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31"/>
  </p:notesMasterIdLst>
  <p:sldIdLst>
    <p:sldId id="256" r:id="rId2"/>
    <p:sldId id="258" r:id="rId3"/>
    <p:sldId id="257" r:id="rId4"/>
    <p:sldId id="311" r:id="rId5"/>
    <p:sldId id="260" r:id="rId6"/>
    <p:sldId id="313" r:id="rId7"/>
    <p:sldId id="316" r:id="rId8"/>
    <p:sldId id="340" r:id="rId9"/>
    <p:sldId id="341" r:id="rId10"/>
    <p:sldId id="342" r:id="rId11"/>
    <p:sldId id="322" r:id="rId12"/>
    <p:sldId id="339" r:id="rId13"/>
    <p:sldId id="343" r:id="rId14"/>
    <p:sldId id="344" r:id="rId15"/>
    <p:sldId id="345" r:id="rId16"/>
    <p:sldId id="317" r:id="rId17"/>
    <p:sldId id="325" r:id="rId18"/>
    <p:sldId id="346" r:id="rId19"/>
    <p:sldId id="321" r:id="rId20"/>
    <p:sldId id="348" r:id="rId21"/>
    <p:sldId id="337" r:id="rId22"/>
    <p:sldId id="338" r:id="rId23"/>
    <p:sldId id="347" r:id="rId24"/>
    <p:sldId id="318" r:id="rId25"/>
    <p:sldId id="314" r:id="rId26"/>
    <p:sldId id="315" r:id="rId27"/>
    <p:sldId id="326" r:id="rId28"/>
    <p:sldId id="312" r:id="rId29"/>
    <p:sldId id="333" r:id="rId30"/>
  </p:sldIdLst>
  <p:sldSz cx="9144000" cy="5143500" type="screen16x9"/>
  <p:notesSz cx="6858000" cy="9144000"/>
  <p:embeddedFontLst>
    <p:embeddedFont>
      <p:font typeface="Amatic SC" panose="00000500000000000000" pitchFamily="2" charset="-79"/>
      <p:regular r:id="rId32"/>
      <p:bold r:id="rId33"/>
    </p:embeddedFont>
    <p:embeddedFont>
      <p:font typeface="Baloo 2" panose="020B0604020202020204" charset="0"/>
      <p:regular r:id="rId34"/>
      <p:bold r:id="rId35"/>
    </p:embeddedFont>
    <p:embeddedFont>
      <p:font typeface="Bebas Neue" panose="020B0606020202050201" pitchFamily="34" charset="0"/>
      <p:regular r:id="rId36"/>
    </p:embeddedFont>
    <p:embeddedFont>
      <p:font typeface="Calibri" panose="020F0502020204030204" pitchFamily="34" charset="0"/>
      <p:regular r:id="rId37"/>
      <p:bold r:id="rId38"/>
      <p:italic r:id="rId39"/>
      <p:boldItalic r:id="rId40"/>
    </p:embeddedFont>
    <p:embeddedFont>
      <p:font typeface="Do Hyeon" panose="020B0604020202020204" charset="0"/>
      <p:regular r:id="rId41"/>
    </p:embeddedFont>
    <p:embeddedFont>
      <p:font typeface="Fira Sans Extra Condensed" panose="020B0503050000020004" pitchFamily="34" charset="0"/>
      <p:regular r:id="rId42"/>
      <p:bold r:id="rId43"/>
    </p:embeddedFont>
    <p:embeddedFont>
      <p:font typeface="Lilita One" panose="020B0604020202020204" charset="0"/>
      <p:regular r:id="rId44"/>
    </p:embeddedFont>
    <p:embeddedFont>
      <p:font typeface="Roboto" panose="02000000000000000000" pitchFamily="2"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53CB080-B270-4C00-A9F0-97ECACEB45CE}">
  <a:tblStyle styleId="{153CB080-B270-4C00-A9F0-97ECACEB45C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0" d="100"/>
          <a:sy n="50" d="100"/>
        </p:scale>
        <p:origin x="1146" y="7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0" Type="http://schemas.openxmlformats.org/officeDocument/2006/relationships/slide" Target="slides/slide19.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8"/>
        <p:cNvGrpSpPr/>
        <p:nvPr/>
      </p:nvGrpSpPr>
      <p:grpSpPr>
        <a:xfrm>
          <a:off x="0" y="0"/>
          <a:ext cx="0" cy="0"/>
          <a:chOff x="0" y="0"/>
          <a:chExt cx="0" cy="0"/>
        </a:xfrm>
      </p:grpSpPr>
      <p:sp>
        <p:nvSpPr>
          <p:cNvPr id="4729" name="Google Shape;472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0" name="Google Shape;473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6"/>
        <p:cNvGrpSpPr/>
        <p:nvPr/>
      </p:nvGrpSpPr>
      <p:grpSpPr>
        <a:xfrm>
          <a:off x="0" y="0"/>
          <a:ext cx="0" cy="0"/>
          <a:chOff x="0" y="0"/>
          <a:chExt cx="0" cy="0"/>
        </a:xfrm>
      </p:grpSpPr>
      <p:sp>
        <p:nvSpPr>
          <p:cNvPr id="4787" name="Google Shape;4787;g11d5f37ab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8" name="Google Shape;4788;g11d5f37ab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6132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6"/>
        <p:cNvGrpSpPr/>
        <p:nvPr/>
      </p:nvGrpSpPr>
      <p:grpSpPr>
        <a:xfrm>
          <a:off x="0" y="0"/>
          <a:ext cx="0" cy="0"/>
          <a:chOff x="0" y="0"/>
          <a:chExt cx="0" cy="0"/>
        </a:xfrm>
      </p:grpSpPr>
      <p:sp>
        <p:nvSpPr>
          <p:cNvPr id="4787" name="Google Shape;4787;g11d5f37ab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8" name="Google Shape;4788;g11d5f37ab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5315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6"/>
        <p:cNvGrpSpPr/>
        <p:nvPr/>
      </p:nvGrpSpPr>
      <p:grpSpPr>
        <a:xfrm>
          <a:off x="0" y="0"/>
          <a:ext cx="0" cy="0"/>
          <a:chOff x="0" y="0"/>
          <a:chExt cx="0" cy="0"/>
        </a:xfrm>
      </p:grpSpPr>
      <p:sp>
        <p:nvSpPr>
          <p:cNvPr id="4787" name="Google Shape;4787;g11d5f37ab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8" name="Google Shape;4788;g11d5f37ab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1231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6"/>
        <p:cNvGrpSpPr/>
        <p:nvPr/>
      </p:nvGrpSpPr>
      <p:grpSpPr>
        <a:xfrm>
          <a:off x="0" y="0"/>
          <a:ext cx="0" cy="0"/>
          <a:chOff x="0" y="0"/>
          <a:chExt cx="0" cy="0"/>
        </a:xfrm>
      </p:grpSpPr>
      <p:sp>
        <p:nvSpPr>
          <p:cNvPr id="4787" name="Google Shape;4787;g11d5f37ab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8" name="Google Shape;4788;g11d5f37ab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9930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6"/>
        <p:cNvGrpSpPr/>
        <p:nvPr/>
      </p:nvGrpSpPr>
      <p:grpSpPr>
        <a:xfrm>
          <a:off x="0" y="0"/>
          <a:ext cx="0" cy="0"/>
          <a:chOff x="0" y="0"/>
          <a:chExt cx="0" cy="0"/>
        </a:xfrm>
      </p:grpSpPr>
      <p:sp>
        <p:nvSpPr>
          <p:cNvPr id="4787" name="Google Shape;4787;g11d5f37ab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8" name="Google Shape;4788;g11d5f37ab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87140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6"/>
        <p:cNvGrpSpPr/>
        <p:nvPr/>
      </p:nvGrpSpPr>
      <p:grpSpPr>
        <a:xfrm>
          <a:off x="0" y="0"/>
          <a:ext cx="0" cy="0"/>
          <a:chOff x="0" y="0"/>
          <a:chExt cx="0" cy="0"/>
        </a:xfrm>
      </p:grpSpPr>
      <p:sp>
        <p:nvSpPr>
          <p:cNvPr id="4787" name="Google Shape;4787;g11d5f37ab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8" name="Google Shape;4788;g11d5f37ab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08358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8"/>
        <p:cNvGrpSpPr/>
        <p:nvPr/>
      </p:nvGrpSpPr>
      <p:grpSpPr>
        <a:xfrm>
          <a:off x="0" y="0"/>
          <a:ext cx="0" cy="0"/>
          <a:chOff x="0" y="0"/>
          <a:chExt cx="0" cy="0"/>
        </a:xfrm>
      </p:grpSpPr>
      <p:sp>
        <p:nvSpPr>
          <p:cNvPr id="4869" name="Google Shape;4869;g138c0334e2e_0_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0" name="Google Shape;4870;g138c0334e2e_0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50184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6"/>
        <p:cNvGrpSpPr/>
        <p:nvPr/>
      </p:nvGrpSpPr>
      <p:grpSpPr>
        <a:xfrm>
          <a:off x="0" y="0"/>
          <a:ext cx="0" cy="0"/>
          <a:chOff x="0" y="0"/>
          <a:chExt cx="0" cy="0"/>
        </a:xfrm>
      </p:grpSpPr>
      <p:sp>
        <p:nvSpPr>
          <p:cNvPr id="4787" name="Google Shape;4787;g11d5f37ab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8" name="Google Shape;4788;g11d5f37ab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71318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6"/>
        <p:cNvGrpSpPr/>
        <p:nvPr/>
      </p:nvGrpSpPr>
      <p:grpSpPr>
        <a:xfrm>
          <a:off x="0" y="0"/>
          <a:ext cx="0" cy="0"/>
          <a:chOff x="0" y="0"/>
          <a:chExt cx="0" cy="0"/>
        </a:xfrm>
      </p:grpSpPr>
      <p:sp>
        <p:nvSpPr>
          <p:cNvPr id="4787" name="Google Shape;4787;g11d5f37ab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8" name="Google Shape;4788;g11d5f37ab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52833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6"/>
        <p:cNvGrpSpPr/>
        <p:nvPr/>
      </p:nvGrpSpPr>
      <p:grpSpPr>
        <a:xfrm>
          <a:off x="0" y="0"/>
          <a:ext cx="0" cy="0"/>
          <a:chOff x="0" y="0"/>
          <a:chExt cx="0" cy="0"/>
        </a:xfrm>
      </p:grpSpPr>
      <p:sp>
        <p:nvSpPr>
          <p:cNvPr id="4787" name="Google Shape;4787;g11d5f37ab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8" name="Google Shape;4788;g11d5f37ab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0340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6"/>
        <p:cNvGrpSpPr/>
        <p:nvPr/>
      </p:nvGrpSpPr>
      <p:grpSpPr>
        <a:xfrm>
          <a:off x="0" y="0"/>
          <a:ext cx="0" cy="0"/>
          <a:chOff x="0" y="0"/>
          <a:chExt cx="0" cy="0"/>
        </a:xfrm>
      </p:grpSpPr>
      <p:sp>
        <p:nvSpPr>
          <p:cNvPr id="4797" name="Google Shape;4797;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8" name="Google Shape;4798;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6"/>
        <p:cNvGrpSpPr/>
        <p:nvPr/>
      </p:nvGrpSpPr>
      <p:grpSpPr>
        <a:xfrm>
          <a:off x="0" y="0"/>
          <a:ext cx="0" cy="0"/>
          <a:chOff x="0" y="0"/>
          <a:chExt cx="0" cy="0"/>
        </a:xfrm>
      </p:grpSpPr>
      <p:sp>
        <p:nvSpPr>
          <p:cNvPr id="4787" name="Google Shape;4787;g11d5f37ab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8" name="Google Shape;4788;g11d5f37ab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84496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6"/>
        <p:cNvGrpSpPr/>
        <p:nvPr/>
      </p:nvGrpSpPr>
      <p:grpSpPr>
        <a:xfrm>
          <a:off x="0" y="0"/>
          <a:ext cx="0" cy="0"/>
          <a:chOff x="0" y="0"/>
          <a:chExt cx="0" cy="0"/>
        </a:xfrm>
      </p:grpSpPr>
      <p:sp>
        <p:nvSpPr>
          <p:cNvPr id="4787" name="Google Shape;4787;g11d5f37ab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8" name="Google Shape;4788;g11d5f37ab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22719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6"/>
        <p:cNvGrpSpPr/>
        <p:nvPr/>
      </p:nvGrpSpPr>
      <p:grpSpPr>
        <a:xfrm>
          <a:off x="0" y="0"/>
          <a:ext cx="0" cy="0"/>
          <a:chOff x="0" y="0"/>
          <a:chExt cx="0" cy="0"/>
        </a:xfrm>
      </p:grpSpPr>
      <p:sp>
        <p:nvSpPr>
          <p:cNvPr id="4787" name="Google Shape;4787;g11d5f37ab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8" name="Google Shape;4788;g11d5f37ab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17250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6"/>
        <p:cNvGrpSpPr/>
        <p:nvPr/>
      </p:nvGrpSpPr>
      <p:grpSpPr>
        <a:xfrm>
          <a:off x="0" y="0"/>
          <a:ext cx="0" cy="0"/>
          <a:chOff x="0" y="0"/>
          <a:chExt cx="0" cy="0"/>
        </a:xfrm>
      </p:grpSpPr>
      <p:sp>
        <p:nvSpPr>
          <p:cNvPr id="4787" name="Google Shape;4787;g11d5f37ab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8" name="Google Shape;4788;g11d5f37ab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92509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6"/>
        <p:cNvGrpSpPr/>
        <p:nvPr/>
      </p:nvGrpSpPr>
      <p:grpSpPr>
        <a:xfrm>
          <a:off x="0" y="0"/>
          <a:ext cx="0" cy="0"/>
          <a:chOff x="0" y="0"/>
          <a:chExt cx="0" cy="0"/>
        </a:xfrm>
      </p:grpSpPr>
      <p:sp>
        <p:nvSpPr>
          <p:cNvPr id="4787" name="Google Shape;4787;g11d5f37ab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8" name="Google Shape;4788;g11d5f37ab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75413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6"/>
        <p:cNvGrpSpPr/>
        <p:nvPr/>
      </p:nvGrpSpPr>
      <p:grpSpPr>
        <a:xfrm>
          <a:off x="0" y="0"/>
          <a:ext cx="0" cy="0"/>
          <a:chOff x="0" y="0"/>
          <a:chExt cx="0" cy="0"/>
        </a:xfrm>
      </p:grpSpPr>
      <p:sp>
        <p:nvSpPr>
          <p:cNvPr id="4787" name="Google Shape;4787;g11d5f37ab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8" name="Google Shape;4788;g11d5f37ab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9194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6"/>
        <p:cNvGrpSpPr/>
        <p:nvPr/>
      </p:nvGrpSpPr>
      <p:grpSpPr>
        <a:xfrm>
          <a:off x="0" y="0"/>
          <a:ext cx="0" cy="0"/>
          <a:chOff x="0" y="0"/>
          <a:chExt cx="0" cy="0"/>
        </a:xfrm>
      </p:grpSpPr>
      <p:sp>
        <p:nvSpPr>
          <p:cNvPr id="4787" name="Google Shape;4787;g11d5f37ab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8" name="Google Shape;4788;g11d5f37ab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72954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6"/>
        <p:cNvGrpSpPr/>
        <p:nvPr/>
      </p:nvGrpSpPr>
      <p:grpSpPr>
        <a:xfrm>
          <a:off x="0" y="0"/>
          <a:ext cx="0" cy="0"/>
          <a:chOff x="0" y="0"/>
          <a:chExt cx="0" cy="0"/>
        </a:xfrm>
      </p:grpSpPr>
      <p:sp>
        <p:nvSpPr>
          <p:cNvPr id="4797" name="Google Shape;4797;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8" name="Google Shape;4798;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08366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6"/>
        <p:cNvGrpSpPr/>
        <p:nvPr/>
      </p:nvGrpSpPr>
      <p:grpSpPr>
        <a:xfrm>
          <a:off x="0" y="0"/>
          <a:ext cx="0" cy="0"/>
          <a:chOff x="0" y="0"/>
          <a:chExt cx="0" cy="0"/>
        </a:xfrm>
      </p:grpSpPr>
      <p:sp>
        <p:nvSpPr>
          <p:cNvPr id="4787" name="Google Shape;4787;g11d5f37ab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8" name="Google Shape;4788;g11d5f37ab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34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6"/>
        <p:cNvGrpSpPr/>
        <p:nvPr/>
      </p:nvGrpSpPr>
      <p:grpSpPr>
        <a:xfrm>
          <a:off x="0" y="0"/>
          <a:ext cx="0" cy="0"/>
          <a:chOff x="0" y="0"/>
          <a:chExt cx="0" cy="0"/>
        </a:xfrm>
      </p:grpSpPr>
      <p:sp>
        <p:nvSpPr>
          <p:cNvPr id="4787" name="Google Shape;4787;g11d5f37ab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8" name="Google Shape;4788;g11d5f37ab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6"/>
        <p:cNvGrpSpPr/>
        <p:nvPr/>
      </p:nvGrpSpPr>
      <p:grpSpPr>
        <a:xfrm>
          <a:off x="0" y="0"/>
          <a:ext cx="0" cy="0"/>
          <a:chOff x="0" y="0"/>
          <a:chExt cx="0" cy="0"/>
        </a:xfrm>
      </p:grpSpPr>
      <p:sp>
        <p:nvSpPr>
          <p:cNvPr id="4797" name="Google Shape;4797;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8" name="Google Shape;4798;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414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8"/>
        <p:cNvGrpSpPr/>
        <p:nvPr/>
      </p:nvGrpSpPr>
      <p:grpSpPr>
        <a:xfrm>
          <a:off x="0" y="0"/>
          <a:ext cx="0" cy="0"/>
          <a:chOff x="0" y="0"/>
          <a:chExt cx="0" cy="0"/>
        </a:xfrm>
      </p:grpSpPr>
      <p:sp>
        <p:nvSpPr>
          <p:cNvPr id="4869" name="Google Shape;4869;g138c0334e2e_0_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0" name="Google Shape;4870;g138c0334e2e_0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6"/>
        <p:cNvGrpSpPr/>
        <p:nvPr/>
      </p:nvGrpSpPr>
      <p:grpSpPr>
        <a:xfrm>
          <a:off x="0" y="0"/>
          <a:ext cx="0" cy="0"/>
          <a:chOff x="0" y="0"/>
          <a:chExt cx="0" cy="0"/>
        </a:xfrm>
      </p:grpSpPr>
      <p:sp>
        <p:nvSpPr>
          <p:cNvPr id="4787" name="Google Shape;4787;g11d5f37ab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8" name="Google Shape;4788;g11d5f37ab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1591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6"/>
        <p:cNvGrpSpPr/>
        <p:nvPr/>
      </p:nvGrpSpPr>
      <p:grpSpPr>
        <a:xfrm>
          <a:off x="0" y="0"/>
          <a:ext cx="0" cy="0"/>
          <a:chOff x="0" y="0"/>
          <a:chExt cx="0" cy="0"/>
        </a:xfrm>
      </p:grpSpPr>
      <p:sp>
        <p:nvSpPr>
          <p:cNvPr id="4787" name="Google Shape;4787;g11d5f37ab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8" name="Google Shape;4788;g11d5f37ab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2510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6"/>
        <p:cNvGrpSpPr/>
        <p:nvPr/>
      </p:nvGrpSpPr>
      <p:grpSpPr>
        <a:xfrm>
          <a:off x="0" y="0"/>
          <a:ext cx="0" cy="0"/>
          <a:chOff x="0" y="0"/>
          <a:chExt cx="0" cy="0"/>
        </a:xfrm>
      </p:grpSpPr>
      <p:sp>
        <p:nvSpPr>
          <p:cNvPr id="4787" name="Google Shape;4787;g11d5f37ab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8" name="Google Shape;4788;g11d5f37ab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8058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6"/>
        <p:cNvGrpSpPr/>
        <p:nvPr/>
      </p:nvGrpSpPr>
      <p:grpSpPr>
        <a:xfrm>
          <a:off x="0" y="0"/>
          <a:ext cx="0" cy="0"/>
          <a:chOff x="0" y="0"/>
          <a:chExt cx="0" cy="0"/>
        </a:xfrm>
      </p:grpSpPr>
      <p:sp>
        <p:nvSpPr>
          <p:cNvPr id="4787" name="Google Shape;4787;g11d5f37ab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8" name="Google Shape;4788;g11d5f37ab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3768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100" y="1117150"/>
            <a:ext cx="5142900" cy="2367000"/>
          </a:xfrm>
          <a:prstGeom prst="rect">
            <a:avLst/>
          </a:prstGeom>
        </p:spPr>
        <p:txBody>
          <a:bodyPr spcFirstLastPara="1" wrap="square" lIns="91425" tIns="91425" rIns="91425" bIns="91425" anchor="t" anchorCtr="0">
            <a:noAutofit/>
          </a:bodyPr>
          <a:lstStyle>
            <a:lvl1pPr lvl="0" algn="l">
              <a:lnSpc>
                <a:spcPct val="90000"/>
              </a:lnSpc>
              <a:spcBef>
                <a:spcPts val="0"/>
              </a:spcBef>
              <a:spcAft>
                <a:spcPts val="0"/>
              </a:spcAft>
              <a:buClr>
                <a:schemeClr val="dk1"/>
              </a:buClr>
              <a:buSzPts val="5200"/>
              <a:buNone/>
              <a:defRPr sz="4700">
                <a:solidFill>
                  <a:schemeClr val="dk1"/>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713100" y="3701188"/>
            <a:ext cx="5142900" cy="475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
          <p:cNvGrpSpPr/>
          <p:nvPr/>
        </p:nvGrpSpPr>
        <p:grpSpPr>
          <a:xfrm rot="2700000">
            <a:off x="7112441" y="4065488"/>
            <a:ext cx="423247" cy="1440283"/>
            <a:chOff x="2869625" y="946450"/>
            <a:chExt cx="52800" cy="179675"/>
          </a:xfrm>
        </p:grpSpPr>
        <p:sp>
          <p:nvSpPr>
            <p:cNvPr id="12" name="Google Shape;12;p2"/>
            <p:cNvSpPr/>
            <p:nvPr/>
          </p:nvSpPr>
          <p:spPr>
            <a:xfrm>
              <a:off x="2869625" y="971425"/>
              <a:ext cx="52800" cy="154700"/>
            </a:xfrm>
            <a:custGeom>
              <a:avLst/>
              <a:gdLst/>
              <a:ahLst/>
              <a:cxnLst/>
              <a:rect l="l" t="t" r="r" b="b"/>
              <a:pathLst>
                <a:path w="2112" h="6188" extrusionOk="0">
                  <a:moveTo>
                    <a:pt x="1572" y="50"/>
                  </a:moveTo>
                  <a:lnTo>
                    <a:pt x="2063" y="6024"/>
                  </a:lnTo>
                  <a:lnTo>
                    <a:pt x="557" y="6139"/>
                  </a:lnTo>
                  <a:lnTo>
                    <a:pt x="49" y="180"/>
                  </a:lnTo>
                  <a:lnTo>
                    <a:pt x="1572" y="50"/>
                  </a:lnTo>
                  <a:close/>
                  <a:moveTo>
                    <a:pt x="1604" y="0"/>
                  </a:moveTo>
                  <a:lnTo>
                    <a:pt x="0" y="148"/>
                  </a:lnTo>
                  <a:lnTo>
                    <a:pt x="508" y="6188"/>
                  </a:lnTo>
                  <a:lnTo>
                    <a:pt x="2112" y="6057"/>
                  </a:lnTo>
                  <a:lnTo>
                    <a:pt x="16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869625" y="946450"/>
              <a:ext cx="40125" cy="29500"/>
            </a:xfrm>
            <a:custGeom>
              <a:avLst/>
              <a:gdLst/>
              <a:ahLst/>
              <a:cxnLst/>
              <a:rect l="l" t="t" r="r" b="b"/>
              <a:pathLst>
                <a:path w="1605" h="1180" extrusionOk="0">
                  <a:moveTo>
                    <a:pt x="737" y="1"/>
                  </a:moveTo>
                  <a:lnTo>
                    <a:pt x="0" y="1147"/>
                  </a:lnTo>
                  <a:lnTo>
                    <a:pt x="33" y="1179"/>
                  </a:lnTo>
                  <a:lnTo>
                    <a:pt x="737" y="66"/>
                  </a:lnTo>
                  <a:lnTo>
                    <a:pt x="1572" y="1049"/>
                  </a:lnTo>
                  <a:lnTo>
                    <a:pt x="1604" y="1016"/>
                  </a:lnTo>
                  <a:lnTo>
                    <a:pt x="7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881900" y="1103200"/>
              <a:ext cx="38500" cy="4100"/>
            </a:xfrm>
            <a:custGeom>
              <a:avLst/>
              <a:gdLst/>
              <a:ahLst/>
              <a:cxnLst/>
              <a:rect l="l" t="t" r="r" b="b"/>
              <a:pathLst>
                <a:path w="1540" h="164" extrusionOk="0">
                  <a:moveTo>
                    <a:pt x="1539" y="0"/>
                  </a:moveTo>
                  <a:lnTo>
                    <a:pt x="0" y="131"/>
                  </a:lnTo>
                  <a:lnTo>
                    <a:pt x="0" y="164"/>
                  </a:lnTo>
                  <a:lnTo>
                    <a:pt x="1539" y="33"/>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882300" y="1106875"/>
              <a:ext cx="38500" cy="4525"/>
            </a:xfrm>
            <a:custGeom>
              <a:avLst/>
              <a:gdLst/>
              <a:ahLst/>
              <a:cxnLst/>
              <a:rect l="l" t="t" r="r" b="b"/>
              <a:pathLst>
                <a:path w="1540" h="181" extrusionOk="0">
                  <a:moveTo>
                    <a:pt x="1539" y="0"/>
                  </a:moveTo>
                  <a:lnTo>
                    <a:pt x="1" y="131"/>
                  </a:lnTo>
                  <a:lnTo>
                    <a:pt x="1" y="180"/>
                  </a:lnTo>
                  <a:lnTo>
                    <a:pt x="1539" y="50"/>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881900" y="947275"/>
              <a:ext cx="13125" cy="9850"/>
            </a:xfrm>
            <a:custGeom>
              <a:avLst/>
              <a:gdLst/>
              <a:ahLst/>
              <a:cxnLst/>
              <a:rect l="l" t="t" r="r" b="b"/>
              <a:pathLst>
                <a:path w="525" h="394" extrusionOk="0">
                  <a:moveTo>
                    <a:pt x="246" y="1"/>
                  </a:moveTo>
                  <a:lnTo>
                    <a:pt x="0" y="394"/>
                  </a:lnTo>
                  <a:lnTo>
                    <a:pt x="524" y="328"/>
                  </a:lnTo>
                  <a:lnTo>
                    <a:pt x="2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878625" y="975100"/>
              <a:ext cx="11900" cy="130975"/>
            </a:xfrm>
            <a:custGeom>
              <a:avLst/>
              <a:gdLst/>
              <a:ahLst/>
              <a:cxnLst/>
              <a:rect l="l" t="t" r="r" b="b"/>
              <a:pathLst>
                <a:path w="476" h="5239" extrusionOk="0">
                  <a:moveTo>
                    <a:pt x="0" y="1"/>
                  </a:moveTo>
                  <a:lnTo>
                    <a:pt x="442" y="5239"/>
                  </a:lnTo>
                  <a:lnTo>
                    <a:pt x="475" y="5222"/>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888850" y="973875"/>
              <a:ext cx="11900" cy="131375"/>
            </a:xfrm>
            <a:custGeom>
              <a:avLst/>
              <a:gdLst/>
              <a:ahLst/>
              <a:cxnLst/>
              <a:rect l="l" t="t" r="r" b="b"/>
              <a:pathLst>
                <a:path w="476" h="5255" extrusionOk="0">
                  <a:moveTo>
                    <a:pt x="33" y="1"/>
                  </a:moveTo>
                  <a:lnTo>
                    <a:pt x="1" y="17"/>
                  </a:lnTo>
                  <a:lnTo>
                    <a:pt x="443" y="5255"/>
                  </a:lnTo>
                  <a:lnTo>
                    <a:pt x="475" y="5239"/>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898675" y="973050"/>
              <a:ext cx="12300" cy="131400"/>
            </a:xfrm>
            <a:custGeom>
              <a:avLst/>
              <a:gdLst/>
              <a:ahLst/>
              <a:cxnLst/>
              <a:rect l="l" t="t" r="r" b="b"/>
              <a:pathLst>
                <a:path w="492" h="5256" extrusionOk="0">
                  <a:moveTo>
                    <a:pt x="50" y="1"/>
                  </a:moveTo>
                  <a:lnTo>
                    <a:pt x="1" y="17"/>
                  </a:lnTo>
                  <a:lnTo>
                    <a:pt x="442" y="5255"/>
                  </a:lnTo>
                  <a:lnTo>
                    <a:pt x="492" y="5239"/>
                  </a:lnTo>
                  <a:lnTo>
                    <a:pt x="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20;p2"/>
          <p:cNvGrpSpPr/>
          <p:nvPr/>
        </p:nvGrpSpPr>
        <p:grpSpPr>
          <a:xfrm rot="10800000" flipH="1">
            <a:off x="7848643" y="-474811"/>
            <a:ext cx="1403427" cy="2276850"/>
            <a:chOff x="2302050" y="1697775"/>
            <a:chExt cx="824575" cy="1337750"/>
          </a:xfrm>
        </p:grpSpPr>
        <p:sp>
          <p:nvSpPr>
            <p:cNvPr id="21" name="Google Shape;21;p2"/>
            <p:cNvSpPr/>
            <p:nvPr/>
          </p:nvSpPr>
          <p:spPr>
            <a:xfrm>
              <a:off x="2616325" y="1697775"/>
              <a:ext cx="31125" cy="6975"/>
            </a:xfrm>
            <a:custGeom>
              <a:avLst/>
              <a:gdLst/>
              <a:ahLst/>
              <a:cxnLst/>
              <a:rect l="l" t="t" r="r" b="b"/>
              <a:pathLst>
                <a:path w="1245" h="279" extrusionOk="0">
                  <a:moveTo>
                    <a:pt x="1130" y="1"/>
                  </a:moveTo>
                  <a:cubicBezTo>
                    <a:pt x="786" y="1"/>
                    <a:pt x="442" y="17"/>
                    <a:pt x="82" y="66"/>
                  </a:cubicBezTo>
                  <a:cubicBezTo>
                    <a:pt x="33" y="82"/>
                    <a:pt x="0" y="132"/>
                    <a:pt x="0" y="197"/>
                  </a:cubicBezTo>
                  <a:cubicBezTo>
                    <a:pt x="17" y="246"/>
                    <a:pt x="49" y="279"/>
                    <a:pt x="98" y="279"/>
                  </a:cubicBezTo>
                  <a:lnTo>
                    <a:pt x="115" y="279"/>
                  </a:lnTo>
                  <a:cubicBezTo>
                    <a:pt x="459" y="230"/>
                    <a:pt x="802" y="197"/>
                    <a:pt x="1146" y="197"/>
                  </a:cubicBezTo>
                  <a:cubicBezTo>
                    <a:pt x="1212" y="197"/>
                    <a:pt x="1244" y="148"/>
                    <a:pt x="1244" y="99"/>
                  </a:cubicBezTo>
                  <a:cubicBezTo>
                    <a:pt x="1244" y="33"/>
                    <a:pt x="1195" y="1"/>
                    <a:pt x="1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668300" y="1699750"/>
              <a:ext cx="31125" cy="11150"/>
            </a:xfrm>
            <a:custGeom>
              <a:avLst/>
              <a:gdLst/>
              <a:ahLst/>
              <a:cxnLst/>
              <a:rect l="l" t="t" r="r" b="b"/>
              <a:pathLst>
                <a:path w="1245" h="446" extrusionOk="0">
                  <a:moveTo>
                    <a:pt x="106" y="0"/>
                  </a:moveTo>
                  <a:cubicBezTo>
                    <a:pt x="53" y="0"/>
                    <a:pt x="14" y="43"/>
                    <a:pt x="0" y="85"/>
                  </a:cubicBezTo>
                  <a:cubicBezTo>
                    <a:pt x="0" y="151"/>
                    <a:pt x="33" y="200"/>
                    <a:pt x="98" y="200"/>
                  </a:cubicBezTo>
                  <a:cubicBezTo>
                    <a:pt x="196" y="216"/>
                    <a:pt x="311" y="249"/>
                    <a:pt x="409" y="265"/>
                  </a:cubicBezTo>
                  <a:cubicBezTo>
                    <a:pt x="638" y="314"/>
                    <a:pt x="868" y="364"/>
                    <a:pt x="1097" y="445"/>
                  </a:cubicBezTo>
                  <a:lnTo>
                    <a:pt x="1129" y="445"/>
                  </a:lnTo>
                  <a:cubicBezTo>
                    <a:pt x="1162" y="445"/>
                    <a:pt x="1211" y="413"/>
                    <a:pt x="1228" y="364"/>
                  </a:cubicBezTo>
                  <a:cubicBezTo>
                    <a:pt x="1244" y="314"/>
                    <a:pt x="1211" y="249"/>
                    <a:pt x="1162" y="233"/>
                  </a:cubicBezTo>
                  <a:cubicBezTo>
                    <a:pt x="917" y="167"/>
                    <a:pt x="688" y="102"/>
                    <a:pt x="458" y="53"/>
                  </a:cubicBezTo>
                  <a:cubicBezTo>
                    <a:pt x="344" y="36"/>
                    <a:pt x="229" y="20"/>
                    <a:pt x="131" y="3"/>
                  </a:cubicBezTo>
                  <a:cubicBezTo>
                    <a:pt x="122" y="1"/>
                    <a:pt x="114" y="0"/>
                    <a:pt x="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565975" y="1705450"/>
              <a:ext cx="30325" cy="14450"/>
            </a:xfrm>
            <a:custGeom>
              <a:avLst/>
              <a:gdLst/>
              <a:ahLst/>
              <a:cxnLst/>
              <a:rect l="l" t="t" r="r" b="b"/>
              <a:pathLst>
                <a:path w="1213" h="578" extrusionOk="0">
                  <a:moveTo>
                    <a:pt x="1098" y="0"/>
                  </a:moveTo>
                  <a:cubicBezTo>
                    <a:pt x="1088" y="0"/>
                    <a:pt x="1077" y="2"/>
                    <a:pt x="1065" y="5"/>
                  </a:cubicBezTo>
                  <a:cubicBezTo>
                    <a:pt x="738" y="103"/>
                    <a:pt x="410" y="217"/>
                    <a:pt x="83" y="381"/>
                  </a:cubicBezTo>
                  <a:cubicBezTo>
                    <a:pt x="34" y="397"/>
                    <a:pt x="1" y="463"/>
                    <a:pt x="34" y="512"/>
                  </a:cubicBezTo>
                  <a:cubicBezTo>
                    <a:pt x="50" y="545"/>
                    <a:pt x="83" y="577"/>
                    <a:pt x="132" y="577"/>
                  </a:cubicBezTo>
                  <a:cubicBezTo>
                    <a:pt x="132" y="577"/>
                    <a:pt x="148" y="577"/>
                    <a:pt x="165" y="561"/>
                  </a:cubicBezTo>
                  <a:cubicBezTo>
                    <a:pt x="476" y="414"/>
                    <a:pt x="803" y="299"/>
                    <a:pt x="1130" y="201"/>
                  </a:cubicBezTo>
                  <a:cubicBezTo>
                    <a:pt x="1179" y="185"/>
                    <a:pt x="1212" y="119"/>
                    <a:pt x="1196" y="70"/>
                  </a:cubicBezTo>
                  <a:cubicBezTo>
                    <a:pt x="1182" y="30"/>
                    <a:pt x="1147" y="0"/>
                    <a:pt x="10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717800" y="1714800"/>
              <a:ext cx="29075" cy="17375"/>
            </a:xfrm>
            <a:custGeom>
              <a:avLst/>
              <a:gdLst/>
              <a:ahLst/>
              <a:cxnLst/>
              <a:rect l="l" t="t" r="r" b="b"/>
              <a:pathLst>
                <a:path w="1163" h="695" extrusionOk="0">
                  <a:moveTo>
                    <a:pt x="125" y="1"/>
                  </a:moveTo>
                  <a:cubicBezTo>
                    <a:pt x="86" y="1"/>
                    <a:pt x="46" y="19"/>
                    <a:pt x="33" y="56"/>
                  </a:cubicBezTo>
                  <a:cubicBezTo>
                    <a:pt x="1" y="122"/>
                    <a:pt x="33" y="187"/>
                    <a:pt x="82" y="203"/>
                  </a:cubicBezTo>
                  <a:cubicBezTo>
                    <a:pt x="393" y="334"/>
                    <a:pt x="688" y="498"/>
                    <a:pt x="999" y="678"/>
                  </a:cubicBezTo>
                  <a:cubicBezTo>
                    <a:pt x="1016" y="695"/>
                    <a:pt x="1032" y="695"/>
                    <a:pt x="1048" y="695"/>
                  </a:cubicBezTo>
                  <a:cubicBezTo>
                    <a:pt x="1081" y="695"/>
                    <a:pt x="1114" y="678"/>
                    <a:pt x="1130" y="645"/>
                  </a:cubicBezTo>
                  <a:cubicBezTo>
                    <a:pt x="1163" y="596"/>
                    <a:pt x="1146" y="531"/>
                    <a:pt x="1097" y="498"/>
                  </a:cubicBezTo>
                  <a:cubicBezTo>
                    <a:pt x="786" y="318"/>
                    <a:pt x="475" y="154"/>
                    <a:pt x="164" y="7"/>
                  </a:cubicBezTo>
                  <a:cubicBezTo>
                    <a:pt x="152" y="3"/>
                    <a:pt x="139" y="1"/>
                    <a:pt x="1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521800" y="1726825"/>
              <a:ext cx="27025" cy="20075"/>
            </a:xfrm>
            <a:custGeom>
              <a:avLst/>
              <a:gdLst/>
              <a:ahLst/>
              <a:cxnLst/>
              <a:rect l="l" t="t" r="r" b="b"/>
              <a:pathLst>
                <a:path w="1081" h="803" extrusionOk="0">
                  <a:moveTo>
                    <a:pt x="973" y="0"/>
                  </a:moveTo>
                  <a:cubicBezTo>
                    <a:pt x="954" y="0"/>
                    <a:pt x="934" y="6"/>
                    <a:pt x="917" y="17"/>
                  </a:cubicBezTo>
                  <a:cubicBezTo>
                    <a:pt x="622" y="197"/>
                    <a:pt x="328" y="394"/>
                    <a:pt x="49" y="623"/>
                  </a:cubicBezTo>
                  <a:cubicBezTo>
                    <a:pt x="0" y="655"/>
                    <a:pt x="0" y="721"/>
                    <a:pt x="33" y="770"/>
                  </a:cubicBezTo>
                  <a:cubicBezTo>
                    <a:pt x="49" y="786"/>
                    <a:pt x="82" y="803"/>
                    <a:pt x="115" y="803"/>
                  </a:cubicBezTo>
                  <a:cubicBezTo>
                    <a:pt x="131" y="803"/>
                    <a:pt x="164" y="803"/>
                    <a:pt x="180" y="786"/>
                  </a:cubicBezTo>
                  <a:cubicBezTo>
                    <a:pt x="442" y="574"/>
                    <a:pt x="737" y="377"/>
                    <a:pt x="1031" y="197"/>
                  </a:cubicBezTo>
                  <a:cubicBezTo>
                    <a:pt x="1064" y="164"/>
                    <a:pt x="1080" y="99"/>
                    <a:pt x="1064" y="50"/>
                  </a:cubicBezTo>
                  <a:cubicBezTo>
                    <a:pt x="1043" y="18"/>
                    <a:pt x="1008" y="0"/>
                    <a:pt x="9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762400" y="1741800"/>
              <a:ext cx="26225" cy="21875"/>
            </a:xfrm>
            <a:custGeom>
              <a:avLst/>
              <a:gdLst/>
              <a:ahLst/>
              <a:cxnLst/>
              <a:rect l="l" t="t" r="r" b="b"/>
              <a:pathLst>
                <a:path w="1049" h="875" extrusionOk="0">
                  <a:moveTo>
                    <a:pt x="123" y="1"/>
                  </a:moveTo>
                  <a:cubicBezTo>
                    <a:pt x="96" y="1"/>
                    <a:pt x="68" y="13"/>
                    <a:pt x="50" y="40"/>
                  </a:cubicBezTo>
                  <a:cubicBezTo>
                    <a:pt x="1" y="89"/>
                    <a:pt x="17" y="155"/>
                    <a:pt x="66" y="187"/>
                  </a:cubicBezTo>
                  <a:cubicBezTo>
                    <a:pt x="328" y="384"/>
                    <a:pt x="590" y="613"/>
                    <a:pt x="852" y="842"/>
                  </a:cubicBezTo>
                  <a:cubicBezTo>
                    <a:pt x="885" y="875"/>
                    <a:pt x="901" y="875"/>
                    <a:pt x="934" y="875"/>
                  </a:cubicBezTo>
                  <a:cubicBezTo>
                    <a:pt x="950" y="875"/>
                    <a:pt x="983" y="859"/>
                    <a:pt x="999" y="842"/>
                  </a:cubicBezTo>
                  <a:cubicBezTo>
                    <a:pt x="1048" y="793"/>
                    <a:pt x="1048" y="728"/>
                    <a:pt x="999" y="695"/>
                  </a:cubicBezTo>
                  <a:cubicBezTo>
                    <a:pt x="737" y="449"/>
                    <a:pt x="459" y="220"/>
                    <a:pt x="181" y="24"/>
                  </a:cubicBezTo>
                  <a:cubicBezTo>
                    <a:pt x="166" y="9"/>
                    <a:pt x="145" y="1"/>
                    <a:pt x="1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484150" y="1758950"/>
              <a:ext cx="23750" cy="24375"/>
            </a:xfrm>
            <a:custGeom>
              <a:avLst/>
              <a:gdLst/>
              <a:ahLst/>
              <a:cxnLst/>
              <a:rect l="l" t="t" r="r" b="b"/>
              <a:pathLst>
                <a:path w="950" h="975" extrusionOk="0">
                  <a:moveTo>
                    <a:pt x="833" y="1"/>
                  </a:moveTo>
                  <a:cubicBezTo>
                    <a:pt x="806" y="1"/>
                    <a:pt x="778" y="9"/>
                    <a:pt x="753" y="25"/>
                  </a:cubicBezTo>
                  <a:cubicBezTo>
                    <a:pt x="508" y="271"/>
                    <a:pt x="262" y="533"/>
                    <a:pt x="33" y="811"/>
                  </a:cubicBezTo>
                  <a:cubicBezTo>
                    <a:pt x="0" y="844"/>
                    <a:pt x="0" y="909"/>
                    <a:pt x="49" y="958"/>
                  </a:cubicBezTo>
                  <a:cubicBezTo>
                    <a:pt x="66" y="975"/>
                    <a:pt x="98" y="975"/>
                    <a:pt x="115" y="975"/>
                  </a:cubicBezTo>
                  <a:cubicBezTo>
                    <a:pt x="148" y="975"/>
                    <a:pt x="180" y="958"/>
                    <a:pt x="197" y="942"/>
                  </a:cubicBezTo>
                  <a:cubicBezTo>
                    <a:pt x="426" y="680"/>
                    <a:pt x="655" y="418"/>
                    <a:pt x="901" y="173"/>
                  </a:cubicBezTo>
                  <a:cubicBezTo>
                    <a:pt x="950" y="140"/>
                    <a:pt x="950" y="74"/>
                    <a:pt x="901" y="25"/>
                  </a:cubicBezTo>
                  <a:cubicBezTo>
                    <a:pt x="884" y="9"/>
                    <a:pt x="860" y="1"/>
                    <a:pt x="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801275" y="1776950"/>
              <a:ext cx="22950" cy="25200"/>
            </a:xfrm>
            <a:custGeom>
              <a:avLst/>
              <a:gdLst/>
              <a:ahLst/>
              <a:cxnLst/>
              <a:rect l="l" t="t" r="r" b="b"/>
              <a:pathLst>
                <a:path w="918" h="1008" extrusionOk="0">
                  <a:moveTo>
                    <a:pt x="115" y="1"/>
                  </a:moveTo>
                  <a:cubicBezTo>
                    <a:pt x="91" y="1"/>
                    <a:pt x="66" y="9"/>
                    <a:pt x="50" y="25"/>
                  </a:cubicBezTo>
                  <a:cubicBezTo>
                    <a:pt x="1" y="58"/>
                    <a:pt x="1" y="140"/>
                    <a:pt x="34" y="173"/>
                  </a:cubicBezTo>
                  <a:cubicBezTo>
                    <a:pt x="263" y="418"/>
                    <a:pt x="492" y="697"/>
                    <a:pt x="705" y="958"/>
                  </a:cubicBezTo>
                  <a:cubicBezTo>
                    <a:pt x="737" y="991"/>
                    <a:pt x="754" y="1008"/>
                    <a:pt x="787" y="1008"/>
                  </a:cubicBezTo>
                  <a:cubicBezTo>
                    <a:pt x="819" y="1008"/>
                    <a:pt x="836" y="991"/>
                    <a:pt x="852" y="975"/>
                  </a:cubicBezTo>
                  <a:cubicBezTo>
                    <a:pt x="901" y="942"/>
                    <a:pt x="917" y="877"/>
                    <a:pt x="868" y="827"/>
                  </a:cubicBezTo>
                  <a:cubicBezTo>
                    <a:pt x="656" y="549"/>
                    <a:pt x="426" y="287"/>
                    <a:pt x="181" y="25"/>
                  </a:cubicBezTo>
                  <a:cubicBezTo>
                    <a:pt x="165" y="9"/>
                    <a:pt x="140" y="1"/>
                    <a:pt x="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454675" y="1798825"/>
              <a:ext cx="19675" cy="27875"/>
            </a:xfrm>
            <a:custGeom>
              <a:avLst/>
              <a:gdLst/>
              <a:ahLst/>
              <a:cxnLst/>
              <a:rect l="l" t="t" r="r" b="b"/>
              <a:pathLst>
                <a:path w="787" h="1115" extrusionOk="0">
                  <a:moveTo>
                    <a:pt x="666" y="1"/>
                  </a:moveTo>
                  <a:cubicBezTo>
                    <a:pt x="632" y="1"/>
                    <a:pt x="601" y="19"/>
                    <a:pt x="590" y="51"/>
                  </a:cubicBezTo>
                  <a:cubicBezTo>
                    <a:pt x="377" y="345"/>
                    <a:pt x="197" y="640"/>
                    <a:pt x="33" y="951"/>
                  </a:cubicBezTo>
                  <a:cubicBezTo>
                    <a:pt x="1" y="1000"/>
                    <a:pt x="17" y="1066"/>
                    <a:pt x="83" y="1098"/>
                  </a:cubicBezTo>
                  <a:cubicBezTo>
                    <a:pt x="99" y="1098"/>
                    <a:pt x="115" y="1115"/>
                    <a:pt x="132" y="1115"/>
                  </a:cubicBezTo>
                  <a:cubicBezTo>
                    <a:pt x="164" y="1115"/>
                    <a:pt x="197" y="1082"/>
                    <a:pt x="214" y="1049"/>
                  </a:cubicBezTo>
                  <a:cubicBezTo>
                    <a:pt x="377" y="755"/>
                    <a:pt x="557" y="460"/>
                    <a:pt x="754" y="165"/>
                  </a:cubicBezTo>
                  <a:cubicBezTo>
                    <a:pt x="786" y="116"/>
                    <a:pt x="770" y="51"/>
                    <a:pt x="721" y="18"/>
                  </a:cubicBezTo>
                  <a:cubicBezTo>
                    <a:pt x="704" y="6"/>
                    <a:pt x="684" y="1"/>
                    <a:pt x="6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2833600" y="1817925"/>
              <a:ext cx="19675" cy="27200"/>
            </a:xfrm>
            <a:custGeom>
              <a:avLst/>
              <a:gdLst/>
              <a:ahLst/>
              <a:cxnLst/>
              <a:rect l="l" t="t" r="r" b="b"/>
              <a:pathLst>
                <a:path w="787" h="1088" extrusionOk="0">
                  <a:moveTo>
                    <a:pt x="122" y="0"/>
                  </a:moveTo>
                  <a:cubicBezTo>
                    <a:pt x="97" y="0"/>
                    <a:pt x="72" y="9"/>
                    <a:pt x="50" y="23"/>
                  </a:cubicBezTo>
                  <a:cubicBezTo>
                    <a:pt x="17" y="56"/>
                    <a:pt x="1" y="122"/>
                    <a:pt x="34" y="154"/>
                  </a:cubicBezTo>
                  <a:lnTo>
                    <a:pt x="132" y="318"/>
                  </a:lnTo>
                  <a:cubicBezTo>
                    <a:pt x="279" y="547"/>
                    <a:pt x="443" y="793"/>
                    <a:pt x="590" y="1038"/>
                  </a:cubicBezTo>
                  <a:cubicBezTo>
                    <a:pt x="607" y="1071"/>
                    <a:pt x="639" y="1087"/>
                    <a:pt x="672" y="1087"/>
                  </a:cubicBezTo>
                  <a:cubicBezTo>
                    <a:pt x="688" y="1087"/>
                    <a:pt x="705" y="1087"/>
                    <a:pt x="721" y="1071"/>
                  </a:cubicBezTo>
                  <a:cubicBezTo>
                    <a:pt x="770" y="1038"/>
                    <a:pt x="787" y="989"/>
                    <a:pt x="770" y="940"/>
                  </a:cubicBezTo>
                  <a:cubicBezTo>
                    <a:pt x="623" y="678"/>
                    <a:pt x="459" y="433"/>
                    <a:pt x="296" y="187"/>
                  </a:cubicBezTo>
                  <a:lnTo>
                    <a:pt x="197" y="40"/>
                  </a:lnTo>
                  <a:cubicBezTo>
                    <a:pt x="179" y="13"/>
                    <a:pt x="151" y="0"/>
                    <a:pt x="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435050" y="1844950"/>
              <a:ext cx="14325" cy="29625"/>
            </a:xfrm>
            <a:custGeom>
              <a:avLst/>
              <a:gdLst/>
              <a:ahLst/>
              <a:cxnLst/>
              <a:rect l="l" t="t" r="r" b="b"/>
              <a:pathLst>
                <a:path w="573" h="1185" extrusionOk="0">
                  <a:moveTo>
                    <a:pt x="461" y="0"/>
                  </a:moveTo>
                  <a:cubicBezTo>
                    <a:pt x="418" y="0"/>
                    <a:pt x="385" y="19"/>
                    <a:pt x="360" y="55"/>
                  </a:cubicBezTo>
                  <a:cubicBezTo>
                    <a:pt x="229" y="383"/>
                    <a:pt x="115" y="726"/>
                    <a:pt x="16" y="1054"/>
                  </a:cubicBezTo>
                  <a:cubicBezTo>
                    <a:pt x="0" y="1119"/>
                    <a:pt x="33" y="1168"/>
                    <a:pt x="82" y="1185"/>
                  </a:cubicBezTo>
                  <a:lnTo>
                    <a:pt x="115" y="1185"/>
                  </a:lnTo>
                  <a:cubicBezTo>
                    <a:pt x="164" y="1185"/>
                    <a:pt x="196" y="1168"/>
                    <a:pt x="213" y="1119"/>
                  </a:cubicBezTo>
                  <a:cubicBezTo>
                    <a:pt x="311" y="792"/>
                    <a:pt x="426" y="465"/>
                    <a:pt x="557" y="137"/>
                  </a:cubicBezTo>
                  <a:cubicBezTo>
                    <a:pt x="573" y="88"/>
                    <a:pt x="557" y="23"/>
                    <a:pt x="507" y="6"/>
                  </a:cubicBezTo>
                  <a:cubicBezTo>
                    <a:pt x="491" y="2"/>
                    <a:pt x="476" y="0"/>
                    <a:pt x="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860200" y="1862775"/>
              <a:ext cx="17225" cy="29000"/>
            </a:xfrm>
            <a:custGeom>
              <a:avLst/>
              <a:gdLst/>
              <a:ahLst/>
              <a:cxnLst/>
              <a:rect l="l" t="t" r="r" b="b"/>
              <a:pathLst>
                <a:path w="689" h="1160" extrusionOk="0">
                  <a:moveTo>
                    <a:pt x="110" y="0"/>
                  </a:moveTo>
                  <a:cubicBezTo>
                    <a:pt x="95" y="0"/>
                    <a:pt x="80" y="4"/>
                    <a:pt x="66" y="13"/>
                  </a:cubicBezTo>
                  <a:cubicBezTo>
                    <a:pt x="17" y="46"/>
                    <a:pt x="1" y="95"/>
                    <a:pt x="17" y="161"/>
                  </a:cubicBezTo>
                  <a:cubicBezTo>
                    <a:pt x="181" y="455"/>
                    <a:pt x="328" y="783"/>
                    <a:pt x="459" y="1094"/>
                  </a:cubicBezTo>
                  <a:cubicBezTo>
                    <a:pt x="492" y="1127"/>
                    <a:pt x="525" y="1159"/>
                    <a:pt x="557" y="1159"/>
                  </a:cubicBezTo>
                  <a:cubicBezTo>
                    <a:pt x="574" y="1159"/>
                    <a:pt x="590" y="1159"/>
                    <a:pt x="607" y="1143"/>
                  </a:cubicBezTo>
                  <a:cubicBezTo>
                    <a:pt x="656" y="1127"/>
                    <a:pt x="688" y="1061"/>
                    <a:pt x="656" y="1012"/>
                  </a:cubicBezTo>
                  <a:cubicBezTo>
                    <a:pt x="525" y="685"/>
                    <a:pt x="361" y="374"/>
                    <a:pt x="214" y="63"/>
                  </a:cubicBezTo>
                  <a:cubicBezTo>
                    <a:pt x="190" y="27"/>
                    <a:pt x="149" y="0"/>
                    <a:pt x="1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426025" y="1894925"/>
              <a:ext cx="8625" cy="31225"/>
            </a:xfrm>
            <a:custGeom>
              <a:avLst/>
              <a:gdLst/>
              <a:ahLst/>
              <a:cxnLst/>
              <a:rect l="l" t="t" r="r" b="b"/>
              <a:pathLst>
                <a:path w="345" h="1249" extrusionOk="0">
                  <a:moveTo>
                    <a:pt x="227" y="1"/>
                  </a:moveTo>
                  <a:cubicBezTo>
                    <a:pt x="185" y="1"/>
                    <a:pt x="146" y="44"/>
                    <a:pt x="132" y="86"/>
                  </a:cubicBezTo>
                  <a:cubicBezTo>
                    <a:pt x="66" y="430"/>
                    <a:pt x="34" y="790"/>
                    <a:pt x="1" y="1134"/>
                  </a:cubicBezTo>
                  <a:cubicBezTo>
                    <a:pt x="1" y="1199"/>
                    <a:pt x="50" y="1248"/>
                    <a:pt x="99" y="1248"/>
                  </a:cubicBezTo>
                  <a:lnTo>
                    <a:pt x="116" y="1248"/>
                  </a:lnTo>
                  <a:cubicBezTo>
                    <a:pt x="165" y="1248"/>
                    <a:pt x="214" y="1199"/>
                    <a:pt x="214" y="1150"/>
                  </a:cubicBezTo>
                  <a:cubicBezTo>
                    <a:pt x="230" y="806"/>
                    <a:pt x="279" y="463"/>
                    <a:pt x="328" y="119"/>
                  </a:cubicBezTo>
                  <a:cubicBezTo>
                    <a:pt x="345" y="70"/>
                    <a:pt x="312" y="4"/>
                    <a:pt x="246" y="4"/>
                  </a:cubicBezTo>
                  <a:cubicBezTo>
                    <a:pt x="240" y="2"/>
                    <a:pt x="233" y="1"/>
                    <a:pt x="2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881075" y="1910650"/>
              <a:ext cx="14350" cy="30225"/>
            </a:xfrm>
            <a:custGeom>
              <a:avLst/>
              <a:gdLst/>
              <a:ahLst/>
              <a:cxnLst/>
              <a:rect l="l" t="t" r="r" b="b"/>
              <a:pathLst>
                <a:path w="574" h="1209" extrusionOk="0">
                  <a:moveTo>
                    <a:pt x="124" y="1"/>
                  </a:moveTo>
                  <a:cubicBezTo>
                    <a:pt x="110" y="1"/>
                    <a:pt x="96" y="5"/>
                    <a:pt x="83" y="14"/>
                  </a:cubicBezTo>
                  <a:cubicBezTo>
                    <a:pt x="33" y="30"/>
                    <a:pt x="1" y="95"/>
                    <a:pt x="17" y="145"/>
                  </a:cubicBezTo>
                  <a:cubicBezTo>
                    <a:pt x="132" y="472"/>
                    <a:pt x="246" y="799"/>
                    <a:pt x="344" y="1127"/>
                  </a:cubicBezTo>
                  <a:cubicBezTo>
                    <a:pt x="361" y="1176"/>
                    <a:pt x="410" y="1208"/>
                    <a:pt x="443" y="1208"/>
                  </a:cubicBezTo>
                  <a:cubicBezTo>
                    <a:pt x="459" y="1208"/>
                    <a:pt x="475" y="1208"/>
                    <a:pt x="475" y="1192"/>
                  </a:cubicBezTo>
                  <a:cubicBezTo>
                    <a:pt x="541" y="1176"/>
                    <a:pt x="574" y="1127"/>
                    <a:pt x="557" y="1061"/>
                  </a:cubicBezTo>
                  <a:cubicBezTo>
                    <a:pt x="443" y="734"/>
                    <a:pt x="328" y="390"/>
                    <a:pt x="213" y="79"/>
                  </a:cubicBezTo>
                  <a:cubicBezTo>
                    <a:pt x="201" y="31"/>
                    <a:pt x="163" y="1"/>
                    <a:pt x="1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426025" y="1947000"/>
              <a:ext cx="9050" cy="31125"/>
            </a:xfrm>
            <a:custGeom>
              <a:avLst/>
              <a:gdLst/>
              <a:ahLst/>
              <a:cxnLst/>
              <a:rect l="l" t="t" r="r" b="b"/>
              <a:pathLst>
                <a:path w="362" h="1245" extrusionOk="0">
                  <a:moveTo>
                    <a:pt x="116" y="0"/>
                  </a:moveTo>
                  <a:cubicBezTo>
                    <a:pt x="50" y="0"/>
                    <a:pt x="1" y="49"/>
                    <a:pt x="17" y="115"/>
                  </a:cubicBezTo>
                  <a:cubicBezTo>
                    <a:pt x="34" y="327"/>
                    <a:pt x="50" y="557"/>
                    <a:pt x="83" y="769"/>
                  </a:cubicBezTo>
                  <a:cubicBezTo>
                    <a:pt x="99" y="900"/>
                    <a:pt x="132" y="1031"/>
                    <a:pt x="148" y="1162"/>
                  </a:cubicBezTo>
                  <a:cubicBezTo>
                    <a:pt x="165" y="1211"/>
                    <a:pt x="214" y="1244"/>
                    <a:pt x="263" y="1244"/>
                  </a:cubicBezTo>
                  <a:lnTo>
                    <a:pt x="279" y="1244"/>
                  </a:lnTo>
                  <a:cubicBezTo>
                    <a:pt x="328" y="1228"/>
                    <a:pt x="361" y="1179"/>
                    <a:pt x="361" y="1113"/>
                  </a:cubicBezTo>
                  <a:cubicBezTo>
                    <a:pt x="328" y="998"/>
                    <a:pt x="312" y="868"/>
                    <a:pt x="296" y="737"/>
                  </a:cubicBezTo>
                  <a:cubicBezTo>
                    <a:pt x="263" y="524"/>
                    <a:pt x="230" y="311"/>
                    <a:pt x="230" y="98"/>
                  </a:cubicBezTo>
                  <a:cubicBezTo>
                    <a:pt x="214" y="33"/>
                    <a:pt x="165"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2896225" y="1960800"/>
              <a:ext cx="11475" cy="30825"/>
            </a:xfrm>
            <a:custGeom>
              <a:avLst/>
              <a:gdLst/>
              <a:ahLst/>
              <a:cxnLst/>
              <a:rect l="l" t="t" r="r" b="b"/>
              <a:pathLst>
                <a:path w="459" h="1233" extrusionOk="0">
                  <a:moveTo>
                    <a:pt x="126" y="0"/>
                  </a:moveTo>
                  <a:cubicBezTo>
                    <a:pt x="116" y="0"/>
                    <a:pt x="107" y="2"/>
                    <a:pt x="99" y="5"/>
                  </a:cubicBezTo>
                  <a:cubicBezTo>
                    <a:pt x="33" y="5"/>
                    <a:pt x="0" y="70"/>
                    <a:pt x="17" y="119"/>
                  </a:cubicBezTo>
                  <a:cubicBezTo>
                    <a:pt x="99" y="463"/>
                    <a:pt x="180" y="807"/>
                    <a:pt x="246" y="1134"/>
                  </a:cubicBezTo>
                  <a:cubicBezTo>
                    <a:pt x="246" y="1183"/>
                    <a:pt x="295" y="1232"/>
                    <a:pt x="344" y="1232"/>
                  </a:cubicBezTo>
                  <a:cubicBezTo>
                    <a:pt x="344" y="1232"/>
                    <a:pt x="360" y="1232"/>
                    <a:pt x="360" y="1216"/>
                  </a:cubicBezTo>
                  <a:cubicBezTo>
                    <a:pt x="426" y="1216"/>
                    <a:pt x="459" y="1150"/>
                    <a:pt x="442" y="1101"/>
                  </a:cubicBezTo>
                  <a:cubicBezTo>
                    <a:pt x="377" y="757"/>
                    <a:pt x="311" y="414"/>
                    <a:pt x="229" y="70"/>
                  </a:cubicBezTo>
                  <a:cubicBezTo>
                    <a:pt x="216" y="30"/>
                    <a:pt x="169" y="0"/>
                    <a:pt x="1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435850" y="1998025"/>
              <a:ext cx="14775" cy="30000"/>
            </a:xfrm>
            <a:custGeom>
              <a:avLst/>
              <a:gdLst/>
              <a:ahLst/>
              <a:cxnLst/>
              <a:rect l="l" t="t" r="r" b="b"/>
              <a:pathLst>
                <a:path w="591" h="1200" extrusionOk="0">
                  <a:moveTo>
                    <a:pt x="115" y="1"/>
                  </a:moveTo>
                  <a:cubicBezTo>
                    <a:pt x="105" y="1"/>
                    <a:pt x="94" y="2"/>
                    <a:pt x="83" y="5"/>
                  </a:cubicBezTo>
                  <a:cubicBezTo>
                    <a:pt x="34" y="21"/>
                    <a:pt x="1" y="87"/>
                    <a:pt x="17" y="136"/>
                  </a:cubicBezTo>
                  <a:cubicBezTo>
                    <a:pt x="115" y="480"/>
                    <a:pt x="230" y="807"/>
                    <a:pt x="377" y="1135"/>
                  </a:cubicBezTo>
                  <a:cubicBezTo>
                    <a:pt x="394" y="1167"/>
                    <a:pt x="426" y="1200"/>
                    <a:pt x="475" y="1200"/>
                  </a:cubicBezTo>
                  <a:cubicBezTo>
                    <a:pt x="475" y="1200"/>
                    <a:pt x="492" y="1200"/>
                    <a:pt x="508" y="1184"/>
                  </a:cubicBezTo>
                  <a:cubicBezTo>
                    <a:pt x="557" y="1167"/>
                    <a:pt x="590" y="1102"/>
                    <a:pt x="574" y="1053"/>
                  </a:cubicBezTo>
                  <a:cubicBezTo>
                    <a:pt x="426" y="725"/>
                    <a:pt x="312" y="414"/>
                    <a:pt x="214" y="87"/>
                  </a:cubicBezTo>
                  <a:cubicBezTo>
                    <a:pt x="200" y="33"/>
                    <a:pt x="164" y="1"/>
                    <a:pt x="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906450" y="2011975"/>
              <a:ext cx="8200" cy="31200"/>
            </a:xfrm>
            <a:custGeom>
              <a:avLst/>
              <a:gdLst/>
              <a:ahLst/>
              <a:cxnLst/>
              <a:rect l="l" t="t" r="r" b="b"/>
              <a:pathLst>
                <a:path w="328" h="1248" extrusionOk="0">
                  <a:moveTo>
                    <a:pt x="108" y="0"/>
                  </a:moveTo>
                  <a:cubicBezTo>
                    <a:pt x="100" y="0"/>
                    <a:pt x="91" y="1"/>
                    <a:pt x="82" y="4"/>
                  </a:cubicBezTo>
                  <a:cubicBezTo>
                    <a:pt x="33" y="4"/>
                    <a:pt x="1" y="69"/>
                    <a:pt x="1" y="118"/>
                  </a:cubicBezTo>
                  <a:cubicBezTo>
                    <a:pt x="50" y="462"/>
                    <a:pt x="82" y="806"/>
                    <a:pt x="115" y="1149"/>
                  </a:cubicBezTo>
                  <a:cubicBezTo>
                    <a:pt x="115" y="1199"/>
                    <a:pt x="164" y="1248"/>
                    <a:pt x="213" y="1248"/>
                  </a:cubicBezTo>
                  <a:lnTo>
                    <a:pt x="230" y="1248"/>
                  </a:lnTo>
                  <a:cubicBezTo>
                    <a:pt x="295" y="1248"/>
                    <a:pt x="328" y="1199"/>
                    <a:pt x="328" y="1133"/>
                  </a:cubicBezTo>
                  <a:cubicBezTo>
                    <a:pt x="295" y="789"/>
                    <a:pt x="262" y="429"/>
                    <a:pt x="213" y="85"/>
                  </a:cubicBezTo>
                  <a:cubicBezTo>
                    <a:pt x="199" y="43"/>
                    <a:pt x="160" y="0"/>
                    <a:pt x="1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2455900" y="2046275"/>
              <a:ext cx="19275" cy="27600"/>
            </a:xfrm>
            <a:custGeom>
              <a:avLst/>
              <a:gdLst/>
              <a:ahLst/>
              <a:cxnLst/>
              <a:rect l="l" t="t" r="r" b="b"/>
              <a:pathLst>
                <a:path w="771" h="1104" extrusionOk="0">
                  <a:moveTo>
                    <a:pt x="105" y="0"/>
                  </a:moveTo>
                  <a:cubicBezTo>
                    <a:pt x="92" y="0"/>
                    <a:pt x="79" y="2"/>
                    <a:pt x="66" y="7"/>
                  </a:cubicBezTo>
                  <a:cubicBezTo>
                    <a:pt x="17" y="39"/>
                    <a:pt x="1" y="105"/>
                    <a:pt x="34" y="154"/>
                  </a:cubicBezTo>
                  <a:cubicBezTo>
                    <a:pt x="197" y="465"/>
                    <a:pt x="377" y="760"/>
                    <a:pt x="574" y="1054"/>
                  </a:cubicBezTo>
                  <a:cubicBezTo>
                    <a:pt x="590" y="1087"/>
                    <a:pt x="623" y="1103"/>
                    <a:pt x="656" y="1103"/>
                  </a:cubicBezTo>
                  <a:cubicBezTo>
                    <a:pt x="672" y="1103"/>
                    <a:pt x="705" y="1103"/>
                    <a:pt x="721" y="1087"/>
                  </a:cubicBezTo>
                  <a:cubicBezTo>
                    <a:pt x="770" y="1054"/>
                    <a:pt x="770" y="989"/>
                    <a:pt x="737" y="940"/>
                  </a:cubicBezTo>
                  <a:cubicBezTo>
                    <a:pt x="557" y="645"/>
                    <a:pt x="377" y="350"/>
                    <a:pt x="214" y="56"/>
                  </a:cubicBezTo>
                  <a:cubicBezTo>
                    <a:pt x="189" y="19"/>
                    <a:pt x="146" y="0"/>
                    <a:pt x="1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910950" y="2064025"/>
              <a:ext cx="5750" cy="31525"/>
            </a:xfrm>
            <a:custGeom>
              <a:avLst/>
              <a:gdLst/>
              <a:ahLst/>
              <a:cxnLst/>
              <a:rect l="l" t="t" r="r" b="b"/>
              <a:pathLst>
                <a:path w="230" h="1261" extrusionOk="0">
                  <a:moveTo>
                    <a:pt x="99" y="0"/>
                  </a:moveTo>
                  <a:cubicBezTo>
                    <a:pt x="50" y="0"/>
                    <a:pt x="1" y="50"/>
                    <a:pt x="1" y="115"/>
                  </a:cubicBezTo>
                  <a:cubicBezTo>
                    <a:pt x="17" y="426"/>
                    <a:pt x="17" y="753"/>
                    <a:pt x="17" y="1064"/>
                  </a:cubicBezTo>
                  <a:lnTo>
                    <a:pt x="17" y="1146"/>
                  </a:lnTo>
                  <a:cubicBezTo>
                    <a:pt x="17" y="1212"/>
                    <a:pt x="66" y="1244"/>
                    <a:pt x="132" y="1261"/>
                  </a:cubicBezTo>
                  <a:cubicBezTo>
                    <a:pt x="181" y="1261"/>
                    <a:pt x="230" y="1212"/>
                    <a:pt x="230" y="1146"/>
                  </a:cubicBezTo>
                  <a:lnTo>
                    <a:pt x="230" y="1064"/>
                  </a:lnTo>
                  <a:cubicBezTo>
                    <a:pt x="230" y="753"/>
                    <a:pt x="230" y="426"/>
                    <a:pt x="213" y="99"/>
                  </a:cubicBezTo>
                  <a:cubicBezTo>
                    <a:pt x="213" y="33"/>
                    <a:pt x="164" y="0"/>
                    <a:pt x="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099600" y="2085275"/>
              <a:ext cx="27025" cy="20500"/>
            </a:xfrm>
            <a:custGeom>
              <a:avLst/>
              <a:gdLst/>
              <a:ahLst/>
              <a:cxnLst/>
              <a:rect l="l" t="t" r="r" b="b"/>
              <a:pathLst>
                <a:path w="1081" h="820" extrusionOk="0">
                  <a:moveTo>
                    <a:pt x="957" y="1"/>
                  </a:moveTo>
                  <a:cubicBezTo>
                    <a:pt x="938" y="1"/>
                    <a:pt x="918" y="6"/>
                    <a:pt x="901" y="18"/>
                  </a:cubicBezTo>
                  <a:cubicBezTo>
                    <a:pt x="622" y="231"/>
                    <a:pt x="344" y="427"/>
                    <a:pt x="50" y="624"/>
                  </a:cubicBezTo>
                  <a:cubicBezTo>
                    <a:pt x="0" y="656"/>
                    <a:pt x="0" y="722"/>
                    <a:pt x="33" y="771"/>
                  </a:cubicBezTo>
                  <a:cubicBezTo>
                    <a:pt x="50" y="804"/>
                    <a:pt x="82" y="820"/>
                    <a:pt x="115" y="820"/>
                  </a:cubicBezTo>
                  <a:cubicBezTo>
                    <a:pt x="131" y="820"/>
                    <a:pt x="164" y="820"/>
                    <a:pt x="180" y="804"/>
                  </a:cubicBezTo>
                  <a:cubicBezTo>
                    <a:pt x="459" y="607"/>
                    <a:pt x="737" y="394"/>
                    <a:pt x="1032" y="198"/>
                  </a:cubicBezTo>
                  <a:cubicBezTo>
                    <a:pt x="1064" y="149"/>
                    <a:pt x="1081" y="83"/>
                    <a:pt x="1048" y="51"/>
                  </a:cubicBezTo>
                  <a:cubicBezTo>
                    <a:pt x="1027" y="19"/>
                    <a:pt x="992" y="1"/>
                    <a:pt x="9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484975" y="2089650"/>
              <a:ext cx="22925" cy="25150"/>
            </a:xfrm>
            <a:custGeom>
              <a:avLst/>
              <a:gdLst/>
              <a:ahLst/>
              <a:cxnLst/>
              <a:rect l="l" t="t" r="r" b="b"/>
              <a:pathLst>
                <a:path w="917" h="1006" extrusionOk="0">
                  <a:moveTo>
                    <a:pt x="121" y="0"/>
                  </a:moveTo>
                  <a:cubicBezTo>
                    <a:pt x="97" y="0"/>
                    <a:pt x="71" y="8"/>
                    <a:pt x="49" y="23"/>
                  </a:cubicBezTo>
                  <a:cubicBezTo>
                    <a:pt x="0" y="56"/>
                    <a:pt x="0" y="121"/>
                    <a:pt x="33" y="170"/>
                  </a:cubicBezTo>
                  <a:cubicBezTo>
                    <a:pt x="246" y="449"/>
                    <a:pt x="491" y="710"/>
                    <a:pt x="720" y="972"/>
                  </a:cubicBezTo>
                  <a:cubicBezTo>
                    <a:pt x="753" y="989"/>
                    <a:pt x="769" y="1005"/>
                    <a:pt x="802" y="1005"/>
                  </a:cubicBezTo>
                  <a:cubicBezTo>
                    <a:pt x="835" y="1005"/>
                    <a:pt x="851" y="989"/>
                    <a:pt x="868" y="972"/>
                  </a:cubicBezTo>
                  <a:cubicBezTo>
                    <a:pt x="917" y="923"/>
                    <a:pt x="917" y="858"/>
                    <a:pt x="884" y="825"/>
                  </a:cubicBezTo>
                  <a:cubicBezTo>
                    <a:pt x="638" y="563"/>
                    <a:pt x="409" y="301"/>
                    <a:pt x="196" y="39"/>
                  </a:cubicBezTo>
                  <a:cubicBezTo>
                    <a:pt x="178" y="12"/>
                    <a:pt x="150" y="0"/>
                    <a:pt x="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055800" y="2115150"/>
              <a:ext cx="27875" cy="19275"/>
            </a:xfrm>
            <a:custGeom>
              <a:avLst/>
              <a:gdLst/>
              <a:ahLst/>
              <a:cxnLst/>
              <a:rect l="l" t="t" r="r" b="b"/>
              <a:pathLst>
                <a:path w="1115" h="771" extrusionOk="0">
                  <a:moveTo>
                    <a:pt x="995" y="1"/>
                  </a:moveTo>
                  <a:cubicBezTo>
                    <a:pt x="978" y="1"/>
                    <a:pt x="962" y="6"/>
                    <a:pt x="950" y="18"/>
                  </a:cubicBezTo>
                  <a:cubicBezTo>
                    <a:pt x="656" y="214"/>
                    <a:pt x="361" y="394"/>
                    <a:pt x="66" y="574"/>
                  </a:cubicBezTo>
                  <a:cubicBezTo>
                    <a:pt x="17" y="607"/>
                    <a:pt x="1" y="673"/>
                    <a:pt x="17" y="722"/>
                  </a:cubicBezTo>
                  <a:cubicBezTo>
                    <a:pt x="50" y="754"/>
                    <a:pt x="83" y="771"/>
                    <a:pt x="116" y="771"/>
                  </a:cubicBezTo>
                  <a:cubicBezTo>
                    <a:pt x="132" y="771"/>
                    <a:pt x="148" y="754"/>
                    <a:pt x="165" y="754"/>
                  </a:cubicBezTo>
                  <a:cubicBezTo>
                    <a:pt x="459" y="574"/>
                    <a:pt x="770" y="378"/>
                    <a:pt x="1065" y="198"/>
                  </a:cubicBezTo>
                  <a:cubicBezTo>
                    <a:pt x="1114" y="165"/>
                    <a:pt x="1114" y="100"/>
                    <a:pt x="1081" y="51"/>
                  </a:cubicBezTo>
                  <a:cubicBezTo>
                    <a:pt x="1060" y="19"/>
                    <a:pt x="1025" y="1"/>
                    <a:pt x="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2908900" y="2116325"/>
              <a:ext cx="7400" cy="31200"/>
            </a:xfrm>
            <a:custGeom>
              <a:avLst/>
              <a:gdLst/>
              <a:ahLst/>
              <a:cxnLst/>
              <a:rect l="l" t="t" r="r" b="b"/>
              <a:pathLst>
                <a:path w="296" h="1248" extrusionOk="0">
                  <a:moveTo>
                    <a:pt x="172" y="0"/>
                  </a:moveTo>
                  <a:cubicBezTo>
                    <a:pt x="120" y="0"/>
                    <a:pt x="83" y="45"/>
                    <a:pt x="83" y="102"/>
                  </a:cubicBezTo>
                  <a:cubicBezTo>
                    <a:pt x="66" y="446"/>
                    <a:pt x="33" y="789"/>
                    <a:pt x="17" y="1133"/>
                  </a:cubicBezTo>
                  <a:cubicBezTo>
                    <a:pt x="1" y="1198"/>
                    <a:pt x="50" y="1248"/>
                    <a:pt x="99" y="1248"/>
                  </a:cubicBezTo>
                  <a:lnTo>
                    <a:pt x="115" y="1248"/>
                  </a:lnTo>
                  <a:cubicBezTo>
                    <a:pt x="164" y="1248"/>
                    <a:pt x="214" y="1198"/>
                    <a:pt x="214" y="1149"/>
                  </a:cubicBezTo>
                  <a:cubicBezTo>
                    <a:pt x="246" y="806"/>
                    <a:pt x="279" y="446"/>
                    <a:pt x="295" y="102"/>
                  </a:cubicBezTo>
                  <a:cubicBezTo>
                    <a:pt x="295" y="53"/>
                    <a:pt x="246" y="4"/>
                    <a:pt x="197" y="4"/>
                  </a:cubicBezTo>
                  <a:cubicBezTo>
                    <a:pt x="189" y="1"/>
                    <a:pt x="180" y="0"/>
                    <a:pt x="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2520975" y="2127500"/>
              <a:ext cx="25800" cy="22075"/>
            </a:xfrm>
            <a:custGeom>
              <a:avLst/>
              <a:gdLst/>
              <a:ahLst/>
              <a:cxnLst/>
              <a:rect l="l" t="t" r="r" b="b"/>
              <a:pathLst>
                <a:path w="1032" h="883" extrusionOk="0">
                  <a:moveTo>
                    <a:pt x="109" y="0"/>
                  </a:moveTo>
                  <a:cubicBezTo>
                    <a:pt x="79" y="0"/>
                    <a:pt x="51" y="13"/>
                    <a:pt x="33" y="31"/>
                  </a:cubicBezTo>
                  <a:cubicBezTo>
                    <a:pt x="0" y="80"/>
                    <a:pt x="0" y="146"/>
                    <a:pt x="50" y="179"/>
                  </a:cubicBezTo>
                  <a:cubicBezTo>
                    <a:pt x="295" y="408"/>
                    <a:pt x="573" y="637"/>
                    <a:pt x="852" y="850"/>
                  </a:cubicBezTo>
                  <a:cubicBezTo>
                    <a:pt x="868" y="866"/>
                    <a:pt x="901" y="882"/>
                    <a:pt x="917" y="882"/>
                  </a:cubicBezTo>
                  <a:cubicBezTo>
                    <a:pt x="950" y="882"/>
                    <a:pt x="983" y="866"/>
                    <a:pt x="999" y="833"/>
                  </a:cubicBezTo>
                  <a:cubicBezTo>
                    <a:pt x="1032" y="784"/>
                    <a:pt x="1032" y="719"/>
                    <a:pt x="983" y="686"/>
                  </a:cubicBezTo>
                  <a:cubicBezTo>
                    <a:pt x="704" y="473"/>
                    <a:pt x="442" y="260"/>
                    <a:pt x="180" y="31"/>
                  </a:cubicBezTo>
                  <a:cubicBezTo>
                    <a:pt x="158" y="9"/>
                    <a:pt x="133" y="0"/>
                    <a:pt x="1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009975" y="2142175"/>
              <a:ext cx="29075" cy="17625"/>
            </a:xfrm>
            <a:custGeom>
              <a:avLst/>
              <a:gdLst/>
              <a:ahLst/>
              <a:cxnLst/>
              <a:rect l="l" t="t" r="r" b="b"/>
              <a:pathLst>
                <a:path w="1163" h="705" extrusionOk="0">
                  <a:moveTo>
                    <a:pt x="1055" y="0"/>
                  </a:moveTo>
                  <a:cubicBezTo>
                    <a:pt x="1036" y="0"/>
                    <a:pt x="1017" y="6"/>
                    <a:pt x="999" y="17"/>
                  </a:cubicBezTo>
                  <a:cubicBezTo>
                    <a:pt x="688" y="181"/>
                    <a:pt x="377" y="345"/>
                    <a:pt x="83" y="508"/>
                  </a:cubicBezTo>
                  <a:cubicBezTo>
                    <a:pt x="17" y="541"/>
                    <a:pt x="1" y="606"/>
                    <a:pt x="33" y="656"/>
                  </a:cubicBezTo>
                  <a:cubicBezTo>
                    <a:pt x="50" y="688"/>
                    <a:pt x="83" y="705"/>
                    <a:pt x="132" y="705"/>
                  </a:cubicBezTo>
                  <a:cubicBezTo>
                    <a:pt x="148" y="705"/>
                    <a:pt x="164" y="705"/>
                    <a:pt x="164" y="688"/>
                  </a:cubicBezTo>
                  <a:cubicBezTo>
                    <a:pt x="475" y="541"/>
                    <a:pt x="786" y="377"/>
                    <a:pt x="1097" y="197"/>
                  </a:cubicBezTo>
                  <a:cubicBezTo>
                    <a:pt x="1147" y="164"/>
                    <a:pt x="1163" y="115"/>
                    <a:pt x="1130" y="50"/>
                  </a:cubicBezTo>
                  <a:cubicBezTo>
                    <a:pt x="1120" y="18"/>
                    <a:pt x="1089" y="0"/>
                    <a:pt x="10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2562300" y="2159350"/>
              <a:ext cx="28275" cy="18875"/>
            </a:xfrm>
            <a:custGeom>
              <a:avLst/>
              <a:gdLst/>
              <a:ahLst/>
              <a:cxnLst/>
              <a:rect l="l" t="t" r="r" b="b"/>
              <a:pathLst>
                <a:path w="1131" h="755" extrusionOk="0">
                  <a:moveTo>
                    <a:pt x="125" y="1"/>
                  </a:moveTo>
                  <a:cubicBezTo>
                    <a:pt x="89" y="1"/>
                    <a:pt x="55" y="19"/>
                    <a:pt x="33" y="50"/>
                  </a:cubicBezTo>
                  <a:cubicBezTo>
                    <a:pt x="1" y="99"/>
                    <a:pt x="17" y="165"/>
                    <a:pt x="66" y="181"/>
                  </a:cubicBezTo>
                  <a:cubicBezTo>
                    <a:pt x="344" y="378"/>
                    <a:pt x="655" y="558"/>
                    <a:pt x="966" y="738"/>
                  </a:cubicBezTo>
                  <a:cubicBezTo>
                    <a:pt x="983" y="738"/>
                    <a:pt x="999" y="754"/>
                    <a:pt x="1015" y="754"/>
                  </a:cubicBezTo>
                  <a:cubicBezTo>
                    <a:pt x="1048" y="754"/>
                    <a:pt x="1081" y="721"/>
                    <a:pt x="1097" y="689"/>
                  </a:cubicBezTo>
                  <a:cubicBezTo>
                    <a:pt x="1130" y="640"/>
                    <a:pt x="1114" y="574"/>
                    <a:pt x="1065" y="558"/>
                  </a:cubicBezTo>
                  <a:cubicBezTo>
                    <a:pt x="754" y="378"/>
                    <a:pt x="459" y="198"/>
                    <a:pt x="181" y="18"/>
                  </a:cubicBezTo>
                  <a:cubicBezTo>
                    <a:pt x="163" y="6"/>
                    <a:pt x="144" y="1"/>
                    <a:pt x="1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962925" y="2166175"/>
              <a:ext cx="29900" cy="15725"/>
            </a:xfrm>
            <a:custGeom>
              <a:avLst/>
              <a:gdLst/>
              <a:ahLst/>
              <a:cxnLst/>
              <a:rect l="l" t="t" r="r" b="b"/>
              <a:pathLst>
                <a:path w="1196" h="629" extrusionOk="0">
                  <a:moveTo>
                    <a:pt x="1068" y="0"/>
                  </a:moveTo>
                  <a:cubicBezTo>
                    <a:pt x="1056" y="0"/>
                    <a:pt x="1044" y="2"/>
                    <a:pt x="1032" y="7"/>
                  </a:cubicBezTo>
                  <a:cubicBezTo>
                    <a:pt x="704" y="154"/>
                    <a:pt x="393" y="301"/>
                    <a:pt x="66" y="432"/>
                  </a:cubicBezTo>
                  <a:cubicBezTo>
                    <a:pt x="17" y="448"/>
                    <a:pt x="0" y="514"/>
                    <a:pt x="17" y="563"/>
                  </a:cubicBezTo>
                  <a:cubicBezTo>
                    <a:pt x="33" y="612"/>
                    <a:pt x="66" y="629"/>
                    <a:pt x="115" y="629"/>
                  </a:cubicBezTo>
                  <a:lnTo>
                    <a:pt x="148" y="629"/>
                  </a:lnTo>
                  <a:cubicBezTo>
                    <a:pt x="475" y="481"/>
                    <a:pt x="786" y="350"/>
                    <a:pt x="1113" y="203"/>
                  </a:cubicBezTo>
                  <a:cubicBezTo>
                    <a:pt x="1163" y="170"/>
                    <a:pt x="1195" y="105"/>
                    <a:pt x="1163" y="56"/>
                  </a:cubicBezTo>
                  <a:cubicBezTo>
                    <a:pt x="1138" y="19"/>
                    <a:pt x="1104" y="0"/>
                    <a:pt x="10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902350" y="2168300"/>
              <a:ext cx="9450" cy="31200"/>
            </a:xfrm>
            <a:custGeom>
              <a:avLst/>
              <a:gdLst/>
              <a:ahLst/>
              <a:cxnLst/>
              <a:rect l="l" t="t" r="r" b="b"/>
              <a:pathLst>
                <a:path w="378" h="1248" extrusionOk="0">
                  <a:moveTo>
                    <a:pt x="254" y="0"/>
                  </a:moveTo>
                  <a:cubicBezTo>
                    <a:pt x="201" y="0"/>
                    <a:pt x="165" y="43"/>
                    <a:pt x="165" y="85"/>
                  </a:cubicBezTo>
                  <a:cubicBezTo>
                    <a:pt x="115" y="429"/>
                    <a:pt x="66" y="773"/>
                    <a:pt x="1" y="1116"/>
                  </a:cubicBezTo>
                  <a:cubicBezTo>
                    <a:pt x="1" y="1182"/>
                    <a:pt x="34" y="1231"/>
                    <a:pt x="83" y="1247"/>
                  </a:cubicBezTo>
                  <a:lnTo>
                    <a:pt x="115" y="1247"/>
                  </a:lnTo>
                  <a:cubicBezTo>
                    <a:pt x="165" y="1247"/>
                    <a:pt x="197" y="1198"/>
                    <a:pt x="214" y="1149"/>
                  </a:cubicBezTo>
                  <a:cubicBezTo>
                    <a:pt x="263" y="805"/>
                    <a:pt x="328" y="462"/>
                    <a:pt x="361" y="118"/>
                  </a:cubicBezTo>
                  <a:cubicBezTo>
                    <a:pt x="377" y="52"/>
                    <a:pt x="328" y="3"/>
                    <a:pt x="279" y="3"/>
                  </a:cubicBezTo>
                  <a:cubicBezTo>
                    <a:pt x="270" y="1"/>
                    <a:pt x="262" y="0"/>
                    <a:pt x="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2913825" y="2186275"/>
              <a:ext cx="30700" cy="14050"/>
            </a:xfrm>
            <a:custGeom>
              <a:avLst/>
              <a:gdLst/>
              <a:ahLst/>
              <a:cxnLst/>
              <a:rect l="l" t="t" r="r" b="b"/>
              <a:pathLst>
                <a:path w="1228" h="562" extrusionOk="0">
                  <a:moveTo>
                    <a:pt x="1097" y="0"/>
                  </a:moveTo>
                  <a:cubicBezTo>
                    <a:pt x="1087" y="0"/>
                    <a:pt x="1076" y="2"/>
                    <a:pt x="1064" y="5"/>
                  </a:cubicBezTo>
                  <a:cubicBezTo>
                    <a:pt x="737" y="136"/>
                    <a:pt x="409" y="250"/>
                    <a:pt x="82" y="348"/>
                  </a:cubicBezTo>
                  <a:cubicBezTo>
                    <a:pt x="33" y="365"/>
                    <a:pt x="0" y="430"/>
                    <a:pt x="17" y="479"/>
                  </a:cubicBezTo>
                  <a:cubicBezTo>
                    <a:pt x="33" y="528"/>
                    <a:pt x="66" y="561"/>
                    <a:pt x="115" y="561"/>
                  </a:cubicBezTo>
                  <a:cubicBezTo>
                    <a:pt x="131" y="561"/>
                    <a:pt x="131" y="545"/>
                    <a:pt x="147" y="545"/>
                  </a:cubicBezTo>
                  <a:cubicBezTo>
                    <a:pt x="475" y="447"/>
                    <a:pt x="819" y="332"/>
                    <a:pt x="1146" y="201"/>
                  </a:cubicBezTo>
                  <a:cubicBezTo>
                    <a:pt x="1195" y="185"/>
                    <a:pt x="1228" y="119"/>
                    <a:pt x="1211" y="70"/>
                  </a:cubicBezTo>
                  <a:cubicBezTo>
                    <a:pt x="1184" y="30"/>
                    <a:pt x="1146" y="0"/>
                    <a:pt x="10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2607725" y="2184750"/>
              <a:ext cx="30300" cy="15575"/>
            </a:xfrm>
            <a:custGeom>
              <a:avLst/>
              <a:gdLst/>
              <a:ahLst/>
              <a:cxnLst/>
              <a:rect l="l" t="t" r="r" b="b"/>
              <a:pathLst>
                <a:path w="1212" h="623" extrusionOk="0">
                  <a:moveTo>
                    <a:pt x="112" y="0"/>
                  </a:moveTo>
                  <a:cubicBezTo>
                    <a:pt x="77" y="0"/>
                    <a:pt x="44" y="22"/>
                    <a:pt x="33" y="66"/>
                  </a:cubicBezTo>
                  <a:cubicBezTo>
                    <a:pt x="1" y="115"/>
                    <a:pt x="33" y="180"/>
                    <a:pt x="82" y="197"/>
                  </a:cubicBezTo>
                  <a:cubicBezTo>
                    <a:pt x="393" y="344"/>
                    <a:pt x="721" y="491"/>
                    <a:pt x="1048" y="606"/>
                  </a:cubicBezTo>
                  <a:cubicBezTo>
                    <a:pt x="1064" y="622"/>
                    <a:pt x="1081" y="622"/>
                    <a:pt x="1081" y="622"/>
                  </a:cubicBezTo>
                  <a:cubicBezTo>
                    <a:pt x="1130" y="622"/>
                    <a:pt x="1163" y="589"/>
                    <a:pt x="1179" y="557"/>
                  </a:cubicBezTo>
                  <a:cubicBezTo>
                    <a:pt x="1212" y="491"/>
                    <a:pt x="1179" y="442"/>
                    <a:pt x="1130" y="409"/>
                  </a:cubicBezTo>
                  <a:cubicBezTo>
                    <a:pt x="803" y="295"/>
                    <a:pt x="475" y="164"/>
                    <a:pt x="164" y="16"/>
                  </a:cubicBezTo>
                  <a:cubicBezTo>
                    <a:pt x="148" y="6"/>
                    <a:pt x="130"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2863475" y="2202225"/>
              <a:ext cx="31125" cy="11600"/>
            </a:xfrm>
            <a:custGeom>
              <a:avLst/>
              <a:gdLst/>
              <a:ahLst/>
              <a:cxnLst/>
              <a:rect l="l" t="t" r="r" b="b"/>
              <a:pathLst>
                <a:path w="1245" h="464" extrusionOk="0">
                  <a:moveTo>
                    <a:pt x="1130" y="1"/>
                  </a:moveTo>
                  <a:cubicBezTo>
                    <a:pt x="1119" y="1"/>
                    <a:pt x="1109" y="2"/>
                    <a:pt x="1098" y="5"/>
                  </a:cubicBezTo>
                  <a:cubicBezTo>
                    <a:pt x="770" y="103"/>
                    <a:pt x="426" y="185"/>
                    <a:pt x="83" y="251"/>
                  </a:cubicBezTo>
                  <a:cubicBezTo>
                    <a:pt x="34" y="267"/>
                    <a:pt x="1" y="316"/>
                    <a:pt x="17" y="381"/>
                  </a:cubicBezTo>
                  <a:cubicBezTo>
                    <a:pt x="17" y="431"/>
                    <a:pt x="66" y="463"/>
                    <a:pt x="115" y="463"/>
                  </a:cubicBezTo>
                  <a:lnTo>
                    <a:pt x="132" y="463"/>
                  </a:lnTo>
                  <a:cubicBezTo>
                    <a:pt x="476" y="381"/>
                    <a:pt x="819" y="300"/>
                    <a:pt x="1163" y="201"/>
                  </a:cubicBezTo>
                  <a:cubicBezTo>
                    <a:pt x="1212" y="185"/>
                    <a:pt x="1245" y="136"/>
                    <a:pt x="1228" y="87"/>
                  </a:cubicBezTo>
                  <a:cubicBezTo>
                    <a:pt x="1215" y="33"/>
                    <a:pt x="1179" y="1"/>
                    <a:pt x="1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2656825" y="2203450"/>
              <a:ext cx="30725" cy="12000"/>
            </a:xfrm>
            <a:custGeom>
              <a:avLst/>
              <a:gdLst/>
              <a:ahLst/>
              <a:cxnLst/>
              <a:rect l="l" t="t" r="r" b="b"/>
              <a:pathLst>
                <a:path w="1229" h="480" extrusionOk="0">
                  <a:moveTo>
                    <a:pt x="115" y="1"/>
                  </a:moveTo>
                  <a:cubicBezTo>
                    <a:pt x="66" y="1"/>
                    <a:pt x="31" y="30"/>
                    <a:pt x="17" y="71"/>
                  </a:cubicBezTo>
                  <a:cubicBezTo>
                    <a:pt x="1" y="136"/>
                    <a:pt x="17" y="185"/>
                    <a:pt x="83" y="202"/>
                  </a:cubicBezTo>
                  <a:cubicBezTo>
                    <a:pt x="410" y="300"/>
                    <a:pt x="754" y="398"/>
                    <a:pt x="1097" y="480"/>
                  </a:cubicBezTo>
                  <a:lnTo>
                    <a:pt x="1114" y="480"/>
                  </a:lnTo>
                  <a:cubicBezTo>
                    <a:pt x="1163" y="480"/>
                    <a:pt x="1212" y="447"/>
                    <a:pt x="1228" y="398"/>
                  </a:cubicBezTo>
                  <a:cubicBezTo>
                    <a:pt x="1228" y="349"/>
                    <a:pt x="1196" y="283"/>
                    <a:pt x="1147" y="267"/>
                  </a:cubicBezTo>
                  <a:cubicBezTo>
                    <a:pt x="803" y="202"/>
                    <a:pt x="475" y="103"/>
                    <a:pt x="148" y="5"/>
                  </a:cubicBezTo>
                  <a:cubicBezTo>
                    <a:pt x="136" y="2"/>
                    <a:pt x="125" y="1"/>
                    <a:pt x="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2811925" y="2213300"/>
              <a:ext cx="31525" cy="8700"/>
            </a:xfrm>
            <a:custGeom>
              <a:avLst/>
              <a:gdLst/>
              <a:ahLst/>
              <a:cxnLst/>
              <a:rect l="l" t="t" r="r" b="b"/>
              <a:pathLst>
                <a:path w="1261" h="348" extrusionOk="0">
                  <a:moveTo>
                    <a:pt x="1155" y="1"/>
                  </a:moveTo>
                  <a:cubicBezTo>
                    <a:pt x="1147" y="1"/>
                    <a:pt x="1139" y="2"/>
                    <a:pt x="1130" y="4"/>
                  </a:cubicBezTo>
                  <a:cubicBezTo>
                    <a:pt x="786" y="53"/>
                    <a:pt x="442" y="102"/>
                    <a:pt x="99" y="135"/>
                  </a:cubicBezTo>
                  <a:cubicBezTo>
                    <a:pt x="50" y="151"/>
                    <a:pt x="0" y="200"/>
                    <a:pt x="0" y="249"/>
                  </a:cubicBezTo>
                  <a:cubicBezTo>
                    <a:pt x="17" y="315"/>
                    <a:pt x="66" y="348"/>
                    <a:pt x="115" y="348"/>
                  </a:cubicBezTo>
                  <a:cubicBezTo>
                    <a:pt x="459" y="315"/>
                    <a:pt x="819" y="266"/>
                    <a:pt x="1163" y="200"/>
                  </a:cubicBezTo>
                  <a:cubicBezTo>
                    <a:pt x="1228" y="200"/>
                    <a:pt x="1261" y="151"/>
                    <a:pt x="1244" y="86"/>
                  </a:cubicBezTo>
                  <a:cubicBezTo>
                    <a:pt x="1244" y="43"/>
                    <a:pt x="1208" y="1"/>
                    <a:pt x="11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707575" y="2215025"/>
              <a:ext cx="31525" cy="8200"/>
            </a:xfrm>
            <a:custGeom>
              <a:avLst/>
              <a:gdLst/>
              <a:ahLst/>
              <a:cxnLst/>
              <a:rect l="l" t="t" r="r" b="b"/>
              <a:pathLst>
                <a:path w="1261" h="328" extrusionOk="0">
                  <a:moveTo>
                    <a:pt x="131" y="0"/>
                  </a:moveTo>
                  <a:cubicBezTo>
                    <a:pt x="82" y="0"/>
                    <a:pt x="17" y="33"/>
                    <a:pt x="17" y="99"/>
                  </a:cubicBezTo>
                  <a:cubicBezTo>
                    <a:pt x="0" y="148"/>
                    <a:pt x="50" y="197"/>
                    <a:pt x="99" y="213"/>
                  </a:cubicBezTo>
                  <a:cubicBezTo>
                    <a:pt x="377" y="246"/>
                    <a:pt x="655" y="279"/>
                    <a:pt x="917" y="311"/>
                  </a:cubicBezTo>
                  <a:cubicBezTo>
                    <a:pt x="999" y="311"/>
                    <a:pt x="1064" y="328"/>
                    <a:pt x="1146" y="328"/>
                  </a:cubicBezTo>
                  <a:lnTo>
                    <a:pt x="1163" y="328"/>
                  </a:lnTo>
                  <a:cubicBezTo>
                    <a:pt x="1212" y="328"/>
                    <a:pt x="1261" y="295"/>
                    <a:pt x="1261" y="230"/>
                  </a:cubicBezTo>
                  <a:cubicBezTo>
                    <a:pt x="1261" y="180"/>
                    <a:pt x="1228" y="131"/>
                    <a:pt x="1163" y="115"/>
                  </a:cubicBezTo>
                  <a:cubicBezTo>
                    <a:pt x="1081" y="115"/>
                    <a:pt x="1015" y="115"/>
                    <a:pt x="950" y="99"/>
                  </a:cubicBezTo>
                  <a:cubicBezTo>
                    <a:pt x="672" y="82"/>
                    <a:pt x="393" y="50"/>
                    <a:pt x="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759950" y="2218700"/>
              <a:ext cx="31525" cy="5750"/>
            </a:xfrm>
            <a:custGeom>
              <a:avLst/>
              <a:gdLst/>
              <a:ahLst/>
              <a:cxnLst/>
              <a:rect l="l" t="t" r="r" b="b"/>
              <a:pathLst>
                <a:path w="1261" h="230" extrusionOk="0">
                  <a:moveTo>
                    <a:pt x="1146" y="1"/>
                  </a:moveTo>
                  <a:cubicBezTo>
                    <a:pt x="803" y="17"/>
                    <a:pt x="459" y="17"/>
                    <a:pt x="99" y="17"/>
                  </a:cubicBezTo>
                  <a:cubicBezTo>
                    <a:pt x="33" y="17"/>
                    <a:pt x="1" y="66"/>
                    <a:pt x="1" y="115"/>
                  </a:cubicBezTo>
                  <a:cubicBezTo>
                    <a:pt x="1" y="181"/>
                    <a:pt x="50" y="230"/>
                    <a:pt x="99" y="230"/>
                  </a:cubicBezTo>
                  <a:lnTo>
                    <a:pt x="344" y="230"/>
                  </a:lnTo>
                  <a:cubicBezTo>
                    <a:pt x="606" y="230"/>
                    <a:pt x="885" y="230"/>
                    <a:pt x="1146" y="214"/>
                  </a:cubicBezTo>
                  <a:cubicBezTo>
                    <a:pt x="1212" y="214"/>
                    <a:pt x="1261" y="164"/>
                    <a:pt x="1261" y="99"/>
                  </a:cubicBezTo>
                  <a:cubicBezTo>
                    <a:pt x="1245" y="50"/>
                    <a:pt x="1196" y="1"/>
                    <a:pt x="1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891300" y="2219825"/>
              <a:ext cx="11900" cy="30825"/>
            </a:xfrm>
            <a:custGeom>
              <a:avLst/>
              <a:gdLst/>
              <a:ahLst/>
              <a:cxnLst/>
              <a:rect l="l" t="t" r="r" b="b"/>
              <a:pathLst>
                <a:path w="476" h="1233" extrusionOk="0">
                  <a:moveTo>
                    <a:pt x="351" y="1"/>
                  </a:moveTo>
                  <a:cubicBezTo>
                    <a:pt x="307" y="1"/>
                    <a:pt x="260" y="32"/>
                    <a:pt x="246" y="87"/>
                  </a:cubicBezTo>
                  <a:cubicBezTo>
                    <a:pt x="181" y="414"/>
                    <a:pt x="99" y="758"/>
                    <a:pt x="17" y="1102"/>
                  </a:cubicBezTo>
                  <a:cubicBezTo>
                    <a:pt x="1" y="1151"/>
                    <a:pt x="50" y="1216"/>
                    <a:pt x="99" y="1216"/>
                  </a:cubicBezTo>
                  <a:cubicBezTo>
                    <a:pt x="115" y="1232"/>
                    <a:pt x="115" y="1232"/>
                    <a:pt x="132" y="1232"/>
                  </a:cubicBezTo>
                  <a:cubicBezTo>
                    <a:pt x="165" y="1232"/>
                    <a:pt x="214" y="1200"/>
                    <a:pt x="230" y="1151"/>
                  </a:cubicBezTo>
                  <a:cubicBezTo>
                    <a:pt x="312" y="807"/>
                    <a:pt x="394" y="463"/>
                    <a:pt x="459" y="119"/>
                  </a:cubicBezTo>
                  <a:cubicBezTo>
                    <a:pt x="476" y="70"/>
                    <a:pt x="426" y="5"/>
                    <a:pt x="377" y="5"/>
                  </a:cubicBezTo>
                  <a:cubicBezTo>
                    <a:pt x="369" y="2"/>
                    <a:pt x="360" y="1"/>
                    <a:pt x="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2876975" y="2270575"/>
              <a:ext cx="13550" cy="30000"/>
            </a:xfrm>
            <a:custGeom>
              <a:avLst/>
              <a:gdLst/>
              <a:ahLst/>
              <a:cxnLst/>
              <a:rect l="l" t="t" r="r" b="b"/>
              <a:pathLst>
                <a:path w="542" h="1200" extrusionOk="0">
                  <a:moveTo>
                    <a:pt x="426" y="0"/>
                  </a:moveTo>
                  <a:cubicBezTo>
                    <a:pt x="377" y="0"/>
                    <a:pt x="342" y="30"/>
                    <a:pt x="328" y="70"/>
                  </a:cubicBezTo>
                  <a:cubicBezTo>
                    <a:pt x="230" y="414"/>
                    <a:pt x="132" y="741"/>
                    <a:pt x="17" y="1068"/>
                  </a:cubicBezTo>
                  <a:cubicBezTo>
                    <a:pt x="1" y="1118"/>
                    <a:pt x="34" y="1183"/>
                    <a:pt x="83" y="1199"/>
                  </a:cubicBezTo>
                  <a:lnTo>
                    <a:pt x="116" y="1199"/>
                  </a:lnTo>
                  <a:cubicBezTo>
                    <a:pt x="165" y="1199"/>
                    <a:pt x="197" y="1183"/>
                    <a:pt x="214" y="1134"/>
                  </a:cubicBezTo>
                  <a:cubicBezTo>
                    <a:pt x="328" y="807"/>
                    <a:pt x="427" y="463"/>
                    <a:pt x="525" y="135"/>
                  </a:cubicBezTo>
                  <a:cubicBezTo>
                    <a:pt x="541" y="70"/>
                    <a:pt x="508" y="21"/>
                    <a:pt x="459" y="5"/>
                  </a:cubicBezTo>
                  <a:cubicBezTo>
                    <a:pt x="448" y="2"/>
                    <a:pt x="437" y="0"/>
                    <a:pt x="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2858975" y="2320075"/>
              <a:ext cx="15575" cy="29600"/>
            </a:xfrm>
            <a:custGeom>
              <a:avLst/>
              <a:gdLst/>
              <a:ahLst/>
              <a:cxnLst/>
              <a:rect l="l" t="t" r="r" b="b"/>
              <a:pathLst>
                <a:path w="623" h="1184" extrusionOk="0">
                  <a:moveTo>
                    <a:pt x="508" y="1"/>
                  </a:moveTo>
                  <a:cubicBezTo>
                    <a:pt x="459" y="1"/>
                    <a:pt x="421" y="30"/>
                    <a:pt x="394" y="71"/>
                  </a:cubicBezTo>
                  <a:cubicBezTo>
                    <a:pt x="279" y="398"/>
                    <a:pt x="148" y="725"/>
                    <a:pt x="34" y="1036"/>
                  </a:cubicBezTo>
                  <a:cubicBezTo>
                    <a:pt x="1" y="1102"/>
                    <a:pt x="34" y="1151"/>
                    <a:pt x="83" y="1184"/>
                  </a:cubicBezTo>
                  <a:lnTo>
                    <a:pt x="115" y="1184"/>
                  </a:lnTo>
                  <a:cubicBezTo>
                    <a:pt x="164" y="1184"/>
                    <a:pt x="197" y="1167"/>
                    <a:pt x="214" y="1118"/>
                  </a:cubicBezTo>
                  <a:cubicBezTo>
                    <a:pt x="345" y="807"/>
                    <a:pt x="475" y="480"/>
                    <a:pt x="590" y="152"/>
                  </a:cubicBezTo>
                  <a:cubicBezTo>
                    <a:pt x="623" y="87"/>
                    <a:pt x="590" y="38"/>
                    <a:pt x="541" y="5"/>
                  </a:cubicBezTo>
                  <a:cubicBezTo>
                    <a:pt x="529" y="2"/>
                    <a:pt x="518" y="1"/>
                    <a:pt x="5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2837700" y="2368550"/>
              <a:ext cx="16800" cy="29000"/>
            </a:xfrm>
            <a:custGeom>
              <a:avLst/>
              <a:gdLst/>
              <a:ahLst/>
              <a:cxnLst/>
              <a:rect l="l" t="t" r="r" b="b"/>
              <a:pathLst>
                <a:path w="672" h="1160" extrusionOk="0">
                  <a:moveTo>
                    <a:pt x="562" y="1"/>
                  </a:moveTo>
                  <a:cubicBezTo>
                    <a:pt x="523" y="1"/>
                    <a:pt x="483" y="28"/>
                    <a:pt x="459" y="63"/>
                  </a:cubicBezTo>
                  <a:cubicBezTo>
                    <a:pt x="344" y="341"/>
                    <a:pt x="213" y="636"/>
                    <a:pt x="66" y="898"/>
                  </a:cubicBezTo>
                  <a:lnTo>
                    <a:pt x="17" y="1012"/>
                  </a:lnTo>
                  <a:cubicBezTo>
                    <a:pt x="1" y="1062"/>
                    <a:pt x="17" y="1127"/>
                    <a:pt x="66" y="1143"/>
                  </a:cubicBezTo>
                  <a:cubicBezTo>
                    <a:pt x="82" y="1160"/>
                    <a:pt x="99" y="1160"/>
                    <a:pt x="115" y="1160"/>
                  </a:cubicBezTo>
                  <a:cubicBezTo>
                    <a:pt x="148" y="1160"/>
                    <a:pt x="197" y="1127"/>
                    <a:pt x="213" y="1094"/>
                  </a:cubicBezTo>
                  <a:lnTo>
                    <a:pt x="263" y="996"/>
                  </a:lnTo>
                  <a:cubicBezTo>
                    <a:pt x="393" y="718"/>
                    <a:pt x="524" y="440"/>
                    <a:pt x="655" y="145"/>
                  </a:cubicBezTo>
                  <a:cubicBezTo>
                    <a:pt x="672" y="96"/>
                    <a:pt x="655" y="30"/>
                    <a:pt x="606" y="14"/>
                  </a:cubicBezTo>
                  <a:cubicBezTo>
                    <a:pt x="593" y="5"/>
                    <a:pt x="578"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2813150" y="2415525"/>
              <a:ext cx="18450" cy="28275"/>
            </a:xfrm>
            <a:custGeom>
              <a:avLst/>
              <a:gdLst/>
              <a:ahLst/>
              <a:cxnLst/>
              <a:rect l="l" t="t" r="r" b="b"/>
              <a:pathLst>
                <a:path w="738" h="1131" extrusionOk="0">
                  <a:moveTo>
                    <a:pt x="615" y="0"/>
                  </a:moveTo>
                  <a:cubicBezTo>
                    <a:pt x="580" y="0"/>
                    <a:pt x="545" y="18"/>
                    <a:pt x="524" y="50"/>
                  </a:cubicBezTo>
                  <a:cubicBezTo>
                    <a:pt x="377" y="361"/>
                    <a:pt x="197" y="672"/>
                    <a:pt x="33" y="967"/>
                  </a:cubicBezTo>
                  <a:cubicBezTo>
                    <a:pt x="1" y="1016"/>
                    <a:pt x="17" y="1081"/>
                    <a:pt x="66" y="1114"/>
                  </a:cubicBezTo>
                  <a:cubicBezTo>
                    <a:pt x="82" y="1130"/>
                    <a:pt x="99" y="1130"/>
                    <a:pt x="115" y="1130"/>
                  </a:cubicBezTo>
                  <a:cubicBezTo>
                    <a:pt x="164" y="1130"/>
                    <a:pt x="197" y="1114"/>
                    <a:pt x="213" y="1065"/>
                  </a:cubicBezTo>
                  <a:cubicBezTo>
                    <a:pt x="377" y="770"/>
                    <a:pt x="557" y="459"/>
                    <a:pt x="721" y="148"/>
                  </a:cubicBezTo>
                  <a:cubicBezTo>
                    <a:pt x="737" y="99"/>
                    <a:pt x="721" y="34"/>
                    <a:pt x="672" y="17"/>
                  </a:cubicBezTo>
                  <a:cubicBezTo>
                    <a:pt x="654" y="6"/>
                    <a:pt x="635" y="0"/>
                    <a:pt x="6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786150" y="2460950"/>
              <a:ext cx="20075" cy="27450"/>
            </a:xfrm>
            <a:custGeom>
              <a:avLst/>
              <a:gdLst/>
              <a:ahLst/>
              <a:cxnLst/>
              <a:rect l="l" t="t" r="r" b="b"/>
              <a:pathLst>
                <a:path w="803" h="1098" extrusionOk="0">
                  <a:moveTo>
                    <a:pt x="681" y="0"/>
                  </a:moveTo>
                  <a:cubicBezTo>
                    <a:pt x="645" y="0"/>
                    <a:pt x="611" y="18"/>
                    <a:pt x="589" y="50"/>
                  </a:cubicBezTo>
                  <a:cubicBezTo>
                    <a:pt x="409" y="361"/>
                    <a:pt x="229" y="656"/>
                    <a:pt x="33" y="950"/>
                  </a:cubicBezTo>
                  <a:cubicBezTo>
                    <a:pt x="0" y="983"/>
                    <a:pt x="17" y="1048"/>
                    <a:pt x="66" y="1081"/>
                  </a:cubicBezTo>
                  <a:cubicBezTo>
                    <a:pt x="82" y="1098"/>
                    <a:pt x="115" y="1098"/>
                    <a:pt x="131" y="1098"/>
                  </a:cubicBezTo>
                  <a:cubicBezTo>
                    <a:pt x="164" y="1098"/>
                    <a:pt x="197" y="1081"/>
                    <a:pt x="213" y="1048"/>
                  </a:cubicBezTo>
                  <a:cubicBezTo>
                    <a:pt x="409" y="754"/>
                    <a:pt x="589" y="459"/>
                    <a:pt x="770" y="165"/>
                  </a:cubicBezTo>
                  <a:cubicBezTo>
                    <a:pt x="802" y="115"/>
                    <a:pt x="786" y="50"/>
                    <a:pt x="737" y="17"/>
                  </a:cubicBezTo>
                  <a:cubicBezTo>
                    <a:pt x="719" y="6"/>
                    <a:pt x="700" y="0"/>
                    <a:pt x="6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2757500" y="2505150"/>
              <a:ext cx="20475" cy="26625"/>
            </a:xfrm>
            <a:custGeom>
              <a:avLst/>
              <a:gdLst/>
              <a:ahLst/>
              <a:cxnLst/>
              <a:rect l="l" t="t" r="r" b="b"/>
              <a:pathLst>
                <a:path w="819" h="1065" extrusionOk="0">
                  <a:moveTo>
                    <a:pt x="702" y="0"/>
                  </a:moveTo>
                  <a:cubicBezTo>
                    <a:pt x="672" y="0"/>
                    <a:pt x="644" y="18"/>
                    <a:pt x="622" y="50"/>
                  </a:cubicBezTo>
                  <a:cubicBezTo>
                    <a:pt x="426" y="344"/>
                    <a:pt x="230" y="623"/>
                    <a:pt x="33" y="901"/>
                  </a:cubicBezTo>
                  <a:cubicBezTo>
                    <a:pt x="0" y="950"/>
                    <a:pt x="0" y="1016"/>
                    <a:pt x="50" y="1048"/>
                  </a:cubicBezTo>
                  <a:cubicBezTo>
                    <a:pt x="66" y="1065"/>
                    <a:pt x="99" y="1065"/>
                    <a:pt x="115" y="1065"/>
                  </a:cubicBezTo>
                  <a:cubicBezTo>
                    <a:pt x="148" y="1065"/>
                    <a:pt x="180" y="1048"/>
                    <a:pt x="197" y="1032"/>
                  </a:cubicBezTo>
                  <a:cubicBezTo>
                    <a:pt x="393" y="737"/>
                    <a:pt x="590" y="459"/>
                    <a:pt x="786" y="164"/>
                  </a:cubicBezTo>
                  <a:cubicBezTo>
                    <a:pt x="819" y="115"/>
                    <a:pt x="802" y="50"/>
                    <a:pt x="753" y="17"/>
                  </a:cubicBezTo>
                  <a:cubicBezTo>
                    <a:pt x="736" y="5"/>
                    <a:pt x="719" y="0"/>
                    <a:pt x="7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2726400" y="2547950"/>
              <a:ext cx="21700" cy="25975"/>
            </a:xfrm>
            <a:custGeom>
              <a:avLst/>
              <a:gdLst/>
              <a:ahLst/>
              <a:cxnLst/>
              <a:rect l="l" t="t" r="r" b="b"/>
              <a:pathLst>
                <a:path w="868" h="1039" extrusionOk="0">
                  <a:moveTo>
                    <a:pt x="737" y="1"/>
                  </a:moveTo>
                  <a:cubicBezTo>
                    <a:pt x="706" y="1"/>
                    <a:pt x="673" y="13"/>
                    <a:pt x="655" y="40"/>
                  </a:cubicBezTo>
                  <a:cubicBezTo>
                    <a:pt x="459" y="318"/>
                    <a:pt x="246" y="597"/>
                    <a:pt x="33" y="875"/>
                  </a:cubicBezTo>
                  <a:cubicBezTo>
                    <a:pt x="0" y="924"/>
                    <a:pt x="17" y="990"/>
                    <a:pt x="66" y="1022"/>
                  </a:cubicBezTo>
                  <a:cubicBezTo>
                    <a:pt x="82" y="1039"/>
                    <a:pt x="99" y="1039"/>
                    <a:pt x="115" y="1039"/>
                  </a:cubicBezTo>
                  <a:cubicBezTo>
                    <a:pt x="148" y="1039"/>
                    <a:pt x="180" y="1039"/>
                    <a:pt x="197" y="1006"/>
                  </a:cubicBezTo>
                  <a:cubicBezTo>
                    <a:pt x="410" y="728"/>
                    <a:pt x="622" y="449"/>
                    <a:pt x="835" y="171"/>
                  </a:cubicBezTo>
                  <a:cubicBezTo>
                    <a:pt x="868" y="122"/>
                    <a:pt x="852" y="56"/>
                    <a:pt x="802" y="24"/>
                  </a:cubicBezTo>
                  <a:cubicBezTo>
                    <a:pt x="788" y="9"/>
                    <a:pt x="763" y="1"/>
                    <a:pt x="7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694075" y="2589425"/>
              <a:ext cx="22125" cy="25825"/>
            </a:xfrm>
            <a:custGeom>
              <a:avLst/>
              <a:gdLst/>
              <a:ahLst/>
              <a:cxnLst/>
              <a:rect l="l" t="t" r="r" b="b"/>
              <a:pathLst>
                <a:path w="885" h="1033" extrusionOk="0">
                  <a:moveTo>
                    <a:pt x="779" y="1"/>
                  </a:moveTo>
                  <a:cubicBezTo>
                    <a:pt x="744" y="1"/>
                    <a:pt x="709" y="19"/>
                    <a:pt x="688" y="51"/>
                  </a:cubicBezTo>
                  <a:cubicBezTo>
                    <a:pt x="475" y="313"/>
                    <a:pt x="262" y="591"/>
                    <a:pt x="33" y="853"/>
                  </a:cubicBezTo>
                  <a:cubicBezTo>
                    <a:pt x="0" y="902"/>
                    <a:pt x="0" y="967"/>
                    <a:pt x="49" y="1000"/>
                  </a:cubicBezTo>
                  <a:cubicBezTo>
                    <a:pt x="66" y="1016"/>
                    <a:pt x="98" y="1033"/>
                    <a:pt x="115" y="1033"/>
                  </a:cubicBezTo>
                  <a:cubicBezTo>
                    <a:pt x="148" y="1033"/>
                    <a:pt x="180" y="1016"/>
                    <a:pt x="197" y="984"/>
                  </a:cubicBezTo>
                  <a:cubicBezTo>
                    <a:pt x="426" y="722"/>
                    <a:pt x="639" y="444"/>
                    <a:pt x="851" y="165"/>
                  </a:cubicBezTo>
                  <a:cubicBezTo>
                    <a:pt x="884" y="133"/>
                    <a:pt x="884" y="67"/>
                    <a:pt x="835" y="18"/>
                  </a:cubicBezTo>
                  <a:cubicBezTo>
                    <a:pt x="818" y="6"/>
                    <a:pt x="798" y="1"/>
                    <a:pt x="7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2660525" y="2629800"/>
              <a:ext cx="22525" cy="25150"/>
            </a:xfrm>
            <a:custGeom>
              <a:avLst/>
              <a:gdLst/>
              <a:ahLst/>
              <a:cxnLst/>
              <a:rect l="l" t="t" r="r" b="b"/>
              <a:pathLst>
                <a:path w="901" h="1006" extrusionOk="0">
                  <a:moveTo>
                    <a:pt x="792" y="1"/>
                  </a:moveTo>
                  <a:cubicBezTo>
                    <a:pt x="763" y="1"/>
                    <a:pt x="731" y="13"/>
                    <a:pt x="704" y="40"/>
                  </a:cubicBezTo>
                  <a:cubicBezTo>
                    <a:pt x="491" y="302"/>
                    <a:pt x="262" y="564"/>
                    <a:pt x="33" y="842"/>
                  </a:cubicBezTo>
                  <a:cubicBezTo>
                    <a:pt x="0" y="875"/>
                    <a:pt x="0" y="940"/>
                    <a:pt x="33" y="973"/>
                  </a:cubicBezTo>
                  <a:cubicBezTo>
                    <a:pt x="66" y="1006"/>
                    <a:pt x="82" y="1006"/>
                    <a:pt x="115" y="1006"/>
                  </a:cubicBezTo>
                  <a:cubicBezTo>
                    <a:pt x="131" y="1006"/>
                    <a:pt x="164" y="989"/>
                    <a:pt x="196" y="973"/>
                  </a:cubicBezTo>
                  <a:cubicBezTo>
                    <a:pt x="409" y="711"/>
                    <a:pt x="638" y="449"/>
                    <a:pt x="868" y="171"/>
                  </a:cubicBezTo>
                  <a:cubicBezTo>
                    <a:pt x="900" y="138"/>
                    <a:pt x="900" y="73"/>
                    <a:pt x="851" y="23"/>
                  </a:cubicBezTo>
                  <a:cubicBezTo>
                    <a:pt x="837" y="9"/>
                    <a:pt x="815" y="1"/>
                    <a:pt x="7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2625725" y="2669300"/>
              <a:ext cx="23350" cy="24525"/>
            </a:xfrm>
            <a:custGeom>
              <a:avLst/>
              <a:gdLst/>
              <a:ahLst/>
              <a:cxnLst/>
              <a:rect l="l" t="t" r="r" b="b"/>
              <a:pathLst>
                <a:path w="934" h="981" extrusionOk="0">
                  <a:moveTo>
                    <a:pt x="813" y="0"/>
                  </a:moveTo>
                  <a:cubicBezTo>
                    <a:pt x="783" y="0"/>
                    <a:pt x="755" y="13"/>
                    <a:pt x="737" y="31"/>
                  </a:cubicBezTo>
                  <a:cubicBezTo>
                    <a:pt x="508" y="293"/>
                    <a:pt x="263" y="555"/>
                    <a:pt x="33" y="817"/>
                  </a:cubicBezTo>
                  <a:cubicBezTo>
                    <a:pt x="1" y="850"/>
                    <a:pt x="1" y="915"/>
                    <a:pt x="33" y="964"/>
                  </a:cubicBezTo>
                  <a:cubicBezTo>
                    <a:pt x="66" y="981"/>
                    <a:pt x="83" y="981"/>
                    <a:pt x="115" y="981"/>
                  </a:cubicBezTo>
                  <a:cubicBezTo>
                    <a:pt x="148" y="981"/>
                    <a:pt x="164" y="981"/>
                    <a:pt x="181" y="948"/>
                  </a:cubicBezTo>
                  <a:cubicBezTo>
                    <a:pt x="426" y="702"/>
                    <a:pt x="655" y="440"/>
                    <a:pt x="885" y="179"/>
                  </a:cubicBezTo>
                  <a:cubicBezTo>
                    <a:pt x="934" y="129"/>
                    <a:pt x="917" y="64"/>
                    <a:pt x="885" y="31"/>
                  </a:cubicBezTo>
                  <a:cubicBezTo>
                    <a:pt x="862" y="9"/>
                    <a:pt x="837" y="0"/>
                    <a:pt x="8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2590125" y="2707975"/>
              <a:ext cx="23775" cy="24325"/>
            </a:xfrm>
            <a:custGeom>
              <a:avLst/>
              <a:gdLst/>
              <a:ahLst/>
              <a:cxnLst/>
              <a:rect l="l" t="t" r="r" b="b"/>
              <a:pathLst>
                <a:path w="951" h="973" extrusionOk="0">
                  <a:moveTo>
                    <a:pt x="829" y="0"/>
                  </a:moveTo>
                  <a:cubicBezTo>
                    <a:pt x="800" y="0"/>
                    <a:pt x="772" y="12"/>
                    <a:pt x="754" y="39"/>
                  </a:cubicBezTo>
                  <a:cubicBezTo>
                    <a:pt x="508" y="285"/>
                    <a:pt x="279" y="547"/>
                    <a:pt x="33" y="792"/>
                  </a:cubicBezTo>
                  <a:cubicBezTo>
                    <a:pt x="1" y="841"/>
                    <a:pt x="1" y="907"/>
                    <a:pt x="50" y="939"/>
                  </a:cubicBezTo>
                  <a:cubicBezTo>
                    <a:pt x="66" y="956"/>
                    <a:pt x="83" y="972"/>
                    <a:pt x="115" y="972"/>
                  </a:cubicBezTo>
                  <a:cubicBezTo>
                    <a:pt x="148" y="972"/>
                    <a:pt x="164" y="956"/>
                    <a:pt x="181" y="939"/>
                  </a:cubicBezTo>
                  <a:cubicBezTo>
                    <a:pt x="426" y="694"/>
                    <a:pt x="672" y="432"/>
                    <a:pt x="901" y="170"/>
                  </a:cubicBezTo>
                  <a:cubicBezTo>
                    <a:pt x="950" y="137"/>
                    <a:pt x="934" y="72"/>
                    <a:pt x="901" y="23"/>
                  </a:cubicBezTo>
                  <a:cubicBezTo>
                    <a:pt x="879" y="8"/>
                    <a:pt x="854" y="0"/>
                    <a:pt x="8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2553700" y="2746025"/>
              <a:ext cx="24175" cy="23925"/>
            </a:xfrm>
            <a:custGeom>
              <a:avLst/>
              <a:gdLst/>
              <a:ahLst/>
              <a:cxnLst/>
              <a:rect l="l" t="t" r="r" b="b"/>
              <a:pathLst>
                <a:path w="967" h="957" extrusionOk="0">
                  <a:moveTo>
                    <a:pt x="858" y="0"/>
                  </a:moveTo>
                  <a:cubicBezTo>
                    <a:pt x="829" y="0"/>
                    <a:pt x="797" y="12"/>
                    <a:pt x="770" y="39"/>
                  </a:cubicBezTo>
                  <a:cubicBezTo>
                    <a:pt x="541" y="285"/>
                    <a:pt x="296" y="531"/>
                    <a:pt x="50" y="792"/>
                  </a:cubicBezTo>
                  <a:cubicBezTo>
                    <a:pt x="1" y="825"/>
                    <a:pt x="17" y="891"/>
                    <a:pt x="50" y="923"/>
                  </a:cubicBezTo>
                  <a:cubicBezTo>
                    <a:pt x="66" y="956"/>
                    <a:pt x="99" y="956"/>
                    <a:pt x="132" y="956"/>
                  </a:cubicBezTo>
                  <a:cubicBezTo>
                    <a:pt x="148" y="956"/>
                    <a:pt x="181" y="956"/>
                    <a:pt x="197" y="923"/>
                  </a:cubicBezTo>
                  <a:cubicBezTo>
                    <a:pt x="443" y="678"/>
                    <a:pt x="688" y="432"/>
                    <a:pt x="918" y="170"/>
                  </a:cubicBezTo>
                  <a:cubicBezTo>
                    <a:pt x="967" y="138"/>
                    <a:pt x="967" y="72"/>
                    <a:pt x="918" y="23"/>
                  </a:cubicBezTo>
                  <a:cubicBezTo>
                    <a:pt x="903" y="8"/>
                    <a:pt x="882" y="0"/>
                    <a:pt x="8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2517300" y="2783625"/>
              <a:ext cx="24150" cy="23975"/>
            </a:xfrm>
            <a:custGeom>
              <a:avLst/>
              <a:gdLst/>
              <a:ahLst/>
              <a:cxnLst/>
              <a:rect l="l" t="t" r="r" b="b"/>
              <a:pathLst>
                <a:path w="966" h="959" extrusionOk="0">
                  <a:moveTo>
                    <a:pt x="851" y="0"/>
                  </a:moveTo>
                  <a:cubicBezTo>
                    <a:pt x="823" y="0"/>
                    <a:pt x="794" y="9"/>
                    <a:pt x="769" y="25"/>
                  </a:cubicBezTo>
                  <a:cubicBezTo>
                    <a:pt x="540" y="271"/>
                    <a:pt x="295" y="532"/>
                    <a:pt x="49" y="778"/>
                  </a:cubicBezTo>
                  <a:cubicBezTo>
                    <a:pt x="0" y="811"/>
                    <a:pt x="0" y="876"/>
                    <a:pt x="49" y="925"/>
                  </a:cubicBezTo>
                  <a:cubicBezTo>
                    <a:pt x="66" y="942"/>
                    <a:pt x="98" y="958"/>
                    <a:pt x="115" y="958"/>
                  </a:cubicBezTo>
                  <a:cubicBezTo>
                    <a:pt x="147" y="958"/>
                    <a:pt x="180" y="942"/>
                    <a:pt x="197" y="925"/>
                  </a:cubicBezTo>
                  <a:cubicBezTo>
                    <a:pt x="442" y="680"/>
                    <a:pt x="688" y="418"/>
                    <a:pt x="933" y="172"/>
                  </a:cubicBezTo>
                  <a:cubicBezTo>
                    <a:pt x="966" y="140"/>
                    <a:pt x="966" y="74"/>
                    <a:pt x="933" y="25"/>
                  </a:cubicBezTo>
                  <a:cubicBezTo>
                    <a:pt x="909" y="9"/>
                    <a:pt x="880" y="0"/>
                    <a:pt x="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2480875" y="2820875"/>
              <a:ext cx="24175" cy="23950"/>
            </a:xfrm>
            <a:custGeom>
              <a:avLst/>
              <a:gdLst/>
              <a:ahLst/>
              <a:cxnLst/>
              <a:rect l="l" t="t" r="r" b="b"/>
              <a:pathLst>
                <a:path w="967" h="958" extrusionOk="0">
                  <a:moveTo>
                    <a:pt x="837" y="0"/>
                  </a:moveTo>
                  <a:cubicBezTo>
                    <a:pt x="811" y="0"/>
                    <a:pt x="786" y="8"/>
                    <a:pt x="770" y="25"/>
                  </a:cubicBezTo>
                  <a:lnTo>
                    <a:pt x="33" y="778"/>
                  </a:lnTo>
                  <a:cubicBezTo>
                    <a:pt x="0" y="810"/>
                    <a:pt x="0" y="876"/>
                    <a:pt x="33" y="925"/>
                  </a:cubicBezTo>
                  <a:cubicBezTo>
                    <a:pt x="49" y="941"/>
                    <a:pt x="82" y="958"/>
                    <a:pt x="115" y="958"/>
                  </a:cubicBezTo>
                  <a:cubicBezTo>
                    <a:pt x="131" y="958"/>
                    <a:pt x="164" y="941"/>
                    <a:pt x="180" y="925"/>
                  </a:cubicBezTo>
                  <a:lnTo>
                    <a:pt x="917" y="172"/>
                  </a:lnTo>
                  <a:cubicBezTo>
                    <a:pt x="966" y="139"/>
                    <a:pt x="950" y="74"/>
                    <a:pt x="917" y="25"/>
                  </a:cubicBezTo>
                  <a:cubicBezTo>
                    <a:pt x="892" y="8"/>
                    <a:pt x="864" y="0"/>
                    <a:pt x="8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2444050" y="2858100"/>
              <a:ext cx="24150" cy="23975"/>
            </a:xfrm>
            <a:custGeom>
              <a:avLst/>
              <a:gdLst/>
              <a:ahLst/>
              <a:cxnLst/>
              <a:rect l="l" t="t" r="r" b="b"/>
              <a:pathLst>
                <a:path w="966" h="959" extrusionOk="0">
                  <a:moveTo>
                    <a:pt x="849" y="1"/>
                  </a:moveTo>
                  <a:cubicBezTo>
                    <a:pt x="823" y="1"/>
                    <a:pt x="794" y="9"/>
                    <a:pt x="769" y="25"/>
                  </a:cubicBezTo>
                  <a:cubicBezTo>
                    <a:pt x="524" y="271"/>
                    <a:pt x="278" y="533"/>
                    <a:pt x="49" y="778"/>
                  </a:cubicBezTo>
                  <a:cubicBezTo>
                    <a:pt x="0" y="811"/>
                    <a:pt x="0" y="876"/>
                    <a:pt x="49" y="925"/>
                  </a:cubicBezTo>
                  <a:cubicBezTo>
                    <a:pt x="66" y="942"/>
                    <a:pt x="98" y="958"/>
                    <a:pt x="115" y="958"/>
                  </a:cubicBezTo>
                  <a:cubicBezTo>
                    <a:pt x="147" y="958"/>
                    <a:pt x="164" y="942"/>
                    <a:pt x="197" y="925"/>
                  </a:cubicBezTo>
                  <a:cubicBezTo>
                    <a:pt x="442" y="680"/>
                    <a:pt x="671" y="418"/>
                    <a:pt x="917" y="172"/>
                  </a:cubicBezTo>
                  <a:cubicBezTo>
                    <a:pt x="966" y="140"/>
                    <a:pt x="966" y="74"/>
                    <a:pt x="917" y="25"/>
                  </a:cubicBezTo>
                  <a:cubicBezTo>
                    <a:pt x="900" y="9"/>
                    <a:pt x="876" y="1"/>
                    <a:pt x="8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2407625" y="2895375"/>
              <a:ext cx="24175" cy="23925"/>
            </a:xfrm>
            <a:custGeom>
              <a:avLst/>
              <a:gdLst/>
              <a:ahLst/>
              <a:cxnLst/>
              <a:rect l="l" t="t" r="r" b="b"/>
              <a:pathLst>
                <a:path w="967" h="957" extrusionOk="0">
                  <a:moveTo>
                    <a:pt x="845" y="1"/>
                  </a:moveTo>
                  <a:cubicBezTo>
                    <a:pt x="816" y="1"/>
                    <a:pt x="788" y="13"/>
                    <a:pt x="770" y="40"/>
                  </a:cubicBezTo>
                  <a:cubicBezTo>
                    <a:pt x="524" y="286"/>
                    <a:pt x="279" y="531"/>
                    <a:pt x="49" y="793"/>
                  </a:cubicBezTo>
                  <a:cubicBezTo>
                    <a:pt x="0" y="826"/>
                    <a:pt x="0" y="891"/>
                    <a:pt x="49" y="940"/>
                  </a:cubicBezTo>
                  <a:cubicBezTo>
                    <a:pt x="66" y="957"/>
                    <a:pt x="99" y="957"/>
                    <a:pt x="115" y="957"/>
                  </a:cubicBezTo>
                  <a:cubicBezTo>
                    <a:pt x="148" y="957"/>
                    <a:pt x="164" y="957"/>
                    <a:pt x="197" y="924"/>
                  </a:cubicBezTo>
                  <a:cubicBezTo>
                    <a:pt x="442" y="678"/>
                    <a:pt x="671" y="433"/>
                    <a:pt x="917" y="171"/>
                  </a:cubicBezTo>
                  <a:cubicBezTo>
                    <a:pt x="966" y="138"/>
                    <a:pt x="950" y="73"/>
                    <a:pt x="917" y="24"/>
                  </a:cubicBezTo>
                  <a:cubicBezTo>
                    <a:pt x="895" y="9"/>
                    <a:pt x="870" y="1"/>
                    <a:pt x="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2371600" y="2933100"/>
              <a:ext cx="23775" cy="24250"/>
            </a:xfrm>
            <a:custGeom>
              <a:avLst/>
              <a:gdLst/>
              <a:ahLst/>
              <a:cxnLst/>
              <a:rect l="l" t="t" r="r" b="b"/>
              <a:pathLst>
                <a:path w="951" h="970" extrusionOk="0">
                  <a:moveTo>
                    <a:pt x="836" y="0"/>
                  </a:moveTo>
                  <a:cubicBezTo>
                    <a:pt x="807" y="0"/>
                    <a:pt x="778" y="12"/>
                    <a:pt x="754" y="37"/>
                  </a:cubicBezTo>
                  <a:cubicBezTo>
                    <a:pt x="525" y="282"/>
                    <a:pt x="279" y="544"/>
                    <a:pt x="50" y="790"/>
                  </a:cubicBezTo>
                  <a:cubicBezTo>
                    <a:pt x="1" y="839"/>
                    <a:pt x="17" y="904"/>
                    <a:pt x="50" y="937"/>
                  </a:cubicBezTo>
                  <a:cubicBezTo>
                    <a:pt x="66" y="970"/>
                    <a:pt x="99" y="970"/>
                    <a:pt x="116" y="970"/>
                  </a:cubicBezTo>
                  <a:cubicBezTo>
                    <a:pt x="148" y="970"/>
                    <a:pt x="181" y="954"/>
                    <a:pt x="197" y="937"/>
                  </a:cubicBezTo>
                  <a:cubicBezTo>
                    <a:pt x="443" y="675"/>
                    <a:pt x="672" y="430"/>
                    <a:pt x="918" y="184"/>
                  </a:cubicBezTo>
                  <a:cubicBezTo>
                    <a:pt x="950" y="135"/>
                    <a:pt x="950" y="70"/>
                    <a:pt x="918" y="37"/>
                  </a:cubicBezTo>
                  <a:cubicBezTo>
                    <a:pt x="893" y="12"/>
                    <a:pt x="864" y="0"/>
                    <a:pt x="8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2336425" y="2971450"/>
              <a:ext cx="23350" cy="24375"/>
            </a:xfrm>
            <a:custGeom>
              <a:avLst/>
              <a:gdLst/>
              <a:ahLst/>
              <a:cxnLst/>
              <a:rect l="l" t="t" r="r" b="b"/>
              <a:pathLst>
                <a:path w="934" h="975" extrusionOk="0">
                  <a:moveTo>
                    <a:pt x="817" y="1"/>
                  </a:moveTo>
                  <a:cubicBezTo>
                    <a:pt x="790" y="1"/>
                    <a:pt x="761" y="9"/>
                    <a:pt x="737" y="25"/>
                  </a:cubicBezTo>
                  <a:cubicBezTo>
                    <a:pt x="508" y="287"/>
                    <a:pt x="279" y="549"/>
                    <a:pt x="33" y="811"/>
                  </a:cubicBezTo>
                  <a:cubicBezTo>
                    <a:pt x="0" y="844"/>
                    <a:pt x="0" y="909"/>
                    <a:pt x="49" y="958"/>
                  </a:cubicBezTo>
                  <a:cubicBezTo>
                    <a:pt x="66" y="975"/>
                    <a:pt x="98" y="975"/>
                    <a:pt x="115" y="975"/>
                  </a:cubicBezTo>
                  <a:cubicBezTo>
                    <a:pt x="148" y="975"/>
                    <a:pt x="180" y="975"/>
                    <a:pt x="197" y="942"/>
                  </a:cubicBezTo>
                  <a:cubicBezTo>
                    <a:pt x="426" y="680"/>
                    <a:pt x="655" y="434"/>
                    <a:pt x="901" y="173"/>
                  </a:cubicBezTo>
                  <a:cubicBezTo>
                    <a:pt x="933" y="123"/>
                    <a:pt x="933" y="58"/>
                    <a:pt x="884" y="25"/>
                  </a:cubicBezTo>
                  <a:cubicBezTo>
                    <a:pt x="868" y="9"/>
                    <a:pt x="843" y="1"/>
                    <a:pt x="8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2302050" y="3010375"/>
              <a:ext cx="22925" cy="25150"/>
            </a:xfrm>
            <a:custGeom>
              <a:avLst/>
              <a:gdLst/>
              <a:ahLst/>
              <a:cxnLst/>
              <a:rect l="l" t="t" r="r" b="b"/>
              <a:pathLst>
                <a:path w="917" h="1006" extrusionOk="0">
                  <a:moveTo>
                    <a:pt x="796" y="0"/>
                  </a:moveTo>
                  <a:cubicBezTo>
                    <a:pt x="767" y="0"/>
                    <a:pt x="739" y="13"/>
                    <a:pt x="721" y="40"/>
                  </a:cubicBezTo>
                  <a:cubicBezTo>
                    <a:pt x="491" y="301"/>
                    <a:pt x="262" y="563"/>
                    <a:pt x="33" y="825"/>
                  </a:cubicBezTo>
                  <a:cubicBezTo>
                    <a:pt x="0" y="874"/>
                    <a:pt x="0" y="940"/>
                    <a:pt x="49" y="973"/>
                  </a:cubicBezTo>
                  <a:cubicBezTo>
                    <a:pt x="66" y="989"/>
                    <a:pt x="99" y="1005"/>
                    <a:pt x="115" y="1005"/>
                  </a:cubicBezTo>
                  <a:cubicBezTo>
                    <a:pt x="148" y="1005"/>
                    <a:pt x="180" y="989"/>
                    <a:pt x="197" y="956"/>
                  </a:cubicBezTo>
                  <a:cubicBezTo>
                    <a:pt x="426" y="694"/>
                    <a:pt x="655" y="432"/>
                    <a:pt x="884" y="171"/>
                  </a:cubicBezTo>
                  <a:cubicBezTo>
                    <a:pt x="917" y="121"/>
                    <a:pt x="917" y="56"/>
                    <a:pt x="868" y="23"/>
                  </a:cubicBezTo>
                  <a:cubicBezTo>
                    <a:pt x="846" y="8"/>
                    <a:pt x="820" y="0"/>
                    <a:pt x="7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77;p2"/>
          <p:cNvGrpSpPr/>
          <p:nvPr/>
        </p:nvGrpSpPr>
        <p:grpSpPr>
          <a:xfrm>
            <a:off x="104131" y="-3268468"/>
            <a:ext cx="1569305" cy="4558729"/>
            <a:chOff x="8047475" y="-664825"/>
            <a:chExt cx="1114167" cy="3236585"/>
          </a:xfrm>
        </p:grpSpPr>
        <p:sp>
          <p:nvSpPr>
            <p:cNvPr id="78" name="Google Shape;78;p2"/>
            <p:cNvSpPr/>
            <p:nvPr/>
          </p:nvSpPr>
          <p:spPr>
            <a:xfrm>
              <a:off x="8348230" y="1887401"/>
              <a:ext cx="19201" cy="15210"/>
            </a:xfrm>
            <a:custGeom>
              <a:avLst/>
              <a:gdLst/>
              <a:ahLst/>
              <a:cxnLst/>
              <a:rect l="l" t="t" r="r" b="b"/>
              <a:pathLst>
                <a:path w="279" h="221" extrusionOk="0">
                  <a:moveTo>
                    <a:pt x="48" y="1"/>
                  </a:moveTo>
                  <a:cubicBezTo>
                    <a:pt x="32" y="1"/>
                    <a:pt x="12" y="12"/>
                    <a:pt x="1" y="24"/>
                  </a:cubicBezTo>
                  <a:cubicBezTo>
                    <a:pt x="1" y="40"/>
                    <a:pt x="1" y="73"/>
                    <a:pt x="17" y="89"/>
                  </a:cubicBezTo>
                  <a:cubicBezTo>
                    <a:pt x="83" y="122"/>
                    <a:pt x="132" y="171"/>
                    <a:pt x="197" y="220"/>
                  </a:cubicBezTo>
                  <a:lnTo>
                    <a:pt x="230" y="220"/>
                  </a:lnTo>
                  <a:cubicBezTo>
                    <a:pt x="230" y="220"/>
                    <a:pt x="246" y="220"/>
                    <a:pt x="263" y="204"/>
                  </a:cubicBezTo>
                  <a:cubicBezTo>
                    <a:pt x="279" y="188"/>
                    <a:pt x="279" y="155"/>
                    <a:pt x="246" y="139"/>
                  </a:cubicBezTo>
                  <a:cubicBezTo>
                    <a:pt x="197" y="89"/>
                    <a:pt x="132" y="57"/>
                    <a:pt x="66" y="8"/>
                  </a:cubicBezTo>
                  <a:cubicBezTo>
                    <a:pt x="61" y="3"/>
                    <a:pt x="55" y="1"/>
                    <a:pt x="48" y="1"/>
                  </a:cubicBezTo>
                  <a:close/>
                </a:path>
              </a:pathLst>
            </a:custGeom>
            <a:solidFill>
              <a:srgbClr val="FFE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8090283" y="-664825"/>
              <a:ext cx="1071360" cy="3236585"/>
            </a:xfrm>
            <a:custGeom>
              <a:avLst/>
              <a:gdLst/>
              <a:ahLst/>
              <a:cxnLst/>
              <a:rect l="l" t="t" r="r" b="b"/>
              <a:pathLst>
                <a:path w="15567" h="47028" extrusionOk="0">
                  <a:moveTo>
                    <a:pt x="5222" y="0"/>
                  </a:moveTo>
                  <a:cubicBezTo>
                    <a:pt x="5238" y="0"/>
                    <a:pt x="5238" y="17"/>
                    <a:pt x="5255" y="17"/>
                  </a:cubicBezTo>
                  <a:cubicBezTo>
                    <a:pt x="5255" y="17"/>
                    <a:pt x="5271" y="0"/>
                    <a:pt x="5287" y="0"/>
                  </a:cubicBezTo>
                  <a:close/>
                  <a:moveTo>
                    <a:pt x="4960" y="266"/>
                  </a:moveTo>
                  <a:cubicBezTo>
                    <a:pt x="4948" y="266"/>
                    <a:pt x="4935" y="271"/>
                    <a:pt x="4927" y="279"/>
                  </a:cubicBezTo>
                  <a:cubicBezTo>
                    <a:pt x="4845" y="410"/>
                    <a:pt x="4747" y="524"/>
                    <a:pt x="4665" y="639"/>
                  </a:cubicBezTo>
                  <a:cubicBezTo>
                    <a:pt x="4649" y="672"/>
                    <a:pt x="4649" y="688"/>
                    <a:pt x="4682" y="704"/>
                  </a:cubicBezTo>
                  <a:cubicBezTo>
                    <a:pt x="4682" y="721"/>
                    <a:pt x="4698" y="721"/>
                    <a:pt x="4698" y="721"/>
                  </a:cubicBezTo>
                  <a:cubicBezTo>
                    <a:pt x="4714" y="721"/>
                    <a:pt x="4731" y="704"/>
                    <a:pt x="4731" y="704"/>
                  </a:cubicBezTo>
                  <a:cubicBezTo>
                    <a:pt x="4829" y="573"/>
                    <a:pt x="4911" y="459"/>
                    <a:pt x="5009" y="344"/>
                  </a:cubicBezTo>
                  <a:cubicBezTo>
                    <a:pt x="5025" y="328"/>
                    <a:pt x="5009" y="295"/>
                    <a:pt x="4993" y="279"/>
                  </a:cubicBezTo>
                  <a:cubicBezTo>
                    <a:pt x="4984" y="271"/>
                    <a:pt x="4972" y="266"/>
                    <a:pt x="4960" y="266"/>
                  </a:cubicBezTo>
                  <a:close/>
                  <a:moveTo>
                    <a:pt x="4469" y="999"/>
                  </a:moveTo>
                  <a:cubicBezTo>
                    <a:pt x="4453" y="999"/>
                    <a:pt x="4420" y="999"/>
                    <a:pt x="4403" y="1015"/>
                  </a:cubicBezTo>
                  <a:cubicBezTo>
                    <a:pt x="4322" y="1146"/>
                    <a:pt x="4256" y="1277"/>
                    <a:pt x="4174" y="1408"/>
                  </a:cubicBezTo>
                  <a:cubicBezTo>
                    <a:pt x="4158" y="1425"/>
                    <a:pt x="4174" y="1457"/>
                    <a:pt x="4191" y="1457"/>
                  </a:cubicBezTo>
                  <a:cubicBezTo>
                    <a:pt x="4191" y="1474"/>
                    <a:pt x="4207" y="1474"/>
                    <a:pt x="4207" y="1474"/>
                  </a:cubicBezTo>
                  <a:cubicBezTo>
                    <a:pt x="4223" y="1474"/>
                    <a:pt x="4240" y="1457"/>
                    <a:pt x="4256" y="1441"/>
                  </a:cubicBezTo>
                  <a:cubicBezTo>
                    <a:pt x="4322" y="1326"/>
                    <a:pt x="4403" y="1195"/>
                    <a:pt x="4485" y="1064"/>
                  </a:cubicBezTo>
                  <a:cubicBezTo>
                    <a:pt x="4502" y="1048"/>
                    <a:pt x="4485" y="1015"/>
                    <a:pt x="4469" y="999"/>
                  </a:cubicBezTo>
                  <a:close/>
                  <a:moveTo>
                    <a:pt x="4011" y="1768"/>
                  </a:moveTo>
                  <a:cubicBezTo>
                    <a:pt x="3994" y="1768"/>
                    <a:pt x="3961" y="1768"/>
                    <a:pt x="3945" y="1801"/>
                  </a:cubicBezTo>
                  <a:cubicBezTo>
                    <a:pt x="3880" y="1916"/>
                    <a:pt x="3814" y="2063"/>
                    <a:pt x="3749" y="2194"/>
                  </a:cubicBezTo>
                  <a:cubicBezTo>
                    <a:pt x="3732" y="2210"/>
                    <a:pt x="3749" y="2243"/>
                    <a:pt x="3765" y="2259"/>
                  </a:cubicBezTo>
                  <a:lnTo>
                    <a:pt x="3781" y="2259"/>
                  </a:lnTo>
                  <a:cubicBezTo>
                    <a:pt x="3798" y="2259"/>
                    <a:pt x="3814" y="2243"/>
                    <a:pt x="3831" y="2227"/>
                  </a:cubicBezTo>
                  <a:cubicBezTo>
                    <a:pt x="3896" y="2096"/>
                    <a:pt x="3961" y="1965"/>
                    <a:pt x="4027" y="1834"/>
                  </a:cubicBezTo>
                  <a:cubicBezTo>
                    <a:pt x="4043" y="1817"/>
                    <a:pt x="4027" y="1785"/>
                    <a:pt x="4011" y="1768"/>
                  </a:cubicBezTo>
                  <a:close/>
                  <a:moveTo>
                    <a:pt x="3593" y="2580"/>
                  </a:moveTo>
                  <a:cubicBezTo>
                    <a:pt x="3575" y="2580"/>
                    <a:pt x="3564" y="2592"/>
                    <a:pt x="3552" y="2603"/>
                  </a:cubicBezTo>
                  <a:cubicBezTo>
                    <a:pt x="3487" y="2734"/>
                    <a:pt x="3438" y="2881"/>
                    <a:pt x="3372" y="3012"/>
                  </a:cubicBezTo>
                  <a:cubicBezTo>
                    <a:pt x="3372" y="3045"/>
                    <a:pt x="3389" y="3061"/>
                    <a:pt x="3405" y="3078"/>
                  </a:cubicBezTo>
                  <a:lnTo>
                    <a:pt x="3421" y="3078"/>
                  </a:lnTo>
                  <a:cubicBezTo>
                    <a:pt x="3438" y="3078"/>
                    <a:pt x="3454" y="3061"/>
                    <a:pt x="3470" y="3045"/>
                  </a:cubicBezTo>
                  <a:cubicBezTo>
                    <a:pt x="3520" y="2914"/>
                    <a:pt x="3569" y="2783"/>
                    <a:pt x="3634" y="2636"/>
                  </a:cubicBezTo>
                  <a:cubicBezTo>
                    <a:pt x="3650" y="2619"/>
                    <a:pt x="3634" y="2587"/>
                    <a:pt x="3618" y="2587"/>
                  </a:cubicBezTo>
                  <a:cubicBezTo>
                    <a:pt x="3608" y="2582"/>
                    <a:pt x="3600" y="2580"/>
                    <a:pt x="3593" y="2580"/>
                  </a:cubicBezTo>
                  <a:close/>
                  <a:moveTo>
                    <a:pt x="3274" y="3405"/>
                  </a:moveTo>
                  <a:cubicBezTo>
                    <a:pt x="3258" y="3405"/>
                    <a:pt x="3225" y="3422"/>
                    <a:pt x="3225" y="3438"/>
                  </a:cubicBezTo>
                  <a:cubicBezTo>
                    <a:pt x="3176" y="3585"/>
                    <a:pt x="3127" y="3716"/>
                    <a:pt x="3078" y="3863"/>
                  </a:cubicBezTo>
                  <a:cubicBezTo>
                    <a:pt x="3078" y="3896"/>
                    <a:pt x="3078" y="3913"/>
                    <a:pt x="3110" y="3929"/>
                  </a:cubicBezTo>
                  <a:lnTo>
                    <a:pt x="3127" y="3929"/>
                  </a:lnTo>
                  <a:cubicBezTo>
                    <a:pt x="3143" y="3929"/>
                    <a:pt x="3159" y="3913"/>
                    <a:pt x="3159" y="3896"/>
                  </a:cubicBezTo>
                  <a:cubicBezTo>
                    <a:pt x="3209" y="3749"/>
                    <a:pt x="3258" y="3602"/>
                    <a:pt x="3307" y="3471"/>
                  </a:cubicBezTo>
                  <a:cubicBezTo>
                    <a:pt x="3307" y="3454"/>
                    <a:pt x="3307" y="3422"/>
                    <a:pt x="3274" y="3405"/>
                  </a:cubicBezTo>
                  <a:close/>
                  <a:moveTo>
                    <a:pt x="2989" y="4266"/>
                  </a:moveTo>
                  <a:cubicBezTo>
                    <a:pt x="2971" y="4266"/>
                    <a:pt x="2959" y="4281"/>
                    <a:pt x="2947" y="4305"/>
                  </a:cubicBezTo>
                  <a:cubicBezTo>
                    <a:pt x="2914" y="4436"/>
                    <a:pt x="2865" y="4584"/>
                    <a:pt x="2832" y="4731"/>
                  </a:cubicBezTo>
                  <a:cubicBezTo>
                    <a:pt x="2832" y="4764"/>
                    <a:pt x="2848" y="4780"/>
                    <a:pt x="2865" y="4796"/>
                  </a:cubicBezTo>
                  <a:lnTo>
                    <a:pt x="2881" y="4796"/>
                  </a:lnTo>
                  <a:cubicBezTo>
                    <a:pt x="2898" y="4796"/>
                    <a:pt x="2914" y="4780"/>
                    <a:pt x="2930" y="4764"/>
                  </a:cubicBezTo>
                  <a:cubicBezTo>
                    <a:pt x="2963" y="4616"/>
                    <a:pt x="2996" y="4469"/>
                    <a:pt x="3028" y="4322"/>
                  </a:cubicBezTo>
                  <a:cubicBezTo>
                    <a:pt x="3045" y="4305"/>
                    <a:pt x="3028" y="4273"/>
                    <a:pt x="3012" y="4273"/>
                  </a:cubicBezTo>
                  <a:cubicBezTo>
                    <a:pt x="3003" y="4268"/>
                    <a:pt x="2996" y="4266"/>
                    <a:pt x="2989" y="4266"/>
                  </a:cubicBezTo>
                  <a:close/>
                  <a:moveTo>
                    <a:pt x="2783" y="5140"/>
                  </a:moveTo>
                  <a:cubicBezTo>
                    <a:pt x="2767" y="5140"/>
                    <a:pt x="2750" y="5157"/>
                    <a:pt x="2734" y="5173"/>
                  </a:cubicBezTo>
                  <a:cubicBezTo>
                    <a:pt x="2701" y="5320"/>
                    <a:pt x="2685" y="5468"/>
                    <a:pt x="2652" y="5615"/>
                  </a:cubicBezTo>
                  <a:cubicBezTo>
                    <a:pt x="2652" y="5648"/>
                    <a:pt x="2668" y="5664"/>
                    <a:pt x="2685" y="5664"/>
                  </a:cubicBezTo>
                  <a:lnTo>
                    <a:pt x="2701" y="5664"/>
                  </a:lnTo>
                  <a:cubicBezTo>
                    <a:pt x="2717" y="5664"/>
                    <a:pt x="2734" y="5648"/>
                    <a:pt x="2750" y="5631"/>
                  </a:cubicBezTo>
                  <a:cubicBezTo>
                    <a:pt x="2767" y="5484"/>
                    <a:pt x="2799" y="5337"/>
                    <a:pt x="2832" y="5189"/>
                  </a:cubicBezTo>
                  <a:cubicBezTo>
                    <a:pt x="2832" y="5173"/>
                    <a:pt x="2816" y="5140"/>
                    <a:pt x="2783" y="5140"/>
                  </a:cubicBezTo>
                  <a:close/>
                  <a:moveTo>
                    <a:pt x="2636" y="6024"/>
                  </a:moveTo>
                  <a:cubicBezTo>
                    <a:pt x="2619" y="6024"/>
                    <a:pt x="2587" y="6040"/>
                    <a:pt x="2587" y="6057"/>
                  </a:cubicBezTo>
                  <a:cubicBezTo>
                    <a:pt x="2570" y="6204"/>
                    <a:pt x="2554" y="6368"/>
                    <a:pt x="2537" y="6515"/>
                  </a:cubicBezTo>
                  <a:cubicBezTo>
                    <a:pt x="2521" y="6532"/>
                    <a:pt x="2554" y="6564"/>
                    <a:pt x="2570" y="6564"/>
                  </a:cubicBezTo>
                  <a:cubicBezTo>
                    <a:pt x="2603" y="6564"/>
                    <a:pt x="2619" y="6548"/>
                    <a:pt x="2619" y="6515"/>
                  </a:cubicBezTo>
                  <a:cubicBezTo>
                    <a:pt x="2636" y="6368"/>
                    <a:pt x="2652" y="6221"/>
                    <a:pt x="2668" y="6073"/>
                  </a:cubicBezTo>
                  <a:cubicBezTo>
                    <a:pt x="2685" y="6057"/>
                    <a:pt x="2668" y="6024"/>
                    <a:pt x="2636" y="6024"/>
                  </a:cubicBezTo>
                  <a:close/>
                  <a:moveTo>
                    <a:pt x="2537" y="6908"/>
                  </a:moveTo>
                  <a:cubicBezTo>
                    <a:pt x="2521" y="6908"/>
                    <a:pt x="2488" y="6941"/>
                    <a:pt x="2488" y="6957"/>
                  </a:cubicBezTo>
                  <a:cubicBezTo>
                    <a:pt x="2488" y="7104"/>
                    <a:pt x="2472" y="7252"/>
                    <a:pt x="2472" y="7415"/>
                  </a:cubicBezTo>
                  <a:cubicBezTo>
                    <a:pt x="2472" y="7432"/>
                    <a:pt x="2488" y="7448"/>
                    <a:pt x="2505" y="7448"/>
                  </a:cubicBezTo>
                  <a:cubicBezTo>
                    <a:pt x="2537" y="7448"/>
                    <a:pt x="2554" y="7432"/>
                    <a:pt x="2554" y="7415"/>
                  </a:cubicBezTo>
                  <a:cubicBezTo>
                    <a:pt x="2570" y="7268"/>
                    <a:pt x="2570" y="7104"/>
                    <a:pt x="2587" y="6957"/>
                  </a:cubicBezTo>
                  <a:cubicBezTo>
                    <a:pt x="2587" y="6941"/>
                    <a:pt x="2570" y="6924"/>
                    <a:pt x="2537" y="6908"/>
                  </a:cubicBezTo>
                  <a:close/>
                  <a:moveTo>
                    <a:pt x="2505" y="7808"/>
                  </a:moveTo>
                  <a:cubicBezTo>
                    <a:pt x="2472" y="7808"/>
                    <a:pt x="2456" y="7825"/>
                    <a:pt x="2456" y="7857"/>
                  </a:cubicBezTo>
                  <a:lnTo>
                    <a:pt x="2456" y="7972"/>
                  </a:lnTo>
                  <a:cubicBezTo>
                    <a:pt x="2456" y="8087"/>
                    <a:pt x="2456" y="8201"/>
                    <a:pt x="2456" y="8299"/>
                  </a:cubicBezTo>
                  <a:cubicBezTo>
                    <a:pt x="2456" y="8332"/>
                    <a:pt x="2488" y="8348"/>
                    <a:pt x="2505" y="8348"/>
                  </a:cubicBezTo>
                  <a:cubicBezTo>
                    <a:pt x="2537" y="8348"/>
                    <a:pt x="2554" y="8332"/>
                    <a:pt x="2554" y="8299"/>
                  </a:cubicBezTo>
                  <a:cubicBezTo>
                    <a:pt x="2554" y="8201"/>
                    <a:pt x="2554" y="8087"/>
                    <a:pt x="2554" y="7972"/>
                  </a:cubicBezTo>
                  <a:lnTo>
                    <a:pt x="2554" y="7857"/>
                  </a:lnTo>
                  <a:cubicBezTo>
                    <a:pt x="2554" y="7841"/>
                    <a:pt x="2521" y="7808"/>
                    <a:pt x="2505" y="7808"/>
                  </a:cubicBezTo>
                  <a:close/>
                  <a:moveTo>
                    <a:pt x="2521" y="8709"/>
                  </a:moveTo>
                  <a:cubicBezTo>
                    <a:pt x="2488" y="8709"/>
                    <a:pt x="2472" y="8725"/>
                    <a:pt x="2472" y="8758"/>
                  </a:cubicBezTo>
                  <a:cubicBezTo>
                    <a:pt x="2488" y="8905"/>
                    <a:pt x="2505" y="9052"/>
                    <a:pt x="2505" y="9200"/>
                  </a:cubicBezTo>
                  <a:cubicBezTo>
                    <a:pt x="2505" y="9232"/>
                    <a:pt x="2537" y="9249"/>
                    <a:pt x="2554" y="9249"/>
                  </a:cubicBezTo>
                  <a:cubicBezTo>
                    <a:pt x="2587" y="9249"/>
                    <a:pt x="2603" y="9216"/>
                    <a:pt x="2603" y="9200"/>
                  </a:cubicBezTo>
                  <a:cubicBezTo>
                    <a:pt x="2587" y="9052"/>
                    <a:pt x="2570" y="8905"/>
                    <a:pt x="2570" y="8758"/>
                  </a:cubicBezTo>
                  <a:cubicBezTo>
                    <a:pt x="2570" y="8725"/>
                    <a:pt x="2554" y="8709"/>
                    <a:pt x="2521" y="8709"/>
                  </a:cubicBezTo>
                  <a:close/>
                  <a:moveTo>
                    <a:pt x="2603" y="9609"/>
                  </a:moveTo>
                  <a:cubicBezTo>
                    <a:pt x="2570" y="9609"/>
                    <a:pt x="2554" y="9625"/>
                    <a:pt x="2554" y="9658"/>
                  </a:cubicBezTo>
                  <a:cubicBezTo>
                    <a:pt x="2570" y="9805"/>
                    <a:pt x="2603" y="9953"/>
                    <a:pt x="2619" y="10100"/>
                  </a:cubicBezTo>
                  <a:cubicBezTo>
                    <a:pt x="2619" y="10116"/>
                    <a:pt x="2636" y="10133"/>
                    <a:pt x="2668" y="10133"/>
                  </a:cubicBezTo>
                  <a:cubicBezTo>
                    <a:pt x="2701" y="10133"/>
                    <a:pt x="2717" y="10116"/>
                    <a:pt x="2701" y="10084"/>
                  </a:cubicBezTo>
                  <a:cubicBezTo>
                    <a:pt x="2685" y="9936"/>
                    <a:pt x="2668" y="9789"/>
                    <a:pt x="2652" y="9642"/>
                  </a:cubicBezTo>
                  <a:cubicBezTo>
                    <a:pt x="2636" y="9625"/>
                    <a:pt x="2619" y="9609"/>
                    <a:pt x="2603" y="9609"/>
                  </a:cubicBezTo>
                  <a:close/>
                  <a:moveTo>
                    <a:pt x="2734" y="10493"/>
                  </a:moveTo>
                  <a:cubicBezTo>
                    <a:pt x="2701" y="10493"/>
                    <a:pt x="2685" y="10525"/>
                    <a:pt x="2701" y="10542"/>
                  </a:cubicBezTo>
                  <a:cubicBezTo>
                    <a:pt x="2717" y="10689"/>
                    <a:pt x="2750" y="10836"/>
                    <a:pt x="2783" y="10984"/>
                  </a:cubicBezTo>
                  <a:cubicBezTo>
                    <a:pt x="2783" y="11000"/>
                    <a:pt x="2799" y="11017"/>
                    <a:pt x="2832" y="11017"/>
                  </a:cubicBezTo>
                  <a:cubicBezTo>
                    <a:pt x="2865" y="11017"/>
                    <a:pt x="2881" y="10984"/>
                    <a:pt x="2865" y="10967"/>
                  </a:cubicBezTo>
                  <a:cubicBezTo>
                    <a:pt x="2832" y="10820"/>
                    <a:pt x="2816" y="10673"/>
                    <a:pt x="2783" y="10525"/>
                  </a:cubicBezTo>
                  <a:cubicBezTo>
                    <a:pt x="2783" y="10509"/>
                    <a:pt x="2750" y="10493"/>
                    <a:pt x="2734" y="10493"/>
                  </a:cubicBezTo>
                  <a:close/>
                  <a:moveTo>
                    <a:pt x="2914" y="11360"/>
                  </a:moveTo>
                  <a:cubicBezTo>
                    <a:pt x="2898" y="11377"/>
                    <a:pt x="2881" y="11393"/>
                    <a:pt x="2881" y="11426"/>
                  </a:cubicBezTo>
                  <a:cubicBezTo>
                    <a:pt x="2930" y="11557"/>
                    <a:pt x="2963" y="11704"/>
                    <a:pt x="3012" y="11851"/>
                  </a:cubicBezTo>
                  <a:cubicBezTo>
                    <a:pt x="3012" y="11884"/>
                    <a:pt x="3028" y="11884"/>
                    <a:pt x="3045" y="11884"/>
                  </a:cubicBezTo>
                  <a:lnTo>
                    <a:pt x="3061" y="11884"/>
                  </a:lnTo>
                  <a:cubicBezTo>
                    <a:pt x="3078" y="11884"/>
                    <a:pt x="3094" y="11851"/>
                    <a:pt x="3094" y="11835"/>
                  </a:cubicBezTo>
                  <a:cubicBezTo>
                    <a:pt x="3045" y="11688"/>
                    <a:pt x="3012" y="11540"/>
                    <a:pt x="2979" y="11393"/>
                  </a:cubicBezTo>
                  <a:cubicBezTo>
                    <a:pt x="2963" y="11377"/>
                    <a:pt x="2947" y="11360"/>
                    <a:pt x="2914" y="11360"/>
                  </a:cubicBezTo>
                  <a:close/>
                  <a:moveTo>
                    <a:pt x="3159" y="12228"/>
                  </a:moveTo>
                  <a:cubicBezTo>
                    <a:pt x="3143" y="12244"/>
                    <a:pt x="3127" y="12261"/>
                    <a:pt x="3143" y="12293"/>
                  </a:cubicBezTo>
                  <a:cubicBezTo>
                    <a:pt x="3176" y="12424"/>
                    <a:pt x="3225" y="12572"/>
                    <a:pt x="3274" y="12719"/>
                  </a:cubicBezTo>
                  <a:cubicBezTo>
                    <a:pt x="3290" y="12735"/>
                    <a:pt x="3307" y="12735"/>
                    <a:pt x="3323" y="12735"/>
                  </a:cubicBezTo>
                  <a:lnTo>
                    <a:pt x="3339" y="12735"/>
                  </a:lnTo>
                  <a:cubicBezTo>
                    <a:pt x="3356" y="12735"/>
                    <a:pt x="3372" y="12702"/>
                    <a:pt x="3356" y="12686"/>
                  </a:cubicBezTo>
                  <a:cubicBezTo>
                    <a:pt x="3307" y="12539"/>
                    <a:pt x="3258" y="12408"/>
                    <a:pt x="3225" y="12261"/>
                  </a:cubicBezTo>
                  <a:cubicBezTo>
                    <a:pt x="3209" y="12244"/>
                    <a:pt x="3192" y="12228"/>
                    <a:pt x="3159" y="12228"/>
                  </a:cubicBezTo>
                  <a:close/>
                  <a:moveTo>
                    <a:pt x="3477" y="13073"/>
                  </a:moveTo>
                  <a:cubicBezTo>
                    <a:pt x="3470" y="13073"/>
                    <a:pt x="3463" y="13075"/>
                    <a:pt x="3454" y="13079"/>
                  </a:cubicBezTo>
                  <a:cubicBezTo>
                    <a:pt x="3438" y="13079"/>
                    <a:pt x="3421" y="13112"/>
                    <a:pt x="3421" y="13128"/>
                  </a:cubicBezTo>
                  <a:cubicBezTo>
                    <a:pt x="3487" y="13275"/>
                    <a:pt x="3536" y="13406"/>
                    <a:pt x="3601" y="13554"/>
                  </a:cubicBezTo>
                  <a:cubicBezTo>
                    <a:pt x="3601" y="13570"/>
                    <a:pt x="3618" y="13586"/>
                    <a:pt x="3634" y="13586"/>
                  </a:cubicBezTo>
                  <a:lnTo>
                    <a:pt x="3650" y="13586"/>
                  </a:lnTo>
                  <a:cubicBezTo>
                    <a:pt x="3667" y="13570"/>
                    <a:pt x="3683" y="13537"/>
                    <a:pt x="3683" y="13521"/>
                  </a:cubicBezTo>
                  <a:cubicBezTo>
                    <a:pt x="3618" y="13390"/>
                    <a:pt x="3569" y="13243"/>
                    <a:pt x="3520" y="13112"/>
                  </a:cubicBezTo>
                  <a:cubicBezTo>
                    <a:pt x="3508" y="13088"/>
                    <a:pt x="3496" y="13073"/>
                    <a:pt x="3477" y="13073"/>
                  </a:cubicBezTo>
                  <a:close/>
                  <a:moveTo>
                    <a:pt x="3815" y="13907"/>
                  </a:moveTo>
                  <a:cubicBezTo>
                    <a:pt x="3809" y="13907"/>
                    <a:pt x="3803" y="13909"/>
                    <a:pt x="3798" y="13914"/>
                  </a:cubicBezTo>
                  <a:cubicBezTo>
                    <a:pt x="3765" y="13914"/>
                    <a:pt x="3765" y="13946"/>
                    <a:pt x="3765" y="13963"/>
                  </a:cubicBezTo>
                  <a:cubicBezTo>
                    <a:pt x="3831" y="14110"/>
                    <a:pt x="3896" y="14241"/>
                    <a:pt x="3961" y="14372"/>
                  </a:cubicBezTo>
                  <a:cubicBezTo>
                    <a:pt x="3961" y="14388"/>
                    <a:pt x="3978" y="14405"/>
                    <a:pt x="3994" y="14405"/>
                  </a:cubicBezTo>
                  <a:lnTo>
                    <a:pt x="4011" y="14405"/>
                  </a:lnTo>
                  <a:cubicBezTo>
                    <a:pt x="4043" y="14388"/>
                    <a:pt x="4043" y="14356"/>
                    <a:pt x="4027" y="14339"/>
                  </a:cubicBezTo>
                  <a:cubicBezTo>
                    <a:pt x="3978" y="14208"/>
                    <a:pt x="3912" y="14077"/>
                    <a:pt x="3847" y="13930"/>
                  </a:cubicBezTo>
                  <a:cubicBezTo>
                    <a:pt x="3847" y="13919"/>
                    <a:pt x="3831" y="13907"/>
                    <a:pt x="3815" y="13907"/>
                  </a:cubicBezTo>
                  <a:close/>
                  <a:moveTo>
                    <a:pt x="4174" y="14716"/>
                  </a:moveTo>
                  <a:cubicBezTo>
                    <a:pt x="4142" y="14732"/>
                    <a:pt x="4142" y="14765"/>
                    <a:pt x="4142" y="14781"/>
                  </a:cubicBezTo>
                  <a:cubicBezTo>
                    <a:pt x="4223" y="14912"/>
                    <a:pt x="4289" y="15043"/>
                    <a:pt x="4354" y="15190"/>
                  </a:cubicBezTo>
                  <a:cubicBezTo>
                    <a:pt x="4354" y="15207"/>
                    <a:pt x="4371" y="15207"/>
                    <a:pt x="4387" y="15207"/>
                  </a:cubicBezTo>
                  <a:lnTo>
                    <a:pt x="4420" y="15207"/>
                  </a:lnTo>
                  <a:cubicBezTo>
                    <a:pt x="4436" y="15190"/>
                    <a:pt x="4453" y="15158"/>
                    <a:pt x="4436" y="15141"/>
                  </a:cubicBezTo>
                  <a:cubicBezTo>
                    <a:pt x="4371" y="15010"/>
                    <a:pt x="4289" y="14879"/>
                    <a:pt x="4223" y="14749"/>
                  </a:cubicBezTo>
                  <a:cubicBezTo>
                    <a:pt x="4223" y="14716"/>
                    <a:pt x="4191" y="14716"/>
                    <a:pt x="4174" y="14716"/>
                  </a:cubicBezTo>
                  <a:close/>
                  <a:moveTo>
                    <a:pt x="4601" y="15511"/>
                  </a:moveTo>
                  <a:cubicBezTo>
                    <a:pt x="4594" y="15511"/>
                    <a:pt x="4588" y="15513"/>
                    <a:pt x="4583" y="15518"/>
                  </a:cubicBezTo>
                  <a:cubicBezTo>
                    <a:pt x="4567" y="15534"/>
                    <a:pt x="4551" y="15551"/>
                    <a:pt x="4567" y="15583"/>
                  </a:cubicBezTo>
                  <a:cubicBezTo>
                    <a:pt x="4633" y="15714"/>
                    <a:pt x="4714" y="15845"/>
                    <a:pt x="4796" y="15976"/>
                  </a:cubicBezTo>
                  <a:cubicBezTo>
                    <a:pt x="4796" y="15976"/>
                    <a:pt x="4813" y="15993"/>
                    <a:pt x="4829" y="15993"/>
                  </a:cubicBezTo>
                  <a:lnTo>
                    <a:pt x="4845" y="15993"/>
                  </a:lnTo>
                  <a:cubicBezTo>
                    <a:pt x="4878" y="15976"/>
                    <a:pt x="4878" y="15943"/>
                    <a:pt x="4862" y="15927"/>
                  </a:cubicBezTo>
                  <a:cubicBezTo>
                    <a:pt x="4796" y="15796"/>
                    <a:pt x="4714" y="15665"/>
                    <a:pt x="4649" y="15534"/>
                  </a:cubicBezTo>
                  <a:cubicBezTo>
                    <a:pt x="4637" y="15523"/>
                    <a:pt x="4618" y="15511"/>
                    <a:pt x="4601" y="15511"/>
                  </a:cubicBezTo>
                  <a:close/>
                  <a:moveTo>
                    <a:pt x="5042" y="16287"/>
                  </a:moveTo>
                  <a:cubicBezTo>
                    <a:pt x="5009" y="16304"/>
                    <a:pt x="5009" y="16336"/>
                    <a:pt x="5025" y="16353"/>
                  </a:cubicBezTo>
                  <a:cubicBezTo>
                    <a:pt x="5107" y="16484"/>
                    <a:pt x="5189" y="16615"/>
                    <a:pt x="5255" y="16729"/>
                  </a:cubicBezTo>
                  <a:cubicBezTo>
                    <a:pt x="5271" y="16746"/>
                    <a:pt x="5287" y="16762"/>
                    <a:pt x="5304" y="16762"/>
                  </a:cubicBezTo>
                  <a:cubicBezTo>
                    <a:pt x="5304" y="16762"/>
                    <a:pt x="5320" y="16762"/>
                    <a:pt x="5320" y="16746"/>
                  </a:cubicBezTo>
                  <a:cubicBezTo>
                    <a:pt x="5353" y="16729"/>
                    <a:pt x="5353" y="16713"/>
                    <a:pt x="5336" y="16680"/>
                  </a:cubicBezTo>
                  <a:cubicBezTo>
                    <a:pt x="5255" y="16565"/>
                    <a:pt x="5173" y="16434"/>
                    <a:pt x="5091" y="16304"/>
                  </a:cubicBezTo>
                  <a:cubicBezTo>
                    <a:pt x="5091" y="16287"/>
                    <a:pt x="5058" y="16287"/>
                    <a:pt x="5042" y="16287"/>
                  </a:cubicBezTo>
                  <a:close/>
                  <a:moveTo>
                    <a:pt x="5555" y="17044"/>
                  </a:moveTo>
                  <a:cubicBezTo>
                    <a:pt x="5545" y="17044"/>
                    <a:pt x="5533" y="17048"/>
                    <a:pt x="5516" y="17057"/>
                  </a:cubicBezTo>
                  <a:cubicBezTo>
                    <a:pt x="5500" y="17057"/>
                    <a:pt x="5500" y="17089"/>
                    <a:pt x="5516" y="17106"/>
                  </a:cubicBezTo>
                  <a:cubicBezTo>
                    <a:pt x="5598" y="17237"/>
                    <a:pt x="5680" y="17351"/>
                    <a:pt x="5762" y="17482"/>
                  </a:cubicBezTo>
                  <a:cubicBezTo>
                    <a:pt x="5778" y="17498"/>
                    <a:pt x="5795" y="17498"/>
                    <a:pt x="5795" y="17498"/>
                  </a:cubicBezTo>
                  <a:lnTo>
                    <a:pt x="5827" y="17498"/>
                  </a:lnTo>
                  <a:cubicBezTo>
                    <a:pt x="5844" y="17482"/>
                    <a:pt x="5860" y="17449"/>
                    <a:pt x="5844" y="17433"/>
                  </a:cubicBezTo>
                  <a:cubicBezTo>
                    <a:pt x="5746" y="17302"/>
                    <a:pt x="5664" y="17187"/>
                    <a:pt x="5582" y="17057"/>
                  </a:cubicBezTo>
                  <a:cubicBezTo>
                    <a:pt x="5574" y="17048"/>
                    <a:pt x="5566" y="17044"/>
                    <a:pt x="5555" y="17044"/>
                  </a:cubicBezTo>
                  <a:close/>
                  <a:moveTo>
                    <a:pt x="6073" y="17781"/>
                  </a:moveTo>
                  <a:cubicBezTo>
                    <a:pt x="6061" y="17781"/>
                    <a:pt x="6048" y="17785"/>
                    <a:pt x="6040" y="17793"/>
                  </a:cubicBezTo>
                  <a:cubicBezTo>
                    <a:pt x="6024" y="17793"/>
                    <a:pt x="6008" y="17826"/>
                    <a:pt x="6024" y="17842"/>
                  </a:cubicBezTo>
                  <a:cubicBezTo>
                    <a:pt x="6122" y="17973"/>
                    <a:pt x="6204" y="18088"/>
                    <a:pt x="6302" y="18202"/>
                  </a:cubicBezTo>
                  <a:cubicBezTo>
                    <a:pt x="6302" y="18219"/>
                    <a:pt x="6319" y="18219"/>
                    <a:pt x="6335" y="18219"/>
                  </a:cubicBezTo>
                  <a:lnTo>
                    <a:pt x="6351" y="18219"/>
                  </a:lnTo>
                  <a:cubicBezTo>
                    <a:pt x="6384" y="18202"/>
                    <a:pt x="6384" y="18170"/>
                    <a:pt x="6368" y="18153"/>
                  </a:cubicBezTo>
                  <a:cubicBezTo>
                    <a:pt x="6269" y="18039"/>
                    <a:pt x="6188" y="17908"/>
                    <a:pt x="6106" y="17793"/>
                  </a:cubicBezTo>
                  <a:cubicBezTo>
                    <a:pt x="6098" y="17785"/>
                    <a:pt x="6085" y="17781"/>
                    <a:pt x="6073" y="17781"/>
                  </a:cubicBezTo>
                  <a:close/>
                  <a:moveTo>
                    <a:pt x="6607" y="18486"/>
                  </a:moveTo>
                  <a:cubicBezTo>
                    <a:pt x="6597" y="18486"/>
                    <a:pt x="6587" y="18490"/>
                    <a:pt x="6580" y="18497"/>
                  </a:cubicBezTo>
                  <a:cubicBezTo>
                    <a:pt x="6564" y="18513"/>
                    <a:pt x="6564" y="18546"/>
                    <a:pt x="6580" y="18562"/>
                  </a:cubicBezTo>
                  <a:cubicBezTo>
                    <a:pt x="6662" y="18677"/>
                    <a:pt x="6760" y="18792"/>
                    <a:pt x="6859" y="18906"/>
                  </a:cubicBezTo>
                  <a:cubicBezTo>
                    <a:pt x="6859" y="18923"/>
                    <a:pt x="6875" y="18923"/>
                    <a:pt x="6891" y="18923"/>
                  </a:cubicBezTo>
                  <a:lnTo>
                    <a:pt x="6924" y="18923"/>
                  </a:lnTo>
                  <a:cubicBezTo>
                    <a:pt x="6941" y="18906"/>
                    <a:pt x="6941" y="18873"/>
                    <a:pt x="6924" y="18857"/>
                  </a:cubicBezTo>
                  <a:cubicBezTo>
                    <a:pt x="6826" y="18742"/>
                    <a:pt x="6728" y="18628"/>
                    <a:pt x="6646" y="18513"/>
                  </a:cubicBezTo>
                  <a:cubicBezTo>
                    <a:pt x="6636" y="18494"/>
                    <a:pt x="6621" y="18486"/>
                    <a:pt x="6607" y="18486"/>
                  </a:cubicBezTo>
                  <a:close/>
                  <a:moveTo>
                    <a:pt x="7178" y="19189"/>
                  </a:moveTo>
                  <a:cubicBezTo>
                    <a:pt x="7170" y="19189"/>
                    <a:pt x="7161" y="19193"/>
                    <a:pt x="7153" y="19201"/>
                  </a:cubicBezTo>
                  <a:cubicBezTo>
                    <a:pt x="7121" y="19217"/>
                    <a:pt x="7121" y="19234"/>
                    <a:pt x="7137" y="19266"/>
                  </a:cubicBezTo>
                  <a:cubicBezTo>
                    <a:pt x="7235" y="19381"/>
                    <a:pt x="7333" y="19479"/>
                    <a:pt x="7432" y="19594"/>
                  </a:cubicBezTo>
                  <a:cubicBezTo>
                    <a:pt x="7448" y="19610"/>
                    <a:pt x="7448" y="19610"/>
                    <a:pt x="7464" y="19610"/>
                  </a:cubicBezTo>
                  <a:lnTo>
                    <a:pt x="7497" y="19610"/>
                  </a:lnTo>
                  <a:cubicBezTo>
                    <a:pt x="7513" y="19594"/>
                    <a:pt x="7513" y="19561"/>
                    <a:pt x="7497" y="19545"/>
                  </a:cubicBezTo>
                  <a:cubicBezTo>
                    <a:pt x="7399" y="19430"/>
                    <a:pt x="7301" y="19315"/>
                    <a:pt x="7202" y="19201"/>
                  </a:cubicBezTo>
                  <a:cubicBezTo>
                    <a:pt x="7194" y="19193"/>
                    <a:pt x="7186" y="19189"/>
                    <a:pt x="7178" y="19189"/>
                  </a:cubicBezTo>
                  <a:close/>
                  <a:moveTo>
                    <a:pt x="7769" y="19860"/>
                  </a:moveTo>
                  <a:cubicBezTo>
                    <a:pt x="7759" y="19860"/>
                    <a:pt x="7751" y="19864"/>
                    <a:pt x="7743" y="19872"/>
                  </a:cubicBezTo>
                  <a:cubicBezTo>
                    <a:pt x="7726" y="19888"/>
                    <a:pt x="7710" y="19921"/>
                    <a:pt x="7726" y="19937"/>
                  </a:cubicBezTo>
                  <a:cubicBezTo>
                    <a:pt x="7841" y="20052"/>
                    <a:pt x="7939" y="20150"/>
                    <a:pt x="8037" y="20265"/>
                  </a:cubicBezTo>
                  <a:cubicBezTo>
                    <a:pt x="8054" y="20281"/>
                    <a:pt x="8054" y="20281"/>
                    <a:pt x="8070" y="20281"/>
                  </a:cubicBezTo>
                  <a:cubicBezTo>
                    <a:pt x="8086" y="20281"/>
                    <a:pt x="8086" y="20281"/>
                    <a:pt x="8103" y="20265"/>
                  </a:cubicBezTo>
                  <a:cubicBezTo>
                    <a:pt x="8119" y="20248"/>
                    <a:pt x="8119" y="20232"/>
                    <a:pt x="8103" y="20199"/>
                  </a:cubicBezTo>
                  <a:cubicBezTo>
                    <a:pt x="8004" y="20101"/>
                    <a:pt x="7906" y="19986"/>
                    <a:pt x="7808" y="19872"/>
                  </a:cubicBezTo>
                  <a:cubicBezTo>
                    <a:pt x="7792" y="19864"/>
                    <a:pt x="7779" y="19860"/>
                    <a:pt x="7769" y="19860"/>
                  </a:cubicBezTo>
                  <a:close/>
                  <a:moveTo>
                    <a:pt x="8381" y="20514"/>
                  </a:moveTo>
                  <a:cubicBezTo>
                    <a:pt x="8369" y="20514"/>
                    <a:pt x="8356" y="20518"/>
                    <a:pt x="8348" y="20527"/>
                  </a:cubicBezTo>
                  <a:cubicBezTo>
                    <a:pt x="8332" y="20543"/>
                    <a:pt x="8332" y="20576"/>
                    <a:pt x="8348" y="20592"/>
                  </a:cubicBezTo>
                  <a:cubicBezTo>
                    <a:pt x="8446" y="20707"/>
                    <a:pt x="8561" y="20805"/>
                    <a:pt x="8659" y="20919"/>
                  </a:cubicBezTo>
                  <a:cubicBezTo>
                    <a:pt x="8676" y="20919"/>
                    <a:pt x="8676" y="20936"/>
                    <a:pt x="8692" y="20936"/>
                  </a:cubicBezTo>
                  <a:cubicBezTo>
                    <a:pt x="8708" y="20936"/>
                    <a:pt x="8708" y="20919"/>
                    <a:pt x="8725" y="20919"/>
                  </a:cubicBezTo>
                  <a:cubicBezTo>
                    <a:pt x="8741" y="20903"/>
                    <a:pt x="8741" y="20870"/>
                    <a:pt x="8725" y="20854"/>
                  </a:cubicBezTo>
                  <a:cubicBezTo>
                    <a:pt x="8626" y="20739"/>
                    <a:pt x="8512" y="20641"/>
                    <a:pt x="8414" y="20527"/>
                  </a:cubicBezTo>
                  <a:cubicBezTo>
                    <a:pt x="8405" y="20518"/>
                    <a:pt x="8393" y="20514"/>
                    <a:pt x="8381" y="20514"/>
                  </a:cubicBezTo>
                  <a:close/>
                  <a:moveTo>
                    <a:pt x="9003" y="21153"/>
                  </a:moveTo>
                  <a:cubicBezTo>
                    <a:pt x="8991" y="21153"/>
                    <a:pt x="8978" y="21157"/>
                    <a:pt x="8970" y="21165"/>
                  </a:cubicBezTo>
                  <a:cubicBezTo>
                    <a:pt x="8954" y="21181"/>
                    <a:pt x="8954" y="21214"/>
                    <a:pt x="8970" y="21230"/>
                  </a:cubicBezTo>
                  <a:cubicBezTo>
                    <a:pt x="9085" y="21345"/>
                    <a:pt x="9199" y="21443"/>
                    <a:pt x="9298" y="21541"/>
                  </a:cubicBezTo>
                  <a:cubicBezTo>
                    <a:pt x="9314" y="21558"/>
                    <a:pt x="9314" y="21558"/>
                    <a:pt x="9330" y="21558"/>
                  </a:cubicBezTo>
                  <a:cubicBezTo>
                    <a:pt x="9347" y="21558"/>
                    <a:pt x="9347" y="21558"/>
                    <a:pt x="9363" y="21541"/>
                  </a:cubicBezTo>
                  <a:cubicBezTo>
                    <a:pt x="9379" y="21525"/>
                    <a:pt x="9379" y="21492"/>
                    <a:pt x="9363" y="21476"/>
                  </a:cubicBezTo>
                  <a:cubicBezTo>
                    <a:pt x="9248" y="21378"/>
                    <a:pt x="9150" y="21280"/>
                    <a:pt x="9036" y="21165"/>
                  </a:cubicBezTo>
                  <a:cubicBezTo>
                    <a:pt x="9027" y="21157"/>
                    <a:pt x="9015" y="21153"/>
                    <a:pt x="9003" y="21153"/>
                  </a:cubicBezTo>
                  <a:close/>
                  <a:moveTo>
                    <a:pt x="9658" y="21775"/>
                  </a:moveTo>
                  <a:cubicBezTo>
                    <a:pt x="9645" y="21775"/>
                    <a:pt x="9633" y="21779"/>
                    <a:pt x="9625" y="21787"/>
                  </a:cubicBezTo>
                  <a:cubicBezTo>
                    <a:pt x="9609" y="21803"/>
                    <a:pt x="9609" y="21836"/>
                    <a:pt x="9625" y="21852"/>
                  </a:cubicBezTo>
                  <a:cubicBezTo>
                    <a:pt x="9740" y="21951"/>
                    <a:pt x="9838" y="22065"/>
                    <a:pt x="9952" y="22163"/>
                  </a:cubicBezTo>
                  <a:lnTo>
                    <a:pt x="10018" y="22163"/>
                  </a:lnTo>
                  <a:cubicBezTo>
                    <a:pt x="10034" y="22131"/>
                    <a:pt x="10034" y="22114"/>
                    <a:pt x="10018" y="22098"/>
                  </a:cubicBezTo>
                  <a:cubicBezTo>
                    <a:pt x="9903" y="22000"/>
                    <a:pt x="9789" y="21885"/>
                    <a:pt x="9690" y="21787"/>
                  </a:cubicBezTo>
                  <a:cubicBezTo>
                    <a:pt x="9682" y="21779"/>
                    <a:pt x="9670" y="21775"/>
                    <a:pt x="9658" y="21775"/>
                  </a:cubicBezTo>
                  <a:close/>
                  <a:moveTo>
                    <a:pt x="10312" y="22380"/>
                  </a:moveTo>
                  <a:cubicBezTo>
                    <a:pt x="10300" y="22380"/>
                    <a:pt x="10288" y="22384"/>
                    <a:pt x="10280" y="22393"/>
                  </a:cubicBezTo>
                  <a:cubicBezTo>
                    <a:pt x="10263" y="22409"/>
                    <a:pt x="10263" y="22442"/>
                    <a:pt x="10296" y="22458"/>
                  </a:cubicBezTo>
                  <a:cubicBezTo>
                    <a:pt x="10394" y="22556"/>
                    <a:pt x="10509" y="22655"/>
                    <a:pt x="10623" y="22753"/>
                  </a:cubicBezTo>
                  <a:cubicBezTo>
                    <a:pt x="10640" y="22769"/>
                    <a:pt x="10640" y="22769"/>
                    <a:pt x="10656" y="22769"/>
                  </a:cubicBezTo>
                  <a:cubicBezTo>
                    <a:pt x="10673" y="22769"/>
                    <a:pt x="10689" y="22769"/>
                    <a:pt x="10689" y="22753"/>
                  </a:cubicBezTo>
                  <a:cubicBezTo>
                    <a:pt x="10705" y="22736"/>
                    <a:pt x="10705" y="22704"/>
                    <a:pt x="10689" y="22687"/>
                  </a:cubicBezTo>
                  <a:cubicBezTo>
                    <a:pt x="10574" y="22589"/>
                    <a:pt x="10460" y="22491"/>
                    <a:pt x="10345" y="22393"/>
                  </a:cubicBezTo>
                  <a:cubicBezTo>
                    <a:pt x="10337" y="22384"/>
                    <a:pt x="10325" y="22380"/>
                    <a:pt x="10312" y="22380"/>
                  </a:cubicBezTo>
                  <a:close/>
                  <a:moveTo>
                    <a:pt x="10994" y="22970"/>
                  </a:moveTo>
                  <a:cubicBezTo>
                    <a:pt x="10984" y="22970"/>
                    <a:pt x="10975" y="22974"/>
                    <a:pt x="10967" y="22982"/>
                  </a:cubicBezTo>
                  <a:cubicBezTo>
                    <a:pt x="10951" y="22998"/>
                    <a:pt x="10951" y="23031"/>
                    <a:pt x="10967" y="23047"/>
                  </a:cubicBezTo>
                  <a:lnTo>
                    <a:pt x="11311" y="23342"/>
                  </a:lnTo>
                  <a:lnTo>
                    <a:pt x="11344" y="23342"/>
                  </a:lnTo>
                  <a:cubicBezTo>
                    <a:pt x="11360" y="23342"/>
                    <a:pt x="11360" y="23342"/>
                    <a:pt x="11376" y="23326"/>
                  </a:cubicBezTo>
                  <a:cubicBezTo>
                    <a:pt x="11393" y="23309"/>
                    <a:pt x="11393" y="23293"/>
                    <a:pt x="11360" y="23277"/>
                  </a:cubicBezTo>
                  <a:lnTo>
                    <a:pt x="11033" y="22982"/>
                  </a:lnTo>
                  <a:cubicBezTo>
                    <a:pt x="11016" y="22974"/>
                    <a:pt x="11004" y="22970"/>
                    <a:pt x="10994" y="22970"/>
                  </a:cubicBezTo>
                  <a:close/>
                  <a:moveTo>
                    <a:pt x="11681" y="23543"/>
                  </a:moveTo>
                  <a:cubicBezTo>
                    <a:pt x="11671" y="23543"/>
                    <a:pt x="11663" y="23547"/>
                    <a:pt x="11655" y="23555"/>
                  </a:cubicBezTo>
                  <a:cubicBezTo>
                    <a:pt x="11638" y="23588"/>
                    <a:pt x="11638" y="23604"/>
                    <a:pt x="11655" y="23620"/>
                  </a:cubicBezTo>
                  <a:cubicBezTo>
                    <a:pt x="11769" y="23718"/>
                    <a:pt x="11884" y="23817"/>
                    <a:pt x="11998" y="23915"/>
                  </a:cubicBezTo>
                  <a:cubicBezTo>
                    <a:pt x="12015" y="23915"/>
                    <a:pt x="12015" y="23931"/>
                    <a:pt x="12031" y="23931"/>
                  </a:cubicBezTo>
                  <a:cubicBezTo>
                    <a:pt x="12047" y="23931"/>
                    <a:pt x="12047" y="23915"/>
                    <a:pt x="12064" y="23915"/>
                  </a:cubicBezTo>
                  <a:cubicBezTo>
                    <a:pt x="12080" y="23882"/>
                    <a:pt x="12080" y="23866"/>
                    <a:pt x="12064" y="23849"/>
                  </a:cubicBezTo>
                  <a:cubicBezTo>
                    <a:pt x="11949" y="23751"/>
                    <a:pt x="11835" y="23653"/>
                    <a:pt x="11720" y="23555"/>
                  </a:cubicBezTo>
                  <a:cubicBezTo>
                    <a:pt x="11704" y="23547"/>
                    <a:pt x="11691" y="23543"/>
                    <a:pt x="11681" y="23543"/>
                  </a:cubicBezTo>
                  <a:close/>
                  <a:moveTo>
                    <a:pt x="12367" y="24132"/>
                  </a:moveTo>
                  <a:cubicBezTo>
                    <a:pt x="12358" y="24132"/>
                    <a:pt x="12350" y="24136"/>
                    <a:pt x="12342" y="24144"/>
                  </a:cubicBezTo>
                  <a:cubicBezTo>
                    <a:pt x="12326" y="24160"/>
                    <a:pt x="12326" y="24193"/>
                    <a:pt x="12342" y="24210"/>
                  </a:cubicBezTo>
                  <a:cubicBezTo>
                    <a:pt x="12457" y="24308"/>
                    <a:pt x="12571" y="24406"/>
                    <a:pt x="12669" y="24504"/>
                  </a:cubicBezTo>
                  <a:lnTo>
                    <a:pt x="12735" y="24504"/>
                  </a:lnTo>
                  <a:cubicBezTo>
                    <a:pt x="12751" y="24471"/>
                    <a:pt x="12751" y="24455"/>
                    <a:pt x="12735" y="24439"/>
                  </a:cubicBezTo>
                  <a:cubicBezTo>
                    <a:pt x="12620" y="24341"/>
                    <a:pt x="12506" y="24242"/>
                    <a:pt x="12391" y="24144"/>
                  </a:cubicBezTo>
                  <a:cubicBezTo>
                    <a:pt x="12383" y="24136"/>
                    <a:pt x="12375" y="24132"/>
                    <a:pt x="12367" y="24132"/>
                  </a:cubicBezTo>
                  <a:close/>
                  <a:moveTo>
                    <a:pt x="13030" y="24721"/>
                  </a:moveTo>
                  <a:cubicBezTo>
                    <a:pt x="13017" y="24721"/>
                    <a:pt x="13005" y="24725"/>
                    <a:pt x="12997" y="24733"/>
                  </a:cubicBezTo>
                  <a:cubicBezTo>
                    <a:pt x="12980" y="24750"/>
                    <a:pt x="12980" y="24782"/>
                    <a:pt x="13013" y="24799"/>
                  </a:cubicBezTo>
                  <a:cubicBezTo>
                    <a:pt x="13111" y="24913"/>
                    <a:pt x="13226" y="25012"/>
                    <a:pt x="13324" y="25110"/>
                  </a:cubicBezTo>
                  <a:cubicBezTo>
                    <a:pt x="13341" y="25126"/>
                    <a:pt x="13341" y="25126"/>
                    <a:pt x="13357" y="25126"/>
                  </a:cubicBezTo>
                  <a:cubicBezTo>
                    <a:pt x="13373" y="25126"/>
                    <a:pt x="13390" y="25126"/>
                    <a:pt x="13390" y="25110"/>
                  </a:cubicBezTo>
                  <a:cubicBezTo>
                    <a:pt x="13406" y="25093"/>
                    <a:pt x="13406" y="25061"/>
                    <a:pt x="13390" y="25044"/>
                  </a:cubicBezTo>
                  <a:cubicBezTo>
                    <a:pt x="13291" y="24946"/>
                    <a:pt x="13177" y="24848"/>
                    <a:pt x="13062" y="24733"/>
                  </a:cubicBezTo>
                  <a:cubicBezTo>
                    <a:pt x="13054" y="24725"/>
                    <a:pt x="13042" y="24721"/>
                    <a:pt x="13030" y="24721"/>
                  </a:cubicBezTo>
                  <a:close/>
                  <a:moveTo>
                    <a:pt x="13674" y="25359"/>
                  </a:moveTo>
                  <a:cubicBezTo>
                    <a:pt x="13664" y="25359"/>
                    <a:pt x="13652" y="25364"/>
                    <a:pt x="13635" y="25372"/>
                  </a:cubicBezTo>
                  <a:cubicBezTo>
                    <a:pt x="13619" y="25388"/>
                    <a:pt x="13619" y="25421"/>
                    <a:pt x="13635" y="25437"/>
                  </a:cubicBezTo>
                  <a:cubicBezTo>
                    <a:pt x="13750" y="25552"/>
                    <a:pt x="13848" y="25650"/>
                    <a:pt x="13946" y="25765"/>
                  </a:cubicBezTo>
                  <a:cubicBezTo>
                    <a:pt x="13946" y="25781"/>
                    <a:pt x="13963" y="25781"/>
                    <a:pt x="13979" y="25781"/>
                  </a:cubicBezTo>
                  <a:cubicBezTo>
                    <a:pt x="13979" y="25781"/>
                    <a:pt x="13995" y="25781"/>
                    <a:pt x="13995" y="25765"/>
                  </a:cubicBezTo>
                  <a:cubicBezTo>
                    <a:pt x="14028" y="25748"/>
                    <a:pt x="14028" y="25732"/>
                    <a:pt x="14012" y="25715"/>
                  </a:cubicBezTo>
                  <a:cubicBezTo>
                    <a:pt x="13913" y="25601"/>
                    <a:pt x="13815" y="25486"/>
                    <a:pt x="13701" y="25372"/>
                  </a:cubicBezTo>
                  <a:cubicBezTo>
                    <a:pt x="13693" y="25364"/>
                    <a:pt x="13684" y="25359"/>
                    <a:pt x="13674" y="25359"/>
                  </a:cubicBezTo>
                  <a:close/>
                  <a:moveTo>
                    <a:pt x="14242" y="26036"/>
                  </a:moveTo>
                  <a:cubicBezTo>
                    <a:pt x="14235" y="26036"/>
                    <a:pt x="14229" y="26038"/>
                    <a:pt x="14224" y="26043"/>
                  </a:cubicBezTo>
                  <a:cubicBezTo>
                    <a:pt x="14208" y="26059"/>
                    <a:pt x="14208" y="26092"/>
                    <a:pt x="14224" y="26108"/>
                  </a:cubicBezTo>
                  <a:cubicBezTo>
                    <a:pt x="14306" y="26239"/>
                    <a:pt x="14405" y="26354"/>
                    <a:pt x="14486" y="26468"/>
                  </a:cubicBezTo>
                  <a:cubicBezTo>
                    <a:pt x="14486" y="26485"/>
                    <a:pt x="14503" y="26485"/>
                    <a:pt x="14519" y="26485"/>
                  </a:cubicBezTo>
                  <a:lnTo>
                    <a:pt x="14552" y="26485"/>
                  </a:lnTo>
                  <a:cubicBezTo>
                    <a:pt x="14568" y="26468"/>
                    <a:pt x="14568" y="26436"/>
                    <a:pt x="14552" y="26419"/>
                  </a:cubicBezTo>
                  <a:cubicBezTo>
                    <a:pt x="14470" y="26305"/>
                    <a:pt x="14388" y="26174"/>
                    <a:pt x="14290" y="26059"/>
                  </a:cubicBezTo>
                  <a:cubicBezTo>
                    <a:pt x="14278" y="26048"/>
                    <a:pt x="14259" y="26036"/>
                    <a:pt x="14242" y="26036"/>
                  </a:cubicBezTo>
                  <a:close/>
                  <a:moveTo>
                    <a:pt x="14732" y="26779"/>
                  </a:moveTo>
                  <a:cubicBezTo>
                    <a:pt x="14716" y="26796"/>
                    <a:pt x="14716" y="26829"/>
                    <a:pt x="14716" y="26845"/>
                  </a:cubicBezTo>
                  <a:cubicBezTo>
                    <a:pt x="14797" y="26976"/>
                    <a:pt x="14863" y="27107"/>
                    <a:pt x="14928" y="27238"/>
                  </a:cubicBezTo>
                  <a:cubicBezTo>
                    <a:pt x="14945" y="27254"/>
                    <a:pt x="14961" y="27270"/>
                    <a:pt x="14977" y="27270"/>
                  </a:cubicBezTo>
                  <a:cubicBezTo>
                    <a:pt x="14977" y="27270"/>
                    <a:pt x="14994" y="27254"/>
                    <a:pt x="14994" y="27254"/>
                  </a:cubicBezTo>
                  <a:cubicBezTo>
                    <a:pt x="15010" y="27254"/>
                    <a:pt x="15027" y="27221"/>
                    <a:pt x="15010" y="27205"/>
                  </a:cubicBezTo>
                  <a:cubicBezTo>
                    <a:pt x="14945" y="27074"/>
                    <a:pt x="14879" y="26927"/>
                    <a:pt x="14797" y="26796"/>
                  </a:cubicBezTo>
                  <a:cubicBezTo>
                    <a:pt x="14781" y="26779"/>
                    <a:pt x="14765" y="26779"/>
                    <a:pt x="14732" y="26779"/>
                  </a:cubicBezTo>
                  <a:close/>
                  <a:moveTo>
                    <a:pt x="15141" y="27581"/>
                  </a:moveTo>
                  <a:cubicBezTo>
                    <a:pt x="15125" y="27598"/>
                    <a:pt x="15108" y="27614"/>
                    <a:pt x="15108" y="27647"/>
                  </a:cubicBezTo>
                  <a:cubicBezTo>
                    <a:pt x="15174" y="27778"/>
                    <a:pt x="15223" y="27925"/>
                    <a:pt x="15256" y="28056"/>
                  </a:cubicBezTo>
                  <a:cubicBezTo>
                    <a:pt x="15272" y="28089"/>
                    <a:pt x="15288" y="28089"/>
                    <a:pt x="15305" y="28089"/>
                  </a:cubicBezTo>
                  <a:lnTo>
                    <a:pt x="15321" y="28089"/>
                  </a:lnTo>
                  <a:cubicBezTo>
                    <a:pt x="15338" y="28089"/>
                    <a:pt x="15354" y="28056"/>
                    <a:pt x="15354" y="28040"/>
                  </a:cubicBezTo>
                  <a:cubicBezTo>
                    <a:pt x="15305" y="27892"/>
                    <a:pt x="15256" y="27745"/>
                    <a:pt x="15207" y="27614"/>
                  </a:cubicBezTo>
                  <a:cubicBezTo>
                    <a:pt x="15190" y="27581"/>
                    <a:pt x="15157" y="27581"/>
                    <a:pt x="15141" y="27581"/>
                  </a:cubicBezTo>
                  <a:close/>
                  <a:moveTo>
                    <a:pt x="15426" y="28443"/>
                  </a:moveTo>
                  <a:cubicBezTo>
                    <a:pt x="15419" y="28443"/>
                    <a:pt x="15412" y="28445"/>
                    <a:pt x="15403" y="28449"/>
                  </a:cubicBezTo>
                  <a:cubicBezTo>
                    <a:pt x="15387" y="28449"/>
                    <a:pt x="15370" y="28465"/>
                    <a:pt x="15370" y="28498"/>
                  </a:cubicBezTo>
                  <a:cubicBezTo>
                    <a:pt x="15403" y="28645"/>
                    <a:pt x="15419" y="28793"/>
                    <a:pt x="15436" y="28940"/>
                  </a:cubicBezTo>
                  <a:cubicBezTo>
                    <a:pt x="15452" y="28956"/>
                    <a:pt x="15468" y="28973"/>
                    <a:pt x="15485" y="28973"/>
                  </a:cubicBezTo>
                  <a:cubicBezTo>
                    <a:pt x="15518" y="28973"/>
                    <a:pt x="15534" y="28956"/>
                    <a:pt x="15534" y="28924"/>
                  </a:cubicBezTo>
                  <a:cubicBezTo>
                    <a:pt x="15518" y="28776"/>
                    <a:pt x="15485" y="28629"/>
                    <a:pt x="15452" y="28482"/>
                  </a:cubicBezTo>
                  <a:cubicBezTo>
                    <a:pt x="15452" y="28458"/>
                    <a:pt x="15443" y="28443"/>
                    <a:pt x="15426" y="28443"/>
                  </a:cubicBezTo>
                  <a:close/>
                  <a:moveTo>
                    <a:pt x="15518" y="29333"/>
                  </a:moveTo>
                  <a:cubicBezTo>
                    <a:pt x="15485" y="29333"/>
                    <a:pt x="15468" y="29349"/>
                    <a:pt x="15468" y="29382"/>
                  </a:cubicBezTo>
                  <a:cubicBezTo>
                    <a:pt x="15468" y="29431"/>
                    <a:pt x="15468" y="29497"/>
                    <a:pt x="15468" y="29562"/>
                  </a:cubicBezTo>
                  <a:cubicBezTo>
                    <a:pt x="15468" y="29644"/>
                    <a:pt x="15468" y="29742"/>
                    <a:pt x="15468" y="29824"/>
                  </a:cubicBezTo>
                  <a:cubicBezTo>
                    <a:pt x="15468" y="29840"/>
                    <a:pt x="15485" y="29873"/>
                    <a:pt x="15518" y="29873"/>
                  </a:cubicBezTo>
                  <a:cubicBezTo>
                    <a:pt x="15534" y="29873"/>
                    <a:pt x="15567" y="29857"/>
                    <a:pt x="15567" y="29824"/>
                  </a:cubicBezTo>
                  <a:cubicBezTo>
                    <a:pt x="15567" y="29742"/>
                    <a:pt x="15567" y="29644"/>
                    <a:pt x="15567" y="29562"/>
                  </a:cubicBezTo>
                  <a:cubicBezTo>
                    <a:pt x="15567" y="29497"/>
                    <a:pt x="15567" y="29431"/>
                    <a:pt x="15567" y="29382"/>
                  </a:cubicBezTo>
                  <a:cubicBezTo>
                    <a:pt x="15567" y="29349"/>
                    <a:pt x="15550" y="29333"/>
                    <a:pt x="15518" y="29333"/>
                  </a:cubicBezTo>
                  <a:close/>
                  <a:moveTo>
                    <a:pt x="15485" y="30233"/>
                  </a:moveTo>
                  <a:cubicBezTo>
                    <a:pt x="15468" y="30233"/>
                    <a:pt x="15436" y="30250"/>
                    <a:pt x="15436" y="30266"/>
                  </a:cubicBezTo>
                  <a:cubicBezTo>
                    <a:pt x="15419" y="30413"/>
                    <a:pt x="15403" y="30561"/>
                    <a:pt x="15370" y="30708"/>
                  </a:cubicBezTo>
                  <a:cubicBezTo>
                    <a:pt x="15370" y="30724"/>
                    <a:pt x="15387" y="30757"/>
                    <a:pt x="15403" y="30757"/>
                  </a:cubicBezTo>
                  <a:lnTo>
                    <a:pt x="15419" y="30757"/>
                  </a:lnTo>
                  <a:cubicBezTo>
                    <a:pt x="15436" y="30757"/>
                    <a:pt x="15452" y="30741"/>
                    <a:pt x="15452" y="30724"/>
                  </a:cubicBezTo>
                  <a:cubicBezTo>
                    <a:pt x="15485" y="30577"/>
                    <a:pt x="15501" y="30430"/>
                    <a:pt x="15518" y="30282"/>
                  </a:cubicBezTo>
                  <a:cubicBezTo>
                    <a:pt x="15534" y="30250"/>
                    <a:pt x="15518" y="30233"/>
                    <a:pt x="15485" y="30233"/>
                  </a:cubicBezTo>
                  <a:close/>
                  <a:moveTo>
                    <a:pt x="15308" y="31111"/>
                  </a:moveTo>
                  <a:cubicBezTo>
                    <a:pt x="15296" y="31111"/>
                    <a:pt x="15284" y="31126"/>
                    <a:pt x="15272" y="31150"/>
                  </a:cubicBezTo>
                  <a:cubicBezTo>
                    <a:pt x="15239" y="31281"/>
                    <a:pt x="15207" y="31428"/>
                    <a:pt x="15157" y="31575"/>
                  </a:cubicBezTo>
                  <a:cubicBezTo>
                    <a:pt x="15141" y="31592"/>
                    <a:pt x="15157" y="31625"/>
                    <a:pt x="15190" y="31625"/>
                  </a:cubicBezTo>
                  <a:cubicBezTo>
                    <a:pt x="15223" y="31625"/>
                    <a:pt x="15239" y="31625"/>
                    <a:pt x="15239" y="31592"/>
                  </a:cubicBezTo>
                  <a:cubicBezTo>
                    <a:pt x="15288" y="31461"/>
                    <a:pt x="15321" y="31313"/>
                    <a:pt x="15354" y="31166"/>
                  </a:cubicBezTo>
                  <a:cubicBezTo>
                    <a:pt x="15370" y="31133"/>
                    <a:pt x="15354" y="31117"/>
                    <a:pt x="15321" y="31117"/>
                  </a:cubicBezTo>
                  <a:cubicBezTo>
                    <a:pt x="15317" y="31113"/>
                    <a:pt x="15312" y="31111"/>
                    <a:pt x="15308" y="31111"/>
                  </a:cubicBezTo>
                  <a:close/>
                  <a:moveTo>
                    <a:pt x="15076" y="31968"/>
                  </a:moveTo>
                  <a:cubicBezTo>
                    <a:pt x="15043" y="31968"/>
                    <a:pt x="15027" y="31968"/>
                    <a:pt x="15010" y="32001"/>
                  </a:cubicBezTo>
                  <a:cubicBezTo>
                    <a:pt x="14961" y="32132"/>
                    <a:pt x="14912" y="32279"/>
                    <a:pt x="14846" y="32410"/>
                  </a:cubicBezTo>
                  <a:cubicBezTo>
                    <a:pt x="14830" y="32427"/>
                    <a:pt x="14846" y="32459"/>
                    <a:pt x="14863" y="32476"/>
                  </a:cubicBezTo>
                  <a:lnTo>
                    <a:pt x="14879" y="32476"/>
                  </a:lnTo>
                  <a:cubicBezTo>
                    <a:pt x="14912" y="32476"/>
                    <a:pt x="14928" y="32459"/>
                    <a:pt x="14928" y="32443"/>
                  </a:cubicBezTo>
                  <a:cubicBezTo>
                    <a:pt x="14994" y="32312"/>
                    <a:pt x="15043" y="32165"/>
                    <a:pt x="15092" y="32034"/>
                  </a:cubicBezTo>
                  <a:cubicBezTo>
                    <a:pt x="15108" y="32001"/>
                    <a:pt x="15092" y="31985"/>
                    <a:pt x="15076" y="31968"/>
                  </a:cubicBezTo>
                  <a:close/>
                  <a:moveTo>
                    <a:pt x="14690" y="32792"/>
                  </a:moveTo>
                  <a:cubicBezTo>
                    <a:pt x="14678" y="32792"/>
                    <a:pt x="14666" y="32800"/>
                    <a:pt x="14666" y="32819"/>
                  </a:cubicBezTo>
                  <a:cubicBezTo>
                    <a:pt x="14650" y="32852"/>
                    <a:pt x="14617" y="32885"/>
                    <a:pt x="14601" y="32918"/>
                  </a:cubicBezTo>
                  <a:cubicBezTo>
                    <a:pt x="14552" y="33016"/>
                    <a:pt x="14503" y="33114"/>
                    <a:pt x="14454" y="33212"/>
                  </a:cubicBezTo>
                  <a:cubicBezTo>
                    <a:pt x="14437" y="33229"/>
                    <a:pt x="14454" y="33261"/>
                    <a:pt x="14470" y="33278"/>
                  </a:cubicBezTo>
                  <a:lnTo>
                    <a:pt x="14503" y="33278"/>
                  </a:lnTo>
                  <a:cubicBezTo>
                    <a:pt x="14519" y="33278"/>
                    <a:pt x="14519" y="33278"/>
                    <a:pt x="14535" y="33261"/>
                  </a:cubicBezTo>
                  <a:cubicBezTo>
                    <a:pt x="14585" y="33163"/>
                    <a:pt x="14634" y="33065"/>
                    <a:pt x="14683" y="32967"/>
                  </a:cubicBezTo>
                  <a:cubicBezTo>
                    <a:pt x="14699" y="32934"/>
                    <a:pt x="14716" y="32885"/>
                    <a:pt x="14748" y="32852"/>
                  </a:cubicBezTo>
                  <a:cubicBezTo>
                    <a:pt x="14748" y="32836"/>
                    <a:pt x="14748" y="32803"/>
                    <a:pt x="14716" y="32803"/>
                  </a:cubicBezTo>
                  <a:cubicBezTo>
                    <a:pt x="14709" y="32796"/>
                    <a:pt x="14699" y="32792"/>
                    <a:pt x="14690" y="32792"/>
                  </a:cubicBezTo>
                  <a:close/>
                  <a:moveTo>
                    <a:pt x="14265" y="33578"/>
                  </a:moveTo>
                  <a:cubicBezTo>
                    <a:pt x="14252" y="33578"/>
                    <a:pt x="14241" y="33586"/>
                    <a:pt x="14241" y="33605"/>
                  </a:cubicBezTo>
                  <a:cubicBezTo>
                    <a:pt x="14159" y="33736"/>
                    <a:pt x="14077" y="33851"/>
                    <a:pt x="13995" y="33982"/>
                  </a:cubicBezTo>
                  <a:cubicBezTo>
                    <a:pt x="13979" y="33998"/>
                    <a:pt x="13995" y="34031"/>
                    <a:pt x="14012" y="34047"/>
                  </a:cubicBezTo>
                  <a:lnTo>
                    <a:pt x="14028" y="34047"/>
                  </a:lnTo>
                  <a:cubicBezTo>
                    <a:pt x="14044" y="34047"/>
                    <a:pt x="14061" y="34047"/>
                    <a:pt x="14077" y="34031"/>
                  </a:cubicBezTo>
                  <a:cubicBezTo>
                    <a:pt x="14159" y="33900"/>
                    <a:pt x="14241" y="33769"/>
                    <a:pt x="14306" y="33654"/>
                  </a:cubicBezTo>
                  <a:cubicBezTo>
                    <a:pt x="14323" y="33621"/>
                    <a:pt x="14323" y="33605"/>
                    <a:pt x="14290" y="33589"/>
                  </a:cubicBezTo>
                  <a:cubicBezTo>
                    <a:pt x="14283" y="33582"/>
                    <a:pt x="14274" y="33578"/>
                    <a:pt x="14265" y="33578"/>
                  </a:cubicBezTo>
                  <a:close/>
                  <a:moveTo>
                    <a:pt x="13774" y="34329"/>
                  </a:moveTo>
                  <a:cubicBezTo>
                    <a:pt x="13766" y="34329"/>
                    <a:pt x="13758" y="34333"/>
                    <a:pt x="13750" y="34342"/>
                  </a:cubicBezTo>
                  <a:cubicBezTo>
                    <a:pt x="13652" y="34473"/>
                    <a:pt x="13570" y="34587"/>
                    <a:pt x="13472" y="34702"/>
                  </a:cubicBezTo>
                  <a:cubicBezTo>
                    <a:pt x="13455" y="34718"/>
                    <a:pt x="13472" y="34751"/>
                    <a:pt x="13488" y="34767"/>
                  </a:cubicBezTo>
                  <a:cubicBezTo>
                    <a:pt x="13488" y="34767"/>
                    <a:pt x="13504" y="34784"/>
                    <a:pt x="13504" y="34784"/>
                  </a:cubicBezTo>
                  <a:cubicBezTo>
                    <a:pt x="13521" y="34784"/>
                    <a:pt x="13537" y="34767"/>
                    <a:pt x="13553" y="34767"/>
                  </a:cubicBezTo>
                  <a:cubicBezTo>
                    <a:pt x="13635" y="34636"/>
                    <a:pt x="13733" y="34522"/>
                    <a:pt x="13815" y="34407"/>
                  </a:cubicBezTo>
                  <a:cubicBezTo>
                    <a:pt x="13832" y="34374"/>
                    <a:pt x="13832" y="34358"/>
                    <a:pt x="13799" y="34342"/>
                  </a:cubicBezTo>
                  <a:cubicBezTo>
                    <a:pt x="13791" y="34333"/>
                    <a:pt x="13783" y="34329"/>
                    <a:pt x="13774" y="34329"/>
                  </a:cubicBezTo>
                  <a:close/>
                  <a:moveTo>
                    <a:pt x="13226" y="35033"/>
                  </a:moveTo>
                  <a:cubicBezTo>
                    <a:pt x="13214" y="35033"/>
                    <a:pt x="13201" y="35037"/>
                    <a:pt x="13193" y="35046"/>
                  </a:cubicBezTo>
                  <a:cubicBezTo>
                    <a:pt x="13095" y="35160"/>
                    <a:pt x="12997" y="35275"/>
                    <a:pt x="12899" y="35389"/>
                  </a:cubicBezTo>
                  <a:cubicBezTo>
                    <a:pt x="12882" y="35406"/>
                    <a:pt x="12882" y="35422"/>
                    <a:pt x="12899" y="35438"/>
                  </a:cubicBezTo>
                  <a:cubicBezTo>
                    <a:pt x="12899" y="35455"/>
                    <a:pt x="12915" y="35455"/>
                    <a:pt x="12931" y="35455"/>
                  </a:cubicBezTo>
                  <a:cubicBezTo>
                    <a:pt x="12931" y="35455"/>
                    <a:pt x="12948" y="35455"/>
                    <a:pt x="12964" y="35438"/>
                  </a:cubicBezTo>
                  <a:cubicBezTo>
                    <a:pt x="13062" y="35340"/>
                    <a:pt x="13161" y="35226"/>
                    <a:pt x="13259" y="35111"/>
                  </a:cubicBezTo>
                  <a:cubicBezTo>
                    <a:pt x="13275" y="35095"/>
                    <a:pt x="13275" y="35062"/>
                    <a:pt x="13259" y="35046"/>
                  </a:cubicBezTo>
                  <a:cubicBezTo>
                    <a:pt x="13251" y="35037"/>
                    <a:pt x="13238" y="35033"/>
                    <a:pt x="13226" y="35033"/>
                  </a:cubicBezTo>
                  <a:close/>
                  <a:moveTo>
                    <a:pt x="12612" y="35688"/>
                  </a:moveTo>
                  <a:cubicBezTo>
                    <a:pt x="12604" y="35688"/>
                    <a:pt x="12596" y="35692"/>
                    <a:pt x="12588" y="35700"/>
                  </a:cubicBezTo>
                  <a:cubicBezTo>
                    <a:pt x="12473" y="35798"/>
                    <a:pt x="12358" y="35913"/>
                    <a:pt x="12260" y="36011"/>
                  </a:cubicBezTo>
                  <a:cubicBezTo>
                    <a:pt x="12228" y="36028"/>
                    <a:pt x="12228" y="36044"/>
                    <a:pt x="12244" y="36077"/>
                  </a:cubicBezTo>
                  <a:lnTo>
                    <a:pt x="12309" y="36077"/>
                  </a:lnTo>
                  <a:cubicBezTo>
                    <a:pt x="12424" y="35979"/>
                    <a:pt x="12539" y="35864"/>
                    <a:pt x="12637" y="35766"/>
                  </a:cubicBezTo>
                  <a:cubicBezTo>
                    <a:pt x="12653" y="35749"/>
                    <a:pt x="12653" y="35717"/>
                    <a:pt x="12637" y="35700"/>
                  </a:cubicBezTo>
                  <a:cubicBezTo>
                    <a:pt x="12629" y="35692"/>
                    <a:pt x="12620" y="35688"/>
                    <a:pt x="12612" y="35688"/>
                  </a:cubicBezTo>
                  <a:close/>
                  <a:moveTo>
                    <a:pt x="11934" y="36283"/>
                  </a:moveTo>
                  <a:cubicBezTo>
                    <a:pt x="11928" y="36283"/>
                    <a:pt x="11921" y="36285"/>
                    <a:pt x="11917" y="36290"/>
                  </a:cubicBezTo>
                  <a:cubicBezTo>
                    <a:pt x="11802" y="36388"/>
                    <a:pt x="11687" y="36486"/>
                    <a:pt x="11556" y="36568"/>
                  </a:cubicBezTo>
                  <a:cubicBezTo>
                    <a:pt x="11540" y="36584"/>
                    <a:pt x="11540" y="36617"/>
                    <a:pt x="11556" y="36633"/>
                  </a:cubicBezTo>
                  <a:cubicBezTo>
                    <a:pt x="11556" y="36650"/>
                    <a:pt x="11573" y="36650"/>
                    <a:pt x="11589" y="36650"/>
                  </a:cubicBezTo>
                  <a:lnTo>
                    <a:pt x="11622" y="36650"/>
                  </a:lnTo>
                  <a:cubicBezTo>
                    <a:pt x="11736" y="36551"/>
                    <a:pt x="11851" y="36453"/>
                    <a:pt x="11966" y="36371"/>
                  </a:cubicBezTo>
                  <a:cubicBezTo>
                    <a:pt x="11998" y="36355"/>
                    <a:pt x="11998" y="36322"/>
                    <a:pt x="11982" y="36306"/>
                  </a:cubicBezTo>
                  <a:cubicBezTo>
                    <a:pt x="11970" y="36294"/>
                    <a:pt x="11951" y="36283"/>
                    <a:pt x="11934" y="36283"/>
                  </a:cubicBezTo>
                  <a:close/>
                  <a:moveTo>
                    <a:pt x="11214" y="36823"/>
                  </a:moveTo>
                  <a:cubicBezTo>
                    <a:pt x="11207" y="36823"/>
                    <a:pt x="11201" y="36825"/>
                    <a:pt x="11196" y="36830"/>
                  </a:cubicBezTo>
                  <a:cubicBezTo>
                    <a:pt x="11082" y="36912"/>
                    <a:pt x="10951" y="36993"/>
                    <a:pt x="10820" y="37075"/>
                  </a:cubicBezTo>
                  <a:cubicBezTo>
                    <a:pt x="10803" y="37092"/>
                    <a:pt x="10803" y="37108"/>
                    <a:pt x="10803" y="37141"/>
                  </a:cubicBezTo>
                  <a:cubicBezTo>
                    <a:pt x="10820" y="37157"/>
                    <a:pt x="10836" y="37157"/>
                    <a:pt x="10853" y="37157"/>
                  </a:cubicBezTo>
                  <a:lnTo>
                    <a:pt x="10869" y="37157"/>
                  </a:lnTo>
                  <a:cubicBezTo>
                    <a:pt x="11000" y="37075"/>
                    <a:pt x="11131" y="36993"/>
                    <a:pt x="11245" y="36912"/>
                  </a:cubicBezTo>
                  <a:cubicBezTo>
                    <a:pt x="11278" y="36895"/>
                    <a:pt x="11278" y="36862"/>
                    <a:pt x="11262" y="36846"/>
                  </a:cubicBezTo>
                  <a:cubicBezTo>
                    <a:pt x="11250" y="36834"/>
                    <a:pt x="11230" y="36823"/>
                    <a:pt x="11214" y="36823"/>
                  </a:cubicBezTo>
                  <a:close/>
                  <a:moveTo>
                    <a:pt x="10469" y="37294"/>
                  </a:moveTo>
                  <a:cubicBezTo>
                    <a:pt x="10460" y="37294"/>
                    <a:pt x="10450" y="37298"/>
                    <a:pt x="10443" y="37304"/>
                  </a:cubicBezTo>
                  <a:cubicBezTo>
                    <a:pt x="10312" y="37370"/>
                    <a:pt x="10181" y="37435"/>
                    <a:pt x="10051" y="37501"/>
                  </a:cubicBezTo>
                  <a:cubicBezTo>
                    <a:pt x="10018" y="37517"/>
                    <a:pt x="10018" y="37550"/>
                    <a:pt x="10018" y="37566"/>
                  </a:cubicBezTo>
                  <a:cubicBezTo>
                    <a:pt x="10034" y="37583"/>
                    <a:pt x="10051" y="37599"/>
                    <a:pt x="10067" y="37599"/>
                  </a:cubicBezTo>
                  <a:cubicBezTo>
                    <a:pt x="10067" y="37599"/>
                    <a:pt x="10083" y="37583"/>
                    <a:pt x="10083" y="37583"/>
                  </a:cubicBezTo>
                  <a:cubicBezTo>
                    <a:pt x="10214" y="37517"/>
                    <a:pt x="10345" y="37452"/>
                    <a:pt x="10476" y="37370"/>
                  </a:cubicBezTo>
                  <a:cubicBezTo>
                    <a:pt x="10509" y="37370"/>
                    <a:pt x="10509" y="37337"/>
                    <a:pt x="10492" y="37321"/>
                  </a:cubicBezTo>
                  <a:cubicBezTo>
                    <a:pt x="10492" y="37302"/>
                    <a:pt x="10481" y="37294"/>
                    <a:pt x="10469" y="37294"/>
                  </a:cubicBezTo>
                  <a:close/>
                  <a:moveTo>
                    <a:pt x="4322" y="37505"/>
                  </a:moveTo>
                  <a:cubicBezTo>
                    <a:pt x="4309" y="37505"/>
                    <a:pt x="4297" y="37509"/>
                    <a:pt x="4289" y="37517"/>
                  </a:cubicBezTo>
                  <a:cubicBezTo>
                    <a:pt x="4272" y="37534"/>
                    <a:pt x="4272" y="37566"/>
                    <a:pt x="4289" y="37583"/>
                  </a:cubicBezTo>
                  <a:cubicBezTo>
                    <a:pt x="4403" y="37681"/>
                    <a:pt x="4502" y="37779"/>
                    <a:pt x="4616" y="37894"/>
                  </a:cubicBezTo>
                  <a:lnTo>
                    <a:pt x="4682" y="37894"/>
                  </a:lnTo>
                  <a:cubicBezTo>
                    <a:pt x="4698" y="37861"/>
                    <a:pt x="4698" y="37845"/>
                    <a:pt x="4682" y="37828"/>
                  </a:cubicBezTo>
                  <a:cubicBezTo>
                    <a:pt x="4567" y="37714"/>
                    <a:pt x="4469" y="37615"/>
                    <a:pt x="4354" y="37517"/>
                  </a:cubicBezTo>
                  <a:cubicBezTo>
                    <a:pt x="4346" y="37509"/>
                    <a:pt x="4334" y="37505"/>
                    <a:pt x="4322" y="37505"/>
                  </a:cubicBezTo>
                  <a:close/>
                  <a:moveTo>
                    <a:pt x="9659" y="37690"/>
                  </a:moveTo>
                  <a:cubicBezTo>
                    <a:pt x="9652" y="37690"/>
                    <a:pt x="9646" y="37692"/>
                    <a:pt x="9641" y="37697"/>
                  </a:cubicBezTo>
                  <a:cubicBezTo>
                    <a:pt x="9510" y="37746"/>
                    <a:pt x="9363" y="37812"/>
                    <a:pt x="9232" y="37861"/>
                  </a:cubicBezTo>
                  <a:cubicBezTo>
                    <a:pt x="9199" y="37877"/>
                    <a:pt x="9183" y="37894"/>
                    <a:pt x="9199" y="37926"/>
                  </a:cubicBezTo>
                  <a:cubicBezTo>
                    <a:pt x="9199" y="37943"/>
                    <a:pt x="9216" y="37943"/>
                    <a:pt x="9248" y="37943"/>
                  </a:cubicBezTo>
                  <a:lnTo>
                    <a:pt x="9265" y="37943"/>
                  </a:lnTo>
                  <a:cubicBezTo>
                    <a:pt x="9396" y="37894"/>
                    <a:pt x="9543" y="37828"/>
                    <a:pt x="9674" y="37779"/>
                  </a:cubicBezTo>
                  <a:cubicBezTo>
                    <a:pt x="9690" y="37763"/>
                    <a:pt x="9707" y="37746"/>
                    <a:pt x="9690" y="37714"/>
                  </a:cubicBezTo>
                  <a:cubicBezTo>
                    <a:pt x="9690" y="37702"/>
                    <a:pt x="9674" y="37690"/>
                    <a:pt x="9659" y="37690"/>
                  </a:cubicBezTo>
                  <a:close/>
                  <a:moveTo>
                    <a:pt x="8807" y="38008"/>
                  </a:moveTo>
                  <a:cubicBezTo>
                    <a:pt x="8676" y="38057"/>
                    <a:pt x="8528" y="38106"/>
                    <a:pt x="8381" y="38156"/>
                  </a:cubicBezTo>
                  <a:cubicBezTo>
                    <a:pt x="8365" y="38156"/>
                    <a:pt x="8348" y="38188"/>
                    <a:pt x="8348" y="38205"/>
                  </a:cubicBezTo>
                  <a:cubicBezTo>
                    <a:pt x="8365" y="38237"/>
                    <a:pt x="8381" y="38237"/>
                    <a:pt x="8397" y="38237"/>
                  </a:cubicBezTo>
                  <a:lnTo>
                    <a:pt x="8414" y="38237"/>
                  </a:lnTo>
                  <a:cubicBezTo>
                    <a:pt x="8561" y="38188"/>
                    <a:pt x="8692" y="38139"/>
                    <a:pt x="8839" y="38106"/>
                  </a:cubicBezTo>
                  <a:cubicBezTo>
                    <a:pt x="8856" y="38090"/>
                    <a:pt x="8872" y="38074"/>
                    <a:pt x="8856" y="38041"/>
                  </a:cubicBezTo>
                  <a:cubicBezTo>
                    <a:pt x="8856" y="38025"/>
                    <a:pt x="8823" y="38008"/>
                    <a:pt x="8807" y="38008"/>
                  </a:cubicBezTo>
                  <a:close/>
                  <a:moveTo>
                    <a:pt x="7971" y="38280"/>
                  </a:moveTo>
                  <a:cubicBezTo>
                    <a:pt x="7965" y="38280"/>
                    <a:pt x="7960" y="38282"/>
                    <a:pt x="7955" y="38286"/>
                  </a:cubicBezTo>
                  <a:cubicBezTo>
                    <a:pt x="7808" y="38319"/>
                    <a:pt x="7661" y="38368"/>
                    <a:pt x="7513" y="38401"/>
                  </a:cubicBezTo>
                  <a:cubicBezTo>
                    <a:pt x="7497" y="38401"/>
                    <a:pt x="7481" y="38434"/>
                    <a:pt x="7481" y="38450"/>
                  </a:cubicBezTo>
                  <a:cubicBezTo>
                    <a:pt x="7497" y="38483"/>
                    <a:pt x="7513" y="38483"/>
                    <a:pt x="7530" y="38483"/>
                  </a:cubicBezTo>
                  <a:lnTo>
                    <a:pt x="7546" y="38483"/>
                  </a:lnTo>
                  <a:cubicBezTo>
                    <a:pt x="7693" y="38450"/>
                    <a:pt x="7824" y="38417"/>
                    <a:pt x="7972" y="38368"/>
                  </a:cubicBezTo>
                  <a:cubicBezTo>
                    <a:pt x="8004" y="38368"/>
                    <a:pt x="8021" y="38336"/>
                    <a:pt x="8004" y="38319"/>
                  </a:cubicBezTo>
                  <a:cubicBezTo>
                    <a:pt x="8004" y="38295"/>
                    <a:pt x="7987" y="38280"/>
                    <a:pt x="7971" y="38280"/>
                  </a:cubicBezTo>
                  <a:close/>
                  <a:moveTo>
                    <a:pt x="4960" y="38143"/>
                  </a:moveTo>
                  <a:cubicBezTo>
                    <a:pt x="4948" y="38143"/>
                    <a:pt x="4935" y="38147"/>
                    <a:pt x="4927" y="38156"/>
                  </a:cubicBezTo>
                  <a:cubicBezTo>
                    <a:pt x="4911" y="38172"/>
                    <a:pt x="4894" y="38188"/>
                    <a:pt x="4911" y="38205"/>
                  </a:cubicBezTo>
                  <a:cubicBezTo>
                    <a:pt x="5009" y="38319"/>
                    <a:pt x="5107" y="38434"/>
                    <a:pt x="5205" y="38565"/>
                  </a:cubicBezTo>
                  <a:cubicBezTo>
                    <a:pt x="5205" y="38565"/>
                    <a:pt x="5222" y="38581"/>
                    <a:pt x="5238" y="38581"/>
                  </a:cubicBezTo>
                  <a:cubicBezTo>
                    <a:pt x="5238" y="38581"/>
                    <a:pt x="5255" y="38565"/>
                    <a:pt x="5255" y="38565"/>
                  </a:cubicBezTo>
                  <a:cubicBezTo>
                    <a:pt x="5287" y="38548"/>
                    <a:pt x="5287" y="38516"/>
                    <a:pt x="5271" y="38499"/>
                  </a:cubicBezTo>
                  <a:cubicBezTo>
                    <a:pt x="5173" y="38385"/>
                    <a:pt x="5091" y="38270"/>
                    <a:pt x="4993" y="38156"/>
                  </a:cubicBezTo>
                  <a:cubicBezTo>
                    <a:pt x="4984" y="38147"/>
                    <a:pt x="4972" y="38143"/>
                    <a:pt x="4960" y="38143"/>
                  </a:cubicBezTo>
                  <a:close/>
                  <a:moveTo>
                    <a:pt x="7088" y="38516"/>
                  </a:moveTo>
                  <a:cubicBezTo>
                    <a:pt x="6941" y="38548"/>
                    <a:pt x="6793" y="38581"/>
                    <a:pt x="6646" y="38630"/>
                  </a:cubicBezTo>
                  <a:cubicBezTo>
                    <a:pt x="6630" y="38630"/>
                    <a:pt x="6613" y="38663"/>
                    <a:pt x="6613" y="38679"/>
                  </a:cubicBezTo>
                  <a:cubicBezTo>
                    <a:pt x="6630" y="38696"/>
                    <a:pt x="6646" y="38712"/>
                    <a:pt x="6662" y="38712"/>
                  </a:cubicBezTo>
                  <a:lnTo>
                    <a:pt x="6679" y="38712"/>
                  </a:lnTo>
                  <a:cubicBezTo>
                    <a:pt x="6810" y="38679"/>
                    <a:pt x="6957" y="38647"/>
                    <a:pt x="7104" y="38597"/>
                  </a:cubicBezTo>
                  <a:cubicBezTo>
                    <a:pt x="7137" y="38597"/>
                    <a:pt x="7153" y="38565"/>
                    <a:pt x="7137" y="38548"/>
                  </a:cubicBezTo>
                  <a:cubicBezTo>
                    <a:pt x="7137" y="38516"/>
                    <a:pt x="7104" y="38516"/>
                    <a:pt x="7088" y="38516"/>
                  </a:cubicBezTo>
                  <a:close/>
                  <a:moveTo>
                    <a:pt x="6220" y="38728"/>
                  </a:moveTo>
                  <a:cubicBezTo>
                    <a:pt x="6073" y="38778"/>
                    <a:pt x="5926" y="38810"/>
                    <a:pt x="5778" y="38843"/>
                  </a:cubicBezTo>
                  <a:cubicBezTo>
                    <a:pt x="5762" y="38859"/>
                    <a:pt x="5746" y="38876"/>
                    <a:pt x="5746" y="38908"/>
                  </a:cubicBezTo>
                  <a:cubicBezTo>
                    <a:pt x="5762" y="38925"/>
                    <a:pt x="5778" y="38941"/>
                    <a:pt x="5795" y="38941"/>
                  </a:cubicBezTo>
                  <a:lnTo>
                    <a:pt x="5811" y="38941"/>
                  </a:lnTo>
                  <a:cubicBezTo>
                    <a:pt x="5942" y="38892"/>
                    <a:pt x="6089" y="38859"/>
                    <a:pt x="6237" y="38827"/>
                  </a:cubicBezTo>
                  <a:cubicBezTo>
                    <a:pt x="6269" y="38810"/>
                    <a:pt x="6269" y="38794"/>
                    <a:pt x="6269" y="38761"/>
                  </a:cubicBezTo>
                  <a:cubicBezTo>
                    <a:pt x="6269" y="38745"/>
                    <a:pt x="6237" y="38728"/>
                    <a:pt x="6220" y="38728"/>
                  </a:cubicBezTo>
                  <a:close/>
                  <a:moveTo>
                    <a:pt x="5353" y="38958"/>
                  </a:moveTo>
                  <a:cubicBezTo>
                    <a:pt x="5205" y="39007"/>
                    <a:pt x="5058" y="39039"/>
                    <a:pt x="4911" y="39089"/>
                  </a:cubicBezTo>
                  <a:lnTo>
                    <a:pt x="4927" y="39138"/>
                  </a:lnTo>
                  <a:lnTo>
                    <a:pt x="4944" y="39170"/>
                  </a:lnTo>
                  <a:cubicBezTo>
                    <a:pt x="5091" y="39138"/>
                    <a:pt x="5222" y="39089"/>
                    <a:pt x="5369" y="39056"/>
                  </a:cubicBezTo>
                  <a:cubicBezTo>
                    <a:pt x="5402" y="39039"/>
                    <a:pt x="5402" y="39023"/>
                    <a:pt x="5402" y="38990"/>
                  </a:cubicBezTo>
                  <a:cubicBezTo>
                    <a:pt x="5402" y="38974"/>
                    <a:pt x="5369" y="38958"/>
                    <a:pt x="5353" y="38958"/>
                  </a:cubicBezTo>
                  <a:close/>
                  <a:moveTo>
                    <a:pt x="5494" y="38849"/>
                  </a:moveTo>
                  <a:cubicBezTo>
                    <a:pt x="5484" y="38849"/>
                    <a:pt x="5474" y="38853"/>
                    <a:pt x="5467" y="38859"/>
                  </a:cubicBezTo>
                  <a:cubicBezTo>
                    <a:pt x="5451" y="38876"/>
                    <a:pt x="5451" y="38892"/>
                    <a:pt x="5451" y="38925"/>
                  </a:cubicBezTo>
                  <a:cubicBezTo>
                    <a:pt x="5533" y="39039"/>
                    <a:pt x="5615" y="39170"/>
                    <a:pt x="5697" y="39301"/>
                  </a:cubicBezTo>
                  <a:cubicBezTo>
                    <a:pt x="5697" y="39318"/>
                    <a:pt x="5713" y="39318"/>
                    <a:pt x="5729" y="39318"/>
                  </a:cubicBezTo>
                  <a:lnTo>
                    <a:pt x="5762" y="39318"/>
                  </a:lnTo>
                  <a:cubicBezTo>
                    <a:pt x="5778" y="39301"/>
                    <a:pt x="5778" y="39269"/>
                    <a:pt x="5778" y="39252"/>
                  </a:cubicBezTo>
                  <a:cubicBezTo>
                    <a:pt x="5697" y="39121"/>
                    <a:pt x="5615" y="38990"/>
                    <a:pt x="5533" y="38876"/>
                  </a:cubicBezTo>
                  <a:cubicBezTo>
                    <a:pt x="5523" y="38857"/>
                    <a:pt x="5508" y="38849"/>
                    <a:pt x="5494" y="38849"/>
                  </a:cubicBezTo>
                  <a:close/>
                  <a:moveTo>
                    <a:pt x="4485" y="39220"/>
                  </a:moveTo>
                  <a:cubicBezTo>
                    <a:pt x="4338" y="39269"/>
                    <a:pt x="4191" y="39318"/>
                    <a:pt x="4060" y="39367"/>
                  </a:cubicBezTo>
                  <a:cubicBezTo>
                    <a:pt x="4043" y="39383"/>
                    <a:pt x="4027" y="39416"/>
                    <a:pt x="4043" y="39432"/>
                  </a:cubicBezTo>
                  <a:cubicBezTo>
                    <a:pt x="4043" y="39449"/>
                    <a:pt x="4060" y="39465"/>
                    <a:pt x="4076" y="39465"/>
                  </a:cubicBezTo>
                  <a:lnTo>
                    <a:pt x="4092" y="39465"/>
                  </a:lnTo>
                  <a:cubicBezTo>
                    <a:pt x="4223" y="39400"/>
                    <a:pt x="4371" y="39350"/>
                    <a:pt x="4518" y="39318"/>
                  </a:cubicBezTo>
                  <a:cubicBezTo>
                    <a:pt x="4534" y="39301"/>
                    <a:pt x="4551" y="39285"/>
                    <a:pt x="4551" y="39252"/>
                  </a:cubicBezTo>
                  <a:cubicBezTo>
                    <a:pt x="4534" y="39236"/>
                    <a:pt x="4502" y="39220"/>
                    <a:pt x="4485" y="39220"/>
                  </a:cubicBezTo>
                  <a:close/>
                  <a:moveTo>
                    <a:pt x="3668" y="39540"/>
                  </a:moveTo>
                  <a:cubicBezTo>
                    <a:pt x="3661" y="39540"/>
                    <a:pt x="3655" y="39542"/>
                    <a:pt x="3650" y="39547"/>
                  </a:cubicBezTo>
                  <a:cubicBezTo>
                    <a:pt x="3503" y="39596"/>
                    <a:pt x="3356" y="39661"/>
                    <a:pt x="3225" y="39727"/>
                  </a:cubicBezTo>
                  <a:cubicBezTo>
                    <a:pt x="3209" y="39727"/>
                    <a:pt x="3192" y="39760"/>
                    <a:pt x="3209" y="39776"/>
                  </a:cubicBezTo>
                  <a:cubicBezTo>
                    <a:pt x="3225" y="39792"/>
                    <a:pt x="3241" y="39809"/>
                    <a:pt x="3258" y="39809"/>
                  </a:cubicBezTo>
                  <a:lnTo>
                    <a:pt x="3274" y="39809"/>
                  </a:lnTo>
                  <a:cubicBezTo>
                    <a:pt x="3405" y="39743"/>
                    <a:pt x="3536" y="39678"/>
                    <a:pt x="3683" y="39629"/>
                  </a:cubicBezTo>
                  <a:cubicBezTo>
                    <a:pt x="3700" y="39612"/>
                    <a:pt x="3716" y="39596"/>
                    <a:pt x="3700" y="39563"/>
                  </a:cubicBezTo>
                  <a:cubicBezTo>
                    <a:pt x="3700" y="39552"/>
                    <a:pt x="3683" y="39540"/>
                    <a:pt x="3668" y="39540"/>
                  </a:cubicBezTo>
                  <a:close/>
                  <a:moveTo>
                    <a:pt x="5926" y="39629"/>
                  </a:moveTo>
                  <a:cubicBezTo>
                    <a:pt x="5909" y="39645"/>
                    <a:pt x="5893" y="39661"/>
                    <a:pt x="5909" y="39694"/>
                  </a:cubicBezTo>
                  <a:cubicBezTo>
                    <a:pt x="5975" y="39825"/>
                    <a:pt x="6024" y="39956"/>
                    <a:pt x="6089" y="40103"/>
                  </a:cubicBezTo>
                  <a:cubicBezTo>
                    <a:pt x="6089" y="40120"/>
                    <a:pt x="6106" y="40120"/>
                    <a:pt x="6122" y="40120"/>
                  </a:cubicBezTo>
                  <a:lnTo>
                    <a:pt x="6155" y="40120"/>
                  </a:lnTo>
                  <a:cubicBezTo>
                    <a:pt x="6171" y="40103"/>
                    <a:pt x="6188" y="40087"/>
                    <a:pt x="6171" y="40071"/>
                  </a:cubicBezTo>
                  <a:cubicBezTo>
                    <a:pt x="6122" y="39923"/>
                    <a:pt x="6057" y="39792"/>
                    <a:pt x="5991" y="39645"/>
                  </a:cubicBezTo>
                  <a:cubicBezTo>
                    <a:pt x="5975" y="39629"/>
                    <a:pt x="5942" y="39629"/>
                    <a:pt x="5926" y="39629"/>
                  </a:cubicBezTo>
                  <a:close/>
                  <a:moveTo>
                    <a:pt x="2849" y="39917"/>
                  </a:moveTo>
                  <a:cubicBezTo>
                    <a:pt x="2843" y="39917"/>
                    <a:pt x="2837" y="39919"/>
                    <a:pt x="2832" y="39923"/>
                  </a:cubicBezTo>
                  <a:cubicBezTo>
                    <a:pt x="2685" y="40005"/>
                    <a:pt x="2554" y="40071"/>
                    <a:pt x="2439" y="40153"/>
                  </a:cubicBezTo>
                  <a:cubicBezTo>
                    <a:pt x="2423" y="40169"/>
                    <a:pt x="2406" y="40185"/>
                    <a:pt x="2423" y="40218"/>
                  </a:cubicBezTo>
                  <a:cubicBezTo>
                    <a:pt x="2423" y="40218"/>
                    <a:pt x="2439" y="40234"/>
                    <a:pt x="2456" y="40234"/>
                  </a:cubicBezTo>
                  <a:lnTo>
                    <a:pt x="2488" y="40234"/>
                  </a:lnTo>
                  <a:cubicBezTo>
                    <a:pt x="2603" y="40153"/>
                    <a:pt x="2734" y="40071"/>
                    <a:pt x="2865" y="40005"/>
                  </a:cubicBezTo>
                  <a:cubicBezTo>
                    <a:pt x="2898" y="39989"/>
                    <a:pt x="2898" y="39972"/>
                    <a:pt x="2881" y="39940"/>
                  </a:cubicBezTo>
                  <a:cubicBezTo>
                    <a:pt x="2881" y="39928"/>
                    <a:pt x="2865" y="39917"/>
                    <a:pt x="2849" y="39917"/>
                  </a:cubicBezTo>
                  <a:close/>
                  <a:moveTo>
                    <a:pt x="2089" y="40387"/>
                  </a:moveTo>
                  <a:cubicBezTo>
                    <a:pt x="2079" y="40387"/>
                    <a:pt x="2070" y="40391"/>
                    <a:pt x="2063" y="40398"/>
                  </a:cubicBezTo>
                  <a:cubicBezTo>
                    <a:pt x="1932" y="40480"/>
                    <a:pt x="1817" y="40578"/>
                    <a:pt x="1703" y="40676"/>
                  </a:cubicBezTo>
                  <a:cubicBezTo>
                    <a:pt x="1686" y="40693"/>
                    <a:pt x="1670" y="40709"/>
                    <a:pt x="1686" y="40742"/>
                  </a:cubicBezTo>
                  <a:cubicBezTo>
                    <a:pt x="1703" y="40742"/>
                    <a:pt x="1719" y="40758"/>
                    <a:pt x="1735" y="40758"/>
                  </a:cubicBezTo>
                  <a:cubicBezTo>
                    <a:pt x="1735" y="40758"/>
                    <a:pt x="1752" y="40742"/>
                    <a:pt x="1752" y="40742"/>
                  </a:cubicBezTo>
                  <a:cubicBezTo>
                    <a:pt x="1866" y="40644"/>
                    <a:pt x="1981" y="40562"/>
                    <a:pt x="2112" y="40464"/>
                  </a:cubicBezTo>
                  <a:cubicBezTo>
                    <a:pt x="2128" y="40464"/>
                    <a:pt x="2128" y="40431"/>
                    <a:pt x="2128" y="40414"/>
                  </a:cubicBezTo>
                  <a:cubicBezTo>
                    <a:pt x="2119" y="40395"/>
                    <a:pt x="2103" y="40387"/>
                    <a:pt x="2089" y="40387"/>
                  </a:cubicBezTo>
                  <a:close/>
                  <a:moveTo>
                    <a:pt x="6294" y="40457"/>
                  </a:moveTo>
                  <a:cubicBezTo>
                    <a:pt x="6287" y="40457"/>
                    <a:pt x="6279" y="40459"/>
                    <a:pt x="6269" y="40464"/>
                  </a:cubicBezTo>
                  <a:cubicBezTo>
                    <a:pt x="6253" y="40464"/>
                    <a:pt x="6237" y="40496"/>
                    <a:pt x="6253" y="40513"/>
                  </a:cubicBezTo>
                  <a:cubicBezTo>
                    <a:pt x="6302" y="40660"/>
                    <a:pt x="6335" y="40791"/>
                    <a:pt x="6384" y="40938"/>
                  </a:cubicBezTo>
                  <a:cubicBezTo>
                    <a:pt x="6384" y="40955"/>
                    <a:pt x="6400" y="40971"/>
                    <a:pt x="6417" y="40971"/>
                  </a:cubicBezTo>
                  <a:lnTo>
                    <a:pt x="6433" y="40971"/>
                  </a:lnTo>
                  <a:cubicBezTo>
                    <a:pt x="6449" y="40971"/>
                    <a:pt x="6466" y="40938"/>
                    <a:pt x="6466" y="40922"/>
                  </a:cubicBezTo>
                  <a:cubicBezTo>
                    <a:pt x="6417" y="40775"/>
                    <a:pt x="6384" y="40627"/>
                    <a:pt x="6335" y="40480"/>
                  </a:cubicBezTo>
                  <a:cubicBezTo>
                    <a:pt x="6323" y="40468"/>
                    <a:pt x="6312" y="40457"/>
                    <a:pt x="6294" y="40457"/>
                  </a:cubicBezTo>
                  <a:close/>
                  <a:moveTo>
                    <a:pt x="1392" y="40959"/>
                  </a:moveTo>
                  <a:cubicBezTo>
                    <a:pt x="1379" y="40959"/>
                    <a:pt x="1367" y="40963"/>
                    <a:pt x="1359" y="40971"/>
                  </a:cubicBezTo>
                  <a:cubicBezTo>
                    <a:pt x="1244" y="41069"/>
                    <a:pt x="1146" y="41184"/>
                    <a:pt x="1048" y="41298"/>
                  </a:cubicBezTo>
                  <a:cubicBezTo>
                    <a:pt x="1032" y="41315"/>
                    <a:pt x="1032" y="41347"/>
                    <a:pt x="1048" y="41364"/>
                  </a:cubicBezTo>
                  <a:lnTo>
                    <a:pt x="1113" y="41364"/>
                  </a:lnTo>
                  <a:cubicBezTo>
                    <a:pt x="1212" y="41249"/>
                    <a:pt x="1310" y="41135"/>
                    <a:pt x="1424" y="41036"/>
                  </a:cubicBezTo>
                  <a:cubicBezTo>
                    <a:pt x="1441" y="41020"/>
                    <a:pt x="1441" y="40987"/>
                    <a:pt x="1424" y="40971"/>
                  </a:cubicBezTo>
                  <a:cubicBezTo>
                    <a:pt x="1416" y="40963"/>
                    <a:pt x="1404" y="40959"/>
                    <a:pt x="1392" y="40959"/>
                  </a:cubicBezTo>
                  <a:close/>
                  <a:moveTo>
                    <a:pt x="6515" y="41315"/>
                  </a:moveTo>
                  <a:cubicBezTo>
                    <a:pt x="6482" y="41331"/>
                    <a:pt x="6466" y="41347"/>
                    <a:pt x="6482" y="41380"/>
                  </a:cubicBezTo>
                  <a:cubicBezTo>
                    <a:pt x="6499" y="41478"/>
                    <a:pt x="6515" y="41577"/>
                    <a:pt x="6531" y="41675"/>
                  </a:cubicBezTo>
                  <a:cubicBezTo>
                    <a:pt x="6531" y="41724"/>
                    <a:pt x="6548" y="41773"/>
                    <a:pt x="6548" y="41822"/>
                  </a:cubicBezTo>
                  <a:cubicBezTo>
                    <a:pt x="6548" y="41838"/>
                    <a:pt x="6564" y="41855"/>
                    <a:pt x="6597" y="41855"/>
                  </a:cubicBezTo>
                  <a:cubicBezTo>
                    <a:pt x="6630" y="41855"/>
                    <a:pt x="6646" y="41822"/>
                    <a:pt x="6630" y="41806"/>
                  </a:cubicBezTo>
                  <a:cubicBezTo>
                    <a:pt x="6630" y="41757"/>
                    <a:pt x="6630" y="41708"/>
                    <a:pt x="6613" y="41658"/>
                  </a:cubicBezTo>
                  <a:cubicBezTo>
                    <a:pt x="6597" y="41560"/>
                    <a:pt x="6580" y="41462"/>
                    <a:pt x="6564" y="41364"/>
                  </a:cubicBezTo>
                  <a:cubicBezTo>
                    <a:pt x="6564" y="41331"/>
                    <a:pt x="6531" y="41315"/>
                    <a:pt x="6515" y="41315"/>
                  </a:cubicBezTo>
                  <a:close/>
                  <a:moveTo>
                    <a:pt x="802" y="41631"/>
                  </a:moveTo>
                  <a:cubicBezTo>
                    <a:pt x="789" y="41631"/>
                    <a:pt x="779" y="41639"/>
                    <a:pt x="770" y="41658"/>
                  </a:cubicBezTo>
                  <a:lnTo>
                    <a:pt x="737" y="41708"/>
                  </a:lnTo>
                  <a:cubicBezTo>
                    <a:pt x="655" y="41806"/>
                    <a:pt x="590" y="41920"/>
                    <a:pt x="524" y="42035"/>
                  </a:cubicBezTo>
                  <a:cubicBezTo>
                    <a:pt x="508" y="42051"/>
                    <a:pt x="524" y="42084"/>
                    <a:pt x="540" y="42100"/>
                  </a:cubicBezTo>
                  <a:lnTo>
                    <a:pt x="557" y="42100"/>
                  </a:lnTo>
                  <a:cubicBezTo>
                    <a:pt x="573" y="42100"/>
                    <a:pt x="590" y="42084"/>
                    <a:pt x="606" y="42084"/>
                  </a:cubicBezTo>
                  <a:cubicBezTo>
                    <a:pt x="655" y="41969"/>
                    <a:pt x="737" y="41855"/>
                    <a:pt x="802" y="41757"/>
                  </a:cubicBezTo>
                  <a:lnTo>
                    <a:pt x="835" y="41708"/>
                  </a:lnTo>
                  <a:cubicBezTo>
                    <a:pt x="851" y="41691"/>
                    <a:pt x="851" y="41658"/>
                    <a:pt x="835" y="41642"/>
                  </a:cubicBezTo>
                  <a:cubicBezTo>
                    <a:pt x="822" y="41635"/>
                    <a:pt x="811" y="41631"/>
                    <a:pt x="802" y="41631"/>
                  </a:cubicBezTo>
                  <a:close/>
                  <a:moveTo>
                    <a:pt x="6630" y="42215"/>
                  </a:moveTo>
                  <a:cubicBezTo>
                    <a:pt x="6613" y="42215"/>
                    <a:pt x="6580" y="42231"/>
                    <a:pt x="6580" y="42264"/>
                  </a:cubicBezTo>
                  <a:cubicBezTo>
                    <a:pt x="6597" y="42362"/>
                    <a:pt x="6597" y="42460"/>
                    <a:pt x="6597" y="42559"/>
                  </a:cubicBezTo>
                  <a:cubicBezTo>
                    <a:pt x="6597" y="42608"/>
                    <a:pt x="6597" y="42657"/>
                    <a:pt x="6597" y="42706"/>
                  </a:cubicBezTo>
                  <a:cubicBezTo>
                    <a:pt x="6597" y="42722"/>
                    <a:pt x="6613" y="42755"/>
                    <a:pt x="6630" y="42755"/>
                  </a:cubicBezTo>
                  <a:cubicBezTo>
                    <a:pt x="6662" y="42755"/>
                    <a:pt x="6679" y="42722"/>
                    <a:pt x="6679" y="42706"/>
                  </a:cubicBezTo>
                  <a:cubicBezTo>
                    <a:pt x="6679" y="42657"/>
                    <a:pt x="6679" y="42608"/>
                    <a:pt x="6679" y="42559"/>
                  </a:cubicBezTo>
                  <a:cubicBezTo>
                    <a:pt x="6679" y="42460"/>
                    <a:pt x="6679" y="42346"/>
                    <a:pt x="6679" y="42248"/>
                  </a:cubicBezTo>
                  <a:cubicBezTo>
                    <a:pt x="6679" y="42231"/>
                    <a:pt x="6662" y="42215"/>
                    <a:pt x="6630" y="42215"/>
                  </a:cubicBezTo>
                  <a:close/>
                  <a:moveTo>
                    <a:pt x="377" y="42411"/>
                  </a:moveTo>
                  <a:cubicBezTo>
                    <a:pt x="360" y="42411"/>
                    <a:pt x="328" y="42411"/>
                    <a:pt x="328" y="42444"/>
                  </a:cubicBezTo>
                  <a:cubicBezTo>
                    <a:pt x="262" y="42575"/>
                    <a:pt x="213" y="42722"/>
                    <a:pt x="164" y="42870"/>
                  </a:cubicBezTo>
                  <a:cubicBezTo>
                    <a:pt x="164" y="42886"/>
                    <a:pt x="180" y="42919"/>
                    <a:pt x="197" y="42919"/>
                  </a:cubicBezTo>
                  <a:lnTo>
                    <a:pt x="213" y="42919"/>
                  </a:lnTo>
                  <a:cubicBezTo>
                    <a:pt x="229" y="42919"/>
                    <a:pt x="246" y="42919"/>
                    <a:pt x="246" y="42886"/>
                  </a:cubicBezTo>
                  <a:cubicBezTo>
                    <a:pt x="295" y="42755"/>
                    <a:pt x="344" y="42608"/>
                    <a:pt x="410" y="42477"/>
                  </a:cubicBezTo>
                  <a:cubicBezTo>
                    <a:pt x="410" y="42460"/>
                    <a:pt x="410" y="42428"/>
                    <a:pt x="377" y="42411"/>
                  </a:cubicBezTo>
                  <a:close/>
                  <a:moveTo>
                    <a:pt x="6613" y="43099"/>
                  </a:moveTo>
                  <a:cubicBezTo>
                    <a:pt x="6597" y="43099"/>
                    <a:pt x="6564" y="43115"/>
                    <a:pt x="6564" y="43148"/>
                  </a:cubicBezTo>
                  <a:cubicBezTo>
                    <a:pt x="6548" y="43295"/>
                    <a:pt x="6531" y="43443"/>
                    <a:pt x="6499" y="43590"/>
                  </a:cubicBezTo>
                  <a:cubicBezTo>
                    <a:pt x="6499" y="43606"/>
                    <a:pt x="6515" y="43639"/>
                    <a:pt x="6531" y="43639"/>
                  </a:cubicBezTo>
                  <a:lnTo>
                    <a:pt x="6548" y="43639"/>
                  </a:lnTo>
                  <a:cubicBezTo>
                    <a:pt x="6564" y="43639"/>
                    <a:pt x="6580" y="43623"/>
                    <a:pt x="6597" y="43606"/>
                  </a:cubicBezTo>
                  <a:cubicBezTo>
                    <a:pt x="6613" y="43459"/>
                    <a:pt x="6646" y="43312"/>
                    <a:pt x="6646" y="43148"/>
                  </a:cubicBezTo>
                  <a:cubicBezTo>
                    <a:pt x="6662" y="43132"/>
                    <a:pt x="6646" y="43115"/>
                    <a:pt x="6613" y="43099"/>
                  </a:cubicBezTo>
                  <a:close/>
                  <a:moveTo>
                    <a:pt x="92" y="43272"/>
                  </a:moveTo>
                  <a:cubicBezTo>
                    <a:pt x="75" y="43272"/>
                    <a:pt x="66" y="43288"/>
                    <a:pt x="66" y="43312"/>
                  </a:cubicBezTo>
                  <a:cubicBezTo>
                    <a:pt x="33" y="43459"/>
                    <a:pt x="17" y="43606"/>
                    <a:pt x="0" y="43754"/>
                  </a:cubicBezTo>
                  <a:cubicBezTo>
                    <a:pt x="0" y="43786"/>
                    <a:pt x="17" y="43803"/>
                    <a:pt x="49" y="43803"/>
                  </a:cubicBezTo>
                  <a:cubicBezTo>
                    <a:pt x="66" y="43803"/>
                    <a:pt x="99" y="43786"/>
                    <a:pt x="99" y="43770"/>
                  </a:cubicBezTo>
                  <a:cubicBezTo>
                    <a:pt x="99" y="43623"/>
                    <a:pt x="115" y="43475"/>
                    <a:pt x="148" y="43328"/>
                  </a:cubicBezTo>
                  <a:cubicBezTo>
                    <a:pt x="148" y="43295"/>
                    <a:pt x="131" y="43279"/>
                    <a:pt x="115" y="43279"/>
                  </a:cubicBezTo>
                  <a:cubicBezTo>
                    <a:pt x="106" y="43275"/>
                    <a:pt x="99" y="43272"/>
                    <a:pt x="92" y="43272"/>
                  </a:cubicBezTo>
                  <a:close/>
                  <a:moveTo>
                    <a:pt x="6466" y="43983"/>
                  </a:moveTo>
                  <a:cubicBezTo>
                    <a:pt x="6433" y="43983"/>
                    <a:pt x="6417" y="43999"/>
                    <a:pt x="6400" y="44015"/>
                  </a:cubicBezTo>
                  <a:cubicBezTo>
                    <a:pt x="6368" y="44163"/>
                    <a:pt x="6319" y="44310"/>
                    <a:pt x="6269" y="44441"/>
                  </a:cubicBezTo>
                  <a:cubicBezTo>
                    <a:pt x="6253" y="44474"/>
                    <a:pt x="6269" y="44490"/>
                    <a:pt x="6286" y="44507"/>
                  </a:cubicBezTo>
                  <a:lnTo>
                    <a:pt x="6302" y="44507"/>
                  </a:lnTo>
                  <a:cubicBezTo>
                    <a:pt x="6319" y="44507"/>
                    <a:pt x="6351" y="44490"/>
                    <a:pt x="6351" y="44474"/>
                  </a:cubicBezTo>
                  <a:cubicBezTo>
                    <a:pt x="6400" y="44343"/>
                    <a:pt x="6449" y="44196"/>
                    <a:pt x="6482" y="44048"/>
                  </a:cubicBezTo>
                  <a:cubicBezTo>
                    <a:pt x="6499" y="44015"/>
                    <a:pt x="6482" y="43999"/>
                    <a:pt x="6466" y="43983"/>
                  </a:cubicBezTo>
                  <a:close/>
                  <a:moveTo>
                    <a:pt x="33" y="44163"/>
                  </a:moveTo>
                  <a:cubicBezTo>
                    <a:pt x="17" y="44163"/>
                    <a:pt x="0" y="44179"/>
                    <a:pt x="0" y="44212"/>
                  </a:cubicBezTo>
                  <a:cubicBezTo>
                    <a:pt x="0" y="44359"/>
                    <a:pt x="17" y="44523"/>
                    <a:pt x="49" y="44654"/>
                  </a:cubicBezTo>
                  <a:cubicBezTo>
                    <a:pt x="49" y="44687"/>
                    <a:pt x="66" y="44703"/>
                    <a:pt x="99" y="44703"/>
                  </a:cubicBezTo>
                  <a:cubicBezTo>
                    <a:pt x="115" y="44687"/>
                    <a:pt x="131" y="44670"/>
                    <a:pt x="131" y="44654"/>
                  </a:cubicBezTo>
                  <a:cubicBezTo>
                    <a:pt x="115" y="44507"/>
                    <a:pt x="99" y="44359"/>
                    <a:pt x="82" y="44212"/>
                  </a:cubicBezTo>
                  <a:cubicBezTo>
                    <a:pt x="82" y="44179"/>
                    <a:pt x="66" y="44163"/>
                    <a:pt x="33" y="44163"/>
                  </a:cubicBezTo>
                  <a:close/>
                  <a:moveTo>
                    <a:pt x="6130" y="44827"/>
                  </a:moveTo>
                  <a:cubicBezTo>
                    <a:pt x="6113" y="44827"/>
                    <a:pt x="6101" y="44839"/>
                    <a:pt x="6089" y="44850"/>
                  </a:cubicBezTo>
                  <a:cubicBezTo>
                    <a:pt x="6024" y="44981"/>
                    <a:pt x="5958" y="45112"/>
                    <a:pt x="5877" y="45243"/>
                  </a:cubicBezTo>
                  <a:cubicBezTo>
                    <a:pt x="5860" y="45259"/>
                    <a:pt x="5877" y="45292"/>
                    <a:pt x="5893" y="45309"/>
                  </a:cubicBezTo>
                  <a:lnTo>
                    <a:pt x="5909" y="45309"/>
                  </a:lnTo>
                  <a:cubicBezTo>
                    <a:pt x="5926" y="45309"/>
                    <a:pt x="5942" y="45309"/>
                    <a:pt x="5958" y="45292"/>
                  </a:cubicBezTo>
                  <a:cubicBezTo>
                    <a:pt x="6024" y="45161"/>
                    <a:pt x="6106" y="45030"/>
                    <a:pt x="6171" y="44899"/>
                  </a:cubicBezTo>
                  <a:cubicBezTo>
                    <a:pt x="6188" y="44867"/>
                    <a:pt x="6171" y="44850"/>
                    <a:pt x="6155" y="44834"/>
                  </a:cubicBezTo>
                  <a:cubicBezTo>
                    <a:pt x="6145" y="44829"/>
                    <a:pt x="6137" y="44827"/>
                    <a:pt x="6130" y="44827"/>
                  </a:cubicBezTo>
                  <a:close/>
                  <a:moveTo>
                    <a:pt x="180" y="45047"/>
                  </a:moveTo>
                  <a:cubicBezTo>
                    <a:pt x="164" y="45047"/>
                    <a:pt x="148" y="45079"/>
                    <a:pt x="148" y="45096"/>
                  </a:cubicBezTo>
                  <a:cubicBezTo>
                    <a:pt x="197" y="45243"/>
                    <a:pt x="262" y="45390"/>
                    <a:pt x="328" y="45521"/>
                  </a:cubicBezTo>
                  <a:cubicBezTo>
                    <a:pt x="328" y="45538"/>
                    <a:pt x="344" y="45554"/>
                    <a:pt x="360" y="45554"/>
                  </a:cubicBezTo>
                  <a:cubicBezTo>
                    <a:pt x="377" y="45554"/>
                    <a:pt x="377" y="45554"/>
                    <a:pt x="377" y="45538"/>
                  </a:cubicBezTo>
                  <a:cubicBezTo>
                    <a:pt x="410" y="45538"/>
                    <a:pt x="410" y="45505"/>
                    <a:pt x="410" y="45489"/>
                  </a:cubicBezTo>
                  <a:cubicBezTo>
                    <a:pt x="344" y="45358"/>
                    <a:pt x="279" y="45210"/>
                    <a:pt x="246" y="45079"/>
                  </a:cubicBezTo>
                  <a:cubicBezTo>
                    <a:pt x="229" y="45047"/>
                    <a:pt x="213" y="45047"/>
                    <a:pt x="180" y="45047"/>
                  </a:cubicBezTo>
                  <a:close/>
                  <a:moveTo>
                    <a:pt x="5647" y="45591"/>
                  </a:moveTo>
                  <a:cubicBezTo>
                    <a:pt x="5635" y="45591"/>
                    <a:pt x="5623" y="45595"/>
                    <a:pt x="5615" y="45603"/>
                  </a:cubicBezTo>
                  <a:cubicBezTo>
                    <a:pt x="5533" y="45718"/>
                    <a:pt x="5435" y="45832"/>
                    <a:pt x="5320" y="45931"/>
                  </a:cubicBezTo>
                  <a:cubicBezTo>
                    <a:pt x="5304" y="45947"/>
                    <a:pt x="5304" y="45980"/>
                    <a:pt x="5320" y="45996"/>
                  </a:cubicBezTo>
                  <a:cubicBezTo>
                    <a:pt x="5336" y="46012"/>
                    <a:pt x="5353" y="46012"/>
                    <a:pt x="5353" y="46012"/>
                  </a:cubicBezTo>
                  <a:cubicBezTo>
                    <a:pt x="5369" y="46012"/>
                    <a:pt x="5386" y="46012"/>
                    <a:pt x="5386" y="45996"/>
                  </a:cubicBezTo>
                  <a:cubicBezTo>
                    <a:pt x="5500" y="45898"/>
                    <a:pt x="5598" y="45783"/>
                    <a:pt x="5697" y="45652"/>
                  </a:cubicBezTo>
                  <a:cubicBezTo>
                    <a:pt x="5713" y="45636"/>
                    <a:pt x="5697" y="45603"/>
                    <a:pt x="5680" y="45603"/>
                  </a:cubicBezTo>
                  <a:cubicBezTo>
                    <a:pt x="5672" y="45595"/>
                    <a:pt x="5660" y="45591"/>
                    <a:pt x="5647" y="45591"/>
                  </a:cubicBezTo>
                  <a:close/>
                  <a:moveTo>
                    <a:pt x="591" y="45842"/>
                  </a:moveTo>
                  <a:cubicBezTo>
                    <a:pt x="584" y="45842"/>
                    <a:pt x="578" y="45844"/>
                    <a:pt x="573" y="45849"/>
                  </a:cubicBezTo>
                  <a:cubicBezTo>
                    <a:pt x="557" y="45865"/>
                    <a:pt x="540" y="45898"/>
                    <a:pt x="557" y="45914"/>
                  </a:cubicBezTo>
                  <a:cubicBezTo>
                    <a:pt x="655" y="46045"/>
                    <a:pt x="753" y="46160"/>
                    <a:pt x="851" y="46258"/>
                  </a:cubicBezTo>
                  <a:cubicBezTo>
                    <a:pt x="868" y="46274"/>
                    <a:pt x="884" y="46274"/>
                    <a:pt x="884" y="46274"/>
                  </a:cubicBezTo>
                  <a:cubicBezTo>
                    <a:pt x="901" y="46274"/>
                    <a:pt x="917" y="46274"/>
                    <a:pt x="917" y="46258"/>
                  </a:cubicBezTo>
                  <a:cubicBezTo>
                    <a:pt x="933" y="46242"/>
                    <a:pt x="933" y="46209"/>
                    <a:pt x="917" y="46192"/>
                  </a:cubicBezTo>
                  <a:cubicBezTo>
                    <a:pt x="819" y="46094"/>
                    <a:pt x="721" y="45980"/>
                    <a:pt x="639" y="45865"/>
                  </a:cubicBezTo>
                  <a:cubicBezTo>
                    <a:pt x="627" y="45854"/>
                    <a:pt x="607" y="45842"/>
                    <a:pt x="591" y="45842"/>
                  </a:cubicBezTo>
                  <a:close/>
                  <a:moveTo>
                    <a:pt x="5019" y="46214"/>
                  </a:moveTo>
                  <a:cubicBezTo>
                    <a:pt x="5009" y="46214"/>
                    <a:pt x="4999" y="46218"/>
                    <a:pt x="4993" y="46225"/>
                  </a:cubicBezTo>
                  <a:cubicBezTo>
                    <a:pt x="4878" y="46323"/>
                    <a:pt x="4764" y="46405"/>
                    <a:pt x="4633" y="46471"/>
                  </a:cubicBezTo>
                  <a:cubicBezTo>
                    <a:pt x="4600" y="46487"/>
                    <a:pt x="4600" y="46504"/>
                    <a:pt x="4616" y="46536"/>
                  </a:cubicBezTo>
                  <a:cubicBezTo>
                    <a:pt x="4616" y="46553"/>
                    <a:pt x="4633" y="46553"/>
                    <a:pt x="4649" y="46553"/>
                  </a:cubicBezTo>
                  <a:lnTo>
                    <a:pt x="4665" y="46553"/>
                  </a:lnTo>
                  <a:cubicBezTo>
                    <a:pt x="4813" y="46471"/>
                    <a:pt x="4927" y="46389"/>
                    <a:pt x="5058" y="46291"/>
                  </a:cubicBezTo>
                  <a:cubicBezTo>
                    <a:pt x="5075" y="46291"/>
                    <a:pt x="5075" y="46258"/>
                    <a:pt x="5058" y="46242"/>
                  </a:cubicBezTo>
                  <a:cubicBezTo>
                    <a:pt x="5049" y="46222"/>
                    <a:pt x="5033" y="46214"/>
                    <a:pt x="5019" y="46214"/>
                  </a:cubicBezTo>
                  <a:close/>
                  <a:moveTo>
                    <a:pt x="1243" y="46464"/>
                  </a:moveTo>
                  <a:cubicBezTo>
                    <a:pt x="1227" y="46464"/>
                    <a:pt x="1207" y="46476"/>
                    <a:pt x="1195" y="46487"/>
                  </a:cubicBezTo>
                  <a:cubicBezTo>
                    <a:pt x="1179" y="46504"/>
                    <a:pt x="1195" y="46536"/>
                    <a:pt x="1212" y="46553"/>
                  </a:cubicBezTo>
                  <a:cubicBezTo>
                    <a:pt x="1343" y="46634"/>
                    <a:pt x="1473" y="46700"/>
                    <a:pt x="1604" y="46765"/>
                  </a:cubicBezTo>
                  <a:lnTo>
                    <a:pt x="1621" y="46765"/>
                  </a:lnTo>
                  <a:cubicBezTo>
                    <a:pt x="1637" y="46765"/>
                    <a:pt x="1654" y="46765"/>
                    <a:pt x="1670" y="46749"/>
                  </a:cubicBezTo>
                  <a:cubicBezTo>
                    <a:pt x="1686" y="46733"/>
                    <a:pt x="1670" y="46700"/>
                    <a:pt x="1654" y="46684"/>
                  </a:cubicBezTo>
                  <a:cubicBezTo>
                    <a:pt x="1506" y="46634"/>
                    <a:pt x="1375" y="46553"/>
                    <a:pt x="1261" y="46471"/>
                  </a:cubicBezTo>
                  <a:cubicBezTo>
                    <a:pt x="1256" y="46466"/>
                    <a:pt x="1250" y="46464"/>
                    <a:pt x="1243" y="46464"/>
                  </a:cubicBezTo>
                  <a:close/>
                  <a:moveTo>
                    <a:pt x="4248" y="46660"/>
                  </a:moveTo>
                  <a:cubicBezTo>
                    <a:pt x="4241" y="46660"/>
                    <a:pt x="4233" y="46662"/>
                    <a:pt x="4223" y="46667"/>
                  </a:cubicBezTo>
                  <a:cubicBezTo>
                    <a:pt x="4092" y="46716"/>
                    <a:pt x="3945" y="46765"/>
                    <a:pt x="3814" y="46815"/>
                  </a:cubicBezTo>
                  <a:cubicBezTo>
                    <a:pt x="3781" y="46815"/>
                    <a:pt x="3781" y="46847"/>
                    <a:pt x="3781" y="46864"/>
                  </a:cubicBezTo>
                  <a:cubicBezTo>
                    <a:pt x="3781" y="46880"/>
                    <a:pt x="3798" y="46896"/>
                    <a:pt x="3831" y="46896"/>
                  </a:cubicBezTo>
                  <a:cubicBezTo>
                    <a:pt x="3978" y="46864"/>
                    <a:pt x="4125" y="46815"/>
                    <a:pt x="4272" y="46749"/>
                  </a:cubicBezTo>
                  <a:cubicBezTo>
                    <a:pt x="4289" y="46733"/>
                    <a:pt x="4305" y="46716"/>
                    <a:pt x="4289" y="46684"/>
                  </a:cubicBezTo>
                  <a:cubicBezTo>
                    <a:pt x="4277" y="46672"/>
                    <a:pt x="4266" y="46660"/>
                    <a:pt x="4248" y="46660"/>
                  </a:cubicBezTo>
                  <a:close/>
                  <a:moveTo>
                    <a:pt x="2063" y="46831"/>
                  </a:moveTo>
                  <a:cubicBezTo>
                    <a:pt x="2046" y="46831"/>
                    <a:pt x="2014" y="46847"/>
                    <a:pt x="2014" y="46864"/>
                  </a:cubicBezTo>
                  <a:cubicBezTo>
                    <a:pt x="1997" y="46896"/>
                    <a:pt x="2014" y="46913"/>
                    <a:pt x="2046" y="46929"/>
                  </a:cubicBezTo>
                  <a:cubicBezTo>
                    <a:pt x="2177" y="46962"/>
                    <a:pt x="2341" y="46995"/>
                    <a:pt x="2488" y="47011"/>
                  </a:cubicBezTo>
                  <a:cubicBezTo>
                    <a:pt x="2505" y="47011"/>
                    <a:pt x="2537" y="46995"/>
                    <a:pt x="2537" y="46962"/>
                  </a:cubicBezTo>
                  <a:cubicBezTo>
                    <a:pt x="2537" y="46945"/>
                    <a:pt x="2521" y="46929"/>
                    <a:pt x="2488" y="46913"/>
                  </a:cubicBezTo>
                  <a:cubicBezTo>
                    <a:pt x="2341" y="46896"/>
                    <a:pt x="2210" y="46880"/>
                    <a:pt x="2063" y="46831"/>
                  </a:cubicBezTo>
                  <a:close/>
                  <a:moveTo>
                    <a:pt x="3372" y="46896"/>
                  </a:moveTo>
                  <a:cubicBezTo>
                    <a:pt x="3225" y="46929"/>
                    <a:pt x="3078" y="46945"/>
                    <a:pt x="2930" y="46945"/>
                  </a:cubicBezTo>
                  <a:cubicBezTo>
                    <a:pt x="2914" y="46945"/>
                    <a:pt x="2898" y="46962"/>
                    <a:pt x="2898" y="46978"/>
                  </a:cubicBezTo>
                  <a:cubicBezTo>
                    <a:pt x="2898" y="47011"/>
                    <a:pt x="2914" y="47027"/>
                    <a:pt x="2930" y="47027"/>
                  </a:cubicBezTo>
                  <a:lnTo>
                    <a:pt x="2947" y="47027"/>
                  </a:lnTo>
                  <a:cubicBezTo>
                    <a:pt x="3094" y="47027"/>
                    <a:pt x="3241" y="47011"/>
                    <a:pt x="3389" y="46995"/>
                  </a:cubicBezTo>
                  <a:cubicBezTo>
                    <a:pt x="3421" y="46995"/>
                    <a:pt x="3438" y="46962"/>
                    <a:pt x="3421" y="46945"/>
                  </a:cubicBezTo>
                  <a:cubicBezTo>
                    <a:pt x="3421" y="46913"/>
                    <a:pt x="3405" y="46896"/>
                    <a:pt x="3372" y="4689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8051948" y="1655812"/>
              <a:ext cx="465309" cy="405640"/>
            </a:xfrm>
            <a:custGeom>
              <a:avLst/>
              <a:gdLst/>
              <a:ahLst/>
              <a:cxnLst/>
              <a:rect l="l" t="t" r="r" b="b"/>
              <a:pathLst>
                <a:path w="6761" h="5894" extrusionOk="0">
                  <a:moveTo>
                    <a:pt x="1" y="1"/>
                  </a:moveTo>
                  <a:lnTo>
                    <a:pt x="3324" y="5893"/>
                  </a:lnTo>
                  <a:lnTo>
                    <a:pt x="3635" y="3618"/>
                  </a:lnTo>
                  <a:lnTo>
                    <a:pt x="5108" y="4207"/>
                  </a:lnTo>
                  <a:lnTo>
                    <a:pt x="5108" y="4207"/>
                  </a:lnTo>
                  <a:lnTo>
                    <a:pt x="4535" y="2538"/>
                  </a:lnTo>
                  <a:lnTo>
                    <a:pt x="6761" y="162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8047475" y="1652853"/>
              <a:ext cx="473224" cy="411971"/>
            </a:xfrm>
            <a:custGeom>
              <a:avLst/>
              <a:gdLst/>
              <a:ahLst/>
              <a:cxnLst/>
              <a:rect l="l" t="t" r="r" b="b"/>
              <a:pathLst>
                <a:path w="6876" h="5986" extrusionOk="0">
                  <a:moveTo>
                    <a:pt x="56" y="0"/>
                  </a:moveTo>
                  <a:cubicBezTo>
                    <a:pt x="41" y="0"/>
                    <a:pt x="26" y="8"/>
                    <a:pt x="17" y="27"/>
                  </a:cubicBezTo>
                  <a:cubicBezTo>
                    <a:pt x="0" y="44"/>
                    <a:pt x="17" y="60"/>
                    <a:pt x="33" y="76"/>
                  </a:cubicBezTo>
                  <a:lnTo>
                    <a:pt x="3765" y="3006"/>
                  </a:lnTo>
                  <a:lnTo>
                    <a:pt x="3356" y="5936"/>
                  </a:lnTo>
                  <a:cubicBezTo>
                    <a:pt x="3339" y="5953"/>
                    <a:pt x="3356" y="5985"/>
                    <a:pt x="3389" y="5985"/>
                  </a:cubicBezTo>
                  <a:cubicBezTo>
                    <a:pt x="3421" y="5985"/>
                    <a:pt x="3438" y="5969"/>
                    <a:pt x="3438" y="5953"/>
                  </a:cubicBezTo>
                  <a:lnTo>
                    <a:pt x="3847" y="2990"/>
                  </a:lnTo>
                  <a:cubicBezTo>
                    <a:pt x="3847" y="2974"/>
                    <a:pt x="3847" y="2957"/>
                    <a:pt x="3831" y="2957"/>
                  </a:cubicBezTo>
                  <a:lnTo>
                    <a:pt x="1408" y="1042"/>
                  </a:lnTo>
                  <a:lnTo>
                    <a:pt x="3912" y="2810"/>
                  </a:lnTo>
                  <a:cubicBezTo>
                    <a:pt x="3921" y="2818"/>
                    <a:pt x="3929" y="2822"/>
                    <a:pt x="3937" y="2822"/>
                  </a:cubicBezTo>
                  <a:cubicBezTo>
                    <a:pt x="3945" y="2822"/>
                    <a:pt x="3953" y="2818"/>
                    <a:pt x="3961" y="2810"/>
                  </a:cubicBezTo>
                  <a:lnTo>
                    <a:pt x="6842" y="1713"/>
                  </a:lnTo>
                  <a:cubicBezTo>
                    <a:pt x="6859" y="1697"/>
                    <a:pt x="6875" y="1681"/>
                    <a:pt x="6859" y="1648"/>
                  </a:cubicBezTo>
                  <a:cubicBezTo>
                    <a:pt x="6859" y="1636"/>
                    <a:pt x="6842" y="1625"/>
                    <a:pt x="6827" y="1625"/>
                  </a:cubicBezTo>
                  <a:cubicBezTo>
                    <a:pt x="6821" y="1625"/>
                    <a:pt x="6814" y="1627"/>
                    <a:pt x="6810" y="1631"/>
                  </a:cubicBezTo>
                  <a:lnTo>
                    <a:pt x="3945" y="2728"/>
                  </a:lnTo>
                  <a:lnTo>
                    <a:pt x="82" y="11"/>
                  </a:lnTo>
                  <a:cubicBezTo>
                    <a:pt x="75" y="4"/>
                    <a:pt x="66" y="0"/>
                    <a:pt x="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8819626" y="1738389"/>
              <a:ext cx="242324" cy="240466"/>
            </a:xfrm>
            <a:custGeom>
              <a:avLst/>
              <a:gdLst/>
              <a:ahLst/>
              <a:cxnLst/>
              <a:rect l="l" t="t" r="r" b="b"/>
              <a:pathLst>
                <a:path w="3521" h="3494" extrusionOk="0">
                  <a:moveTo>
                    <a:pt x="1824" y="0"/>
                  </a:moveTo>
                  <a:cubicBezTo>
                    <a:pt x="1805" y="0"/>
                    <a:pt x="1785" y="9"/>
                    <a:pt x="1769" y="25"/>
                  </a:cubicBezTo>
                  <a:lnTo>
                    <a:pt x="1441" y="582"/>
                  </a:lnTo>
                  <a:cubicBezTo>
                    <a:pt x="1245" y="909"/>
                    <a:pt x="967" y="1171"/>
                    <a:pt x="623" y="1351"/>
                  </a:cubicBezTo>
                  <a:lnTo>
                    <a:pt x="50" y="1646"/>
                  </a:lnTo>
                  <a:cubicBezTo>
                    <a:pt x="1" y="1662"/>
                    <a:pt x="1" y="1711"/>
                    <a:pt x="50" y="1744"/>
                  </a:cubicBezTo>
                  <a:lnTo>
                    <a:pt x="606" y="2071"/>
                  </a:lnTo>
                  <a:cubicBezTo>
                    <a:pt x="934" y="2268"/>
                    <a:pt x="1196" y="2546"/>
                    <a:pt x="1359" y="2890"/>
                  </a:cubicBezTo>
                  <a:lnTo>
                    <a:pt x="1654" y="3462"/>
                  </a:lnTo>
                  <a:cubicBezTo>
                    <a:pt x="1663" y="3480"/>
                    <a:pt x="1687" y="3493"/>
                    <a:pt x="1709" y="3493"/>
                  </a:cubicBezTo>
                  <a:cubicBezTo>
                    <a:pt x="1727" y="3493"/>
                    <a:pt x="1745" y="3485"/>
                    <a:pt x="1752" y="3462"/>
                  </a:cubicBezTo>
                  <a:lnTo>
                    <a:pt x="2080" y="2906"/>
                  </a:lnTo>
                  <a:cubicBezTo>
                    <a:pt x="2276" y="2579"/>
                    <a:pt x="2554" y="2317"/>
                    <a:pt x="2898" y="2153"/>
                  </a:cubicBezTo>
                  <a:lnTo>
                    <a:pt x="3471" y="1858"/>
                  </a:lnTo>
                  <a:cubicBezTo>
                    <a:pt x="3520" y="1842"/>
                    <a:pt x="3520" y="1776"/>
                    <a:pt x="3487" y="1760"/>
                  </a:cubicBezTo>
                  <a:lnTo>
                    <a:pt x="2931" y="1433"/>
                  </a:lnTo>
                  <a:cubicBezTo>
                    <a:pt x="2603" y="1236"/>
                    <a:pt x="2342" y="942"/>
                    <a:pt x="2161" y="614"/>
                  </a:cubicBezTo>
                  <a:lnTo>
                    <a:pt x="1867" y="25"/>
                  </a:lnTo>
                  <a:cubicBezTo>
                    <a:pt x="1859" y="9"/>
                    <a:pt x="1842" y="0"/>
                    <a:pt x="18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 name="Google Shape;83;p2"/>
          <p:cNvGrpSpPr/>
          <p:nvPr/>
        </p:nvGrpSpPr>
        <p:grpSpPr>
          <a:xfrm rot="-618440">
            <a:off x="-93200" y="3101219"/>
            <a:ext cx="423248" cy="1440286"/>
            <a:chOff x="2869625" y="946450"/>
            <a:chExt cx="52800" cy="179675"/>
          </a:xfrm>
        </p:grpSpPr>
        <p:sp>
          <p:nvSpPr>
            <p:cNvPr id="84" name="Google Shape;84;p2"/>
            <p:cNvSpPr/>
            <p:nvPr/>
          </p:nvSpPr>
          <p:spPr>
            <a:xfrm>
              <a:off x="2869625" y="971425"/>
              <a:ext cx="52800" cy="154700"/>
            </a:xfrm>
            <a:custGeom>
              <a:avLst/>
              <a:gdLst/>
              <a:ahLst/>
              <a:cxnLst/>
              <a:rect l="l" t="t" r="r" b="b"/>
              <a:pathLst>
                <a:path w="2112" h="6188" extrusionOk="0">
                  <a:moveTo>
                    <a:pt x="1572" y="50"/>
                  </a:moveTo>
                  <a:lnTo>
                    <a:pt x="2063" y="6024"/>
                  </a:lnTo>
                  <a:lnTo>
                    <a:pt x="557" y="6139"/>
                  </a:lnTo>
                  <a:lnTo>
                    <a:pt x="49" y="180"/>
                  </a:lnTo>
                  <a:lnTo>
                    <a:pt x="1572" y="50"/>
                  </a:lnTo>
                  <a:close/>
                  <a:moveTo>
                    <a:pt x="1604" y="0"/>
                  </a:moveTo>
                  <a:lnTo>
                    <a:pt x="0" y="148"/>
                  </a:lnTo>
                  <a:lnTo>
                    <a:pt x="508" y="6188"/>
                  </a:lnTo>
                  <a:lnTo>
                    <a:pt x="2112" y="6057"/>
                  </a:lnTo>
                  <a:lnTo>
                    <a:pt x="16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2869625" y="946450"/>
              <a:ext cx="40125" cy="29500"/>
            </a:xfrm>
            <a:custGeom>
              <a:avLst/>
              <a:gdLst/>
              <a:ahLst/>
              <a:cxnLst/>
              <a:rect l="l" t="t" r="r" b="b"/>
              <a:pathLst>
                <a:path w="1605" h="1180" extrusionOk="0">
                  <a:moveTo>
                    <a:pt x="737" y="1"/>
                  </a:moveTo>
                  <a:lnTo>
                    <a:pt x="0" y="1147"/>
                  </a:lnTo>
                  <a:lnTo>
                    <a:pt x="33" y="1179"/>
                  </a:lnTo>
                  <a:lnTo>
                    <a:pt x="737" y="66"/>
                  </a:lnTo>
                  <a:lnTo>
                    <a:pt x="1572" y="1049"/>
                  </a:lnTo>
                  <a:lnTo>
                    <a:pt x="1604" y="1016"/>
                  </a:lnTo>
                  <a:lnTo>
                    <a:pt x="7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2881900" y="1103200"/>
              <a:ext cx="38500" cy="4100"/>
            </a:xfrm>
            <a:custGeom>
              <a:avLst/>
              <a:gdLst/>
              <a:ahLst/>
              <a:cxnLst/>
              <a:rect l="l" t="t" r="r" b="b"/>
              <a:pathLst>
                <a:path w="1540" h="164" extrusionOk="0">
                  <a:moveTo>
                    <a:pt x="1539" y="0"/>
                  </a:moveTo>
                  <a:lnTo>
                    <a:pt x="0" y="131"/>
                  </a:lnTo>
                  <a:lnTo>
                    <a:pt x="0" y="164"/>
                  </a:lnTo>
                  <a:lnTo>
                    <a:pt x="1539" y="33"/>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2882300" y="1106875"/>
              <a:ext cx="38500" cy="4525"/>
            </a:xfrm>
            <a:custGeom>
              <a:avLst/>
              <a:gdLst/>
              <a:ahLst/>
              <a:cxnLst/>
              <a:rect l="l" t="t" r="r" b="b"/>
              <a:pathLst>
                <a:path w="1540" h="181" extrusionOk="0">
                  <a:moveTo>
                    <a:pt x="1539" y="0"/>
                  </a:moveTo>
                  <a:lnTo>
                    <a:pt x="1" y="131"/>
                  </a:lnTo>
                  <a:lnTo>
                    <a:pt x="1" y="180"/>
                  </a:lnTo>
                  <a:lnTo>
                    <a:pt x="1539" y="50"/>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2881900" y="947275"/>
              <a:ext cx="13125" cy="9850"/>
            </a:xfrm>
            <a:custGeom>
              <a:avLst/>
              <a:gdLst/>
              <a:ahLst/>
              <a:cxnLst/>
              <a:rect l="l" t="t" r="r" b="b"/>
              <a:pathLst>
                <a:path w="525" h="394" extrusionOk="0">
                  <a:moveTo>
                    <a:pt x="246" y="1"/>
                  </a:moveTo>
                  <a:lnTo>
                    <a:pt x="0" y="394"/>
                  </a:lnTo>
                  <a:lnTo>
                    <a:pt x="524" y="328"/>
                  </a:lnTo>
                  <a:lnTo>
                    <a:pt x="2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2878625" y="975100"/>
              <a:ext cx="11900" cy="130975"/>
            </a:xfrm>
            <a:custGeom>
              <a:avLst/>
              <a:gdLst/>
              <a:ahLst/>
              <a:cxnLst/>
              <a:rect l="l" t="t" r="r" b="b"/>
              <a:pathLst>
                <a:path w="476" h="5239" extrusionOk="0">
                  <a:moveTo>
                    <a:pt x="0" y="1"/>
                  </a:moveTo>
                  <a:lnTo>
                    <a:pt x="442" y="5239"/>
                  </a:lnTo>
                  <a:lnTo>
                    <a:pt x="475" y="5222"/>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2888850" y="973875"/>
              <a:ext cx="11900" cy="131375"/>
            </a:xfrm>
            <a:custGeom>
              <a:avLst/>
              <a:gdLst/>
              <a:ahLst/>
              <a:cxnLst/>
              <a:rect l="l" t="t" r="r" b="b"/>
              <a:pathLst>
                <a:path w="476" h="5255" extrusionOk="0">
                  <a:moveTo>
                    <a:pt x="33" y="1"/>
                  </a:moveTo>
                  <a:lnTo>
                    <a:pt x="1" y="17"/>
                  </a:lnTo>
                  <a:lnTo>
                    <a:pt x="443" y="5255"/>
                  </a:lnTo>
                  <a:lnTo>
                    <a:pt x="475" y="5239"/>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2898675" y="973050"/>
              <a:ext cx="12300" cy="131400"/>
            </a:xfrm>
            <a:custGeom>
              <a:avLst/>
              <a:gdLst/>
              <a:ahLst/>
              <a:cxnLst/>
              <a:rect l="l" t="t" r="r" b="b"/>
              <a:pathLst>
                <a:path w="492" h="5256" extrusionOk="0">
                  <a:moveTo>
                    <a:pt x="50" y="1"/>
                  </a:moveTo>
                  <a:lnTo>
                    <a:pt x="1" y="17"/>
                  </a:lnTo>
                  <a:lnTo>
                    <a:pt x="442" y="5255"/>
                  </a:lnTo>
                  <a:lnTo>
                    <a:pt x="492" y="5239"/>
                  </a:lnTo>
                  <a:lnTo>
                    <a:pt x="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 name="Google Shape;92;p2"/>
          <p:cNvSpPr/>
          <p:nvPr/>
        </p:nvSpPr>
        <p:spPr>
          <a:xfrm>
            <a:off x="2439838" y="-357975"/>
            <a:ext cx="674100" cy="674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820725" y="4678550"/>
            <a:ext cx="503383" cy="577653"/>
          </a:xfrm>
          <a:custGeom>
            <a:avLst/>
            <a:gdLst/>
            <a:ahLst/>
            <a:cxnLst/>
            <a:rect l="l" t="t" r="r" b="b"/>
            <a:pathLst>
              <a:path w="3111" h="3570" extrusionOk="0">
                <a:moveTo>
                  <a:pt x="2342" y="1"/>
                </a:moveTo>
                <a:lnTo>
                  <a:pt x="1" y="1572"/>
                </a:lnTo>
                <a:lnTo>
                  <a:pt x="3111" y="3569"/>
                </a:lnTo>
                <a:lnTo>
                  <a:pt x="234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 name="Google Shape;94;p2"/>
          <p:cNvGrpSpPr/>
          <p:nvPr/>
        </p:nvGrpSpPr>
        <p:grpSpPr>
          <a:xfrm rot="-3045952">
            <a:off x="4549415" y="-521859"/>
            <a:ext cx="423249" cy="1440290"/>
            <a:chOff x="2869625" y="946450"/>
            <a:chExt cx="52800" cy="179675"/>
          </a:xfrm>
        </p:grpSpPr>
        <p:sp>
          <p:nvSpPr>
            <p:cNvPr id="95" name="Google Shape;95;p2"/>
            <p:cNvSpPr/>
            <p:nvPr/>
          </p:nvSpPr>
          <p:spPr>
            <a:xfrm>
              <a:off x="2869625" y="971425"/>
              <a:ext cx="52800" cy="154700"/>
            </a:xfrm>
            <a:custGeom>
              <a:avLst/>
              <a:gdLst/>
              <a:ahLst/>
              <a:cxnLst/>
              <a:rect l="l" t="t" r="r" b="b"/>
              <a:pathLst>
                <a:path w="2112" h="6188" extrusionOk="0">
                  <a:moveTo>
                    <a:pt x="1572" y="50"/>
                  </a:moveTo>
                  <a:lnTo>
                    <a:pt x="2063" y="6024"/>
                  </a:lnTo>
                  <a:lnTo>
                    <a:pt x="557" y="6139"/>
                  </a:lnTo>
                  <a:lnTo>
                    <a:pt x="49" y="180"/>
                  </a:lnTo>
                  <a:lnTo>
                    <a:pt x="1572" y="50"/>
                  </a:lnTo>
                  <a:close/>
                  <a:moveTo>
                    <a:pt x="1604" y="0"/>
                  </a:moveTo>
                  <a:lnTo>
                    <a:pt x="0" y="148"/>
                  </a:lnTo>
                  <a:lnTo>
                    <a:pt x="508" y="6188"/>
                  </a:lnTo>
                  <a:lnTo>
                    <a:pt x="2112" y="6057"/>
                  </a:lnTo>
                  <a:lnTo>
                    <a:pt x="16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2869625" y="946450"/>
              <a:ext cx="40125" cy="29500"/>
            </a:xfrm>
            <a:custGeom>
              <a:avLst/>
              <a:gdLst/>
              <a:ahLst/>
              <a:cxnLst/>
              <a:rect l="l" t="t" r="r" b="b"/>
              <a:pathLst>
                <a:path w="1605" h="1180" extrusionOk="0">
                  <a:moveTo>
                    <a:pt x="737" y="1"/>
                  </a:moveTo>
                  <a:lnTo>
                    <a:pt x="0" y="1147"/>
                  </a:lnTo>
                  <a:lnTo>
                    <a:pt x="33" y="1179"/>
                  </a:lnTo>
                  <a:lnTo>
                    <a:pt x="737" y="66"/>
                  </a:lnTo>
                  <a:lnTo>
                    <a:pt x="1572" y="1049"/>
                  </a:lnTo>
                  <a:lnTo>
                    <a:pt x="1604" y="1016"/>
                  </a:lnTo>
                  <a:lnTo>
                    <a:pt x="7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2881900" y="1103200"/>
              <a:ext cx="38500" cy="4100"/>
            </a:xfrm>
            <a:custGeom>
              <a:avLst/>
              <a:gdLst/>
              <a:ahLst/>
              <a:cxnLst/>
              <a:rect l="l" t="t" r="r" b="b"/>
              <a:pathLst>
                <a:path w="1540" h="164" extrusionOk="0">
                  <a:moveTo>
                    <a:pt x="1539" y="0"/>
                  </a:moveTo>
                  <a:lnTo>
                    <a:pt x="0" y="131"/>
                  </a:lnTo>
                  <a:lnTo>
                    <a:pt x="0" y="164"/>
                  </a:lnTo>
                  <a:lnTo>
                    <a:pt x="1539" y="33"/>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2882300" y="1106875"/>
              <a:ext cx="38500" cy="4525"/>
            </a:xfrm>
            <a:custGeom>
              <a:avLst/>
              <a:gdLst/>
              <a:ahLst/>
              <a:cxnLst/>
              <a:rect l="l" t="t" r="r" b="b"/>
              <a:pathLst>
                <a:path w="1540" h="181" extrusionOk="0">
                  <a:moveTo>
                    <a:pt x="1539" y="0"/>
                  </a:moveTo>
                  <a:lnTo>
                    <a:pt x="1" y="131"/>
                  </a:lnTo>
                  <a:lnTo>
                    <a:pt x="1" y="180"/>
                  </a:lnTo>
                  <a:lnTo>
                    <a:pt x="1539" y="50"/>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2881900" y="947275"/>
              <a:ext cx="13125" cy="9850"/>
            </a:xfrm>
            <a:custGeom>
              <a:avLst/>
              <a:gdLst/>
              <a:ahLst/>
              <a:cxnLst/>
              <a:rect l="l" t="t" r="r" b="b"/>
              <a:pathLst>
                <a:path w="525" h="394" extrusionOk="0">
                  <a:moveTo>
                    <a:pt x="246" y="1"/>
                  </a:moveTo>
                  <a:lnTo>
                    <a:pt x="0" y="394"/>
                  </a:lnTo>
                  <a:lnTo>
                    <a:pt x="524" y="328"/>
                  </a:lnTo>
                  <a:lnTo>
                    <a:pt x="2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2878625" y="975100"/>
              <a:ext cx="11900" cy="130975"/>
            </a:xfrm>
            <a:custGeom>
              <a:avLst/>
              <a:gdLst/>
              <a:ahLst/>
              <a:cxnLst/>
              <a:rect l="l" t="t" r="r" b="b"/>
              <a:pathLst>
                <a:path w="476" h="5239" extrusionOk="0">
                  <a:moveTo>
                    <a:pt x="0" y="1"/>
                  </a:moveTo>
                  <a:lnTo>
                    <a:pt x="442" y="5239"/>
                  </a:lnTo>
                  <a:lnTo>
                    <a:pt x="475" y="5222"/>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2888850" y="973875"/>
              <a:ext cx="11900" cy="131375"/>
            </a:xfrm>
            <a:custGeom>
              <a:avLst/>
              <a:gdLst/>
              <a:ahLst/>
              <a:cxnLst/>
              <a:rect l="l" t="t" r="r" b="b"/>
              <a:pathLst>
                <a:path w="476" h="5255" extrusionOk="0">
                  <a:moveTo>
                    <a:pt x="33" y="1"/>
                  </a:moveTo>
                  <a:lnTo>
                    <a:pt x="1" y="17"/>
                  </a:lnTo>
                  <a:lnTo>
                    <a:pt x="443" y="5255"/>
                  </a:lnTo>
                  <a:lnTo>
                    <a:pt x="475" y="5239"/>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2898675" y="973050"/>
              <a:ext cx="12300" cy="131400"/>
            </a:xfrm>
            <a:custGeom>
              <a:avLst/>
              <a:gdLst/>
              <a:ahLst/>
              <a:cxnLst/>
              <a:rect l="l" t="t" r="r" b="b"/>
              <a:pathLst>
                <a:path w="492" h="5256" extrusionOk="0">
                  <a:moveTo>
                    <a:pt x="50" y="1"/>
                  </a:moveTo>
                  <a:lnTo>
                    <a:pt x="1" y="17"/>
                  </a:lnTo>
                  <a:lnTo>
                    <a:pt x="442" y="5255"/>
                  </a:lnTo>
                  <a:lnTo>
                    <a:pt x="492" y="5239"/>
                  </a:lnTo>
                  <a:lnTo>
                    <a:pt x="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2"/>
          <p:cNvSpPr/>
          <p:nvPr/>
        </p:nvSpPr>
        <p:spPr>
          <a:xfrm>
            <a:off x="8749350" y="2619825"/>
            <a:ext cx="674100" cy="674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rot="2205045">
            <a:off x="6946001" y="-261525"/>
            <a:ext cx="503383" cy="577652"/>
          </a:xfrm>
          <a:custGeom>
            <a:avLst/>
            <a:gdLst/>
            <a:ahLst/>
            <a:cxnLst/>
            <a:rect l="l" t="t" r="r" b="b"/>
            <a:pathLst>
              <a:path w="3111" h="3570" extrusionOk="0">
                <a:moveTo>
                  <a:pt x="2342" y="1"/>
                </a:moveTo>
                <a:lnTo>
                  <a:pt x="1" y="1572"/>
                </a:lnTo>
                <a:lnTo>
                  <a:pt x="3111" y="3569"/>
                </a:lnTo>
                <a:lnTo>
                  <a:pt x="234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 name="Google Shape;105;p2"/>
          <p:cNvGrpSpPr/>
          <p:nvPr/>
        </p:nvGrpSpPr>
        <p:grpSpPr>
          <a:xfrm>
            <a:off x="2398841" y="4567738"/>
            <a:ext cx="3674346" cy="717459"/>
            <a:chOff x="2455175" y="4567750"/>
            <a:chExt cx="3179600" cy="620800"/>
          </a:xfrm>
        </p:grpSpPr>
        <p:sp>
          <p:nvSpPr>
            <p:cNvPr id="106" name="Google Shape;106;p2"/>
            <p:cNvSpPr/>
            <p:nvPr/>
          </p:nvSpPr>
          <p:spPr>
            <a:xfrm rot="10800000" flipH="1">
              <a:off x="2455175" y="5181575"/>
              <a:ext cx="3700" cy="6975"/>
            </a:xfrm>
            <a:custGeom>
              <a:avLst/>
              <a:gdLst/>
              <a:ahLst/>
              <a:cxnLst/>
              <a:rect l="l" t="t" r="r" b="b"/>
              <a:pathLst>
                <a:path w="148" h="279" extrusionOk="0">
                  <a:moveTo>
                    <a:pt x="0" y="0"/>
                  </a:moveTo>
                  <a:lnTo>
                    <a:pt x="0" y="279"/>
                  </a:lnTo>
                  <a:lnTo>
                    <a:pt x="33" y="279"/>
                  </a:lnTo>
                  <a:cubicBezTo>
                    <a:pt x="49" y="279"/>
                    <a:pt x="82" y="279"/>
                    <a:pt x="99" y="246"/>
                  </a:cubicBezTo>
                  <a:cubicBezTo>
                    <a:pt x="148" y="213"/>
                    <a:pt x="148" y="148"/>
                    <a:pt x="99" y="99"/>
                  </a:cubicBezTo>
                  <a:cubicBezTo>
                    <a:pt x="66" y="66"/>
                    <a:pt x="33" y="33"/>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rot="10800000" flipH="1">
              <a:off x="2471950" y="5145975"/>
              <a:ext cx="24975" cy="22625"/>
            </a:xfrm>
            <a:custGeom>
              <a:avLst/>
              <a:gdLst/>
              <a:ahLst/>
              <a:cxnLst/>
              <a:rect l="l" t="t" r="r" b="b"/>
              <a:pathLst>
                <a:path w="999" h="905" extrusionOk="0">
                  <a:moveTo>
                    <a:pt x="113" y="0"/>
                  </a:moveTo>
                  <a:cubicBezTo>
                    <a:pt x="86" y="0"/>
                    <a:pt x="58" y="13"/>
                    <a:pt x="33" y="37"/>
                  </a:cubicBezTo>
                  <a:cubicBezTo>
                    <a:pt x="0" y="70"/>
                    <a:pt x="0" y="135"/>
                    <a:pt x="33" y="185"/>
                  </a:cubicBezTo>
                  <a:cubicBezTo>
                    <a:pt x="295" y="414"/>
                    <a:pt x="557" y="659"/>
                    <a:pt x="819" y="888"/>
                  </a:cubicBezTo>
                  <a:cubicBezTo>
                    <a:pt x="835" y="905"/>
                    <a:pt x="868" y="905"/>
                    <a:pt x="884" y="905"/>
                  </a:cubicBezTo>
                  <a:cubicBezTo>
                    <a:pt x="917" y="905"/>
                    <a:pt x="950" y="905"/>
                    <a:pt x="966" y="872"/>
                  </a:cubicBezTo>
                  <a:cubicBezTo>
                    <a:pt x="999" y="839"/>
                    <a:pt x="999" y="757"/>
                    <a:pt x="950" y="725"/>
                  </a:cubicBezTo>
                  <a:cubicBezTo>
                    <a:pt x="704" y="496"/>
                    <a:pt x="442" y="266"/>
                    <a:pt x="181" y="37"/>
                  </a:cubicBezTo>
                  <a:cubicBezTo>
                    <a:pt x="164" y="13"/>
                    <a:pt x="140" y="0"/>
                    <a:pt x="1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rot="10800000" flipH="1">
              <a:off x="5448950" y="5134500"/>
              <a:ext cx="31125" cy="5775"/>
            </a:xfrm>
            <a:custGeom>
              <a:avLst/>
              <a:gdLst/>
              <a:ahLst/>
              <a:cxnLst/>
              <a:rect l="l" t="t" r="r" b="b"/>
              <a:pathLst>
                <a:path w="1245" h="231" extrusionOk="0">
                  <a:moveTo>
                    <a:pt x="99" y="1"/>
                  </a:moveTo>
                  <a:cubicBezTo>
                    <a:pt x="50" y="1"/>
                    <a:pt x="1" y="50"/>
                    <a:pt x="1" y="99"/>
                  </a:cubicBezTo>
                  <a:cubicBezTo>
                    <a:pt x="1" y="165"/>
                    <a:pt x="50" y="214"/>
                    <a:pt x="99" y="214"/>
                  </a:cubicBezTo>
                  <a:lnTo>
                    <a:pt x="197" y="214"/>
                  </a:lnTo>
                  <a:cubicBezTo>
                    <a:pt x="525" y="214"/>
                    <a:pt x="836" y="214"/>
                    <a:pt x="1147" y="230"/>
                  </a:cubicBezTo>
                  <a:cubicBezTo>
                    <a:pt x="1196" y="230"/>
                    <a:pt x="1245" y="181"/>
                    <a:pt x="1245" y="116"/>
                  </a:cubicBezTo>
                  <a:cubicBezTo>
                    <a:pt x="1245" y="66"/>
                    <a:pt x="1212" y="17"/>
                    <a:pt x="1147" y="17"/>
                  </a:cubicBezTo>
                  <a:cubicBezTo>
                    <a:pt x="836" y="1"/>
                    <a:pt x="525" y="1"/>
                    <a:pt x="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rot="10800000" flipH="1">
              <a:off x="5396575" y="5133275"/>
              <a:ext cx="31550" cy="6575"/>
            </a:xfrm>
            <a:custGeom>
              <a:avLst/>
              <a:gdLst/>
              <a:ahLst/>
              <a:cxnLst/>
              <a:rect l="l" t="t" r="r" b="b"/>
              <a:pathLst>
                <a:path w="1262" h="263" extrusionOk="0">
                  <a:moveTo>
                    <a:pt x="1146" y="0"/>
                  </a:moveTo>
                  <a:cubicBezTo>
                    <a:pt x="803" y="17"/>
                    <a:pt x="443" y="33"/>
                    <a:pt x="99" y="49"/>
                  </a:cubicBezTo>
                  <a:cubicBezTo>
                    <a:pt x="50" y="66"/>
                    <a:pt x="1" y="115"/>
                    <a:pt x="1" y="164"/>
                  </a:cubicBezTo>
                  <a:cubicBezTo>
                    <a:pt x="1" y="229"/>
                    <a:pt x="50" y="262"/>
                    <a:pt x="115" y="262"/>
                  </a:cubicBezTo>
                  <a:cubicBezTo>
                    <a:pt x="459" y="246"/>
                    <a:pt x="819" y="229"/>
                    <a:pt x="1146" y="213"/>
                  </a:cubicBezTo>
                  <a:cubicBezTo>
                    <a:pt x="1212" y="213"/>
                    <a:pt x="1261" y="164"/>
                    <a:pt x="1261" y="99"/>
                  </a:cubicBezTo>
                  <a:cubicBezTo>
                    <a:pt x="1245" y="49"/>
                    <a:pt x="1196" y="0"/>
                    <a:pt x="1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rot="10800000" flipH="1">
              <a:off x="5500925" y="5130825"/>
              <a:ext cx="31525" cy="7800"/>
            </a:xfrm>
            <a:custGeom>
              <a:avLst/>
              <a:gdLst/>
              <a:ahLst/>
              <a:cxnLst/>
              <a:rect l="l" t="t" r="r" b="b"/>
              <a:pathLst>
                <a:path w="1261" h="312" extrusionOk="0">
                  <a:moveTo>
                    <a:pt x="115" y="0"/>
                  </a:moveTo>
                  <a:cubicBezTo>
                    <a:pt x="66" y="0"/>
                    <a:pt x="17" y="33"/>
                    <a:pt x="1" y="99"/>
                  </a:cubicBezTo>
                  <a:cubicBezTo>
                    <a:pt x="1" y="148"/>
                    <a:pt x="50" y="213"/>
                    <a:pt x="99" y="213"/>
                  </a:cubicBezTo>
                  <a:cubicBezTo>
                    <a:pt x="443" y="230"/>
                    <a:pt x="803" y="262"/>
                    <a:pt x="1146" y="295"/>
                  </a:cubicBezTo>
                  <a:cubicBezTo>
                    <a:pt x="1146" y="311"/>
                    <a:pt x="1146" y="311"/>
                    <a:pt x="1146" y="311"/>
                  </a:cubicBezTo>
                  <a:cubicBezTo>
                    <a:pt x="1212" y="311"/>
                    <a:pt x="1245" y="262"/>
                    <a:pt x="1261" y="213"/>
                  </a:cubicBezTo>
                  <a:cubicBezTo>
                    <a:pt x="1261" y="148"/>
                    <a:pt x="1228" y="99"/>
                    <a:pt x="1163" y="99"/>
                  </a:cubicBezTo>
                  <a:cubicBezTo>
                    <a:pt x="819" y="50"/>
                    <a:pt x="475" y="33"/>
                    <a:pt x="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rot="10800000" flipH="1">
              <a:off x="5344600" y="5128375"/>
              <a:ext cx="31550" cy="7875"/>
            </a:xfrm>
            <a:custGeom>
              <a:avLst/>
              <a:gdLst/>
              <a:ahLst/>
              <a:cxnLst/>
              <a:rect l="l" t="t" r="r" b="b"/>
              <a:pathLst>
                <a:path w="1262" h="315" extrusionOk="0">
                  <a:moveTo>
                    <a:pt x="1156" y="0"/>
                  </a:moveTo>
                  <a:cubicBezTo>
                    <a:pt x="1148" y="0"/>
                    <a:pt x="1139" y="1"/>
                    <a:pt x="1130" y="4"/>
                  </a:cubicBezTo>
                  <a:cubicBezTo>
                    <a:pt x="918" y="20"/>
                    <a:pt x="688" y="36"/>
                    <a:pt x="476" y="69"/>
                  </a:cubicBezTo>
                  <a:cubicBezTo>
                    <a:pt x="345" y="85"/>
                    <a:pt x="214" y="85"/>
                    <a:pt x="99" y="102"/>
                  </a:cubicBezTo>
                  <a:cubicBezTo>
                    <a:pt x="34" y="118"/>
                    <a:pt x="1" y="167"/>
                    <a:pt x="1" y="216"/>
                  </a:cubicBezTo>
                  <a:cubicBezTo>
                    <a:pt x="1" y="282"/>
                    <a:pt x="50" y="315"/>
                    <a:pt x="99" y="315"/>
                  </a:cubicBezTo>
                  <a:lnTo>
                    <a:pt x="115" y="315"/>
                  </a:lnTo>
                  <a:cubicBezTo>
                    <a:pt x="246" y="298"/>
                    <a:pt x="361" y="282"/>
                    <a:pt x="492" y="266"/>
                  </a:cubicBezTo>
                  <a:cubicBezTo>
                    <a:pt x="721" y="249"/>
                    <a:pt x="934" y="233"/>
                    <a:pt x="1163" y="200"/>
                  </a:cubicBezTo>
                  <a:cubicBezTo>
                    <a:pt x="1212" y="200"/>
                    <a:pt x="1261" y="151"/>
                    <a:pt x="1245" y="85"/>
                  </a:cubicBezTo>
                  <a:cubicBezTo>
                    <a:pt x="1245" y="43"/>
                    <a:pt x="1208" y="0"/>
                    <a:pt x="11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rot="10800000" flipH="1">
              <a:off x="5552900" y="5123050"/>
              <a:ext cx="31125" cy="9850"/>
            </a:xfrm>
            <a:custGeom>
              <a:avLst/>
              <a:gdLst/>
              <a:ahLst/>
              <a:cxnLst/>
              <a:rect l="l" t="t" r="r" b="b"/>
              <a:pathLst>
                <a:path w="1245" h="394" extrusionOk="0">
                  <a:moveTo>
                    <a:pt x="131" y="1"/>
                  </a:moveTo>
                  <a:cubicBezTo>
                    <a:pt x="66" y="1"/>
                    <a:pt x="17" y="33"/>
                    <a:pt x="0" y="99"/>
                  </a:cubicBezTo>
                  <a:cubicBezTo>
                    <a:pt x="0" y="148"/>
                    <a:pt x="33" y="197"/>
                    <a:pt x="99" y="213"/>
                  </a:cubicBezTo>
                  <a:cubicBezTo>
                    <a:pt x="442" y="262"/>
                    <a:pt x="786" y="328"/>
                    <a:pt x="1113" y="393"/>
                  </a:cubicBezTo>
                  <a:lnTo>
                    <a:pt x="1146" y="393"/>
                  </a:lnTo>
                  <a:cubicBezTo>
                    <a:pt x="1195" y="393"/>
                    <a:pt x="1228" y="361"/>
                    <a:pt x="1244" y="312"/>
                  </a:cubicBezTo>
                  <a:cubicBezTo>
                    <a:pt x="1244" y="262"/>
                    <a:pt x="1212" y="197"/>
                    <a:pt x="1163" y="181"/>
                  </a:cubicBezTo>
                  <a:cubicBezTo>
                    <a:pt x="819" y="115"/>
                    <a:pt x="475" y="66"/>
                    <a:pt x="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rot="10800000" flipH="1">
              <a:off x="5292650" y="5121000"/>
              <a:ext cx="31525" cy="9125"/>
            </a:xfrm>
            <a:custGeom>
              <a:avLst/>
              <a:gdLst/>
              <a:ahLst/>
              <a:cxnLst/>
              <a:rect l="l" t="t" r="r" b="b"/>
              <a:pathLst>
                <a:path w="1261" h="365" extrusionOk="0">
                  <a:moveTo>
                    <a:pt x="1155" y="1"/>
                  </a:moveTo>
                  <a:cubicBezTo>
                    <a:pt x="1147" y="1"/>
                    <a:pt x="1138" y="2"/>
                    <a:pt x="1130" y="4"/>
                  </a:cubicBezTo>
                  <a:cubicBezTo>
                    <a:pt x="786" y="53"/>
                    <a:pt x="442" y="102"/>
                    <a:pt x="98" y="151"/>
                  </a:cubicBezTo>
                  <a:cubicBezTo>
                    <a:pt x="33" y="168"/>
                    <a:pt x="0" y="217"/>
                    <a:pt x="16" y="282"/>
                  </a:cubicBezTo>
                  <a:cubicBezTo>
                    <a:pt x="16" y="332"/>
                    <a:pt x="66" y="364"/>
                    <a:pt x="115" y="364"/>
                  </a:cubicBezTo>
                  <a:lnTo>
                    <a:pt x="131" y="364"/>
                  </a:lnTo>
                  <a:cubicBezTo>
                    <a:pt x="475" y="315"/>
                    <a:pt x="819" y="250"/>
                    <a:pt x="1162" y="201"/>
                  </a:cubicBezTo>
                  <a:cubicBezTo>
                    <a:pt x="1211" y="201"/>
                    <a:pt x="1260" y="151"/>
                    <a:pt x="1244" y="86"/>
                  </a:cubicBezTo>
                  <a:cubicBezTo>
                    <a:pt x="1244" y="43"/>
                    <a:pt x="1207" y="1"/>
                    <a:pt x="11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rot="10800000" flipH="1">
              <a:off x="2511225" y="5112825"/>
              <a:ext cx="26225" cy="21350"/>
            </a:xfrm>
            <a:custGeom>
              <a:avLst/>
              <a:gdLst/>
              <a:ahLst/>
              <a:cxnLst/>
              <a:rect l="l" t="t" r="r" b="b"/>
              <a:pathLst>
                <a:path w="1049" h="854" extrusionOk="0">
                  <a:moveTo>
                    <a:pt x="120" y="1"/>
                  </a:moveTo>
                  <a:cubicBezTo>
                    <a:pt x="87" y="1"/>
                    <a:pt x="54" y="15"/>
                    <a:pt x="34" y="35"/>
                  </a:cubicBezTo>
                  <a:cubicBezTo>
                    <a:pt x="1" y="84"/>
                    <a:pt x="1" y="150"/>
                    <a:pt x="50" y="183"/>
                  </a:cubicBezTo>
                  <a:cubicBezTo>
                    <a:pt x="312" y="412"/>
                    <a:pt x="590" y="624"/>
                    <a:pt x="868" y="837"/>
                  </a:cubicBezTo>
                  <a:cubicBezTo>
                    <a:pt x="885" y="854"/>
                    <a:pt x="901" y="854"/>
                    <a:pt x="934" y="854"/>
                  </a:cubicBezTo>
                  <a:cubicBezTo>
                    <a:pt x="967" y="854"/>
                    <a:pt x="999" y="854"/>
                    <a:pt x="1016" y="821"/>
                  </a:cubicBezTo>
                  <a:cubicBezTo>
                    <a:pt x="1048" y="772"/>
                    <a:pt x="1032" y="706"/>
                    <a:pt x="999" y="674"/>
                  </a:cubicBezTo>
                  <a:cubicBezTo>
                    <a:pt x="721" y="461"/>
                    <a:pt x="443" y="248"/>
                    <a:pt x="181" y="19"/>
                  </a:cubicBezTo>
                  <a:cubicBezTo>
                    <a:pt x="162" y="6"/>
                    <a:pt x="141" y="1"/>
                    <a:pt x="1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rot="10800000" flipH="1">
              <a:off x="5241500" y="5111175"/>
              <a:ext cx="31125" cy="10375"/>
            </a:xfrm>
            <a:custGeom>
              <a:avLst/>
              <a:gdLst/>
              <a:ahLst/>
              <a:cxnLst/>
              <a:rect l="l" t="t" r="r" b="b"/>
              <a:pathLst>
                <a:path w="1245" h="415" extrusionOk="0">
                  <a:moveTo>
                    <a:pt x="1139" y="1"/>
                  </a:moveTo>
                  <a:cubicBezTo>
                    <a:pt x="1130" y="1"/>
                    <a:pt x="1122" y="2"/>
                    <a:pt x="1113" y="5"/>
                  </a:cubicBezTo>
                  <a:cubicBezTo>
                    <a:pt x="769" y="70"/>
                    <a:pt x="426" y="136"/>
                    <a:pt x="82" y="218"/>
                  </a:cubicBezTo>
                  <a:cubicBezTo>
                    <a:pt x="33" y="218"/>
                    <a:pt x="0" y="283"/>
                    <a:pt x="0" y="332"/>
                  </a:cubicBezTo>
                  <a:cubicBezTo>
                    <a:pt x="16" y="381"/>
                    <a:pt x="66" y="414"/>
                    <a:pt x="115" y="414"/>
                  </a:cubicBezTo>
                  <a:lnTo>
                    <a:pt x="131" y="414"/>
                  </a:lnTo>
                  <a:cubicBezTo>
                    <a:pt x="475" y="349"/>
                    <a:pt x="802" y="267"/>
                    <a:pt x="1146" y="201"/>
                  </a:cubicBezTo>
                  <a:cubicBezTo>
                    <a:pt x="1211" y="201"/>
                    <a:pt x="1244" y="136"/>
                    <a:pt x="1228" y="87"/>
                  </a:cubicBezTo>
                  <a:cubicBezTo>
                    <a:pt x="1228" y="32"/>
                    <a:pt x="1183" y="1"/>
                    <a:pt x="11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rot="10800000" flipH="1">
              <a:off x="5604050" y="5109950"/>
              <a:ext cx="30725" cy="12425"/>
            </a:xfrm>
            <a:custGeom>
              <a:avLst/>
              <a:gdLst/>
              <a:ahLst/>
              <a:cxnLst/>
              <a:rect l="l" t="t" r="r" b="b"/>
              <a:pathLst>
                <a:path w="1229" h="497" extrusionOk="0">
                  <a:moveTo>
                    <a:pt x="104" y="1"/>
                  </a:moveTo>
                  <a:cubicBezTo>
                    <a:pt x="61" y="1"/>
                    <a:pt x="17" y="30"/>
                    <a:pt x="17" y="71"/>
                  </a:cubicBezTo>
                  <a:cubicBezTo>
                    <a:pt x="0" y="136"/>
                    <a:pt x="33" y="185"/>
                    <a:pt x="82" y="202"/>
                  </a:cubicBezTo>
                  <a:cubicBezTo>
                    <a:pt x="426" y="300"/>
                    <a:pt x="753" y="382"/>
                    <a:pt x="1081" y="496"/>
                  </a:cubicBezTo>
                  <a:lnTo>
                    <a:pt x="1114" y="496"/>
                  </a:lnTo>
                  <a:cubicBezTo>
                    <a:pt x="1163" y="496"/>
                    <a:pt x="1195" y="463"/>
                    <a:pt x="1212" y="414"/>
                  </a:cubicBezTo>
                  <a:cubicBezTo>
                    <a:pt x="1228" y="365"/>
                    <a:pt x="1195" y="316"/>
                    <a:pt x="1146" y="283"/>
                  </a:cubicBezTo>
                  <a:cubicBezTo>
                    <a:pt x="819" y="185"/>
                    <a:pt x="475" y="87"/>
                    <a:pt x="131" y="5"/>
                  </a:cubicBezTo>
                  <a:cubicBezTo>
                    <a:pt x="123" y="2"/>
                    <a:pt x="114" y="1"/>
                    <a:pt x="1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rot="10800000" flipH="1">
              <a:off x="5190325" y="5098900"/>
              <a:ext cx="31125" cy="11600"/>
            </a:xfrm>
            <a:custGeom>
              <a:avLst/>
              <a:gdLst/>
              <a:ahLst/>
              <a:cxnLst/>
              <a:rect l="l" t="t" r="r" b="b"/>
              <a:pathLst>
                <a:path w="1245" h="464" extrusionOk="0">
                  <a:moveTo>
                    <a:pt x="1140" y="1"/>
                  </a:moveTo>
                  <a:cubicBezTo>
                    <a:pt x="1131" y="1"/>
                    <a:pt x="1122" y="2"/>
                    <a:pt x="1114" y="5"/>
                  </a:cubicBezTo>
                  <a:cubicBezTo>
                    <a:pt x="770" y="87"/>
                    <a:pt x="427" y="169"/>
                    <a:pt x="99" y="267"/>
                  </a:cubicBezTo>
                  <a:cubicBezTo>
                    <a:pt x="34" y="283"/>
                    <a:pt x="1" y="332"/>
                    <a:pt x="17" y="398"/>
                  </a:cubicBezTo>
                  <a:cubicBezTo>
                    <a:pt x="34" y="430"/>
                    <a:pt x="83" y="463"/>
                    <a:pt x="116" y="463"/>
                  </a:cubicBezTo>
                  <a:lnTo>
                    <a:pt x="148" y="463"/>
                  </a:lnTo>
                  <a:cubicBezTo>
                    <a:pt x="492" y="381"/>
                    <a:pt x="819" y="283"/>
                    <a:pt x="1163" y="201"/>
                  </a:cubicBezTo>
                  <a:cubicBezTo>
                    <a:pt x="1212" y="201"/>
                    <a:pt x="1245" y="136"/>
                    <a:pt x="1245" y="87"/>
                  </a:cubicBezTo>
                  <a:cubicBezTo>
                    <a:pt x="1231" y="32"/>
                    <a:pt x="1184"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rot="10800000" flipH="1">
              <a:off x="5140425" y="5084175"/>
              <a:ext cx="30700" cy="12825"/>
            </a:xfrm>
            <a:custGeom>
              <a:avLst/>
              <a:gdLst/>
              <a:ahLst/>
              <a:cxnLst/>
              <a:rect l="l" t="t" r="r" b="b"/>
              <a:pathLst>
                <a:path w="1228" h="513" extrusionOk="0">
                  <a:moveTo>
                    <a:pt x="1114" y="1"/>
                  </a:moveTo>
                  <a:cubicBezTo>
                    <a:pt x="1103" y="1"/>
                    <a:pt x="1092" y="2"/>
                    <a:pt x="1080" y="5"/>
                  </a:cubicBezTo>
                  <a:cubicBezTo>
                    <a:pt x="753" y="103"/>
                    <a:pt x="409" y="201"/>
                    <a:pt x="82" y="316"/>
                  </a:cubicBezTo>
                  <a:cubicBezTo>
                    <a:pt x="33" y="332"/>
                    <a:pt x="0" y="381"/>
                    <a:pt x="16" y="447"/>
                  </a:cubicBezTo>
                  <a:cubicBezTo>
                    <a:pt x="33" y="496"/>
                    <a:pt x="66" y="512"/>
                    <a:pt x="115" y="512"/>
                  </a:cubicBezTo>
                  <a:lnTo>
                    <a:pt x="147" y="512"/>
                  </a:lnTo>
                  <a:cubicBezTo>
                    <a:pt x="475" y="398"/>
                    <a:pt x="802" y="300"/>
                    <a:pt x="1146" y="201"/>
                  </a:cubicBezTo>
                  <a:cubicBezTo>
                    <a:pt x="1195" y="185"/>
                    <a:pt x="1228" y="136"/>
                    <a:pt x="1211" y="70"/>
                  </a:cubicBezTo>
                  <a:cubicBezTo>
                    <a:pt x="1198" y="30"/>
                    <a:pt x="1162" y="1"/>
                    <a:pt x="11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rot="10800000" flipH="1">
              <a:off x="2552575" y="5082125"/>
              <a:ext cx="27025" cy="20100"/>
            </a:xfrm>
            <a:custGeom>
              <a:avLst/>
              <a:gdLst/>
              <a:ahLst/>
              <a:cxnLst/>
              <a:rect l="l" t="t" r="r" b="b"/>
              <a:pathLst>
                <a:path w="1081" h="804" extrusionOk="0">
                  <a:moveTo>
                    <a:pt x="124" y="1"/>
                  </a:moveTo>
                  <a:cubicBezTo>
                    <a:pt x="89" y="1"/>
                    <a:pt x="54" y="19"/>
                    <a:pt x="33" y="50"/>
                  </a:cubicBezTo>
                  <a:cubicBezTo>
                    <a:pt x="0" y="83"/>
                    <a:pt x="0" y="149"/>
                    <a:pt x="49" y="198"/>
                  </a:cubicBezTo>
                  <a:cubicBezTo>
                    <a:pt x="327" y="394"/>
                    <a:pt x="622" y="590"/>
                    <a:pt x="900" y="787"/>
                  </a:cubicBezTo>
                  <a:cubicBezTo>
                    <a:pt x="933" y="803"/>
                    <a:pt x="949" y="803"/>
                    <a:pt x="966" y="803"/>
                  </a:cubicBezTo>
                  <a:cubicBezTo>
                    <a:pt x="999" y="803"/>
                    <a:pt x="1031" y="787"/>
                    <a:pt x="1048" y="771"/>
                  </a:cubicBezTo>
                  <a:cubicBezTo>
                    <a:pt x="1080" y="721"/>
                    <a:pt x="1080" y="656"/>
                    <a:pt x="1031" y="623"/>
                  </a:cubicBezTo>
                  <a:cubicBezTo>
                    <a:pt x="737" y="427"/>
                    <a:pt x="458" y="214"/>
                    <a:pt x="180" y="18"/>
                  </a:cubicBezTo>
                  <a:cubicBezTo>
                    <a:pt x="163" y="6"/>
                    <a:pt x="143" y="1"/>
                    <a:pt x="1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rot="10800000" flipH="1">
              <a:off x="5090900" y="5067000"/>
              <a:ext cx="30300" cy="14025"/>
            </a:xfrm>
            <a:custGeom>
              <a:avLst/>
              <a:gdLst/>
              <a:ahLst/>
              <a:cxnLst/>
              <a:rect l="l" t="t" r="r" b="b"/>
              <a:pathLst>
                <a:path w="1212" h="561" extrusionOk="0">
                  <a:moveTo>
                    <a:pt x="1098" y="0"/>
                  </a:moveTo>
                  <a:cubicBezTo>
                    <a:pt x="1087" y="0"/>
                    <a:pt x="1076" y="1"/>
                    <a:pt x="1064" y="4"/>
                  </a:cubicBezTo>
                  <a:cubicBezTo>
                    <a:pt x="737" y="119"/>
                    <a:pt x="410" y="234"/>
                    <a:pt x="82" y="364"/>
                  </a:cubicBezTo>
                  <a:cubicBezTo>
                    <a:pt x="33" y="381"/>
                    <a:pt x="0" y="430"/>
                    <a:pt x="17" y="495"/>
                  </a:cubicBezTo>
                  <a:cubicBezTo>
                    <a:pt x="33" y="528"/>
                    <a:pt x="82" y="561"/>
                    <a:pt x="115" y="561"/>
                  </a:cubicBezTo>
                  <a:cubicBezTo>
                    <a:pt x="131" y="561"/>
                    <a:pt x="148" y="561"/>
                    <a:pt x="148" y="545"/>
                  </a:cubicBezTo>
                  <a:cubicBezTo>
                    <a:pt x="475" y="430"/>
                    <a:pt x="803" y="315"/>
                    <a:pt x="1130" y="201"/>
                  </a:cubicBezTo>
                  <a:cubicBezTo>
                    <a:pt x="1195" y="184"/>
                    <a:pt x="1212" y="119"/>
                    <a:pt x="1195" y="70"/>
                  </a:cubicBezTo>
                  <a:cubicBezTo>
                    <a:pt x="1182" y="29"/>
                    <a:pt x="1146" y="0"/>
                    <a:pt x="10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rot="10800000" flipH="1">
              <a:off x="2595525" y="5053900"/>
              <a:ext cx="28275" cy="18850"/>
            </a:xfrm>
            <a:custGeom>
              <a:avLst/>
              <a:gdLst/>
              <a:ahLst/>
              <a:cxnLst/>
              <a:rect l="l" t="t" r="r" b="b"/>
              <a:pathLst>
                <a:path w="1131" h="754" extrusionOk="0">
                  <a:moveTo>
                    <a:pt x="125" y="0"/>
                  </a:moveTo>
                  <a:cubicBezTo>
                    <a:pt x="89" y="0"/>
                    <a:pt x="55" y="18"/>
                    <a:pt x="33" y="50"/>
                  </a:cubicBezTo>
                  <a:cubicBezTo>
                    <a:pt x="1" y="99"/>
                    <a:pt x="17" y="164"/>
                    <a:pt x="66" y="197"/>
                  </a:cubicBezTo>
                  <a:cubicBezTo>
                    <a:pt x="361" y="377"/>
                    <a:pt x="655" y="557"/>
                    <a:pt x="966" y="737"/>
                  </a:cubicBezTo>
                  <a:cubicBezTo>
                    <a:pt x="983" y="754"/>
                    <a:pt x="999" y="754"/>
                    <a:pt x="1016" y="754"/>
                  </a:cubicBezTo>
                  <a:cubicBezTo>
                    <a:pt x="1048" y="754"/>
                    <a:pt x="1081" y="737"/>
                    <a:pt x="1097" y="705"/>
                  </a:cubicBezTo>
                  <a:cubicBezTo>
                    <a:pt x="1130" y="655"/>
                    <a:pt x="1114" y="590"/>
                    <a:pt x="1065" y="557"/>
                  </a:cubicBezTo>
                  <a:cubicBezTo>
                    <a:pt x="770" y="377"/>
                    <a:pt x="459" y="197"/>
                    <a:pt x="181" y="17"/>
                  </a:cubicBezTo>
                  <a:cubicBezTo>
                    <a:pt x="163" y="6"/>
                    <a:pt x="144" y="0"/>
                    <a:pt x="1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rot="10800000" flipH="1">
              <a:off x="5042200" y="5047750"/>
              <a:ext cx="30300" cy="15275"/>
            </a:xfrm>
            <a:custGeom>
              <a:avLst/>
              <a:gdLst/>
              <a:ahLst/>
              <a:cxnLst/>
              <a:rect l="l" t="t" r="r" b="b"/>
              <a:pathLst>
                <a:path w="1212" h="611" extrusionOk="0">
                  <a:moveTo>
                    <a:pt x="1081" y="0"/>
                  </a:moveTo>
                  <a:cubicBezTo>
                    <a:pt x="1071" y="0"/>
                    <a:pt x="1060" y="2"/>
                    <a:pt x="1048" y="5"/>
                  </a:cubicBezTo>
                  <a:cubicBezTo>
                    <a:pt x="721" y="136"/>
                    <a:pt x="410" y="283"/>
                    <a:pt x="82" y="414"/>
                  </a:cubicBezTo>
                  <a:cubicBezTo>
                    <a:pt x="33" y="430"/>
                    <a:pt x="1" y="496"/>
                    <a:pt x="33" y="545"/>
                  </a:cubicBezTo>
                  <a:cubicBezTo>
                    <a:pt x="50" y="594"/>
                    <a:pt x="82" y="610"/>
                    <a:pt x="115" y="610"/>
                  </a:cubicBezTo>
                  <a:lnTo>
                    <a:pt x="164" y="610"/>
                  </a:lnTo>
                  <a:cubicBezTo>
                    <a:pt x="492" y="463"/>
                    <a:pt x="803" y="332"/>
                    <a:pt x="1130" y="201"/>
                  </a:cubicBezTo>
                  <a:cubicBezTo>
                    <a:pt x="1179" y="185"/>
                    <a:pt x="1212" y="119"/>
                    <a:pt x="1179" y="70"/>
                  </a:cubicBezTo>
                  <a:cubicBezTo>
                    <a:pt x="1166" y="30"/>
                    <a:pt x="1130" y="0"/>
                    <a:pt x="10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rot="10800000" flipH="1">
              <a:off x="2640550" y="5028525"/>
              <a:ext cx="29075" cy="17625"/>
            </a:xfrm>
            <a:custGeom>
              <a:avLst/>
              <a:gdLst/>
              <a:ahLst/>
              <a:cxnLst/>
              <a:rect l="l" t="t" r="r" b="b"/>
              <a:pathLst>
                <a:path w="1163" h="705" extrusionOk="0">
                  <a:moveTo>
                    <a:pt x="112" y="1"/>
                  </a:moveTo>
                  <a:cubicBezTo>
                    <a:pt x="77" y="1"/>
                    <a:pt x="44" y="23"/>
                    <a:pt x="33" y="66"/>
                  </a:cubicBezTo>
                  <a:cubicBezTo>
                    <a:pt x="0" y="115"/>
                    <a:pt x="17" y="164"/>
                    <a:pt x="66" y="197"/>
                  </a:cubicBezTo>
                  <a:cubicBezTo>
                    <a:pt x="377" y="377"/>
                    <a:pt x="688" y="541"/>
                    <a:pt x="982" y="705"/>
                  </a:cubicBezTo>
                  <a:lnTo>
                    <a:pt x="1031" y="705"/>
                  </a:lnTo>
                  <a:cubicBezTo>
                    <a:pt x="1081" y="705"/>
                    <a:pt x="1113" y="688"/>
                    <a:pt x="1130" y="655"/>
                  </a:cubicBezTo>
                  <a:cubicBezTo>
                    <a:pt x="1162" y="606"/>
                    <a:pt x="1130" y="541"/>
                    <a:pt x="1081" y="508"/>
                  </a:cubicBezTo>
                  <a:cubicBezTo>
                    <a:pt x="786" y="361"/>
                    <a:pt x="475" y="181"/>
                    <a:pt x="164" y="17"/>
                  </a:cubicBezTo>
                  <a:cubicBezTo>
                    <a:pt x="148" y="6"/>
                    <a:pt x="129"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rot="10800000" flipH="1">
              <a:off x="4994725" y="5026075"/>
              <a:ext cx="29500" cy="16300"/>
            </a:xfrm>
            <a:custGeom>
              <a:avLst/>
              <a:gdLst/>
              <a:ahLst/>
              <a:cxnLst/>
              <a:rect l="l" t="t" r="r" b="b"/>
              <a:pathLst>
                <a:path w="1180" h="652" extrusionOk="0">
                  <a:moveTo>
                    <a:pt x="1067" y="0"/>
                  </a:moveTo>
                  <a:cubicBezTo>
                    <a:pt x="1051" y="0"/>
                    <a:pt x="1034" y="4"/>
                    <a:pt x="1016" y="13"/>
                  </a:cubicBezTo>
                  <a:cubicBezTo>
                    <a:pt x="705" y="144"/>
                    <a:pt x="394" y="308"/>
                    <a:pt x="66" y="455"/>
                  </a:cubicBezTo>
                  <a:cubicBezTo>
                    <a:pt x="17" y="472"/>
                    <a:pt x="1" y="537"/>
                    <a:pt x="34" y="586"/>
                  </a:cubicBezTo>
                  <a:cubicBezTo>
                    <a:pt x="50" y="635"/>
                    <a:pt x="83" y="652"/>
                    <a:pt x="115" y="652"/>
                  </a:cubicBezTo>
                  <a:cubicBezTo>
                    <a:pt x="132" y="652"/>
                    <a:pt x="148" y="652"/>
                    <a:pt x="165" y="635"/>
                  </a:cubicBezTo>
                  <a:cubicBezTo>
                    <a:pt x="476" y="488"/>
                    <a:pt x="787" y="341"/>
                    <a:pt x="1114" y="193"/>
                  </a:cubicBezTo>
                  <a:cubicBezTo>
                    <a:pt x="1163" y="177"/>
                    <a:pt x="1179" y="112"/>
                    <a:pt x="1163" y="62"/>
                  </a:cubicBezTo>
                  <a:cubicBezTo>
                    <a:pt x="1139" y="27"/>
                    <a:pt x="1107" y="0"/>
                    <a:pt x="1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rot="10800000" flipH="1">
              <a:off x="2686775" y="5005600"/>
              <a:ext cx="29900" cy="16400"/>
            </a:xfrm>
            <a:custGeom>
              <a:avLst/>
              <a:gdLst/>
              <a:ahLst/>
              <a:cxnLst/>
              <a:rect l="l" t="t" r="r" b="b"/>
              <a:pathLst>
                <a:path w="1196" h="656" extrusionOk="0">
                  <a:moveTo>
                    <a:pt x="112" y="0"/>
                  </a:moveTo>
                  <a:cubicBezTo>
                    <a:pt x="77" y="0"/>
                    <a:pt x="45" y="22"/>
                    <a:pt x="34" y="66"/>
                  </a:cubicBezTo>
                  <a:cubicBezTo>
                    <a:pt x="1" y="115"/>
                    <a:pt x="17" y="180"/>
                    <a:pt x="83" y="197"/>
                  </a:cubicBezTo>
                  <a:cubicBezTo>
                    <a:pt x="394" y="344"/>
                    <a:pt x="705" y="491"/>
                    <a:pt x="1032" y="639"/>
                  </a:cubicBezTo>
                  <a:cubicBezTo>
                    <a:pt x="1048" y="655"/>
                    <a:pt x="1065" y="655"/>
                    <a:pt x="1065" y="655"/>
                  </a:cubicBezTo>
                  <a:cubicBezTo>
                    <a:pt x="1114" y="655"/>
                    <a:pt x="1147" y="622"/>
                    <a:pt x="1163" y="590"/>
                  </a:cubicBezTo>
                  <a:cubicBezTo>
                    <a:pt x="1196" y="541"/>
                    <a:pt x="1163" y="475"/>
                    <a:pt x="1114" y="459"/>
                  </a:cubicBezTo>
                  <a:cubicBezTo>
                    <a:pt x="787" y="311"/>
                    <a:pt x="476" y="164"/>
                    <a:pt x="165" y="17"/>
                  </a:cubicBezTo>
                  <a:cubicBezTo>
                    <a:pt x="148" y="6"/>
                    <a:pt x="130"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rot="10800000" flipH="1">
              <a:off x="4948075" y="5002325"/>
              <a:ext cx="29100" cy="17375"/>
            </a:xfrm>
            <a:custGeom>
              <a:avLst/>
              <a:gdLst/>
              <a:ahLst/>
              <a:cxnLst/>
              <a:rect l="l" t="t" r="r" b="b"/>
              <a:pathLst>
                <a:path w="1164" h="695" extrusionOk="0">
                  <a:moveTo>
                    <a:pt x="1038" y="1"/>
                  </a:moveTo>
                  <a:cubicBezTo>
                    <a:pt x="1025" y="1"/>
                    <a:pt x="1012" y="3"/>
                    <a:pt x="999" y="7"/>
                  </a:cubicBezTo>
                  <a:cubicBezTo>
                    <a:pt x="688" y="170"/>
                    <a:pt x="377" y="334"/>
                    <a:pt x="83" y="498"/>
                  </a:cubicBezTo>
                  <a:cubicBezTo>
                    <a:pt x="17" y="530"/>
                    <a:pt x="1" y="596"/>
                    <a:pt x="34" y="645"/>
                  </a:cubicBezTo>
                  <a:cubicBezTo>
                    <a:pt x="50" y="678"/>
                    <a:pt x="83" y="694"/>
                    <a:pt x="132" y="694"/>
                  </a:cubicBezTo>
                  <a:cubicBezTo>
                    <a:pt x="148" y="694"/>
                    <a:pt x="165" y="694"/>
                    <a:pt x="181" y="678"/>
                  </a:cubicBezTo>
                  <a:cubicBezTo>
                    <a:pt x="476" y="514"/>
                    <a:pt x="787" y="350"/>
                    <a:pt x="1098" y="203"/>
                  </a:cubicBezTo>
                  <a:cubicBezTo>
                    <a:pt x="1147" y="170"/>
                    <a:pt x="1163" y="105"/>
                    <a:pt x="1147" y="56"/>
                  </a:cubicBezTo>
                  <a:cubicBezTo>
                    <a:pt x="1122" y="19"/>
                    <a:pt x="1079" y="1"/>
                    <a:pt x="10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rot="10800000" flipH="1">
              <a:off x="2734675" y="4985975"/>
              <a:ext cx="30300" cy="14675"/>
            </a:xfrm>
            <a:custGeom>
              <a:avLst/>
              <a:gdLst/>
              <a:ahLst/>
              <a:cxnLst/>
              <a:rect l="l" t="t" r="r" b="b"/>
              <a:pathLst>
                <a:path w="1212" h="587" extrusionOk="0">
                  <a:moveTo>
                    <a:pt x="104" y="1"/>
                  </a:moveTo>
                  <a:cubicBezTo>
                    <a:pt x="65" y="1"/>
                    <a:pt x="28" y="28"/>
                    <a:pt x="16" y="63"/>
                  </a:cubicBezTo>
                  <a:cubicBezTo>
                    <a:pt x="0" y="112"/>
                    <a:pt x="16" y="178"/>
                    <a:pt x="82" y="194"/>
                  </a:cubicBezTo>
                  <a:cubicBezTo>
                    <a:pt x="393" y="341"/>
                    <a:pt x="720" y="456"/>
                    <a:pt x="1048" y="587"/>
                  </a:cubicBezTo>
                  <a:lnTo>
                    <a:pt x="1080" y="587"/>
                  </a:lnTo>
                  <a:cubicBezTo>
                    <a:pt x="1129" y="587"/>
                    <a:pt x="1179" y="570"/>
                    <a:pt x="1179" y="521"/>
                  </a:cubicBezTo>
                  <a:cubicBezTo>
                    <a:pt x="1211" y="472"/>
                    <a:pt x="1179" y="407"/>
                    <a:pt x="1129" y="390"/>
                  </a:cubicBezTo>
                  <a:cubicBezTo>
                    <a:pt x="802" y="276"/>
                    <a:pt x="475" y="145"/>
                    <a:pt x="147" y="14"/>
                  </a:cubicBezTo>
                  <a:cubicBezTo>
                    <a:pt x="134" y="5"/>
                    <a:pt x="119" y="1"/>
                    <a:pt x="1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rot="10800000" flipH="1">
              <a:off x="4902650" y="4976550"/>
              <a:ext cx="28675" cy="18375"/>
            </a:xfrm>
            <a:custGeom>
              <a:avLst/>
              <a:gdLst/>
              <a:ahLst/>
              <a:cxnLst/>
              <a:rect l="l" t="t" r="r" b="b"/>
              <a:pathLst>
                <a:path w="1147" h="735" extrusionOk="0">
                  <a:moveTo>
                    <a:pt x="1024" y="1"/>
                  </a:moveTo>
                  <a:cubicBezTo>
                    <a:pt x="1011" y="1"/>
                    <a:pt x="997" y="5"/>
                    <a:pt x="983" y="14"/>
                  </a:cubicBezTo>
                  <a:cubicBezTo>
                    <a:pt x="672" y="194"/>
                    <a:pt x="377" y="374"/>
                    <a:pt x="66" y="554"/>
                  </a:cubicBezTo>
                  <a:cubicBezTo>
                    <a:pt x="17" y="587"/>
                    <a:pt x="1" y="636"/>
                    <a:pt x="34" y="685"/>
                  </a:cubicBezTo>
                  <a:cubicBezTo>
                    <a:pt x="50" y="718"/>
                    <a:pt x="99" y="734"/>
                    <a:pt x="132" y="734"/>
                  </a:cubicBezTo>
                  <a:lnTo>
                    <a:pt x="181" y="734"/>
                  </a:lnTo>
                  <a:cubicBezTo>
                    <a:pt x="476" y="554"/>
                    <a:pt x="770" y="374"/>
                    <a:pt x="1081" y="194"/>
                  </a:cubicBezTo>
                  <a:cubicBezTo>
                    <a:pt x="1130" y="161"/>
                    <a:pt x="1147" y="112"/>
                    <a:pt x="1114" y="63"/>
                  </a:cubicBezTo>
                  <a:cubicBezTo>
                    <a:pt x="1090" y="28"/>
                    <a:pt x="1058" y="1"/>
                    <a:pt x="10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rot="10800000" flipH="1">
              <a:off x="2783350" y="4968775"/>
              <a:ext cx="30725" cy="13650"/>
            </a:xfrm>
            <a:custGeom>
              <a:avLst/>
              <a:gdLst/>
              <a:ahLst/>
              <a:cxnLst/>
              <a:rect l="l" t="t" r="r" b="b"/>
              <a:pathLst>
                <a:path w="1229" h="546" extrusionOk="0">
                  <a:moveTo>
                    <a:pt x="131" y="1"/>
                  </a:moveTo>
                  <a:cubicBezTo>
                    <a:pt x="82" y="1"/>
                    <a:pt x="44" y="30"/>
                    <a:pt x="17" y="71"/>
                  </a:cubicBezTo>
                  <a:cubicBezTo>
                    <a:pt x="1" y="136"/>
                    <a:pt x="34" y="185"/>
                    <a:pt x="83" y="218"/>
                  </a:cubicBezTo>
                  <a:cubicBezTo>
                    <a:pt x="410" y="316"/>
                    <a:pt x="754" y="431"/>
                    <a:pt x="1081" y="529"/>
                  </a:cubicBezTo>
                  <a:cubicBezTo>
                    <a:pt x="1098" y="545"/>
                    <a:pt x="1114" y="545"/>
                    <a:pt x="1114" y="545"/>
                  </a:cubicBezTo>
                  <a:cubicBezTo>
                    <a:pt x="1163" y="545"/>
                    <a:pt x="1196" y="513"/>
                    <a:pt x="1212" y="464"/>
                  </a:cubicBezTo>
                  <a:cubicBezTo>
                    <a:pt x="1228" y="414"/>
                    <a:pt x="1196" y="349"/>
                    <a:pt x="1147" y="333"/>
                  </a:cubicBezTo>
                  <a:cubicBezTo>
                    <a:pt x="819" y="234"/>
                    <a:pt x="476" y="120"/>
                    <a:pt x="165" y="5"/>
                  </a:cubicBezTo>
                  <a:cubicBezTo>
                    <a:pt x="153" y="2"/>
                    <a:pt x="142" y="1"/>
                    <a:pt x="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rot="10800000" flipH="1">
              <a:off x="2833275" y="4954875"/>
              <a:ext cx="31125" cy="11975"/>
            </a:xfrm>
            <a:custGeom>
              <a:avLst/>
              <a:gdLst/>
              <a:ahLst/>
              <a:cxnLst/>
              <a:rect l="l" t="t" r="r" b="b"/>
              <a:pathLst>
                <a:path w="1245" h="479" extrusionOk="0">
                  <a:moveTo>
                    <a:pt x="122" y="0"/>
                  </a:moveTo>
                  <a:cubicBezTo>
                    <a:pt x="78" y="0"/>
                    <a:pt x="31" y="32"/>
                    <a:pt x="17" y="86"/>
                  </a:cubicBezTo>
                  <a:cubicBezTo>
                    <a:pt x="1" y="135"/>
                    <a:pt x="34" y="201"/>
                    <a:pt x="99" y="201"/>
                  </a:cubicBezTo>
                  <a:cubicBezTo>
                    <a:pt x="426" y="299"/>
                    <a:pt x="770" y="397"/>
                    <a:pt x="1114" y="479"/>
                  </a:cubicBezTo>
                  <a:lnTo>
                    <a:pt x="1130" y="479"/>
                  </a:lnTo>
                  <a:cubicBezTo>
                    <a:pt x="1179" y="479"/>
                    <a:pt x="1228" y="446"/>
                    <a:pt x="1228" y="397"/>
                  </a:cubicBezTo>
                  <a:cubicBezTo>
                    <a:pt x="1245" y="348"/>
                    <a:pt x="1212" y="282"/>
                    <a:pt x="1163" y="266"/>
                  </a:cubicBezTo>
                  <a:cubicBezTo>
                    <a:pt x="819" y="184"/>
                    <a:pt x="475" y="102"/>
                    <a:pt x="148" y="4"/>
                  </a:cubicBezTo>
                  <a:cubicBezTo>
                    <a:pt x="140" y="1"/>
                    <a:pt x="131" y="0"/>
                    <a:pt x="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rot="10800000" flipH="1">
              <a:off x="4858875" y="4948325"/>
              <a:ext cx="27850" cy="19500"/>
            </a:xfrm>
            <a:custGeom>
              <a:avLst/>
              <a:gdLst/>
              <a:ahLst/>
              <a:cxnLst/>
              <a:rect l="l" t="t" r="r" b="b"/>
              <a:pathLst>
                <a:path w="1114" h="780" extrusionOk="0">
                  <a:moveTo>
                    <a:pt x="992" y="1"/>
                  </a:moveTo>
                  <a:cubicBezTo>
                    <a:pt x="972" y="1"/>
                    <a:pt x="952" y="4"/>
                    <a:pt x="934" y="10"/>
                  </a:cubicBezTo>
                  <a:cubicBezTo>
                    <a:pt x="639" y="207"/>
                    <a:pt x="344" y="403"/>
                    <a:pt x="50" y="583"/>
                  </a:cubicBezTo>
                  <a:cubicBezTo>
                    <a:pt x="17" y="616"/>
                    <a:pt x="1" y="682"/>
                    <a:pt x="33" y="731"/>
                  </a:cubicBezTo>
                  <a:cubicBezTo>
                    <a:pt x="50" y="763"/>
                    <a:pt x="82" y="780"/>
                    <a:pt x="115" y="780"/>
                  </a:cubicBezTo>
                  <a:cubicBezTo>
                    <a:pt x="132" y="780"/>
                    <a:pt x="148" y="780"/>
                    <a:pt x="181" y="763"/>
                  </a:cubicBezTo>
                  <a:cubicBezTo>
                    <a:pt x="459" y="567"/>
                    <a:pt x="754" y="387"/>
                    <a:pt x="1048" y="191"/>
                  </a:cubicBezTo>
                  <a:cubicBezTo>
                    <a:pt x="1097" y="158"/>
                    <a:pt x="1114" y="92"/>
                    <a:pt x="1081" y="43"/>
                  </a:cubicBezTo>
                  <a:cubicBezTo>
                    <a:pt x="1060" y="12"/>
                    <a:pt x="1026" y="1"/>
                    <a:pt x="9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rot="10800000" flipH="1">
              <a:off x="2884425" y="4943825"/>
              <a:ext cx="31125" cy="10350"/>
            </a:xfrm>
            <a:custGeom>
              <a:avLst/>
              <a:gdLst/>
              <a:ahLst/>
              <a:cxnLst/>
              <a:rect l="l" t="t" r="r" b="b"/>
              <a:pathLst>
                <a:path w="1245" h="414" extrusionOk="0">
                  <a:moveTo>
                    <a:pt x="99" y="0"/>
                  </a:moveTo>
                  <a:cubicBezTo>
                    <a:pt x="50" y="0"/>
                    <a:pt x="14" y="30"/>
                    <a:pt x="1" y="70"/>
                  </a:cubicBezTo>
                  <a:cubicBezTo>
                    <a:pt x="1" y="136"/>
                    <a:pt x="34" y="185"/>
                    <a:pt x="83" y="201"/>
                  </a:cubicBezTo>
                  <a:cubicBezTo>
                    <a:pt x="426" y="267"/>
                    <a:pt x="770" y="348"/>
                    <a:pt x="1114" y="414"/>
                  </a:cubicBezTo>
                  <a:lnTo>
                    <a:pt x="1130" y="414"/>
                  </a:lnTo>
                  <a:cubicBezTo>
                    <a:pt x="1179" y="414"/>
                    <a:pt x="1229" y="365"/>
                    <a:pt x="1229" y="316"/>
                  </a:cubicBezTo>
                  <a:cubicBezTo>
                    <a:pt x="1245" y="267"/>
                    <a:pt x="1212" y="217"/>
                    <a:pt x="1147" y="201"/>
                  </a:cubicBezTo>
                  <a:cubicBezTo>
                    <a:pt x="803" y="136"/>
                    <a:pt x="459" y="70"/>
                    <a:pt x="132" y="5"/>
                  </a:cubicBezTo>
                  <a:cubicBezTo>
                    <a:pt x="120" y="2"/>
                    <a:pt x="109" y="0"/>
                    <a:pt x="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rot="10800000" flipH="1">
              <a:off x="3301000" y="4938500"/>
              <a:ext cx="31550" cy="5750"/>
            </a:xfrm>
            <a:custGeom>
              <a:avLst/>
              <a:gdLst/>
              <a:ahLst/>
              <a:cxnLst/>
              <a:rect l="l" t="t" r="r" b="b"/>
              <a:pathLst>
                <a:path w="1262" h="230" extrusionOk="0">
                  <a:moveTo>
                    <a:pt x="116" y="0"/>
                  </a:moveTo>
                  <a:cubicBezTo>
                    <a:pt x="50" y="0"/>
                    <a:pt x="1" y="50"/>
                    <a:pt x="1" y="99"/>
                  </a:cubicBezTo>
                  <a:cubicBezTo>
                    <a:pt x="1" y="164"/>
                    <a:pt x="50" y="213"/>
                    <a:pt x="116" y="213"/>
                  </a:cubicBezTo>
                  <a:cubicBezTo>
                    <a:pt x="459" y="213"/>
                    <a:pt x="819" y="213"/>
                    <a:pt x="1147" y="230"/>
                  </a:cubicBezTo>
                  <a:cubicBezTo>
                    <a:pt x="1212" y="230"/>
                    <a:pt x="1261" y="181"/>
                    <a:pt x="1261" y="131"/>
                  </a:cubicBezTo>
                  <a:cubicBezTo>
                    <a:pt x="1261" y="66"/>
                    <a:pt x="1212" y="17"/>
                    <a:pt x="1163" y="17"/>
                  </a:cubicBezTo>
                  <a:cubicBezTo>
                    <a:pt x="819" y="17"/>
                    <a:pt x="459"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rot="10800000" flipH="1">
              <a:off x="3248625" y="4938100"/>
              <a:ext cx="31550" cy="6150"/>
            </a:xfrm>
            <a:custGeom>
              <a:avLst/>
              <a:gdLst/>
              <a:ahLst/>
              <a:cxnLst/>
              <a:rect l="l" t="t" r="r" b="b"/>
              <a:pathLst>
                <a:path w="1262" h="246" extrusionOk="0">
                  <a:moveTo>
                    <a:pt x="1163" y="0"/>
                  </a:moveTo>
                  <a:cubicBezTo>
                    <a:pt x="803" y="17"/>
                    <a:pt x="459" y="17"/>
                    <a:pt x="115" y="33"/>
                  </a:cubicBezTo>
                  <a:cubicBezTo>
                    <a:pt x="50" y="33"/>
                    <a:pt x="1" y="82"/>
                    <a:pt x="1" y="148"/>
                  </a:cubicBezTo>
                  <a:cubicBezTo>
                    <a:pt x="17" y="197"/>
                    <a:pt x="50" y="246"/>
                    <a:pt x="115" y="246"/>
                  </a:cubicBezTo>
                  <a:cubicBezTo>
                    <a:pt x="459" y="230"/>
                    <a:pt x="819" y="230"/>
                    <a:pt x="1163" y="213"/>
                  </a:cubicBezTo>
                  <a:cubicBezTo>
                    <a:pt x="1212" y="213"/>
                    <a:pt x="1261" y="164"/>
                    <a:pt x="1261" y="115"/>
                  </a:cubicBezTo>
                  <a:cubicBezTo>
                    <a:pt x="1261" y="50"/>
                    <a:pt x="1212" y="17"/>
                    <a:pt x="11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rot="10800000" flipH="1">
              <a:off x="2935575" y="4936050"/>
              <a:ext cx="31550" cy="9025"/>
            </a:xfrm>
            <a:custGeom>
              <a:avLst/>
              <a:gdLst/>
              <a:ahLst/>
              <a:cxnLst/>
              <a:rect l="l" t="t" r="r" b="b"/>
              <a:pathLst>
                <a:path w="1262" h="361" extrusionOk="0">
                  <a:moveTo>
                    <a:pt x="132" y="1"/>
                  </a:moveTo>
                  <a:cubicBezTo>
                    <a:pt x="83" y="1"/>
                    <a:pt x="17" y="33"/>
                    <a:pt x="17" y="99"/>
                  </a:cubicBezTo>
                  <a:cubicBezTo>
                    <a:pt x="1" y="148"/>
                    <a:pt x="50" y="197"/>
                    <a:pt x="99" y="214"/>
                  </a:cubicBezTo>
                  <a:cubicBezTo>
                    <a:pt x="443" y="263"/>
                    <a:pt x="787" y="312"/>
                    <a:pt x="1147" y="361"/>
                  </a:cubicBezTo>
                  <a:cubicBezTo>
                    <a:pt x="1212" y="361"/>
                    <a:pt x="1245" y="312"/>
                    <a:pt x="1261" y="263"/>
                  </a:cubicBezTo>
                  <a:cubicBezTo>
                    <a:pt x="1261" y="197"/>
                    <a:pt x="1229" y="148"/>
                    <a:pt x="1163" y="148"/>
                  </a:cubicBezTo>
                  <a:cubicBezTo>
                    <a:pt x="819" y="99"/>
                    <a:pt x="476" y="50"/>
                    <a:pt x="1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rot="10800000" flipH="1">
              <a:off x="3196650" y="4935625"/>
              <a:ext cx="31550" cy="6575"/>
            </a:xfrm>
            <a:custGeom>
              <a:avLst/>
              <a:gdLst/>
              <a:ahLst/>
              <a:cxnLst/>
              <a:rect l="l" t="t" r="r" b="b"/>
              <a:pathLst>
                <a:path w="1262" h="263" extrusionOk="0">
                  <a:moveTo>
                    <a:pt x="1147" y="0"/>
                  </a:moveTo>
                  <a:cubicBezTo>
                    <a:pt x="803" y="17"/>
                    <a:pt x="443" y="33"/>
                    <a:pt x="99" y="49"/>
                  </a:cubicBezTo>
                  <a:cubicBezTo>
                    <a:pt x="34" y="49"/>
                    <a:pt x="1" y="99"/>
                    <a:pt x="1" y="164"/>
                  </a:cubicBezTo>
                  <a:cubicBezTo>
                    <a:pt x="1" y="213"/>
                    <a:pt x="50" y="262"/>
                    <a:pt x="99" y="262"/>
                  </a:cubicBezTo>
                  <a:lnTo>
                    <a:pt x="116" y="262"/>
                  </a:lnTo>
                  <a:cubicBezTo>
                    <a:pt x="459" y="246"/>
                    <a:pt x="803" y="229"/>
                    <a:pt x="1147" y="213"/>
                  </a:cubicBezTo>
                  <a:cubicBezTo>
                    <a:pt x="1212" y="197"/>
                    <a:pt x="1261" y="148"/>
                    <a:pt x="1245" y="99"/>
                  </a:cubicBezTo>
                  <a:cubicBezTo>
                    <a:pt x="1245" y="33"/>
                    <a:pt x="1196" y="0"/>
                    <a:pt x="11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rot="10800000" flipH="1">
              <a:off x="3353400" y="4934825"/>
              <a:ext cx="31525" cy="7450"/>
            </a:xfrm>
            <a:custGeom>
              <a:avLst/>
              <a:gdLst/>
              <a:ahLst/>
              <a:cxnLst/>
              <a:rect l="l" t="t" r="r" b="b"/>
              <a:pathLst>
                <a:path w="1261" h="298" extrusionOk="0">
                  <a:moveTo>
                    <a:pt x="90" y="0"/>
                  </a:moveTo>
                  <a:cubicBezTo>
                    <a:pt x="37" y="0"/>
                    <a:pt x="0" y="45"/>
                    <a:pt x="0" y="102"/>
                  </a:cubicBezTo>
                  <a:cubicBezTo>
                    <a:pt x="0" y="151"/>
                    <a:pt x="33" y="200"/>
                    <a:pt x="98" y="200"/>
                  </a:cubicBezTo>
                  <a:cubicBezTo>
                    <a:pt x="442" y="232"/>
                    <a:pt x="802" y="265"/>
                    <a:pt x="1130" y="298"/>
                  </a:cubicBezTo>
                  <a:lnTo>
                    <a:pt x="1146" y="298"/>
                  </a:lnTo>
                  <a:cubicBezTo>
                    <a:pt x="1195" y="298"/>
                    <a:pt x="1244" y="265"/>
                    <a:pt x="1244" y="216"/>
                  </a:cubicBezTo>
                  <a:cubicBezTo>
                    <a:pt x="1260" y="151"/>
                    <a:pt x="1211" y="102"/>
                    <a:pt x="1162" y="85"/>
                  </a:cubicBezTo>
                  <a:cubicBezTo>
                    <a:pt x="819" y="52"/>
                    <a:pt x="458" y="20"/>
                    <a:pt x="115" y="3"/>
                  </a:cubicBezTo>
                  <a:cubicBezTo>
                    <a:pt x="106" y="1"/>
                    <a:pt x="98" y="0"/>
                    <a:pt x="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rot="10800000" flipH="1">
              <a:off x="3144275" y="4932775"/>
              <a:ext cx="31550" cy="6650"/>
            </a:xfrm>
            <a:custGeom>
              <a:avLst/>
              <a:gdLst/>
              <a:ahLst/>
              <a:cxnLst/>
              <a:rect l="l" t="t" r="r" b="b"/>
              <a:pathLst>
                <a:path w="1262" h="266" extrusionOk="0">
                  <a:moveTo>
                    <a:pt x="1172" y="1"/>
                  </a:moveTo>
                  <a:cubicBezTo>
                    <a:pt x="1164" y="1"/>
                    <a:pt x="1155" y="2"/>
                    <a:pt x="1147" y="4"/>
                  </a:cubicBezTo>
                  <a:cubicBezTo>
                    <a:pt x="803" y="20"/>
                    <a:pt x="459" y="37"/>
                    <a:pt x="99" y="53"/>
                  </a:cubicBezTo>
                  <a:cubicBezTo>
                    <a:pt x="50" y="53"/>
                    <a:pt x="1" y="102"/>
                    <a:pt x="1" y="168"/>
                  </a:cubicBezTo>
                  <a:cubicBezTo>
                    <a:pt x="17" y="217"/>
                    <a:pt x="50" y="266"/>
                    <a:pt x="115" y="266"/>
                  </a:cubicBezTo>
                  <a:cubicBezTo>
                    <a:pt x="459" y="249"/>
                    <a:pt x="819" y="217"/>
                    <a:pt x="1163" y="200"/>
                  </a:cubicBezTo>
                  <a:cubicBezTo>
                    <a:pt x="1212" y="200"/>
                    <a:pt x="1261" y="151"/>
                    <a:pt x="1261" y="102"/>
                  </a:cubicBezTo>
                  <a:cubicBezTo>
                    <a:pt x="1261" y="45"/>
                    <a:pt x="1224" y="1"/>
                    <a:pt x="11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rot="10800000" flipH="1">
              <a:off x="2987550" y="4931550"/>
              <a:ext cx="31550" cy="7375"/>
            </a:xfrm>
            <a:custGeom>
              <a:avLst/>
              <a:gdLst/>
              <a:ahLst/>
              <a:cxnLst/>
              <a:rect l="l" t="t" r="r" b="b"/>
              <a:pathLst>
                <a:path w="1262" h="295" extrusionOk="0">
                  <a:moveTo>
                    <a:pt x="132" y="0"/>
                  </a:moveTo>
                  <a:cubicBezTo>
                    <a:pt x="66" y="0"/>
                    <a:pt x="17" y="49"/>
                    <a:pt x="17" y="98"/>
                  </a:cubicBezTo>
                  <a:cubicBezTo>
                    <a:pt x="1" y="164"/>
                    <a:pt x="50" y="213"/>
                    <a:pt x="99" y="213"/>
                  </a:cubicBezTo>
                  <a:cubicBezTo>
                    <a:pt x="459" y="246"/>
                    <a:pt x="803" y="262"/>
                    <a:pt x="1147" y="295"/>
                  </a:cubicBezTo>
                  <a:lnTo>
                    <a:pt x="1163" y="295"/>
                  </a:lnTo>
                  <a:cubicBezTo>
                    <a:pt x="1212" y="295"/>
                    <a:pt x="1261" y="246"/>
                    <a:pt x="1261" y="197"/>
                  </a:cubicBezTo>
                  <a:cubicBezTo>
                    <a:pt x="1261" y="131"/>
                    <a:pt x="1212" y="82"/>
                    <a:pt x="1163" y="82"/>
                  </a:cubicBezTo>
                  <a:cubicBezTo>
                    <a:pt x="819" y="66"/>
                    <a:pt x="459" y="33"/>
                    <a:pt x="1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rot="10800000" flipH="1">
              <a:off x="3092325" y="4930725"/>
              <a:ext cx="31125" cy="6150"/>
            </a:xfrm>
            <a:custGeom>
              <a:avLst/>
              <a:gdLst/>
              <a:ahLst/>
              <a:cxnLst/>
              <a:rect l="l" t="t" r="r" b="b"/>
              <a:pathLst>
                <a:path w="1245" h="246" extrusionOk="0">
                  <a:moveTo>
                    <a:pt x="1146" y="0"/>
                  </a:moveTo>
                  <a:cubicBezTo>
                    <a:pt x="786" y="16"/>
                    <a:pt x="442" y="16"/>
                    <a:pt x="98" y="33"/>
                  </a:cubicBezTo>
                  <a:cubicBezTo>
                    <a:pt x="33" y="33"/>
                    <a:pt x="0" y="82"/>
                    <a:pt x="0" y="131"/>
                  </a:cubicBezTo>
                  <a:cubicBezTo>
                    <a:pt x="0" y="197"/>
                    <a:pt x="49" y="246"/>
                    <a:pt x="98" y="246"/>
                  </a:cubicBezTo>
                  <a:cubicBezTo>
                    <a:pt x="458" y="229"/>
                    <a:pt x="802" y="213"/>
                    <a:pt x="1146" y="213"/>
                  </a:cubicBezTo>
                  <a:cubicBezTo>
                    <a:pt x="1211" y="197"/>
                    <a:pt x="1244" y="147"/>
                    <a:pt x="1244" y="98"/>
                  </a:cubicBezTo>
                  <a:cubicBezTo>
                    <a:pt x="1244" y="33"/>
                    <a:pt x="1195" y="0"/>
                    <a:pt x="1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rot="10800000" flipH="1">
              <a:off x="3039925" y="4930325"/>
              <a:ext cx="31550" cy="5750"/>
            </a:xfrm>
            <a:custGeom>
              <a:avLst/>
              <a:gdLst/>
              <a:ahLst/>
              <a:cxnLst/>
              <a:rect l="l" t="t" r="r" b="b"/>
              <a:pathLst>
                <a:path w="1262" h="230" extrusionOk="0">
                  <a:moveTo>
                    <a:pt x="115" y="1"/>
                  </a:moveTo>
                  <a:cubicBezTo>
                    <a:pt x="50" y="17"/>
                    <a:pt x="1" y="50"/>
                    <a:pt x="1" y="115"/>
                  </a:cubicBezTo>
                  <a:cubicBezTo>
                    <a:pt x="1" y="165"/>
                    <a:pt x="50" y="214"/>
                    <a:pt x="99" y="214"/>
                  </a:cubicBezTo>
                  <a:lnTo>
                    <a:pt x="148" y="214"/>
                  </a:lnTo>
                  <a:cubicBezTo>
                    <a:pt x="426" y="214"/>
                    <a:pt x="705" y="230"/>
                    <a:pt x="983" y="230"/>
                  </a:cubicBezTo>
                  <a:lnTo>
                    <a:pt x="1147" y="230"/>
                  </a:lnTo>
                  <a:cubicBezTo>
                    <a:pt x="1212" y="230"/>
                    <a:pt x="1261" y="181"/>
                    <a:pt x="1261" y="115"/>
                  </a:cubicBezTo>
                  <a:cubicBezTo>
                    <a:pt x="1261" y="66"/>
                    <a:pt x="1212" y="17"/>
                    <a:pt x="1147" y="17"/>
                  </a:cubicBezTo>
                  <a:lnTo>
                    <a:pt x="983" y="17"/>
                  </a:lnTo>
                  <a:cubicBezTo>
                    <a:pt x="705" y="17"/>
                    <a:pt x="426" y="17"/>
                    <a:pt x="1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rot="10800000" flipH="1">
              <a:off x="3404950" y="4926225"/>
              <a:ext cx="31525" cy="10250"/>
            </a:xfrm>
            <a:custGeom>
              <a:avLst/>
              <a:gdLst/>
              <a:ahLst/>
              <a:cxnLst/>
              <a:rect l="l" t="t" r="r" b="b"/>
              <a:pathLst>
                <a:path w="1261" h="410" extrusionOk="0">
                  <a:moveTo>
                    <a:pt x="131" y="0"/>
                  </a:moveTo>
                  <a:cubicBezTo>
                    <a:pt x="66" y="0"/>
                    <a:pt x="17" y="33"/>
                    <a:pt x="17" y="99"/>
                  </a:cubicBezTo>
                  <a:cubicBezTo>
                    <a:pt x="1" y="148"/>
                    <a:pt x="50" y="197"/>
                    <a:pt x="99" y="213"/>
                  </a:cubicBezTo>
                  <a:cubicBezTo>
                    <a:pt x="442" y="262"/>
                    <a:pt x="786" y="328"/>
                    <a:pt x="1114" y="410"/>
                  </a:cubicBezTo>
                  <a:lnTo>
                    <a:pt x="1146" y="410"/>
                  </a:lnTo>
                  <a:cubicBezTo>
                    <a:pt x="1195" y="410"/>
                    <a:pt x="1228" y="377"/>
                    <a:pt x="1245" y="328"/>
                  </a:cubicBezTo>
                  <a:cubicBezTo>
                    <a:pt x="1261" y="262"/>
                    <a:pt x="1228" y="213"/>
                    <a:pt x="1163" y="197"/>
                  </a:cubicBezTo>
                  <a:cubicBezTo>
                    <a:pt x="835" y="131"/>
                    <a:pt x="475" y="66"/>
                    <a:pt x="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rot="10800000" flipH="1">
              <a:off x="4815900" y="4918025"/>
              <a:ext cx="27450" cy="20650"/>
            </a:xfrm>
            <a:custGeom>
              <a:avLst/>
              <a:gdLst/>
              <a:ahLst/>
              <a:cxnLst/>
              <a:rect l="l" t="t" r="r" b="b"/>
              <a:pathLst>
                <a:path w="1098" h="826" extrusionOk="0">
                  <a:moveTo>
                    <a:pt x="989" y="0"/>
                  </a:moveTo>
                  <a:cubicBezTo>
                    <a:pt x="965" y="0"/>
                    <a:pt x="940" y="8"/>
                    <a:pt x="918" y="23"/>
                  </a:cubicBezTo>
                  <a:cubicBezTo>
                    <a:pt x="623" y="219"/>
                    <a:pt x="345" y="432"/>
                    <a:pt x="66" y="629"/>
                  </a:cubicBezTo>
                  <a:cubicBezTo>
                    <a:pt x="17" y="661"/>
                    <a:pt x="1" y="727"/>
                    <a:pt x="50" y="776"/>
                  </a:cubicBezTo>
                  <a:cubicBezTo>
                    <a:pt x="66" y="809"/>
                    <a:pt x="99" y="825"/>
                    <a:pt x="132" y="825"/>
                  </a:cubicBezTo>
                  <a:cubicBezTo>
                    <a:pt x="148" y="825"/>
                    <a:pt x="165" y="809"/>
                    <a:pt x="197" y="809"/>
                  </a:cubicBezTo>
                  <a:cubicBezTo>
                    <a:pt x="476" y="596"/>
                    <a:pt x="754" y="383"/>
                    <a:pt x="1032" y="187"/>
                  </a:cubicBezTo>
                  <a:cubicBezTo>
                    <a:pt x="1081" y="154"/>
                    <a:pt x="1098" y="88"/>
                    <a:pt x="1065" y="39"/>
                  </a:cubicBezTo>
                  <a:cubicBezTo>
                    <a:pt x="1047" y="12"/>
                    <a:pt x="1019" y="0"/>
                    <a:pt x="9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rot="10800000" flipH="1">
              <a:off x="3456100" y="4912300"/>
              <a:ext cx="30725" cy="12825"/>
            </a:xfrm>
            <a:custGeom>
              <a:avLst/>
              <a:gdLst/>
              <a:ahLst/>
              <a:cxnLst/>
              <a:rect l="l" t="t" r="r" b="b"/>
              <a:pathLst>
                <a:path w="1229" h="513" extrusionOk="0">
                  <a:moveTo>
                    <a:pt x="106" y="1"/>
                  </a:moveTo>
                  <a:cubicBezTo>
                    <a:pt x="66" y="1"/>
                    <a:pt x="30" y="30"/>
                    <a:pt x="17" y="70"/>
                  </a:cubicBezTo>
                  <a:cubicBezTo>
                    <a:pt x="1" y="119"/>
                    <a:pt x="33" y="185"/>
                    <a:pt x="82" y="201"/>
                  </a:cubicBezTo>
                  <a:cubicBezTo>
                    <a:pt x="312" y="267"/>
                    <a:pt x="541" y="332"/>
                    <a:pt x="754" y="414"/>
                  </a:cubicBezTo>
                  <a:cubicBezTo>
                    <a:pt x="868" y="447"/>
                    <a:pt x="966" y="479"/>
                    <a:pt x="1081" y="512"/>
                  </a:cubicBezTo>
                  <a:lnTo>
                    <a:pt x="1114" y="512"/>
                  </a:lnTo>
                  <a:cubicBezTo>
                    <a:pt x="1146" y="512"/>
                    <a:pt x="1195" y="496"/>
                    <a:pt x="1212" y="447"/>
                  </a:cubicBezTo>
                  <a:cubicBezTo>
                    <a:pt x="1228" y="398"/>
                    <a:pt x="1195" y="332"/>
                    <a:pt x="1146" y="316"/>
                  </a:cubicBezTo>
                  <a:cubicBezTo>
                    <a:pt x="1032" y="283"/>
                    <a:pt x="934" y="234"/>
                    <a:pt x="819" y="201"/>
                  </a:cubicBezTo>
                  <a:cubicBezTo>
                    <a:pt x="606" y="136"/>
                    <a:pt x="377" y="70"/>
                    <a:pt x="132" y="5"/>
                  </a:cubicBezTo>
                  <a:cubicBezTo>
                    <a:pt x="123" y="2"/>
                    <a:pt x="114" y="1"/>
                    <a:pt x="1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rot="10800000" flipH="1">
              <a:off x="3505200" y="4891850"/>
              <a:ext cx="29900" cy="16125"/>
            </a:xfrm>
            <a:custGeom>
              <a:avLst/>
              <a:gdLst/>
              <a:ahLst/>
              <a:cxnLst/>
              <a:rect l="l" t="t" r="r" b="b"/>
              <a:pathLst>
                <a:path w="1196" h="645" extrusionOk="0">
                  <a:moveTo>
                    <a:pt x="118" y="0"/>
                  </a:moveTo>
                  <a:cubicBezTo>
                    <a:pt x="75" y="0"/>
                    <a:pt x="42" y="19"/>
                    <a:pt x="17" y="55"/>
                  </a:cubicBezTo>
                  <a:cubicBezTo>
                    <a:pt x="1" y="121"/>
                    <a:pt x="34" y="170"/>
                    <a:pt x="83" y="203"/>
                  </a:cubicBezTo>
                  <a:cubicBezTo>
                    <a:pt x="394" y="334"/>
                    <a:pt x="705" y="481"/>
                    <a:pt x="1032" y="628"/>
                  </a:cubicBezTo>
                  <a:cubicBezTo>
                    <a:pt x="1048" y="628"/>
                    <a:pt x="1048" y="645"/>
                    <a:pt x="1065" y="645"/>
                  </a:cubicBezTo>
                  <a:cubicBezTo>
                    <a:pt x="1114" y="645"/>
                    <a:pt x="1147" y="612"/>
                    <a:pt x="1163" y="579"/>
                  </a:cubicBezTo>
                  <a:cubicBezTo>
                    <a:pt x="1196" y="530"/>
                    <a:pt x="1163" y="465"/>
                    <a:pt x="1114" y="432"/>
                  </a:cubicBezTo>
                  <a:cubicBezTo>
                    <a:pt x="803" y="285"/>
                    <a:pt x="475" y="137"/>
                    <a:pt x="164" y="6"/>
                  </a:cubicBezTo>
                  <a:cubicBezTo>
                    <a:pt x="148" y="2"/>
                    <a:pt x="133"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rot="10800000" flipH="1">
              <a:off x="4775000" y="4886125"/>
              <a:ext cx="26200" cy="21450"/>
            </a:xfrm>
            <a:custGeom>
              <a:avLst/>
              <a:gdLst/>
              <a:ahLst/>
              <a:cxnLst/>
              <a:rect l="l" t="t" r="r" b="b"/>
              <a:pathLst>
                <a:path w="1048" h="858" extrusionOk="0">
                  <a:moveTo>
                    <a:pt x="939" y="0"/>
                  </a:moveTo>
                  <a:cubicBezTo>
                    <a:pt x="915" y="0"/>
                    <a:pt x="890" y="8"/>
                    <a:pt x="868" y="23"/>
                  </a:cubicBezTo>
                  <a:cubicBezTo>
                    <a:pt x="589" y="236"/>
                    <a:pt x="327" y="465"/>
                    <a:pt x="49" y="678"/>
                  </a:cubicBezTo>
                  <a:cubicBezTo>
                    <a:pt x="0" y="710"/>
                    <a:pt x="0" y="776"/>
                    <a:pt x="33" y="825"/>
                  </a:cubicBezTo>
                  <a:cubicBezTo>
                    <a:pt x="49" y="858"/>
                    <a:pt x="82" y="858"/>
                    <a:pt x="115" y="858"/>
                  </a:cubicBezTo>
                  <a:cubicBezTo>
                    <a:pt x="131" y="858"/>
                    <a:pt x="164" y="858"/>
                    <a:pt x="180" y="841"/>
                  </a:cubicBezTo>
                  <a:cubicBezTo>
                    <a:pt x="458" y="612"/>
                    <a:pt x="720" y="399"/>
                    <a:pt x="999" y="187"/>
                  </a:cubicBezTo>
                  <a:cubicBezTo>
                    <a:pt x="1048" y="154"/>
                    <a:pt x="1048" y="88"/>
                    <a:pt x="1015" y="39"/>
                  </a:cubicBezTo>
                  <a:cubicBezTo>
                    <a:pt x="997" y="12"/>
                    <a:pt x="969" y="0"/>
                    <a:pt x="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rot="10800000" flipH="1">
              <a:off x="3552275" y="4866875"/>
              <a:ext cx="28650" cy="18450"/>
            </a:xfrm>
            <a:custGeom>
              <a:avLst/>
              <a:gdLst/>
              <a:ahLst/>
              <a:cxnLst/>
              <a:rect l="l" t="t" r="r" b="b"/>
              <a:pathLst>
                <a:path w="1146" h="738" extrusionOk="0">
                  <a:moveTo>
                    <a:pt x="112" y="1"/>
                  </a:moveTo>
                  <a:cubicBezTo>
                    <a:pt x="77" y="1"/>
                    <a:pt x="44" y="22"/>
                    <a:pt x="33" y="66"/>
                  </a:cubicBezTo>
                  <a:cubicBezTo>
                    <a:pt x="0" y="115"/>
                    <a:pt x="17" y="181"/>
                    <a:pt x="66" y="197"/>
                  </a:cubicBezTo>
                  <a:cubicBezTo>
                    <a:pt x="360" y="361"/>
                    <a:pt x="655" y="541"/>
                    <a:pt x="966" y="721"/>
                  </a:cubicBezTo>
                  <a:cubicBezTo>
                    <a:pt x="982" y="737"/>
                    <a:pt x="999" y="737"/>
                    <a:pt x="1015" y="737"/>
                  </a:cubicBezTo>
                  <a:cubicBezTo>
                    <a:pt x="1048" y="737"/>
                    <a:pt x="1097" y="721"/>
                    <a:pt x="1113" y="688"/>
                  </a:cubicBezTo>
                  <a:cubicBezTo>
                    <a:pt x="1146" y="639"/>
                    <a:pt x="1130" y="573"/>
                    <a:pt x="1080" y="541"/>
                  </a:cubicBezTo>
                  <a:cubicBezTo>
                    <a:pt x="769" y="361"/>
                    <a:pt x="458" y="181"/>
                    <a:pt x="164" y="17"/>
                  </a:cubicBezTo>
                  <a:cubicBezTo>
                    <a:pt x="147" y="6"/>
                    <a:pt x="129"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rot="10800000" flipH="1">
              <a:off x="4734875" y="4852150"/>
              <a:ext cx="25825" cy="22275"/>
            </a:xfrm>
            <a:custGeom>
              <a:avLst/>
              <a:gdLst/>
              <a:ahLst/>
              <a:cxnLst/>
              <a:rect l="l" t="t" r="r" b="b"/>
              <a:pathLst>
                <a:path w="1033" h="891" extrusionOk="0">
                  <a:moveTo>
                    <a:pt x="924" y="0"/>
                  </a:moveTo>
                  <a:cubicBezTo>
                    <a:pt x="900" y="0"/>
                    <a:pt x="874" y="8"/>
                    <a:pt x="852" y="23"/>
                  </a:cubicBezTo>
                  <a:cubicBezTo>
                    <a:pt x="590" y="252"/>
                    <a:pt x="312" y="481"/>
                    <a:pt x="50" y="710"/>
                  </a:cubicBezTo>
                  <a:cubicBezTo>
                    <a:pt x="17" y="743"/>
                    <a:pt x="1" y="809"/>
                    <a:pt x="50" y="841"/>
                  </a:cubicBezTo>
                  <a:cubicBezTo>
                    <a:pt x="66" y="874"/>
                    <a:pt x="99" y="890"/>
                    <a:pt x="116" y="890"/>
                  </a:cubicBezTo>
                  <a:cubicBezTo>
                    <a:pt x="148" y="890"/>
                    <a:pt x="165" y="874"/>
                    <a:pt x="197" y="858"/>
                  </a:cubicBezTo>
                  <a:cubicBezTo>
                    <a:pt x="459" y="628"/>
                    <a:pt x="721" y="399"/>
                    <a:pt x="983" y="187"/>
                  </a:cubicBezTo>
                  <a:cubicBezTo>
                    <a:pt x="1032" y="137"/>
                    <a:pt x="1032" y="72"/>
                    <a:pt x="999" y="39"/>
                  </a:cubicBezTo>
                  <a:cubicBezTo>
                    <a:pt x="981" y="12"/>
                    <a:pt x="953" y="0"/>
                    <a:pt x="9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rot="10800000" flipH="1">
              <a:off x="3596875" y="4838250"/>
              <a:ext cx="27425" cy="19825"/>
            </a:xfrm>
            <a:custGeom>
              <a:avLst/>
              <a:gdLst/>
              <a:ahLst/>
              <a:cxnLst/>
              <a:rect l="l" t="t" r="r" b="b"/>
              <a:pathLst>
                <a:path w="1097" h="793" extrusionOk="0">
                  <a:moveTo>
                    <a:pt x="109" y="1"/>
                  </a:moveTo>
                  <a:cubicBezTo>
                    <a:pt x="79" y="1"/>
                    <a:pt x="51" y="13"/>
                    <a:pt x="33" y="40"/>
                  </a:cubicBezTo>
                  <a:cubicBezTo>
                    <a:pt x="0" y="89"/>
                    <a:pt x="17" y="155"/>
                    <a:pt x="66" y="187"/>
                  </a:cubicBezTo>
                  <a:cubicBezTo>
                    <a:pt x="344" y="367"/>
                    <a:pt x="622" y="564"/>
                    <a:pt x="917" y="777"/>
                  </a:cubicBezTo>
                  <a:cubicBezTo>
                    <a:pt x="933" y="793"/>
                    <a:pt x="966" y="793"/>
                    <a:pt x="982" y="793"/>
                  </a:cubicBezTo>
                  <a:cubicBezTo>
                    <a:pt x="1015" y="793"/>
                    <a:pt x="1048" y="777"/>
                    <a:pt x="1064" y="760"/>
                  </a:cubicBezTo>
                  <a:cubicBezTo>
                    <a:pt x="1097" y="711"/>
                    <a:pt x="1081" y="646"/>
                    <a:pt x="1048" y="613"/>
                  </a:cubicBezTo>
                  <a:cubicBezTo>
                    <a:pt x="753" y="400"/>
                    <a:pt x="459" y="204"/>
                    <a:pt x="180" y="24"/>
                  </a:cubicBezTo>
                  <a:cubicBezTo>
                    <a:pt x="158" y="9"/>
                    <a:pt x="133" y="1"/>
                    <a:pt x="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rot="10800000" flipH="1">
              <a:off x="4695600" y="4817775"/>
              <a:ext cx="25800" cy="22500"/>
            </a:xfrm>
            <a:custGeom>
              <a:avLst/>
              <a:gdLst/>
              <a:ahLst/>
              <a:cxnLst/>
              <a:rect l="l" t="t" r="r" b="b"/>
              <a:pathLst>
                <a:path w="1032" h="900" extrusionOk="0">
                  <a:moveTo>
                    <a:pt x="907" y="1"/>
                  </a:moveTo>
                  <a:cubicBezTo>
                    <a:pt x="883" y="1"/>
                    <a:pt x="858" y="10"/>
                    <a:pt x="835" y="32"/>
                  </a:cubicBezTo>
                  <a:cubicBezTo>
                    <a:pt x="573" y="261"/>
                    <a:pt x="312" y="490"/>
                    <a:pt x="50" y="719"/>
                  </a:cubicBezTo>
                  <a:cubicBezTo>
                    <a:pt x="17" y="752"/>
                    <a:pt x="1" y="817"/>
                    <a:pt x="50" y="867"/>
                  </a:cubicBezTo>
                  <a:cubicBezTo>
                    <a:pt x="66" y="883"/>
                    <a:pt x="99" y="899"/>
                    <a:pt x="132" y="899"/>
                  </a:cubicBezTo>
                  <a:cubicBezTo>
                    <a:pt x="148" y="899"/>
                    <a:pt x="181" y="899"/>
                    <a:pt x="197" y="883"/>
                  </a:cubicBezTo>
                  <a:cubicBezTo>
                    <a:pt x="459" y="637"/>
                    <a:pt x="721" y="408"/>
                    <a:pt x="983" y="179"/>
                  </a:cubicBezTo>
                  <a:cubicBezTo>
                    <a:pt x="1015" y="146"/>
                    <a:pt x="1032" y="81"/>
                    <a:pt x="983" y="32"/>
                  </a:cubicBezTo>
                  <a:cubicBezTo>
                    <a:pt x="965" y="14"/>
                    <a:pt x="937" y="1"/>
                    <a:pt x="9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rot="10800000" flipH="1">
              <a:off x="3639425" y="4807150"/>
              <a:ext cx="27025" cy="20900"/>
            </a:xfrm>
            <a:custGeom>
              <a:avLst/>
              <a:gdLst/>
              <a:ahLst/>
              <a:cxnLst/>
              <a:rect l="l" t="t" r="r" b="b"/>
              <a:pathLst>
                <a:path w="1081" h="836" extrusionOk="0">
                  <a:moveTo>
                    <a:pt x="128" y="0"/>
                  </a:moveTo>
                  <a:cubicBezTo>
                    <a:pt x="97" y="0"/>
                    <a:pt x="65" y="19"/>
                    <a:pt x="33" y="50"/>
                  </a:cubicBezTo>
                  <a:cubicBezTo>
                    <a:pt x="1" y="83"/>
                    <a:pt x="17" y="165"/>
                    <a:pt x="66" y="198"/>
                  </a:cubicBezTo>
                  <a:cubicBezTo>
                    <a:pt x="344" y="394"/>
                    <a:pt x="623" y="607"/>
                    <a:pt x="885" y="820"/>
                  </a:cubicBezTo>
                  <a:cubicBezTo>
                    <a:pt x="917" y="836"/>
                    <a:pt x="934" y="836"/>
                    <a:pt x="950" y="836"/>
                  </a:cubicBezTo>
                  <a:cubicBezTo>
                    <a:pt x="983" y="836"/>
                    <a:pt x="1015" y="836"/>
                    <a:pt x="1032" y="803"/>
                  </a:cubicBezTo>
                  <a:cubicBezTo>
                    <a:pt x="1081" y="754"/>
                    <a:pt x="1065" y="689"/>
                    <a:pt x="1015" y="656"/>
                  </a:cubicBezTo>
                  <a:cubicBezTo>
                    <a:pt x="737" y="443"/>
                    <a:pt x="459" y="230"/>
                    <a:pt x="181" y="17"/>
                  </a:cubicBezTo>
                  <a:cubicBezTo>
                    <a:pt x="163" y="6"/>
                    <a:pt x="146" y="0"/>
                    <a:pt x="1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rot="10800000" flipH="1">
              <a:off x="4656725" y="4783000"/>
              <a:ext cx="25400" cy="22625"/>
            </a:xfrm>
            <a:custGeom>
              <a:avLst/>
              <a:gdLst/>
              <a:ahLst/>
              <a:cxnLst/>
              <a:rect l="l" t="t" r="r" b="b"/>
              <a:pathLst>
                <a:path w="1016" h="905" extrusionOk="0">
                  <a:moveTo>
                    <a:pt x="903" y="0"/>
                  </a:moveTo>
                  <a:cubicBezTo>
                    <a:pt x="876" y="0"/>
                    <a:pt x="852" y="13"/>
                    <a:pt x="835" y="37"/>
                  </a:cubicBezTo>
                  <a:cubicBezTo>
                    <a:pt x="573" y="266"/>
                    <a:pt x="312" y="495"/>
                    <a:pt x="50" y="725"/>
                  </a:cubicBezTo>
                  <a:cubicBezTo>
                    <a:pt x="1" y="757"/>
                    <a:pt x="1" y="823"/>
                    <a:pt x="33" y="872"/>
                  </a:cubicBezTo>
                  <a:cubicBezTo>
                    <a:pt x="66" y="888"/>
                    <a:pt x="99" y="905"/>
                    <a:pt x="115" y="905"/>
                  </a:cubicBezTo>
                  <a:cubicBezTo>
                    <a:pt x="148" y="905"/>
                    <a:pt x="164" y="905"/>
                    <a:pt x="197" y="872"/>
                  </a:cubicBezTo>
                  <a:cubicBezTo>
                    <a:pt x="443" y="643"/>
                    <a:pt x="704" y="414"/>
                    <a:pt x="966" y="184"/>
                  </a:cubicBezTo>
                  <a:cubicBezTo>
                    <a:pt x="1015" y="152"/>
                    <a:pt x="1015" y="86"/>
                    <a:pt x="983" y="37"/>
                  </a:cubicBezTo>
                  <a:cubicBezTo>
                    <a:pt x="958" y="13"/>
                    <a:pt x="929" y="0"/>
                    <a:pt x="9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rot="10800000" flipH="1">
              <a:off x="3680750" y="4774400"/>
              <a:ext cx="26625" cy="21725"/>
            </a:xfrm>
            <a:custGeom>
              <a:avLst/>
              <a:gdLst/>
              <a:ahLst/>
              <a:cxnLst/>
              <a:rect l="l" t="t" r="r" b="b"/>
              <a:pathLst>
                <a:path w="1065" h="869" extrusionOk="0">
                  <a:moveTo>
                    <a:pt x="141" y="0"/>
                  </a:moveTo>
                  <a:cubicBezTo>
                    <a:pt x="106" y="0"/>
                    <a:pt x="71" y="18"/>
                    <a:pt x="50" y="50"/>
                  </a:cubicBezTo>
                  <a:cubicBezTo>
                    <a:pt x="1" y="83"/>
                    <a:pt x="17" y="148"/>
                    <a:pt x="66" y="181"/>
                  </a:cubicBezTo>
                  <a:cubicBezTo>
                    <a:pt x="328" y="410"/>
                    <a:pt x="606" y="623"/>
                    <a:pt x="868" y="836"/>
                  </a:cubicBezTo>
                  <a:cubicBezTo>
                    <a:pt x="901" y="852"/>
                    <a:pt x="917" y="868"/>
                    <a:pt x="934" y="868"/>
                  </a:cubicBezTo>
                  <a:cubicBezTo>
                    <a:pt x="967" y="868"/>
                    <a:pt x="999" y="852"/>
                    <a:pt x="1016" y="819"/>
                  </a:cubicBezTo>
                  <a:cubicBezTo>
                    <a:pt x="1065" y="787"/>
                    <a:pt x="1048" y="721"/>
                    <a:pt x="999" y="672"/>
                  </a:cubicBezTo>
                  <a:cubicBezTo>
                    <a:pt x="737" y="459"/>
                    <a:pt x="459" y="246"/>
                    <a:pt x="197" y="17"/>
                  </a:cubicBezTo>
                  <a:cubicBezTo>
                    <a:pt x="180" y="6"/>
                    <a:pt x="160" y="0"/>
                    <a:pt x="1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rot="10800000" flipH="1">
              <a:off x="4617450" y="4748625"/>
              <a:ext cx="25400" cy="22275"/>
            </a:xfrm>
            <a:custGeom>
              <a:avLst/>
              <a:gdLst/>
              <a:ahLst/>
              <a:cxnLst/>
              <a:rect l="l" t="t" r="r" b="b"/>
              <a:pathLst>
                <a:path w="1016" h="891" extrusionOk="0">
                  <a:moveTo>
                    <a:pt x="907" y="0"/>
                  </a:moveTo>
                  <a:cubicBezTo>
                    <a:pt x="882" y="0"/>
                    <a:pt x="857" y="8"/>
                    <a:pt x="835" y="23"/>
                  </a:cubicBezTo>
                  <a:cubicBezTo>
                    <a:pt x="573" y="252"/>
                    <a:pt x="311" y="481"/>
                    <a:pt x="49" y="711"/>
                  </a:cubicBezTo>
                  <a:cubicBezTo>
                    <a:pt x="0" y="743"/>
                    <a:pt x="0" y="809"/>
                    <a:pt x="33" y="858"/>
                  </a:cubicBezTo>
                  <a:cubicBezTo>
                    <a:pt x="49" y="874"/>
                    <a:pt x="82" y="891"/>
                    <a:pt x="115" y="891"/>
                  </a:cubicBezTo>
                  <a:cubicBezTo>
                    <a:pt x="131" y="891"/>
                    <a:pt x="164" y="891"/>
                    <a:pt x="180" y="874"/>
                  </a:cubicBezTo>
                  <a:cubicBezTo>
                    <a:pt x="442" y="645"/>
                    <a:pt x="704" y="416"/>
                    <a:pt x="982" y="187"/>
                  </a:cubicBezTo>
                  <a:cubicBezTo>
                    <a:pt x="1015" y="138"/>
                    <a:pt x="1015" y="72"/>
                    <a:pt x="982" y="39"/>
                  </a:cubicBezTo>
                  <a:cubicBezTo>
                    <a:pt x="964" y="12"/>
                    <a:pt x="936" y="0"/>
                    <a:pt x="9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rot="10800000" flipH="1">
              <a:off x="3721675" y="4741675"/>
              <a:ext cx="26225" cy="21625"/>
            </a:xfrm>
            <a:custGeom>
              <a:avLst/>
              <a:gdLst/>
              <a:ahLst/>
              <a:cxnLst/>
              <a:rect l="l" t="t" r="r" b="b"/>
              <a:pathLst>
                <a:path w="1049" h="865" extrusionOk="0">
                  <a:moveTo>
                    <a:pt x="114" y="0"/>
                  </a:moveTo>
                  <a:cubicBezTo>
                    <a:pt x="83" y="0"/>
                    <a:pt x="52" y="18"/>
                    <a:pt x="33" y="46"/>
                  </a:cubicBezTo>
                  <a:cubicBezTo>
                    <a:pt x="1" y="79"/>
                    <a:pt x="1" y="145"/>
                    <a:pt x="50" y="194"/>
                  </a:cubicBezTo>
                  <a:cubicBezTo>
                    <a:pt x="328" y="407"/>
                    <a:pt x="590" y="619"/>
                    <a:pt x="868" y="849"/>
                  </a:cubicBezTo>
                  <a:cubicBezTo>
                    <a:pt x="885" y="865"/>
                    <a:pt x="901" y="865"/>
                    <a:pt x="934" y="865"/>
                  </a:cubicBezTo>
                  <a:cubicBezTo>
                    <a:pt x="966" y="865"/>
                    <a:pt x="983" y="849"/>
                    <a:pt x="1016" y="832"/>
                  </a:cubicBezTo>
                  <a:cubicBezTo>
                    <a:pt x="1048" y="783"/>
                    <a:pt x="1032" y="718"/>
                    <a:pt x="999" y="685"/>
                  </a:cubicBezTo>
                  <a:cubicBezTo>
                    <a:pt x="721" y="456"/>
                    <a:pt x="459" y="243"/>
                    <a:pt x="181" y="30"/>
                  </a:cubicBezTo>
                  <a:cubicBezTo>
                    <a:pt x="160" y="10"/>
                    <a:pt x="137" y="0"/>
                    <a:pt x="1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rot="10800000" flipH="1">
              <a:off x="4576925" y="4715475"/>
              <a:ext cx="26225" cy="21475"/>
            </a:xfrm>
            <a:custGeom>
              <a:avLst/>
              <a:gdLst/>
              <a:ahLst/>
              <a:cxnLst/>
              <a:rect l="l" t="t" r="r" b="b"/>
              <a:pathLst>
                <a:path w="1049" h="859" extrusionOk="0">
                  <a:moveTo>
                    <a:pt x="940" y="1"/>
                  </a:moveTo>
                  <a:cubicBezTo>
                    <a:pt x="916" y="1"/>
                    <a:pt x="890" y="9"/>
                    <a:pt x="868" y="24"/>
                  </a:cubicBezTo>
                  <a:cubicBezTo>
                    <a:pt x="606" y="236"/>
                    <a:pt x="328" y="466"/>
                    <a:pt x="50" y="678"/>
                  </a:cubicBezTo>
                  <a:cubicBezTo>
                    <a:pt x="17" y="711"/>
                    <a:pt x="1" y="777"/>
                    <a:pt x="33" y="826"/>
                  </a:cubicBezTo>
                  <a:cubicBezTo>
                    <a:pt x="66" y="858"/>
                    <a:pt x="83" y="858"/>
                    <a:pt x="115" y="858"/>
                  </a:cubicBezTo>
                  <a:cubicBezTo>
                    <a:pt x="148" y="858"/>
                    <a:pt x="164" y="858"/>
                    <a:pt x="181" y="842"/>
                  </a:cubicBezTo>
                  <a:cubicBezTo>
                    <a:pt x="459" y="629"/>
                    <a:pt x="737" y="400"/>
                    <a:pt x="999" y="187"/>
                  </a:cubicBezTo>
                  <a:cubicBezTo>
                    <a:pt x="1048" y="138"/>
                    <a:pt x="1048" y="73"/>
                    <a:pt x="1016" y="40"/>
                  </a:cubicBezTo>
                  <a:cubicBezTo>
                    <a:pt x="998" y="13"/>
                    <a:pt x="970" y="1"/>
                    <a:pt x="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rot="10800000" flipH="1">
              <a:off x="3762200" y="4709350"/>
              <a:ext cx="26625" cy="21225"/>
            </a:xfrm>
            <a:custGeom>
              <a:avLst/>
              <a:gdLst/>
              <a:ahLst/>
              <a:cxnLst/>
              <a:rect l="l" t="t" r="r" b="b"/>
              <a:pathLst>
                <a:path w="1065" h="849" extrusionOk="0">
                  <a:moveTo>
                    <a:pt x="130" y="1"/>
                  </a:moveTo>
                  <a:cubicBezTo>
                    <a:pt x="98" y="1"/>
                    <a:pt x="68" y="18"/>
                    <a:pt x="49" y="47"/>
                  </a:cubicBezTo>
                  <a:cubicBezTo>
                    <a:pt x="0" y="80"/>
                    <a:pt x="17" y="145"/>
                    <a:pt x="66" y="178"/>
                  </a:cubicBezTo>
                  <a:cubicBezTo>
                    <a:pt x="328" y="407"/>
                    <a:pt x="606" y="620"/>
                    <a:pt x="884" y="833"/>
                  </a:cubicBezTo>
                  <a:cubicBezTo>
                    <a:pt x="900" y="849"/>
                    <a:pt x="933" y="849"/>
                    <a:pt x="950" y="849"/>
                  </a:cubicBezTo>
                  <a:cubicBezTo>
                    <a:pt x="982" y="849"/>
                    <a:pt x="1015" y="833"/>
                    <a:pt x="1031" y="816"/>
                  </a:cubicBezTo>
                  <a:cubicBezTo>
                    <a:pt x="1064" y="767"/>
                    <a:pt x="1064" y="702"/>
                    <a:pt x="1015" y="669"/>
                  </a:cubicBezTo>
                  <a:cubicBezTo>
                    <a:pt x="737" y="456"/>
                    <a:pt x="458" y="243"/>
                    <a:pt x="197" y="31"/>
                  </a:cubicBezTo>
                  <a:cubicBezTo>
                    <a:pt x="176" y="10"/>
                    <a:pt x="153" y="1"/>
                    <a:pt x="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rot="10800000" flipH="1">
              <a:off x="4535200" y="4683975"/>
              <a:ext cx="27025" cy="20650"/>
            </a:xfrm>
            <a:custGeom>
              <a:avLst/>
              <a:gdLst/>
              <a:ahLst/>
              <a:cxnLst/>
              <a:rect l="l" t="t" r="r" b="b"/>
              <a:pathLst>
                <a:path w="1081" h="826" extrusionOk="0">
                  <a:moveTo>
                    <a:pt x="972" y="1"/>
                  </a:moveTo>
                  <a:cubicBezTo>
                    <a:pt x="948" y="1"/>
                    <a:pt x="922" y="9"/>
                    <a:pt x="900" y="24"/>
                  </a:cubicBezTo>
                  <a:cubicBezTo>
                    <a:pt x="622" y="237"/>
                    <a:pt x="327" y="449"/>
                    <a:pt x="66" y="646"/>
                  </a:cubicBezTo>
                  <a:cubicBezTo>
                    <a:pt x="16" y="662"/>
                    <a:pt x="0" y="744"/>
                    <a:pt x="33" y="777"/>
                  </a:cubicBezTo>
                  <a:cubicBezTo>
                    <a:pt x="49" y="809"/>
                    <a:pt x="82" y="826"/>
                    <a:pt x="115" y="826"/>
                  </a:cubicBezTo>
                  <a:cubicBezTo>
                    <a:pt x="147" y="826"/>
                    <a:pt x="164" y="826"/>
                    <a:pt x="180" y="809"/>
                  </a:cubicBezTo>
                  <a:cubicBezTo>
                    <a:pt x="458" y="613"/>
                    <a:pt x="737" y="400"/>
                    <a:pt x="1031" y="187"/>
                  </a:cubicBezTo>
                  <a:cubicBezTo>
                    <a:pt x="1080" y="155"/>
                    <a:pt x="1080" y="89"/>
                    <a:pt x="1048" y="40"/>
                  </a:cubicBezTo>
                  <a:cubicBezTo>
                    <a:pt x="1030" y="13"/>
                    <a:pt x="1002" y="1"/>
                    <a:pt x="9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rot="10800000" flipH="1">
              <a:off x="3803925" y="4678650"/>
              <a:ext cx="27050" cy="20225"/>
            </a:xfrm>
            <a:custGeom>
              <a:avLst/>
              <a:gdLst/>
              <a:ahLst/>
              <a:cxnLst/>
              <a:rect l="l" t="t" r="r" b="b"/>
              <a:pathLst>
                <a:path w="1082" h="809" extrusionOk="0">
                  <a:moveTo>
                    <a:pt x="109" y="0"/>
                  </a:moveTo>
                  <a:cubicBezTo>
                    <a:pt x="79" y="0"/>
                    <a:pt x="51" y="12"/>
                    <a:pt x="33" y="39"/>
                  </a:cubicBezTo>
                  <a:cubicBezTo>
                    <a:pt x="1" y="88"/>
                    <a:pt x="17" y="154"/>
                    <a:pt x="50" y="187"/>
                  </a:cubicBezTo>
                  <a:cubicBezTo>
                    <a:pt x="344" y="399"/>
                    <a:pt x="623" y="596"/>
                    <a:pt x="917" y="792"/>
                  </a:cubicBezTo>
                  <a:cubicBezTo>
                    <a:pt x="934" y="809"/>
                    <a:pt x="950" y="809"/>
                    <a:pt x="966" y="809"/>
                  </a:cubicBezTo>
                  <a:cubicBezTo>
                    <a:pt x="999" y="809"/>
                    <a:pt x="1032" y="809"/>
                    <a:pt x="1048" y="776"/>
                  </a:cubicBezTo>
                  <a:cubicBezTo>
                    <a:pt x="1081" y="727"/>
                    <a:pt x="1081" y="661"/>
                    <a:pt x="1032" y="629"/>
                  </a:cubicBezTo>
                  <a:cubicBezTo>
                    <a:pt x="737" y="432"/>
                    <a:pt x="459" y="219"/>
                    <a:pt x="181" y="23"/>
                  </a:cubicBezTo>
                  <a:cubicBezTo>
                    <a:pt x="159" y="8"/>
                    <a:pt x="133" y="0"/>
                    <a:pt x="1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rot="10800000" flipH="1">
              <a:off x="4491825" y="4654925"/>
              <a:ext cx="27850" cy="19400"/>
            </a:xfrm>
            <a:custGeom>
              <a:avLst/>
              <a:gdLst/>
              <a:ahLst/>
              <a:cxnLst/>
              <a:rect l="l" t="t" r="r" b="b"/>
              <a:pathLst>
                <a:path w="1114" h="776" extrusionOk="0">
                  <a:moveTo>
                    <a:pt x="1005" y="0"/>
                  </a:moveTo>
                  <a:cubicBezTo>
                    <a:pt x="981" y="0"/>
                    <a:pt x="955" y="8"/>
                    <a:pt x="933" y="23"/>
                  </a:cubicBezTo>
                  <a:cubicBezTo>
                    <a:pt x="638" y="203"/>
                    <a:pt x="344" y="400"/>
                    <a:pt x="66" y="580"/>
                  </a:cubicBezTo>
                  <a:cubicBezTo>
                    <a:pt x="16" y="596"/>
                    <a:pt x="0" y="661"/>
                    <a:pt x="16" y="711"/>
                  </a:cubicBezTo>
                  <a:cubicBezTo>
                    <a:pt x="49" y="743"/>
                    <a:pt x="82" y="776"/>
                    <a:pt x="115" y="776"/>
                  </a:cubicBezTo>
                  <a:cubicBezTo>
                    <a:pt x="131" y="776"/>
                    <a:pt x="147" y="760"/>
                    <a:pt x="164" y="760"/>
                  </a:cubicBezTo>
                  <a:cubicBezTo>
                    <a:pt x="458" y="580"/>
                    <a:pt x="753" y="383"/>
                    <a:pt x="1048" y="187"/>
                  </a:cubicBezTo>
                  <a:cubicBezTo>
                    <a:pt x="1097" y="154"/>
                    <a:pt x="1113" y="89"/>
                    <a:pt x="1080" y="39"/>
                  </a:cubicBezTo>
                  <a:cubicBezTo>
                    <a:pt x="1062" y="12"/>
                    <a:pt x="1034" y="0"/>
                    <a:pt x="10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rot="10800000" flipH="1">
              <a:off x="3846900" y="4650000"/>
              <a:ext cx="28250" cy="19275"/>
            </a:xfrm>
            <a:custGeom>
              <a:avLst/>
              <a:gdLst/>
              <a:ahLst/>
              <a:cxnLst/>
              <a:rect l="l" t="t" r="r" b="b"/>
              <a:pathLst>
                <a:path w="1130" h="771" extrusionOk="0">
                  <a:moveTo>
                    <a:pt x="124" y="0"/>
                  </a:moveTo>
                  <a:cubicBezTo>
                    <a:pt x="89" y="0"/>
                    <a:pt x="54" y="19"/>
                    <a:pt x="33" y="50"/>
                  </a:cubicBezTo>
                  <a:cubicBezTo>
                    <a:pt x="0" y="99"/>
                    <a:pt x="17" y="165"/>
                    <a:pt x="66" y="198"/>
                  </a:cubicBezTo>
                  <a:cubicBezTo>
                    <a:pt x="361" y="394"/>
                    <a:pt x="672" y="574"/>
                    <a:pt x="950" y="754"/>
                  </a:cubicBezTo>
                  <a:cubicBezTo>
                    <a:pt x="966" y="754"/>
                    <a:pt x="983" y="770"/>
                    <a:pt x="1015" y="770"/>
                  </a:cubicBezTo>
                  <a:cubicBezTo>
                    <a:pt x="1048" y="770"/>
                    <a:pt x="1081" y="738"/>
                    <a:pt x="1097" y="705"/>
                  </a:cubicBezTo>
                  <a:cubicBezTo>
                    <a:pt x="1130" y="656"/>
                    <a:pt x="1113" y="590"/>
                    <a:pt x="1064" y="574"/>
                  </a:cubicBezTo>
                  <a:cubicBezTo>
                    <a:pt x="770" y="394"/>
                    <a:pt x="475" y="214"/>
                    <a:pt x="180" y="17"/>
                  </a:cubicBezTo>
                  <a:cubicBezTo>
                    <a:pt x="163" y="6"/>
                    <a:pt x="144" y="0"/>
                    <a:pt x="1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rot="10800000" flipH="1">
              <a:off x="4445975" y="4629950"/>
              <a:ext cx="29075" cy="17225"/>
            </a:xfrm>
            <a:custGeom>
              <a:avLst/>
              <a:gdLst/>
              <a:ahLst/>
              <a:cxnLst/>
              <a:rect l="l" t="t" r="r" b="b"/>
              <a:pathLst>
                <a:path w="1163" h="689" extrusionOk="0">
                  <a:moveTo>
                    <a:pt x="1055" y="0"/>
                  </a:moveTo>
                  <a:cubicBezTo>
                    <a:pt x="1036" y="0"/>
                    <a:pt x="1017" y="6"/>
                    <a:pt x="999" y="17"/>
                  </a:cubicBezTo>
                  <a:lnTo>
                    <a:pt x="852" y="83"/>
                  </a:lnTo>
                  <a:cubicBezTo>
                    <a:pt x="590" y="230"/>
                    <a:pt x="328" y="361"/>
                    <a:pt x="66" y="492"/>
                  </a:cubicBezTo>
                  <a:cubicBezTo>
                    <a:pt x="17" y="525"/>
                    <a:pt x="1" y="590"/>
                    <a:pt x="17" y="639"/>
                  </a:cubicBezTo>
                  <a:cubicBezTo>
                    <a:pt x="50" y="672"/>
                    <a:pt x="83" y="688"/>
                    <a:pt x="115" y="688"/>
                  </a:cubicBezTo>
                  <a:lnTo>
                    <a:pt x="164" y="688"/>
                  </a:lnTo>
                  <a:cubicBezTo>
                    <a:pt x="426" y="558"/>
                    <a:pt x="688" y="410"/>
                    <a:pt x="967" y="263"/>
                  </a:cubicBezTo>
                  <a:lnTo>
                    <a:pt x="1097" y="197"/>
                  </a:lnTo>
                  <a:cubicBezTo>
                    <a:pt x="1147" y="165"/>
                    <a:pt x="1163" y="99"/>
                    <a:pt x="1130" y="50"/>
                  </a:cubicBezTo>
                  <a:cubicBezTo>
                    <a:pt x="1120" y="18"/>
                    <a:pt x="1089" y="0"/>
                    <a:pt x="10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rot="10800000" flipH="1">
              <a:off x="3891900" y="4625450"/>
              <a:ext cx="29500" cy="17200"/>
            </a:xfrm>
            <a:custGeom>
              <a:avLst/>
              <a:gdLst/>
              <a:ahLst/>
              <a:cxnLst/>
              <a:rect l="l" t="t" r="r" b="b"/>
              <a:pathLst>
                <a:path w="1180" h="688" extrusionOk="0">
                  <a:moveTo>
                    <a:pt x="113" y="0"/>
                  </a:moveTo>
                  <a:cubicBezTo>
                    <a:pt x="77" y="0"/>
                    <a:pt x="45" y="22"/>
                    <a:pt x="34" y="66"/>
                  </a:cubicBezTo>
                  <a:cubicBezTo>
                    <a:pt x="1" y="115"/>
                    <a:pt x="17" y="164"/>
                    <a:pt x="66" y="196"/>
                  </a:cubicBezTo>
                  <a:cubicBezTo>
                    <a:pt x="377" y="360"/>
                    <a:pt x="688" y="524"/>
                    <a:pt x="1016" y="671"/>
                  </a:cubicBezTo>
                  <a:cubicBezTo>
                    <a:pt x="1016" y="671"/>
                    <a:pt x="1032" y="688"/>
                    <a:pt x="1049" y="688"/>
                  </a:cubicBezTo>
                  <a:cubicBezTo>
                    <a:pt x="1098" y="688"/>
                    <a:pt x="1130" y="655"/>
                    <a:pt x="1147" y="622"/>
                  </a:cubicBezTo>
                  <a:cubicBezTo>
                    <a:pt x="1179" y="573"/>
                    <a:pt x="1147" y="507"/>
                    <a:pt x="1098" y="475"/>
                  </a:cubicBezTo>
                  <a:cubicBezTo>
                    <a:pt x="787" y="327"/>
                    <a:pt x="476" y="180"/>
                    <a:pt x="165" y="16"/>
                  </a:cubicBezTo>
                  <a:cubicBezTo>
                    <a:pt x="148" y="6"/>
                    <a:pt x="130" y="0"/>
                    <a:pt x="1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rot="10800000" flipH="1">
              <a:off x="4398100" y="4608675"/>
              <a:ext cx="30300" cy="15325"/>
            </a:xfrm>
            <a:custGeom>
              <a:avLst/>
              <a:gdLst/>
              <a:ahLst/>
              <a:cxnLst/>
              <a:rect l="l" t="t" r="r" b="b"/>
              <a:pathLst>
                <a:path w="1212" h="613" extrusionOk="0">
                  <a:moveTo>
                    <a:pt x="1087" y="1"/>
                  </a:moveTo>
                  <a:cubicBezTo>
                    <a:pt x="1074" y="1"/>
                    <a:pt x="1061" y="3"/>
                    <a:pt x="1048" y="7"/>
                  </a:cubicBezTo>
                  <a:cubicBezTo>
                    <a:pt x="737" y="154"/>
                    <a:pt x="410" y="285"/>
                    <a:pt x="83" y="416"/>
                  </a:cubicBezTo>
                  <a:cubicBezTo>
                    <a:pt x="33" y="433"/>
                    <a:pt x="1" y="498"/>
                    <a:pt x="33" y="547"/>
                  </a:cubicBezTo>
                  <a:cubicBezTo>
                    <a:pt x="33" y="580"/>
                    <a:pt x="83" y="613"/>
                    <a:pt x="115" y="613"/>
                  </a:cubicBezTo>
                  <a:lnTo>
                    <a:pt x="164" y="613"/>
                  </a:lnTo>
                  <a:cubicBezTo>
                    <a:pt x="492" y="482"/>
                    <a:pt x="819" y="334"/>
                    <a:pt x="1130" y="203"/>
                  </a:cubicBezTo>
                  <a:cubicBezTo>
                    <a:pt x="1179" y="187"/>
                    <a:pt x="1212" y="122"/>
                    <a:pt x="1179" y="56"/>
                  </a:cubicBezTo>
                  <a:cubicBezTo>
                    <a:pt x="1167" y="19"/>
                    <a:pt x="1127"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rot="10800000" flipH="1">
              <a:off x="3938975" y="4605400"/>
              <a:ext cx="30300" cy="14900"/>
            </a:xfrm>
            <a:custGeom>
              <a:avLst/>
              <a:gdLst/>
              <a:ahLst/>
              <a:cxnLst/>
              <a:rect l="l" t="t" r="r" b="b"/>
              <a:pathLst>
                <a:path w="1212" h="596" extrusionOk="0">
                  <a:moveTo>
                    <a:pt x="127" y="0"/>
                  </a:moveTo>
                  <a:cubicBezTo>
                    <a:pt x="87" y="0"/>
                    <a:pt x="46" y="22"/>
                    <a:pt x="33" y="72"/>
                  </a:cubicBezTo>
                  <a:cubicBezTo>
                    <a:pt x="0" y="121"/>
                    <a:pt x="33" y="186"/>
                    <a:pt x="82" y="203"/>
                  </a:cubicBezTo>
                  <a:cubicBezTo>
                    <a:pt x="410" y="334"/>
                    <a:pt x="737" y="465"/>
                    <a:pt x="1064" y="596"/>
                  </a:cubicBezTo>
                  <a:lnTo>
                    <a:pt x="1097" y="596"/>
                  </a:lnTo>
                  <a:cubicBezTo>
                    <a:pt x="1146" y="596"/>
                    <a:pt x="1179" y="563"/>
                    <a:pt x="1195" y="530"/>
                  </a:cubicBezTo>
                  <a:cubicBezTo>
                    <a:pt x="1212" y="481"/>
                    <a:pt x="1195" y="416"/>
                    <a:pt x="1130" y="399"/>
                  </a:cubicBezTo>
                  <a:cubicBezTo>
                    <a:pt x="802" y="268"/>
                    <a:pt x="475" y="154"/>
                    <a:pt x="164" y="6"/>
                  </a:cubicBezTo>
                  <a:cubicBezTo>
                    <a:pt x="152" y="2"/>
                    <a:pt x="140" y="0"/>
                    <a:pt x="1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rot="10800000" flipH="1">
              <a:off x="4348600" y="4591900"/>
              <a:ext cx="31125" cy="13225"/>
            </a:xfrm>
            <a:custGeom>
              <a:avLst/>
              <a:gdLst/>
              <a:ahLst/>
              <a:cxnLst/>
              <a:rect l="l" t="t" r="r" b="b"/>
              <a:pathLst>
                <a:path w="1245" h="529" extrusionOk="0">
                  <a:moveTo>
                    <a:pt x="1114" y="1"/>
                  </a:moveTo>
                  <a:cubicBezTo>
                    <a:pt x="1103" y="1"/>
                    <a:pt x="1092" y="2"/>
                    <a:pt x="1080" y="5"/>
                  </a:cubicBezTo>
                  <a:cubicBezTo>
                    <a:pt x="753" y="120"/>
                    <a:pt x="426" y="218"/>
                    <a:pt x="98" y="316"/>
                  </a:cubicBezTo>
                  <a:cubicBezTo>
                    <a:pt x="33" y="332"/>
                    <a:pt x="0" y="398"/>
                    <a:pt x="16" y="447"/>
                  </a:cubicBezTo>
                  <a:cubicBezTo>
                    <a:pt x="33" y="496"/>
                    <a:pt x="82" y="529"/>
                    <a:pt x="115" y="529"/>
                  </a:cubicBezTo>
                  <a:lnTo>
                    <a:pt x="147" y="529"/>
                  </a:lnTo>
                  <a:cubicBezTo>
                    <a:pt x="491" y="431"/>
                    <a:pt x="819" y="316"/>
                    <a:pt x="1146" y="201"/>
                  </a:cubicBezTo>
                  <a:cubicBezTo>
                    <a:pt x="1211" y="185"/>
                    <a:pt x="1244" y="136"/>
                    <a:pt x="1211" y="70"/>
                  </a:cubicBezTo>
                  <a:cubicBezTo>
                    <a:pt x="1198" y="30"/>
                    <a:pt x="1162" y="1"/>
                    <a:pt x="11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rot="10800000" flipH="1">
              <a:off x="3988075" y="4589450"/>
              <a:ext cx="31125" cy="12800"/>
            </a:xfrm>
            <a:custGeom>
              <a:avLst/>
              <a:gdLst/>
              <a:ahLst/>
              <a:cxnLst/>
              <a:rect l="l" t="t" r="r" b="b"/>
              <a:pathLst>
                <a:path w="1245" h="512" extrusionOk="0">
                  <a:moveTo>
                    <a:pt x="121" y="0"/>
                  </a:moveTo>
                  <a:cubicBezTo>
                    <a:pt x="78" y="0"/>
                    <a:pt x="30" y="32"/>
                    <a:pt x="17" y="86"/>
                  </a:cubicBezTo>
                  <a:cubicBezTo>
                    <a:pt x="1" y="136"/>
                    <a:pt x="33" y="201"/>
                    <a:pt x="82" y="217"/>
                  </a:cubicBezTo>
                  <a:cubicBezTo>
                    <a:pt x="410" y="316"/>
                    <a:pt x="753" y="414"/>
                    <a:pt x="1097" y="512"/>
                  </a:cubicBezTo>
                  <a:lnTo>
                    <a:pt x="1130" y="512"/>
                  </a:lnTo>
                  <a:cubicBezTo>
                    <a:pt x="1163" y="512"/>
                    <a:pt x="1212" y="479"/>
                    <a:pt x="1228" y="430"/>
                  </a:cubicBezTo>
                  <a:cubicBezTo>
                    <a:pt x="1245" y="381"/>
                    <a:pt x="1212" y="316"/>
                    <a:pt x="1146" y="299"/>
                  </a:cubicBezTo>
                  <a:cubicBezTo>
                    <a:pt x="819" y="217"/>
                    <a:pt x="475" y="119"/>
                    <a:pt x="148" y="5"/>
                  </a:cubicBezTo>
                  <a:cubicBezTo>
                    <a:pt x="139" y="2"/>
                    <a:pt x="131" y="0"/>
                    <a:pt x="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rot="10800000" flipH="1">
              <a:off x="4298250" y="4579625"/>
              <a:ext cx="31125" cy="10775"/>
            </a:xfrm>
            <a:custGeom>
              <a:avLst/>
              <a:gdLst/>
              <a:ahLst/>
              <a:cxnLst/>
              <a:rect l="l" t="t" r="r" b="b"/>
              <a:pathLst>
                <a:path w="1245" h="431" extrusionOk="0">
                  <a:moveTo>
                    <a:pt x="1131" y="1"/>
                  </a:moveTo>
                  <a:cubicBezTo>
                    <a:pt x="1120" y="1"/>
                    <a:pt x="1109" y="2"/>
                    <a:pt x="1097" y="5"/>
                  </a:cubicBezTo>
                  <a:cubicBezTo>
                    <a:pt x="770" y="87"/>
                    <a:pt x="426" y="153"/>
                    <a:pt x="83" y="218"/>
                  </a:cubicBezTo>
                  <a:cubicBezTo>
                    <a:pt x="34" y="234"/>
                    <a:pt x="1" y="284"/>
                    <a:pt x="1" y="349"/>
                  </a:cubicBezTo>
                  <a:cubicBezTo>
                    <a:pt x="17" y="398"/>
                    <a:pt x="50" y="431"/>
                    <a:pt x="99" y="431"/>
                  </a:cubicBezTo>
                  <a:lnTo>
                    <a:pt x="132" y="431"/>
                  </a:lnTo>
                  <a:cubicBezTo>
                    <a:pt x="475" y="365"/>
                    <a:pt x="819" y="284"/>
                    <a:pt x="1147" y="202"/>
                  </a:cubicBezTo>
                  <a:cubicBezTo>
                    <a:pt x="1212" y="185"/>
                    <a:pt x="1245" y="136"/>
                    <a:pt x="1228" y="71"/>
                  </a:cubicBezTo>
                  <a:cubicBezTo>
                    <a:pt x="1215" y="30"/>
                    <a:pt x="1179" y="1"/>
                    <a:pt x="1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rot="10800000" flipH="1">
              <a:off x="4038825" y="4577975"/>
              <a:ext cx="31125" cy="10375"/>
            </a:xfrm>
            <a:custGeom>
              <a:avLst/>
              <a:gdLst/>
              <a:ahLst/>
              <a:cxnLst/>
              <a:rect l="l" t="t" r="r" b="b"/>
              <a:pathLst>
                <a:path w="1245" h="415" extrusionOk="0">
                  <a:moveTo>
                    <a:pt x="99" y="1"/>
                  </a:moveTo>
                  <a:cubicBezTo>
                    <a:pt x="50" y="1"/>
                    <a:pt x="14" y="33"/>
                    <a:pt x="0" y="87"/>
                  </a:cubicBezTo>
                  <a:cubicBezTo>
                    <a:pt x="0" y="136"/>
                    <a:pt x="33" y="202"/>
                    <a:pt x="82" y="202"/>
                  </a:cubicBezTo>
                  <a:cubicBezTo>
                    <a:pt x="426" y="283"/>
                    <a:pt x="770" y="349"/>
                    <a:pt x="1113" y="414"/>
                  </a:cubicBezTo>
                  <a:lnTo>
                    <a:pt x="1130" y="414"/>
                  </a:lnTo>
                  <a:cubicBezTo>
                    <a:pt x="1179" y="414"/>
                    <a:pt x="1228" y="382"/>
                    <a:pt x="1228" y="332"/>
                  </a:cubicBezTo>
                  <a:cubicBezTo>
                    <a:pt x="1244" y="283"/>
                    <a:pt x="1211" y="218"/>
                    <a:pt x="1146" y="218"/>
                  </a:cubicBezTo>
                  <a:cubicBezTo>
                    <a:pt x="802" y="152"/>
                    <a:pt x="459" y="71"/>
                    <a:pt x="131" y="5"/>
                  </a:cubicBezTo>
                  <a:cubicBezTo>
                    <a:pt x="120" y="2"/>
                    <a:pt x="109" y="1"/>
                    <a:pt x="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rot="10800000" flipH="1">
              <a:off x="4246300" y="4571425"/>
              <a:ext cx="31525" cy="9025"/>
            </a:xfrm>
            <a:custGeom>
              <a:avLst/>
              <a:gdLst/>
              <a:ahLst/>
              <a:cxnLst/>
              <a:rect l="l" t="t" r="r" b="b"/>
              <a:pathLst>
                <a:path w="1261" h="361" extrusionOk="0">
                  <a:moveTo>
                    <a:pt x="1146" y="0"/>
                  </a:moveTo>
                  <a:cubicBezTo>
                    <a:pt x="802" y="66"/>
                    <a:pt x="458" y="115"/>
                    <a:pt x="115" y="147"/>
                  </a:cubicBezTo>
                  <a:cubicBezTo>
                    <a:pt x="49" y="147"/>
                    <a:pt x="0" y="197"/>
                    <a:pt x="16" y="262"/>
                  </a:cubicBezTo>
                  <a:cubicBezTo>
                    <a:pt x="16" y="311"/>
                    <a:pt x="65" y="360"/>
                    <a:pt x="115" y="360"/>
                  </a:cubicBezTo>
                  <a:lnTo>
                    <a:pt x="131" y="360"/>
                  </a:lnTo>
                  <a:cubicBezTo>
                    <a:pt x="475" y="311"/>
                    <a:pt x="835" y="262"/>
                    <a:pt x="1162" y="213"/>
                  </a:cubicBezTo>
                  <a:cubicBezTo>
                    <a:pt x="1228" y="213"/>
                    <a:pt x="1260" y="147"/>
                    <a:pt x="1260" y="98"/>
                  </a:cubicBezTo>
                  <a:cubicBezTo>
                    <a:pt x="1244" y="33"/>
                    <a:pt x="1195" y="0"/>
                    <a:pt x="1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rot="10800000" flipH="1">
              <a:off x="4089975" y="4570625"/>
              <a:ext cx="31525" cy="8275"/>
            </a:xfrm>
            <a:custGeom>
              <a:avLst/>
              <a:gdLst/>
              <a:ahLst/>
              <a:cxnLst/>
              <a:rect l="l" t="t" r="r" b="b"/>
              <a:pathLst>
                <a:path w="1261" h="331" extrusionOk="0">
                  <a:moveTo>
                    <a:pt x="111" y="0"/>
                  </a:moveTo>
                  <a:cubicBezTo>
                    <a:pt x="66" y="0"/>
                    <a:pt x="17" y="43"/>
                    <a:pt x="17" y="85"/>
                  </a:cubicBezTo>
                  <a:cubicBezTo>
                    <a:pt x="0" y="151"/>
                    <a:pt x="49" y="200"/>
                    <a:pt x="98" y="200"/>
                  </a:cubicBezTo>
                  <a:cubicBezTo>
                    <a:pt x="442" y="249"/>
                    <a:pt x="802" y="298"/>
                    <a:pt x="1146" y="331"/>
                  </a:cubicBezTo>
                  <a:lnTo>
                    <a:pt x="1162" y="331"/>
                  </a:lnTo>
                  <a:cubicBezTo>
                    <a:pt x="1212" y="331"/>
                    <a:pt x="1261" y="298"/>
                    <a:pt x="1261" y="233"/>
                  </a:cubicBezTo>
                  <a:cubicBezTo>
                    <a:pt x="1261" y="184"/>
                    <a:pt x="1228" y="135"/>
                    <a:pt x="1162" y="118"/>
                  </a:cubicBezTo>
                  <a:cubicBezTo>
                    <a:pt x="819" y="85"/>
                    <a:pt x="475" y="53"/>
                    <a:pt x="131" y="4"/>
                  </a:cubicBezTo>
                  <a:cubicBezTo>
                    <a:pt x="125" y="1"/>
                    <a:pt x="118" y="0"/>
                    <a:pt x="1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rot="10800000" flipH="1">
              <a:off x="4194325" y="4568150"/>
              <a:ext cx="31525" cy="6250"/>
            </a:xfrm>
            <a:custGeom>
              <a:avLst/>
              <a:gdLst/>
              <a:ahLst/>
              <a:cxnLst/>
              <a:rect l="l" t="t" r="r" b="b"/>
              <a:pathLst>
                <a:path w="1261" h="250" extrusionOk="0">
                  <a:moveTo>
                    <a:pt x="1171" y="0"/>
                  </a:moveTo>
                  <a:cubicBezTo>
                    <a:pt x="1163" y="0"/>
                    <a:pt x="1155" y="1"/>
                    <a:pt x="1146" y="4"/>
                  </a:cubicBezTo>
                  <a:cubicBezTo>
                    <a:pt x="802" y="20"/>
                    <a:pt x="459" y="36"/>
                    <a:pt x="115" y="53"/>
                  </a:cubicBezTo>
                  <a:cubicBezTo>
                    <a:pt x="49" y="53"/>
                    <a:pt x="0" y="102"/>
                    <a:pt x="17" y="151"/>
                  </a:cubicBezTo>
                  <a:cubicBezTo>
                    <a:pt x="17" y="216"/>
                    <a:pt x="49" y="249"/>
                    <a:pt x="115" y="249"/>
                  </a:cubicBezTo>
                  <a:cubicBezTo>
                    <a:pt x="459" y="249"/>
                    <a:pt x="819" y="233"/>
                    <a:pt x="1162" y="200"/>
                  </a:cubicBezTo>
                  <a:cubicBezTo>
                    <a:pt x="1228" y="200"/>
                    <a:pt x="1261" y="151"/>
                    <a:pt x="1261" y="102"/>
                  </a:cubicBezTo>
                  <a:cubicBezTo>
                    <a:pt x="1261" y="45"/>
                    <a:pt x="1224" y="0"/>
                    <a:pt x="11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rot="10800000" flipH="1">
              <a:off x="4142350" y="4567750"/>
              <a:ext cx="31125" cy="6175"/>
            </a:xfrm>
            <a:custGeom>
              <a:avLst/>
              <a:gdLst/>
              <a:ahLst/>
              <a:cxnLst/>
              <a:rect l="l" t="t" r="r" b="b"/>
              <a:pathLst>
                <a:path w="1245" h="247" extrusionOk="0">
                  <a:moveTo>
                    <a:pt x="115" y="1"/>
                  </a:moveTo>
                  <a:cubicBezTo>
                    <a:pt x="50" y="1"/>
                    <a:pt x="0" y="50"/>
                    <a:pt x="0" y="99"/>
                  </a:cubicBezTo>
                  <a:cubicBezTo>
                    <a:pt x="0" y="165"/>
                    <a:pt x="33" y="214"/>
                    <a:pt x="99" y="214"/>
                  </a:cubicBezTo>
                  <a:cubicBezTo>
                    <a:pt x="442" y="230"/>
                    <a:pt x="802" y="247"/>
                    <a:pt x="1146" y="247"/>
                  </a:cubicBezTo>
                  <a:cubicBezTo>
                    <a:pt x="1195" y="247"/>
                    <a:pt x="1244" y="197"/>
                    <a:pt x="1244" y="148"/>
                  </a:cubicBezTo>
                  <a:cubicBezTo>
                    <a:pt x="1244" y="83"/>
                    <a:pt x="1212" y="34"/>
                    <a:pt x="1146" y="34"/>
                  </a:cubicBezTo>
                  <a:cubicBezTo>
                    <a:pt x="802" y="34"/>
                    <a:pt x="459" y="17"/>
                    <a:pt x="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 name="Google Shape;174;p2"/>
          <p:cNvSpPr/>
          <p:nvPr/>
        </p:nvSpPr>
        <p:spPr>
          <a:xfrm rot="10800000" flipH="1">
            <a:off x="2668460" y="4891132"/>
            <a:ext cx="236927" cy="235676"/>
          </a:xfrm>
          <a:custGeom>
            <a:avLst/>
            <a:gdLst/>
            <a:ahLst/>
            <a:cxnLst/>
            <a:rect l="l" t="t" r="r" b="b"/>
            <a:pathLst>
              <a:path w="8201" h="8157" extrusionOk="0">
                <a:moveTo>
                  <a:pt x="4234" y="1"/>
                </a:moveTo>
                <a:cubicBezTo>
                  <a:pt x="4191" y="1"/>
                  <a:pt x="4149" y="21"/>
                  <a:pt x="4125" y="60"/>
                </a:cubicBezTo>
                <a:lnTo>
                  <a:pt x="3356" y="1353"/>
                </a:lnTo>
                <a:cubicBezTo>
                  <a:pt x="2898" y="2122"/>
                  <a:pt x="2243" y="2744"/>
                  <a:pt x="1441" y="3137"/>
                </a:cubicBezTo>
                <a:lnTo>
                  <a:pt x="99" y="3825"/>
                </a:lnTo>
                <a:cubicBezTo>
                  <a:pt x="0" y="3874"/>
                  <a:pt x="0" y="4005"/>
                  <a:pt x="82" y="4054"/>
                </a:cubicBezTo>
                <a:lnTo>
                  <a:pt x="1392" y="4823"/>
                </a:lnTo>
                <a:cubicBezTo>
                  <a:pt x="2145" y="5282"/>
                  <a:pt x="2767" y="5936"/>
                  <a:pt x="3176" y="6738"/>
                </a:cubicBezTo>
                <a:lnTo>
                  <a:pt x="3847" y="8081"/>
                </a:lnTo>
                <a:cubicBezTo>
                  <a:pt x="3873" y="8132"/>
                  <a:pt x="3921" y="8156"/>
                  <a:pt x="3968" y="8156"/>
                </a:cubicBezTo>
                <a:cubicBezTo>
                  <a:pt x="4011" y="8156"/>
                  <a:pt x="4053" y="8136"/>
                  <a:pt x="4076" y="8097"/>
                </a:cubicBezTo>
                <a:lnTo>
                  <a:pt x="4845" y="6787"/>
                </a:lnTo>
                <a:cubicBezTo>
                  <a:pt x="5304" y="6018"/>
                  <a:pt x="5958" y="5413"/>
                  <a:pt x="6761" y="5003"/>
                </a:cubicBezTo>
                <a:lnTo>
                  <a:pt x="8103" y="4332"/>
                </a:lnTo>
                <a:cubicBezTo>
                  <a:pt x="8201" y="4283"/>
                  <a:pt x="8201" y="4152"/>
                  <a:pt x="8119" y="4087"/>
                </a:cubicBezTo>
                <a:lnTo>
                  <a:pt x="6810" y="3334"/>
                </a:lnTo>
                <a:cubicBezTo>
                  <a:pt x="6057" y="2875"/>
                  <a:pt x="5435" y="2204"/>
                  <a:pt x="5025" y="1419"/>
                </a:cubicBezTo>
                <a:lnTo>
                  <a:pt x="4354" y="76"/>
                </a:lnTo>
                <a:cubicBezTo>
                  <a:pt x="4329" y="25"/>
                  <a:pt x="4281" y="1"/>
                  <a:pt x="42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rot="10800000" flipH="1">
            <a:off x="4299952" y="4500953"/>
            <a:ext cx="374380" cy="372621"/>
          </a:xfrm>
          <a:custGeom>
            <a:avLst/>
            <a:gdLst/>
            <a:ahLst/>
            <a:cxnLst/>
            <a:rect l="l" t="t" r="r" b="b"/>
            <a:pathLst>
              <a:path w="8202" h="8163" extrusionOk="0">
                <a:moveTo>
                  <a:pt x="4231" y="1"/>
                </a:moveTo>
                <a:cubicBezTo>
                  <a:pt x="4186" y="1"/>
                  <a:pt x="4140" y="22"/>
                  <a:pt x="4109" y="69"/>
                </a:cubicBezTo>
                <a:lnTo>
                  <a:pt x="3356" y="1362"/>
                </a:lnTo>
                <a:cubicBezTo>
                  <a:pt x="2898" y="2131"/>
                  <a:pt x="2227" y="2753"/>
                  <a:pt x="1441" y="3146"/>
                </a:cubicBezTo>
                <a:lnTo>
                  <a:pt x="99" y="3833"/>
                </a:lnTo>
                <a:cubicBezTo>
                  <a:pt x="0" y="3882"/>
                  <a:pt x="0" y="4013"/>
                  <a:pt x="82" y="4062"/>
                </a:cubicBezTo>
                <a:lnTo>
                  <a:pt x="1375" y="4832"/>
                </a:lnTo>
                <a:cubicBezTo>
                  <a:pt x="2145" y="5290"/>
                  <a:pt x="2767" y="5945"/>
                  <a:pt x="3160" y="6747"/>
                </a:cubicBezTo>
                <a:lnTo>
                  <a:pt x="3847" y="8089"/>
                </a:lnTo>
                <a:cubicBezTo>
                  <a:pt x="3872" y="8138"/>
                  <a:pt x="3917" y="8163"/>
                  <a:pt x="3962" y="8163"/>
                </a:cubicBezTo>
                <a:cubicBezTo>
                  <a:pt x="4007" y="8163"/>
                  <a:pt x="4052" y="8138"/>
                  <a:pt x="4076" y="8089"/>
                </a:cubicBezTo>
                <a:lnTo>
                  <a:pt x="4846" y="6796"/>
                </a:lnTo>
                <a:cubicBezTo>
                  <a:pt x="5304" y="6027"/>
                  <a:pt x="5959" y="5405"/>
                  <a:pt x="6761" y="5012"/>
                </a:cubicBezTo>
                <a:lnTo>
                  <a:pt x="8103" y="4341"/>
                </a:lnTo>
                <a:cubicBezTo>
                  <a:pt x="8201" y="4292"/>
                  <a:pt x="8201" y="4161"/>
                  <a:pt x="8119" y="4095"/>
                </a:cubicBezTo>
                <a:lnTo>
                  <a:pt x="6810" y="3326"/>
                </a:lnTo>
                <a:cubicBezTo>
                  <a:pt x="6040" y="2884"/>
                  <a:pt x="5435" y="2213"/>
                  <a:pt x="5026" y="1427"/>
                </a:cubicBezTo>
                <a:lnTo>
                  <a:pt x="4354" y="69"/>
                </a:lnTo>
                <a:cubicBezTo>
                  <a:pt x="4329" y="26"/>
                  <a:pt x="4281" y="1"/>
                  <a:pt x="4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rot="10800000" flipH="1">
            <a:off x="8404610" y="80457"/>
            <a:ext cx="236927" cy="235676"/>
          </a:xfrm>
          <a:custGeom>
            <a:avLst/>
            <a:gdLst/>
            <a:ahLst/>
            <a:cxnLst/>
            <a:rect l="l" t="t" r="r" b="b"/>
            <a:pathLst>
              <a:path w="8201" h="8157" extrusionOk="0">
                <a:moveTo>
                  <a:pt x="4234" y="1"/>
                </a:moveTo>
                <a:cubicBezTo>
                  <a:pt x="4191" y="1"/>
                  <a:pt x="4149" y="21"/>
                  <a:pt x="4125" y="60"/>
                </a:cubicBezTo>
                <a:lnTo>
                  <a:pt x="3356" y="1353"/>
                </a:lnTo>
                <a:cubicBezTo>
                  <a:pt x="2898" y="2122"/>
                  <a:pt x="2243" y="2744"/>
                  <a:pt x="1441" y="3137"/>
                </a:cubicBezTo>
                <a:lnTo>
                  <a:pt x="99" y="3825"/>
                </a:lnTo>
                <a:cubicBezTo>
                  <a:pt x="0" y="3874"/>
                  <a:pt x="0" y="4005"/>
                  <a:pt x="82" y="4054"/>
                </a:cubicBezTo>
                <a:lnTo>
                  <a:pt x="1392" y="4823"/>
                </a:lnTo>
                <a:cubicBezTo>
                  <a:pt x="2145" y="5282"/>
                  <a:pt x="2767" y="5936"/>
                  <a:pt x="3176" y="6738"/>
                </a:cubicBezTo>
                <a:lnTo>
                  <a:pt x="3847" y="8081"/>
                </a:lnTo>
                <a:cubicBezTo>
                  <a:pt x="3873" y="8132"/>
                  <a:pt x="3921" y="8156"/>
                  <a:pt x="3968" y="8156"/>
                </a:cubicBezTo>
                <a:cubicBezTo>
                  <a:pt x="4011" y="8156"/>
                  <a:pt x="4053" y="8136"/>
                  <a:pt x="4076" y="8097"/>
                </a:cubicBezTo>
                <a:lnTo>
                  <a:pt x="4845" y="6787"/>
                </a:lnTo>
                <a:cubicBezTo>
                  <a:pt x="5304" y="6018"/>
                  <a:pt x="5958" y="5413"/>
                  <a:pt x="6761" y="5003"/>
                </a:cubicBezTo>
                <a:lnTo>
                  <a:pt x="8103" y="4332"/>
                </a:lnTo>
                <a:cubicBezTo>
                  <a:pt x="8201" y="4283"/>
                  <a:pt x="8201" y="4152"/>
                  <a:pt x="8119" y="4087"/>
                </a:cubicBezTo>
                <a:lnTo>
                  <a:pt x="6810" y="3334"/>
                </a:lnTo>
                <a:cubicBezTo>
                  <a:pt x="6057" y="2875"/>
                  <a:pt x="5435" y="2204"/>
                  <a:pt x="5025" y="1419"/>
                </a:cubicBezTo>
                <a:lnTo>
                  <a:pt x="4354" y="76"/>
                </a:lnTo>
                <a:cubicBezTo>
                  <a:pt x="4329" y="25"/>
                  <a:pt x="4281" y="1"/>
                  <a:pt x="42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7"/>
        <p:cNvGrpSpPr/>
        <p:nvPr/>
      </p:nvGrpSpPr>
      <p:grpSpPr>
        <a:xfrm>
          <a:off x="0" y="0"/>
          <a:ext cx="0" cy="0"/>
          <a:chOff x="0" y="0"/>
          <a:chExt cx="0" cy="0"/>
        </a:xfrm>
      </p:grpSpPr>
      <p:sp>
        <p:nvSpPr>
          <p:cNvPr id="178" name="Google Shape;178;p3"/>
          <p:cNvSpPr txBox="1">
            <a:spLocks noGrp="1"/>
          </p:cNvSpPr>
          <p:nvPr>
            <p:ph type="title"/>
          </p:nvPr>
        </p:nvSpPr>
        <p:spPr>
          <a:xfrm>
            <a:off x="2646000" y="2331388"/>
            <a:ext cx="3852000" cy="807000"/>
          </a:xfrm>
          <a:prstGeom prst="rect">
            <a:avLst/>
          </a:prstGeom>
        </p:spPr>
        <p:txBody>
          <a:bodyPr spcFirstLastPara="1" wrap="square" lIns="91425" tIns="91425" rIns="91425" bIns="91425" anchor="t" anchorCtr="0">
            <a:noAutofit/>
          </a:bodyPr>
          <a:lstStyle>
            <a:lvl1pPr lvl="0" algn="l">
              <a:spcBef>
                <a:spcPts val="0"/>
              </a:spcBef>
              <a:spcAft>
                <a:spcPts val="0"/>
              </a:spcAft>
              <a:buSzPts val="3600"/>
              <a:buNone/>
              <a:defRPr sz="5000">
                <a:solidFill>
                  <a:schemeClr val="lt1"/>
                </a:solidFill>
              </a:defRPr>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79" name="Google Shape;179;p3"/>
          <p:cNvSpPr txBox="1">
            <a:spLocks noGrp="1"/>
          </p:cNvSpPr>
          <p:nvPr>
            <p:ph type="title" idx="2" hasCustomPrompt="1"/>
          </p:nvPr>
        </p:nvSpPr>
        <p:spPr>
          <a:xfrm>
            <a:off x="2646000" y="1489575"/>
            <a:ext cx="1251900" cy="841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6000"/>
              <a:buNone/>
              <a:defRPr sz="6000">
                <a:solidFill>
                  <a:schemeClr val="dk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80" name="Google Shape;180;p3"/>
          <p:cNvSpPr txBox="1">
            <a:spLocks noGrp="1"/>
          </p:cNvSpPr>
          <p:nvPr>
            <p:ph type="subTitle" idx="1"/>
          </p:nvPr>
        </p:nvSpPr>
        <p:spPr>
          <a:xfrm>
            <a:off x="2646000" y="3138513"/>
            <a:ext cx="3852000" cy="51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grpSp>
        <p:nvGrpSpPr>
          <p:cNvPr id="181" name="Google Shape;181;p3"/>
          <p:cNvGrpSpPr/>
          <p:nvPr/>
        </p:nvGrpSpPr>
        <p:grpSpPr>
          <a:xfrm rot="723988">
            <a:off x="363315" y="709581"/>
            <a:ext cx="1071523" cy="1498180"/>
            <a:chOff x="2498050" y="2223200"/>
            <a:chExt cx="601175" cy="840550"/>
          </a:xfrm>
        </p:grpSpPr>
        <p:sp>
          <p:nvSpPr>
            <p:cNvPr id="182" name="Google Shape;182;p3"/>
            <p:cNvSpPr/>
            <p:nvPr/>
          </p:nvSpPr>
          <p:spPr>
            <a:xfrm>
              <a:off x="2498050" y="2223200"/>
              <a:ext cx="601175" cy="840550"/>
            </a:xfrm>
            <a:custGeom>
              <a:avLst/>
              <a:gdLst/>
              <a:ahLst/>
              <a:cxnLst/>
              <a:rect l="l" t="t" r="r" b="b"/>
              <a:pathLst>
                <a:path w="24047" h="33622" extrusionOk="0">
                  <a:moveTo>
                    <a:pt x="12244" y="1"/>
                  </a:moveTo>
                  <a:cubicBezTo>
                    <a:pt x="5501" y="1"/>
                    <a:pt x="1" y="5484"/>
                    <a:pt x="1" y="12244"/>
                  </a:cubicBezTo>
                  <a:cubicBezTo>
                    <a:pt x="1" y="18448"/>
                    <a:pt x="4666" y="23604"/>
                    <a:pt x="10657" y="24390"/>
                  </a:cubicBezTo>
                  <a:lnTo>
                    <a:pt x="10657" y="31281"/>
                  </a:lnTo>
                  <a:cubicBezTo>
                    <a:pt x="10657" y="32574"/>
                    <a:pt x="11721" y="33622"/>
                    <a:pt x="13014" y="33622"/>
                  </a:cubicBezTo>
                  <a:cubicBezTo>
                    <a:pt x="14307" y="33622"/>
                    <a:pt x="15354" y="32574"/>
                    <a:pt x="15354" y="31281"/>
                  </a:cubicBezTo>
                  <a:lnTo>
                    <a:pt x="15354" y="24079"/>
                  </a:lnTo>
                  <a:cubicBezTo>
                    <a:pt x="16075" y="23850"/>
                    <a:pt x="16615" y="23293"/>
                    <a:pt x="16860" y="22606"/>
                  </a:cubicBezTo>
                  <a:cubicBezTo>
                    <a:pt x="19888" y="21427"/>
                    <a:pt x="22295" y="18972"/>
                    <a:pt x="23408" y="15878"/>
                  </a:cubicBezTo>
                  <a:cubicBezTo>
                    <a:pt x="23833" y="14667"/>
                    <a:pt x="24046" y="13407"/>
                    <a:pt x="24046" y="12097"/>
                  </a:cubicBezTo>
                  <a:cubicBezTo>
                    <a:pt x="24046" y="10542"/>
                    <a:pt x="23735" y="9020"/>
                    <a:pt x="23113" y="7612"/>
                  </a:cubicBezTo>
                  <a:cubicBezTo>
                    <a:pt x="22540" y="6286"/>
                    <a:pt x="21722" y="5091"/>
                    <a:pt x="20674" y="4077"/>
                  </a:cubicBezTo>
                  <a:cubicBezTo>
                    <a:pt x="19659" y="3062"/>
                    <a:pt x="18481" y="2276"/>
                    <a:pt x="17188" y="1736"/>
                  </a:cubicBezTo>
                  <a:cubicBezTo>
                    <a:pt x="17171" y="1703"/>
                    <a:pt x="17155" y="1670"/>
                    <a:pt x="17139" y="1638"/>
                  </a:cubicBezTo>
                  <a:cubicBezTo>
                    <a:pt x="16844" y="1081"/>
                    <a:pt x="16353" y="688"/>
                    <a:pt x="15747" y="508"/>
                  </a:cubicBezTo>
                  <a:cubicBezTo>
                    <a:pt x="14618" y="164"/>
                    <a:pt x="13439" y="1"/>
                    <a:pt x="12244" y="1"/>
                  </a:cubicBezTo>
                  <a:close/>
                </a:path>
              </a:pathLst>
            </a:custGeom>
            <a:solidFill>
              <a:schemeClr val="accent1"/>
            </a:solidFill>
            <a:ln>
              <a:noFill/>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2590550" y="2298500"/>
              <a:ext cx="454250" cy="454250"/>
            </a:xfrm>
            <a:custGeom>
              <a:avLst/>
              <a:gdLst/>
              <a:ahLst/>
              <a:cxnLst/>
              <a:rect l="l" t="t" r="r" b="b"/>
              <a:pathLst>
                <a:path w="18170" h="18170" extrusionOk="0">
                  <a:moveTo>
                    <a:pt x="9085" y="1"/>
                  </a:moveTo>
                  <a:cubicBezTo>
                    <a:pt x="6728" y="1"/>
                    <a:pt x="4583" y="901"/>
                    <a:pt x="2963" y="2374"/>
                  </a:cubicBezTo>
                  <a:cubicBezTo>
                    <a:pt x="1146" y="4044"/>
                    <a:pt x="0" y="6433"/>
                    <a:pt x="0" y="9085"/>
                  </a:cubicBezTo>
                  <a:cubicBezTo>
                    <a:pt x="0" y="14110"/>
                    <a:pt x="4076" y="18170"/>
                    <a:pt x="9085" y="18170"/>
                  </a:cubicBezTo>
                  <a:cubicBezTo>
                    <a:pt x="9657" y="18170"/>
                    <a:pt x="10230" y="18121"/>
                    <a:pt x="10771" y="18022"/>
                  </a:cubicBezTo>
                  <a:cubicBezTo>
                    <a:pt x="11114" y="17957"/>
                    <a:pt x="11442" y="17875"/>
                    <a:pt x="11753" y="17777"/>
                  </a:cubicBezTo>
                  <a:cubicBezTo>
                    <a:pt x="14503" y="16926"/>
                    <a:pt x="16680" y="14830"/>
                    <a:pt x="17645" y="12146"/>
                  </a:cubicBezTo>
                  <a:cubicBezTo>
                    <a:pt x="17989" y="11180"/>
                    <a:pt x="18169" y="10165"/>
                    <a:pt x="18169" y="9085"/>
                  </a:cubicBezTo>
                  <a:cubicBezTo>
                    <a:pt x="18169" y="7808"/>
                    <a:pt x="17891" y="6581"/>
                    <a:pt x="17416" y="5468"/>
                  </a:cubicBezTo>
                  <a:cubicBezTo>
                    <a:pt x="16941" y="4387"/>
                    <a:pt x="16270" y="3422"/>
                    <a:pt x="15452" y="2620"/>
                  </a:cubicBezTo>
                  <a:cubicBezTo>
                    <a:pt x="13815" y="999"/>
                    <a:pt x="11556" y="1"/>
                    <a:pt x="90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2664600" y="2298500"/>
              <a:ext cx="312250" cy="450575"/>
            </a:xfrm>
            <a:custGeom>
              <a:avLst/>
              <a:gdLst/>
              <a:ahLst/>
              <a:cxnLst/>
              <a:rect l="l" t="t" r="r" b="b"/>
              <a:pathLst>
                <a:path w="12490" h="18023" extrusionOk="0">
                  <a:moveTo>
                    <a:pt x="6123" y="1"/>
                  </a:moveTo>
                  <a:cubicBezTo>
                    <a:pt x="3766" y="1"/>
                    <a:pt x="1621" y="901"/>
                    <a:pt x="1" y="2374"/>
                  </a:cubicBezTo>
                  <a:cubicBezTo>
                    <a:pt x="50" y="2521"/>
                    <a:pt x="132" y="2636"/>
                    <a:pt x="246" y="2734"/>
                  </a:cubicBezTo>
                  <a:cubicBezTo>
                    <a:pt x="377" y="2832"/>
                    <a:pt x="557" y="2881"/>
                    <a:pt x="655" y="3029"/>
                  </a:cubicBezTo>
                  <a:cubicBezTo>
                    <a:pt x="786" y="3258"/>
                    <a:pt x="623" y="3553"/>
                    <a:pt x="459" y="3765"/>
                  </a:cubicBezTo>
                  <a:cubicBezTo>
                    <a:pt x="295" y="4011"/>
                    <a:pt x="148" y="4256"/>
                    <a:pt x="115" y="4535"/>
                  </a:cubicBezTo>
                  <a:cubicBezTo>
                    <a:pt x="66" y="4813"/>
                    <a:pt x="164" y="5140"/>
                    <a:pt x="410" y="5288"/>
                  </a:cubicBezTo>
                  <a:cubicBezTo>
                    <a:pt x="530" y="5363"/>
                    <a:pt x="663" y="5389"/>
                    <a:pt x="803" y="5389"/>
                  </a:cubicBezTo>
                  <a:cubicBezTo>
                    <a:pt x="1117" y="5389"/>
                    <a:pt x="1464" y="5258"/>
                    <a:pt x="1773" y="5258"/>
                  </a:cubicBezTo>
                  <a:cubicBezTo>
                    <a:pt x="1925" y="5258"/>
                    <a:pt x="2069" y="5290"/>
                    <a:pt x="2194" y="5386"/>
                  </a:cubicBezTo>
                  <a:cubicBezTo>
                    <a:pt x="2489" y="5615"/>
                    <a:pt x="2505" y="6090"/>
                    <a:pt x="2816" y="6302"/>
                  </a:cubicBezTo>
                  <a:cubicBezTo>
                    <a:pt x="2915" y="6367"/>
                    <a:pt x="3021" y="6392"/>
                    <a:pt x="3132" y="6392"/>
                  </a:cubicBezTo>
                  <a:cubicBezTo>
                    <a:pt x="3534" y="6392"/>
                    <a:pt x="3996" y="6057"/>
                    <a:pt x="4405" y="6057"/>
                  </a:cubicBezTo>
                  <a:cubicBezTo>
                    <a:pt x="4513" y="6057"/>
                    <a:pt x="4617" y="6080"/>
                    <a:pt x="4715" y="6139"/>
                  </a:cubicBezTo>
                  <a:cubicBezTo>
                    <a:pt x="5042" y="6319"/>
                    <a:pt x="5075" y="6777"/>
                    <a:pt x="4928" y="7121"/>
                  </a:cubicBezTo>
                  <a:cubicBezTo>
                    <a:pt x="4797" y="7465"/>
                    <a:pt x="4551" y="7759"/>
                    <a:pt x="4420" y="8103"/>
                  </a:cubicBezTo>
                  <a:cubicBezTo>
                    <a:pt x="4289" y="8447"/>
                    <a:pt x="4306" y="8905"/>
                    <a:pt x="4617" y="9101"/>
                  </a:cubicBezTo>
                  <a:cubicBezTo>
                    <a:pt x="4715" y="9167"/>
                    <a:pt x="4846" y="9200"/>
                    <a:pt x="4928" y="9282"/>
                  </a:cubicBezTo>
                  <a:cubicBezTo>
                    <a:pt x="5026" y="9429"/>
                    <a:pt x="4960" y="9642"/>
                    <a:pt x="4846" y="9789"/>
                  </a:cubicBezTo>
                  <a:cubicBezTo>
                    <a:pt x="4469" y="10329"/>
                    <a:pt x="3782" y="10526"/>
                    <a:pt x="3193" y="10853"/>
                  </a:cubicBezTo>
                  <a:cubicBezTo>
                    <a:pt x="2603" y="11164"/>
                    <a:pt x="2047" y="11802"/>
                    <a:pt x="2292" y="12424"/>
                  </a:cubicBezTo>
                  <a:cubicBezTo>
                    <a:pt x="2456" y="12883"/>
                    <a:pt x="2996" y="13177"/>
                    <a:pt x="2980" y="13652"/>
                  </a:cubicBezTo>
                  <a:cubicBezTo>
                    <a:pt x="2980" y="13767"/>
                    <a:pt x="2947" y="13897"/>
                    <a:pt x="2996" y="13996"/>
                  </a:cubicBezTo>
                  <a:cubicBezTo>
                    <a:pt x="3045" y="14127"/>
                    <a:pt x="3209" y="14176"/>
                    <a:pt x="3356" y="14192"/>
                  </a:cubicBezTo>
                  <a:cubicBezTo>
                    <a:pt x="4093" y="14274"/>
                    <a:pt x="4993" y="14241"/>
                    <a:pt x="5353" y="14880"/>
                  </a:cubicBezTo>
                  <a:cubicBezTo>
                    <a:pt x="5746" y="15534"/>
                    <a:pt x="5239" y="16484"/>
                    <a:pt x="5697" y="17106"/>
                  </a:cubicBezTo>
                  <a:cubicBezTo>
                    <a:pt x="6172" y="17728"/>
                    <a:pt x="7252" y="17482"/>
                    <a:pt x="7809" y="18022"/>
                  </a:cubicBezTo>
                  <a:cubicBezTo>
                    <a:pt x="8152" y="17957"/>
                    <a:pt x="8480" y="17875"/>
                    <a:pt x="8791" y="17777"/>
                  </a:cubicBezTo>
                  <a:cubicBezTo>
                    <a:pt x="8758" y="17679"/>
                    <a:pt x="8758" y="17597"/>
                    <a:pt x="8774" y="17499"/>
                  </a:cubicBezTo>
                  <a:cubicBezTo>
                    <a:pt x="8807" y="17400"/>
                    <a:pt x="8889" y="17302"/>
                    <a:pt x="8971" y="17237"/>
                  </a:cubicBezTo>
                  <a:cubicBezTo>
                    <a:pt x="9314" y="16909"/>
                    <a:pt x="9805" y="16762"/>
                    <a:pt x="10182" y="16451"/>
                  </a:cubicBezTo>
                  <a:cubicBezTo>
                    <a:pt x="10558" y="16156"/>
                    <a:pt x="10820" y="15567"/>
                    <a:pt x="10509" y="15191"/>
                  </a:cubicBezTo>
                  <a:cubicBezTo>
                    <a:pt x="10297" y="14912"/>
                    <a:pt x="9805" y="14732"/>
                    <a:pt x="9953" y="14372"/>
                  </a:cubicBezTo>
                  <a:cubicBezTo>
                    <a:pt x="10002" y="14274"/>
                    <a:pt x="10084" y="14192"/>
                    <a:pt x="10198" y="14127"/>
                  </a:cubicBezTo>
                  <a:cubicBezTo>
                    <a:pt x="10608" y="13930"/>
                    <a:pt x="10804" y="13423"/>
                    <a:pt x="10673" y="12997"/>
                  </a:cubicBezTo>
                  <a:cubicBezTo>
                    <a:pt x="10542" y="12621"/>
                    <a:pt x="10166" y="12326"/>
                    <a:pt x="9773" y="12326"/>
                  </a:cubicBezTo>
                  <a:cubicBezTo>
                    <a:pt x="9659" y="12326"/>
                    <a:pt x="9533" y="12342"/>
                    <a:pt x="9413" y="12342"/>
                  </a:cubicBezTo>
                  <a:cubicBezTo>
                    <a:pt x="9257" y="12342"/>
                    <a:pt x="9112" y="12315"/>
                    <a:pt x="9020" y="12195"/>
                  </a:cubicBezTo>
                  <a:cubicBezTo>
                    <a:pt x="8938" y="12081"/>
                    <a:pt x="8938" y="11917"/>
                    <a:pt x="8954" y="11770"/>
                  </a:cubicBezTo>
                  <a:cubicBezTo>
                    <a:pt x="9020" y="11328"/>
                    <a:pt x="9249" y="10902"/>
                    <a:pt x="9298" y="10460"/>
                  </a:cubicBezTo>
                  <a:cubicBezTo>
                    <a:pt x="9364" y="10002"/>
                    <a:pt x="9151" y="9445"/>
                    <a:pt x="8709" y="9363"/>
                  </a:cubicBezTo>
                  <a:cubicBezTo>
                    <a:pt x="8671" y="9357"/>
                    <a:pt x="8634" y="9354"/>
                    <a:pt x="8598" y="9354"/>
                  </a:cubicBezTo>
                  <a:cubicBezTo>
                    <a:pt x="8155" y="9354"/>
                    <a:pt x="7771" y="9779"/>
                    <a:pt x="7317" y="9854"/>
                  </a:cubicBezTo>
                  <a:cubicBezTo>
                    <a:pt x="7282" y="9859"/>
                    <a:pt x="7247" y="9862"/>
                    <a:pt x="7213" y="9862"/>
                  </a:cubicBezTo>
                  <a:cubicBezTo>
                    <a:pt x="6794" y="9862"/>
                    <a:pt x="6412" y="9510"/>
                    <a:pt x="6352" y="9101"/>
                  </a:cubicBezTo>
                  <a:cubicBezTo>
                    <a:pt x="6319" y="8954"/>
                    <a:pt x="6237" y="8807"/>
                    <a:pt x="6106" y="8709"/>
                  </a:cubicBezTo>
                  <a:cubicBezTo>
                    <a:pt x="5779" y="8479"/>
                    <a:pt x="5664" y="7939"/>
                    <a:pt x="5697" y="7497"/>
                  </a:cubicBezTo>
                  <a:cubicBezTo>
                    <a:pt x="5713" y="7170"/>
                    <a:pt x="5779" y="6810"/>
                    <a:pt x="6024" y="6597"/>
                  </a:cubicBezTo>
                  <a:cubicBezTo>
                    <a:pt x="6217" y="6441"/>
                    <a:pt x="6452" y="6403"/>
                    <a:pt x="6695" y="6403"/>
                  </a:cubicBezTo>
                  <a:cubicBezTo>
                    <a:pt x="6886" y="6403"/>
                    <a:pt x="7082" y="6426"/>
                    <a:pt x="7268" y="6433"/>
                  </a:cubicBezTo>
                  <a:cubicBezTo>
                    <a:pt x="7907" y="6433"/>
                    <a:pt x="8578" y="6139"/>
                    <a:pt x="8840" y="5566"/>
                  </a:cubicBezTo>
                  <a:cubicBezTo>
                    <a:pt x="8905" y="5419"/>
                    <a:pt x="8954" y="5255"/>
                    <a:pt x="9036" y="5140"/>
                  </a:cubicBezTo>
                  <a:cubicBezTo>
                    <a:pt x="9212" y="4900"/>
                    <a:pt x="9498" y="4847"/>
                    <a:pt x="9807" y="4847"/>
                  </a:cubicBezTo>
                  <a:cubicBezTo>
                    <a:pt x="10045" y="4847"/>
                    <a:pt x="10298" y="4878"/>
                    <a:pt x="10526" y="4878"/>
                  </a:cubicBezTo>
                  <a:cubicBezTo>
                    <a:pt x="11393" y="4846"/>
                    <a:pt x="12179" y="4125"/>
                    <a:pt x="12408" y="3274"/>
                  </a:cubicBezTo>
                  <a:cubicBezTo>
                    <a:pt x="12457" y="3061"/>
                    <a:pt x="12490" y="2832"/>
                    <a:pt x="12490" y="2620"/>
                  </a:cubicBezTo>
                  <a:cubicBezTo>
                    <a:pt x="10853" y="999"/>
                    <a:pt x="8594" y="1"/>
                    <a:pt x="61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a:off x="2998925" y="2435175"/>
              <a:ext cx="45875" cy="167000"/>
            </a:xfrm>
            <a:custGeom>
              <a:avLst/>
              <a:gdLst/>
              <a:ahLst/>
              <a:cxnLst/>
              <a:rect l="l" t="t" r="r" b="b"/>
              <a:pathLst>
                <a:path w="1835" h="6680" extrusionOk="0">
                  <a:moveTo>
                    <a:pt x="1081" y="1"/>
                  </a:moveTo>
                  <a:cubicBezTo>
                    <a:pt x="623" y="541"/>
                    <a:pt x="328" y="1376"/>
                    <a:pt x="574" y="1932"/>
                  </a:cubicBezTo>
                  <a:cubicBezTo>
                    <a:pt x="770" y="2390"/>
                    <a:pt x="1212" y="2816"/>
                    <a:pt x="1065" y="3274"/>
                  </a:cubicBezTo>
                  <a:cubicBezTo>
                    <a:pt x="967" y="3602"/>
                    <a:pt x="639" y="3765"/>
                    <a:pt x="410" y="4011"/>
                  </a:cubicBezTo>
                  <a:cubicBezTo>
                    <a:pt x="115" y="4322"/>
                    <a:pt x="1" y="4846"/>
                    <a:pt x="263" y="5206"/>
                  </a:cubicBezTo>
                  <a:cubicBezTo>
                    <a:pt x="459" y="5484"/>
                    <a:pt x="836" y="5599"/>
                    <a:pt x="1065" y="5877"/>
                  </a:cubicBezTo>
                  <a:cubicBezTo>
                    <a:pt x="1228" y="6106"/>
                    <a:pt x="1278" y="6384"/>
                    <a:pt x="1310" y="6679"/>
                  </a:cubicBezTo>
                  <a:cubicBezTo>
                    <a:pt x="1654" y="5713"/>
                    <a:pt x="1834" y="4698"/>
                    <a:pt x="1834" y="3618"/>
                  </a:cubicBezTo>
                  <a:cubicBezTo>
                    <a:pt x="1834" y="2341"/>
                    <a:pt x="1556" y="1114"/>
                    <a:pt x="10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a:off x="2803750" y="2281325"/>
              <a:ext cx="8200" cy="49525"/>
            </a:xfrm>
            <a:custGeom>
              <a:avLst/>
              <a:gdLst/>
              <a:ahLst/>
              <a:cxnLst/>
              <a:rect l="l" t="t" r="r" b="b"/>
              <a:pathLst>
                <a:path w="328" h="1981" extrusionOk="0">
                  <a:moveTo>
                    <a:pt x="164" y="0"/>
                  </a:moveTo>
                  <a:cubicBezTo>
                    <a:pt x="66" y="0"/>
                    <a:pt x="0" y="82"/>
                    <a:pt x="0" y="164"/>
                  </a:cubicBezTo>
                  <a:lnTo>
                    <a:pt x="0" y="1817"/>
                  </a:lnTo>
                  <a:cubicBezTo>
                    <a:pt x="0" y="1899"/>
                    <a:pt x="66" y="1981"/>
                    <a:pt x="164" y="1981"/>
                  </a:cubicBezTo>
                  <a:cubicBezTo>
                    <a:pt x="262" y="1981"/>
                    <a:pt x="327" y="1899"/>
                    <a:pt x="327" y="1817"/>
                  </a:cubicBezTo>
                  <a:lnTo>
                    <a:pt x="327" y="164"/>
                  </a:lnTo>
                  <a:cubicBezTo>
                    <a:pt x="327" y="82"/>
                    <a:pt x="262"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a:off x="2552900" y="2277625"/>
              <a:ext cx="326575" cy="503375"/>
            </a:xfrm>
            <a:custGeom>
              <a:avLst/>
              <a:gdLst/>
              <a:ahLst/>
              <a:cxnLst/>
              <a:rect l="l" t="t" r="r" b="b"/>
              <a:pathLst>
                <a:path w="13063" h="20135" extrusionOk="0">
                  <a:moveTo>
                    <a:pt x="10050" y="1"/>
                  </a:moveTo>
                  <a:cubicBezTo>
                    <a:pt x="4518" y="1"/>
                    <a:pt x="0" y="4519"/>
                    <a:pt x="0" y="10067"/>
                  </a:cubicBezTo>
                  <a:cubicBezTo>
                    <a:pt x="0" y="15616"/>
                    <a:pt x="4518" y="20134"/>
                    <a:pt x="10050" y="20134"/>
                  </a:cubicBezTo>
                  <a:cubicBezTo>
                    <a:pt x="10869" y="20134"/>
                    <a:pt x="11687" y="20036"/>
                    <a:pt x="12473" y="19839"/>
                  </a:cubicBezTo>
                  <a:cubicBezTo>
                    <a:pt x="12571" y="19807"/>
                    <a:pt x="12620" y="19725"/>
                    <a:pt x="12604" y="19627"/>
                  </a:cubicBezTo>
                  <a:cubicBezTo>
                    <a:pt x="12575" y="19555"/>
                    <a:pt x="12510" y="19509"/>
                    <a:pt x="12439" y="19509"/>
                  </a:cubicBezTo>
                  <a:cubicBezTo>
                    <a:pt x="12429" y="19509"/>
                    <a:pt x="12418" y="19510"/>
                    <a:pt x="12407" y="19512"/>
                  </a:cubicBezTo>
                  <a:cubicBezTo>
                    <a:pt x="11638" y="19709"/>
                    <a:pt x="10852" y="19790"/>
                    <a:pt x="10050" y="19790"/>
                  </a:cubicBezTo>
                  <a:cubicBezTo>
                    <a:pt x="4698" y="19790"/>
                    <a:pt x="328" y="15436"/>
                    <a:pt x="328" y="10067"/>
                  </a:cubicBezTo>
                  <a:cubicBezTo>
                    <a:pt x="328" y="4699"/>
                    <a:pt x="4698" y="328"/>
                    <a:pt x="10050" y="328"/>
                  </a:cubicBezTo>
                  <a:cubicBezTo>
                    <a:pt x="11000" y="328"/>
                    <a:pt x="11933" y="475"/>
                    <a:pt x="12833" y="737"/>
                  </a:cubicBezTo>
                  <a:cubicBezTo>
                    <a:pt x="12854" y="744"/>
                    <a:pt x="12873" y="747"/>
                    <a:pt x="12892" y="747"/>
                  </a:cubicBezTo>
                  <a:cubicBezTo>
                    <a:pt x="12963" y="747"/>
                    <a:pt x="13020" y="701"/>
                    <a:pt x="13046" y="623"/>
                  </a:cubicBezTo>
                  <a:cubicBezTo>
                    <a:pt x="13062" y="541"/>
                    <a:pt x="13013" y="443"/>
                    <a:pt x="12931" y="426"/>
                  </a:cubicBezTo>
                  <a:cubicBezTo>
                    <a:pt x="11998" y="148"/>
                    <a:pt x="11033" y="1"/>
                    <a:pt x="100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a:off x="2819300" y="2740450"/>
              <a:ext cx="8200" cy="268875"/>
            </a:xfrm>
            <a:custGeom>
              <a:avLst/>
              <a:gdLst/>
              <a:ahLst/>
              <a:cxnLst/>
              <a:rect l="l" t="t" r="r" b="b"/>
              <a:pathLst>
                <a:path w="328" h="10755" extrusionOk="0">
                  <a:moveTo>
                    <a:pt x="164" y="1"/>
                  </a:moveTo>
                  <a:cubicBezTo>
                    <a:pt x="66" y="1"/>
                    <a:pt x="0" y="66"/>
                    <a:pt x="0" y="164"/>
                  </a:cubicBezTo>
                  <a:lnTo>
                    <a:pt x="0" y="10591"/>
                  </a:lnTo>
                  <a:cubicBezTo>
                    <a:pt x="0" y="10673"/>
                    <a:pt x="66" y="10755"/>
                    <a:pt x="164" y="10755"/>
                  </a:cubicBezTo>
                  <a:cubicBezTo>
                    <a:pt x="246" y="10755"/>
                    <a:pt x="327" y="10673"/>
                    <a:pt x="327" y="10591"/>
                  </a:cubicBezTo>
                  <a:lnTo>
                    <a:pt x="327" y="164"/>
                  </a:lnTo>
                  <a:cubicBezTo>
                    <a:pt x="327" y="66"/>
                    <a:pt x="246" y="1"/>
                    <a:pt x="1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 name="Google Shape;189;p3"/>
          <p:cNvGrpSpPr/>
          <p:nvPr/>
        </p:nvGrpSpPr>
        <p:grpSpPr>
          <a:xfrm rot="1957786">
            <a:off x="-1023278" y="4384743"/>
            <a:ext cx="3674291" cy="717419"/>
            <a:chOff x="2455175" y="4567750"/>
            <a:chExt cx="3179600" cy="620800"/>
          </a:xfrm>
        </p:grpSpPr>
        <p:sp>
          <p:nvSpPr>
            <p:cNvPr id="190" name="Google Shape;190;p3"/>
            <p:cNvSpPr/>
            <p:nvPr/>
          </p:nvSpPr>
          <p:spPr>
            <a:xfrm rot="10800000" flipH="1">
              <a:off x="2455175" y="5181575"/>
              <a:ext cx="3700" cy="6975"/>
            </a:xfrm>
            <a:custGeom>
              <a:avLst/>
              <a:gdLst/>
              <a:ahLst/>
              <a:cxnLst/>
              <a:rect l="l" t="t" r="r" b="b"/>
              <a:pathLst>
                <a:path w="148" h="279" extrusionOk="0">
                  <a:moveTo>
                    <a:pt x="0" y="0"/>
                  </a:moveTo>
                  <a:lnTo>
                    <a:pt x="0" y="279"/>
                  </a:lnTo>
                  <a:lnTo>
                    <a:pt x="33" y="279"/>
                  </a:lnTo>
                  <a:cubicBezTo>
                    <a:pt x="49" y="279"/>
                    <a:pt x="82" y="279"/>
                    <a:pt x="99" y="246"/>
                  </a:cubicBezTo>
                  <a:cubicBezTo>
                    <a:pt x="148" y="213"/>
                    <a:pt x="148" y="148"/>
                    <a:pt x="99" y="99"/>
                  </a:cubicBezTo>
                  <a:cubicBezTo>
                    <a:pt x="66" y="66"/>
                    <a:pt x="33" y="33"/>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rot="10800000" flipH="1">
              <a:off x="2471950" y="5145975"/>
              <a:ext cx="24975" cy="22625"/>
            </a:xfrm>
            <a:custGeom>
              <a:avLst/>
              <a:gdLst/>
              <a:ahLst/>
              <a:cxnLst/>
              <a:rect l="l" t="t" r="r" b="b"/>
              <a:pathLst>
                <a:path w="999" h="905" extrusionOk="0">
                  <a:moveTo>
                    <a:pt x="113" y="0"/>
                  </a:moveTo>
                  <a:cubicBezTo>
                    <a:pt x="86" y="0"/>
                    <a:pt x="58" y="13"/>
                    <a:pt x="33" y="37"/>
                  </a:cubicBezTo>
                  <a:cubicBezTo>
                    <a:pt x="0" y="70"/>
                    <a:pt x="0" y="135"/>
                    <a:pt x="33" y="185"/>
                  </a:cubicBezTo>
                  <a:cubicBezTo>
                    <a:pt x="295" y="414"/>
                    <a:pt x="557" y="659"/>
                    <a:pt x="819" y="888"/>
                  </a:cubicBezTo>
                  <a:cubicBezTo>
                    <a:pt x="835" y="905"/>
                    <a:pt x="868" y="905"/>
                    <a:pt x="884" y="905"/>
                  </a:cubicBezTo>
                  <a:cubicBezTo>
                    <a:pt x="917" y="905"/>
                    <a:pt x="950" y="905"/>
                    <a:pt x="966" y="872"/>
                  </a:cubicBezTo>
                  <a:cubicBezTo>
                    <a:pt x="999" y="839"/>
                    <a:pt x="999" y="757"/>
                    <a:pt x="950" y="725"/>
                  </a:cubicBezTo>
                  <a:cubicBezTo>
                    <a:pt x="704" y="496"/>
                    <a:pt x="442" y="266"/>
                    <a:pt x="181" y="37"/>
                  </a:cubicBezTo>
                  <a:cubicBezTo>
                    <a:pt x="164" y="13"/>
                    <a:pt x="140" y="0"/>
                    <a:pt x="1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rot="10800000" flipH="1">
              <a:off x="5448950" y="5134500"/>
              <a:ext cx="31125" cy="5775"/>
            </a:xfrm>
            <a:custGeom>
              <a:avLst/>
              <a:gdLst/>
              <a:ahLst/>
              <a:cxnLst/>
              <a:rect l="l" t="t" r="r" b="b"/>
              <a:pathLst>
                <a:path w="1245" h="231" extrusionOk="0">
                  <a:moveTo>
                    <a:pt x="99" y="1"/>
                  </a:moveTo>
                  <a:cubicBezTo>
                    <a:pt x="50" y="1"/>
                    <a:pt x="1" y="50"/>
                    <a:pt x="1" y="99"/>
                  </a:cubicBezTo>
                  <a:cubicBezTo>
                    <a:pt x="1" y="165"/>
                    <a:pt x="50" y="214"/>
                    <a:pt x="99" y="214"/>
                  </a:cubicBezTo>
                  <a:lnTo>
                    <a:pt x="197" y="214"/>
                  </a:lnTo>
                  <a:cubicBezTo>
                    <a:pt x="525" y="214"/>
                    <a:pt x="836" y="214"/>
                    <a:pt x="1147" y="230"/>
                  </a:cubicBezTo>
                  <a:cubicBezTo>
                    <a:pt x="1196" y="230"/>
                    <a:pt x="1245" y="181"/>
                    <a:pt x="1245" y="116"/>
                  </a:cubicBezTo>
                  <a:cubicBezTo>
                    <a:pt x="1245" y="66"/>
                    <a:pt x="1212" y="17"/>
                    <a:pt x="1147" y="17"/>
                  </a:cubicBezTo>
                  <a:cubicBezTo>
                    <a:pt x="836" y="1"/>
                    <a:pt x="525" y="1"/>
                    <a:pt x="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rot="10800000" flipH="1">
              <a:off x="5396575" y="5133275"/>
              <a:ext cx="31550" cy="6575"/>
            </a:xfrm>
            <a:custGeom>
              <a:avLst/>
              <a:gdLst/>
              <a:ahLst/>
              <a:cxnLst/>
              <a:rect l="l" t="t" r="r" b="b"/>
              <a:pathLst>
                <a:path w="1262" h="263" extrusionOk="0">
                  <a:moveTo>
                    <a:pt x="1146" y="0"/>
                  </a:moveTo>
                  <a:cubicBezTo>
                    <a:pt x="803" y="17"/>
                    <a:pt x="443" y="33"/>
                    <a:pt x="99" y="49"/>
                  </a:cubicBezTo>
                  <a:cubicBezTo>
                    <a:pt x="50" y="66"/>
                    <a:pt x="1" y="115"/>
                    <a:pt x="1" y="164"/>
                  </a:cubicBezTo>
                  <a:cubicBezTo>
                    <a:pt x="1" y="229"/>
                    <a:pt x="50" y="262"/>
                    <a:pt x="115" y="262"/>
                  </a:cubicBezTo>
                  <a:cubicBezTo>
                    <a:pt x="459" y="246"/>
                    <a:pt x="819" y="229"/>
                    <a:pt x="1146" y="213"/>
                  </a:cubicBezTo>
                  <a:cubicBezTo>
                    <a:pt x="1212" y="213"/>
                    <a:pt x="1261" y="164"/>
                    <a:pt x="1261" y="99"/>
                  </a:cubicBezTo>
                  <a:cubicBezTo>
                    <a:pt x="1245" y="49"/>
                    <a:pt x="1196" y="0"/>
                    <a:pt x="1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rot="10800000" flipH="1">
              <a:off x="5500925" y="5130825"/>
              <a:ext cx="31525" cy="7800"/>
            </a:xfrm>
            <a:custGeom>
              <a:avLst/>
              <a:gdLst/>
              <a:ahLst/>
              <a:cxnLst/>
              <a:rect l="l" t="t" r="r" b="b"/>
              <a:pathLst>
                <a:path w="1261" h="312" extrusionOk="0">
                  <a:moveTo>
                    <a:pt x="115" y="0"/>
                  </a:moveTo>
                  <a:cubicBezTo>
                    <a:pt x="66" y="0"/>
                    <a:pt x="17" y="33"/>
                    <a:pt x="1" y="99"/>
                  </a:cubicBezTo>
                  <a:cubicBezTo>
                    <a:pt x="1" y="148"/>
                    <a:pt x="50" y="213"/>
                    <a:pt x="99" y="213"/>
                  </a:cubicBezTo>
                  <a:cubicBezTo>
                    <a:pt x="443" y="230"/>
                    <a:pt x="803" y="262"/>
                    <a:pt x="1146" y="295"/>
                  </a:cubicBezTo>
                  <a:cubicBezTo>
                    <a:pt x="1146" y="311"/>
                    <a:pt x="1146" y="311"/>
                    <a:pt x="1146" y="311"/>
                  </a:cubicBezTo>
                  <a:cubicBezTo>
                    <a:pt x="1212" y="311"/>
                    <a:pt x="1245" y="262"/>
                    <a:pt x="1261" y="213"/>
                  </a:cubicBezTo>
                  <a:cubicBezTo>
                    <a:pt x="1261" y="148"/>
                    <a:pt x="1228" y="99"/>
                    <a:pt x="1163" y="99"/>
                  </a:cubicBezTo>
                  <a:cubicBezTo>
                    <a:pt x="819" y="50"/>
                    <a:pt x="475" y="33"/>
                    <a:pt x="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rot="10800000" flipH="1">
              <a:off x="5344600" y="5128375"/>
              <a:ext cx="31550" cy="7875"/>
            </a:xfrm>
            <a:custGeom>
              <a:avLst/>
              <a:gdLst/>
              <a:ahLst/>
              <a:cxnLst/>
              <a:rect l="l" t="t" r="r" b="b"/>
              <a:pathLst>
                <a:path w="1262" h="315" extrusionOk="0">
                  <a:moveTo>
                    <a:pt x="1156" y="0"/>
                  </a:moveTo>
                  <a:cubicBezTo>
                    <a:pt x="1148" y="0"/>
                    <a:pt x="1139" y="1"/>
                    <a:pt x="1130" y="4"/>
                  </a:cubicBezTo>
                  <a:cubicBezTo>
                    <a:pt x="918" y="20"/>
                    <a:pt x="688" y="36"/>
                    <a:pt x="476" y="69"/>
                  </a:cubicBezTo>
                  <a:cubicBezTo>
                    <a:pt x="345" y="85"/>
                    <a:pt x="214" y="85"/>
                    <a:pt x="99" y="102"/>
                  </a:cubicBezTo>
                  <a:cubicBezTo>
                    <a:pt x="34" y="118"/>
                    <a:pt x="1" y="167"/>
                    <a:pt x="1" y="216"/>
                  </a:cubicBezTo>
                  <a:cubicBezTo>
                    <a:pt x="1" y="282"/>
                    <a:pt x="50" y="315"/>
                    <a:pt x="99" y="315"/>
                  </a:cubicBezTo>
                  <a:lnTo>
                    <a:pt x="115" y="315"/>
                  </a:lnTo>
                  <a:cubicBezTo>
                    <a:pt x="246" y="298"/>
                    <a:pt x="361" y="282"/>
                    <a:pt x="492" y="266"/>
                  </a:cubicBezTo>
                  <a:cubicBezTo>
                    <a:pt x="721" y="249"/>
                    <a:pt x="934" y="233"/>
                    <a:pt x="1163" y="200"/>
                  </a:cubicBezTo>
                  <a:cubicBezTo>
                    <a:pt x="1212" y="200"/>
                    <a:pt x="1261" y="151"/>
                    <a:pt x="1245" y="85"/>
                  </a:cubicBezTo>
                  <a:cubicBezTo>
                    <a:pt x="1245" y="43"/>
                    <a:pt x="1208" y="0"/>
                    <a:pt x="11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rot="10800000" flipH="1">
              <a:off x="5552900" y="5123050"/>
              <a:ext cx="31125" cy="9850"/>
            </a:xfrm>
            <a:custGeom>
              <a:avLst/>
              <a:gdLst/>
              <a:ahLst/>
              <a:cxnLst/>
              <a:rect l="l" t="t" r="r" b="b"/>
              <a:pathLst>
                <a:path w="1245" h="394" extrusionOk="0">
                  <a:moveTo>
                    <a:pt x="131" y="1"/>
                  </a:moveTo>
                  <a:cubicBezTo>
                    <a:pt x="66" y="1"/>
                    <a:pt x="17" y="33"/>
                    <a:pt x="0" y="99"/>
                  </a:cubicBezTo>
                  <a:cubicBezTo>
                    <a:pt x="0" y="148"/>
                    <a:pt x="33" y="197"/>
                    <a:pt x="99" y="213"/>
                  </a:cubicBezTo>
                  <a:cubicBezTo>
                    <a:pt x="442" y="262"/>
                    <a:pt x="786" y="328"/>
                    <a:pt x="1113" y="393"/>
                  </a:cubicBezTo>
                  <a:lnTo>
                    <a:pt x="1146" y="393"/>
                  </a:lnTo>
                  <a:cubicBezTo>
                    <a:pt x="1195" y="393"/>
                    <a:pt x="1228" y="361"/>
                    <a:pt x="1244" y="312"/>
                  </a:cubicBezTo>
                  <a:cubicBezTo>
                    <a:pt x="1244" y="262"/>
                    <a:pt x="1212" y="197"/>
                    <a:pt x="1163" y="181"/>
                  </a:cubicBezTo>
                  <a:cubicBezTo>
                    <a:pt x="819" y="115"/>
                    <a:pt x="475" y="66"/>
                    <a:pt x="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rot="10800000" flipH="1">
              <a:off x="5292650" y="5121000"/>
              <a:ext cx="31525" cy="9125"/>
            </a:xfrm>
            <a:custGeom>
              <a:avLst/>
              <a:gdLst/>
              <a:ahLst/>
              <a:cxnLst/>
              <a:rect l="l" t="t" r="r" b="b"/>
              <a:pathLst>
                <a:path w="1261" h="365" extrusionOk="0">
                  <a:moveTo>
                    <a:pt x="1155" y="1"/>
                  </a:moveTo>
                  <a:cubicBezTo>
                    <a:pt x="1147" y="1"/>
                    <a:pt x="1138" y="2"/>
                    <a:pt x="1130" y="4"/>
                  </a:cubicBezTo>
                  <a:cubicBezTo>
                    <a:pt x="786" y="53"/>
                    <a:pt x="442" y="102"/>
                    <a:pt x="98" y="151"/>
                  </a:cubicBezTo>
                  <a:cubicBezTo>
                    <a:pt x="33" y="168"/>
                    <a:pt x="0" y="217"/>
                    <a:pt x="16" y="282"/>
                  </a:cubicBezTo>
                  <a:cubicBezTo>
                    <a:pt x="16" y="332"/>
                    <a:pt x="66" y="364"/>
                    <a:pt x="115" y="364"/>
                  </a:cubicBezTo>
                  <a:lnTo>
                    <a:pt x="131" y="364"/>
                  </a:lnTo>
                  <a:cubicBezTo>
                    <a:pt x="475" y="315"/>
                    <a:pt x="819" y="250"/>
                    <a:pt x="1162" y="201"/>
                  </a:cubicBezTo>
                  <a:cubicBezTo>
                    <a:pt x="1211" y="201"/>
                    <a:pt x="1260" y="151"/>
                    <a:pt x="1244" y="86"/>
                  </a:cubicBezTo>
                  <a:cubicBezTo>
                    <a:pt x="1244" y="43"/>
                    <a:pt x="1207" y="1"/>
                    <a:pt x="11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
            <p:cNvSpPr/>
            <p:nvPr/>
          </p:nvSpPr>
          <p:spPr>
            <a:xfrm rot="10800000" flipH="1">
              <a:off x="2511225" y="5112825"/>
              <a:ext cx="26225" cy="21350"/>
            </a:xfrm>
            <a:custGeom>
              <a:avLst/>
              <a:gdLst/>
              <a:ahLst/>
              <a:cxnLst/>
              <a:rect l="l" t="t" r="r" b="b"/>
              <a:pathLst>
                <a:path w="1049" h="854" extrusionOk="0">
                  <a:moveTo>
                    <a:pt x="120" y="1"/>
                  </a:moveTo>
                  <a:cubicBezTo>
                    <a:pt x="87" y="1"/>
                    <a:pt x="54" y="15"/>
                    <a:pt x="34" y="35"/>
                  </a:cubicBezTo>
                  <a:cubicBezTo>
                    <a:pt x="1" y="84"/>
                    <a:pt x="1" y="150"/>
                    <a:pt x="50" y="183"/>
                  </a:cubicBezTo>
                  <a:cubicBezTo>
                    <a:pt x="312" y="412"/>
                    <a:pt x="590" y="624"/>
                    <a:pt x="868" y="837"/>
                  </a:cubicBezTo>
                  <a:cubicBezTo>
                    <a:pt x="885" y="854"/>
                    <a:pt x="901" y="854"/>
                    <a:pt x="934" y="854"/>
                  </a:cubicBezTo>
                  <a:cubicBezTo>
                    <a:pt x="967" y="854"/>
                    <a:pt x="999" y="854"/>
                    <a:pt x="1016" y="821"/>
                  </a:cubicBezTo>
                  <a:cubicBezTo>
                    <a:pt x="1048" y="772"/>
                    <a:pt x="1032" y="706"/>
                    <a:pt x="999" y="674"/>
                  </a:cubicBezTo>
                  <a:cubicBezTo>
                    <a:pt x="721" y="461"/>
                    <a:pt x="443" y="248"/>
                    <a:pt x="181" y="19"/>
                  </a:cubicBezTo>
                  <a:cubicBezTo>
                    <a:pt x="162" y="6"/>
                    <a:pt x="141" y="1"/>
                    <a:pt x="1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
            <p:cNvSpPr/>
            <p:nvPr/>
          </p:nvSpPr>
          <p:spPr>
            <a:xfrm rot="10800000" flipH="1">
              <a:off x="5241500" y="5111175"/>
              <a:ext cx="31125" cy="10375"/>
            </a:xfrm>
            <a:custGeom>
              <a:avLst/>
              <a:gdLst/>
              <a:ahLst/>
              <a:cxnLst/>
              <a:rect l="l" t="t" r="r" b="b"/>
              <a:pathLst>
                <a:path w="1245" h="415" extrusionOk="0">
                  <a:moveTo>
                    <a:pt x="1139" y="1"/>
                  </a:moveTo>
                  <a:cubicBezTo>
                    <a:pt x="1130" y="1"/>
                    <a:pt x="1122" y="2"/>
                    <a:pt x="1113" y="5"/>
                  </a:cubicBezTo>
                  <a:cubicBezTo>
                    <a:pt x="769" y="70"/>
                    <a:pt x="426" y="136"/>
                    <a:pt x="82" y="218"/>
                  </a:cubicBezTo>
                  <a:cubicBezTo>
                    <a:pt x="33" y="218"/>
                    <a:pt x="0" y="283"/>
                    <a:pt x="0" y="332"/>
                  </a:cubicBezTo>
                  <a:cubicBezTo>
                    <a:pt x="16" y="381"/>
                    <a:pt x="66" y="414"/>
                    <a:pt x="115" y="414"/>
                  </a:cubicBezTo>
                  <a:lnTo>
                    <a:pt x="131" y="414"/>
                  </a:lnTo>
                  <a:cubicBezTo>
                    <a:pt x="475" y="349"/>
                    <a:pt x="802" y="267"/>
                    <a:pt x="1146" y="201"/>
                  </a:cubicBezTo>
                  <a:cubicBezTo>
                    <a:pt x="1211" y="201"/>
                    <a:pt x="1244" y="136"/>
                    <a:pt x="1228" y="87"/>
                  </a:cubicBezTo>
                  <a:cubicBezTo>
                    <a:pt x="1228" y="32"/>
                    <a:pt x="1183" y="1"/>
                    <a:pt x="11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rot="10800000" flipH="1">
              <a:off x="5604050" y="5109950"/>
              <a:ext cx="30725" cy="12425"/>
            </a:xfrm>
            <a:custGeom>
              <a:avLst/>
              <a:gdLst/>
              <a:ahLst/>
              <a:cxnLst/>
              <a:rect l="l" t="t" r="r" b="b"/>
              <a:pathLst>
                <a:path w="1229" h="497" extrusionOk="0">
                  <a:moveTo>
                    <a:pt x="104" y="1"/>
                  </a:moveTo>
                  <a:cubicBezTo>
                    <a:pt x="61" y="1"/>
                    <a:pt x="17" y="30"/>
                    <a:pt x="17" y="71"/>
                  </a:cubicBezTo>
                  <a:cubicBezTo>
                    <a:pt x="0" y="136"/>
                    <a:pt x="33" y="185"/>
                    <a:pt x="82" y="202"/>
                  </a:cubicBezTo>
                  <a:cubicBezTo>
                    <a:pt x="426" y="300"/>
                    <a:pt x="753" y="382"/>
                    <a:pt x="1081" y="496"/>
                  </a:cubicBezTo>
                  <a:lnTo>
                    <a:pt x="1114" y="496"/>
                  </a:lnTo>
                  <a:cubicBezTo>
                    <a:pt x="1163" y="496"/>
                    <a:pt x="1195" y="463"/>
                    <a:pt x="1212" y="414"/>
                  </a:cubicBezTo>
                  <a:cubicBezTo>
                    <a:pt x="1228" y="365"/>
                    <a:pt x="1195" y="316"/>
                    <a:pt x="1146" y="283"/>
                  </a:cubicBezTo>
                  <a:cubicBezTo>
                    <a:pt x="819" y="185"/>
                    <a:pt x="475" y="87"/>
                    <a:pt x="131" y="5"/>
                  </a:cubicBezTo>
                  <a:cubicBezTo>
                    <a:pt x="123" y="2"/>
                    <a:pt x="114" y="1"/>
                    <a:pt x="1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
            <p:cNvSpPr/>
            <p:nvPr/>
          </p:nvSpPr>
          <p:spPr>
            <a:xfrm rot="10800000" flipH="1">
              <a:off x="5190325" y="5098900"/>
              <a:ext cx="31125" cy="11600"/>
            </a:xfrm>
            <a:custGeom>
              <a:avLst/>
              <a:gdLst/>
              <a:ahLst/>
              <a:cxnLst/>
              <a:rect l="l" t="t" r="r" b="b"/>
              <a:pathLst>
                <a:path w="1245" h="464" extrusionOk="0">
                  <a:moveTo>
                    <a:pt x="1140" y="1"/>
                  </a:moveTo>
                  <a:cubicBezTo>
                    <a:pt x="1131" y="1"/>
                    <a:pt x="1122" y="2"/>
                    <a:pt x="1114" y="5"/>
                  </a:cubicBezTo>
                  <a:cubicBezTo>
                    <a:pt x="770" y="87"/>
                    <a:pt x="427" y="169"/>
                    <a:pt x="99" y="267"/>
                  </a:cubicBezTo>
                  <a:cubicBezTo>
                    <a:pt x="34" y="283"/>
                    <a:pt x="1" y="332"/>
                    <a:pt x="17" y="398"/>
                  </a:cubicBezTo>
                  <a:cubicBezTo>
                    <a:pt x="34" y="430"/>
                    <a:pt x="83" y="463"/>
                    <a:pt x="116" y="463"/>
                  </a:cubicBezTo>
                  <a:lnTo>
                    <a:pt x="148" y="463"/>
                  </a:lnTo>
                  <a:cubicBezTo>
                    <a:pt x="492" y="381"/>
                    <a:pt x="819" y="283"/>
                    <a:pt x="1163" y="201"/>
                  </a:cubicBezTo>
                  <a:cubicBezTo>
                    <a:pt x="1212" y="201"/>
                    <a:pt x="1245" y="136"/>
                    <a:pt x="1245" y="87"/>
                  </a:cubicBezTo>
                  <a:cubicBezTo>
                    <a:pt x="1231" y="32"/>
                    <a:pt x="1184"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
            <p:cNvSpPr/>
            <p:nvPr/>
          </p:nvSpPr>
          <p:spPr>
            <a:xfrm rot="10800000" flipH="1">
              <a:off x="5140425" y="5084175"/>
              <a:ext cx="30700" cy="12825"/>
            </a:xfrm>
            <a:custGeom>
              <a:avLst/>
              <a:gdLst/>
              <a:ahLst/>
              <a:cxnLst/>
              <a:rect l="l" t="t" r="r" b="b"/>
              <a:pathLst>
                <a:path w="1228" h="513" extrusionOk="0">
                  <a:moveTo>
                    <a:pt x="1114" y="1"/>
                  </a:moveTo>
                  <a:cubicBezTo>
                    <a:pt x="1103" y="1"/>
                    <a:pt x="1092" y="2"/>
                    <a:pt x="1080" y="5"/>
                  </a:cubicBezTo>
                  <a:cubicBezTo>
                    <a:pt x="753" y="103"/>
                    <a:pt x="409" y="201"/>
                    <a:pt x="82" y="316"/>
                  </a:cubicBezTo>
                  <a:cubicBezTo>
                    <a:pt x="33" y="332"/>
                    <a:pt x="0" y="381"/>
                    <a:pt x="16" y="447"/>
                  </a:cubicBezTo>
                  <a:cubicBezTo>
                    <a:pt x="33" y="496"/>
                    <a:pt x="66" y="512"/>
                    <a:pt x="115" y="512"/>
                  </a:cubicBezTo>
                  <a:lnTo>
                    <a:pt x="147" y="512"/>
                  </a:lnTo>
                  <a:cubicBezTo>
                    <a:pt x="475" y="398"/>
                    <a:pt x="802" y="300"/>
                    <a:pt x="1146" y="201"/>
                  </a:cubicBezTo>
                  <a:cubicBezTo>
                    <a:pt x="1195" y="185"/>
                    <a:pt x="1228" y="136"/>
                    <a:pt x="1211" y="70"/>
                  </a:cubicBezTo>
                  <a:cubicBezTo>
                    <a:pt x="1198" y="30"/>
                    <a:pt x="1162" y="1"/>
                    <a:pt x="11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rot="10800000" flipH="1">
              <a:off x="2552575" y="5082125"/>
              <a:ext cx="27025" cy="20100"/>
            </a:xfrm>
            <a:custGeom>
              <a:avLst/>
              <a:gdLst/>
              <a:ahLst/>
              <a:cxnLst/>
              <a:rect l="l" t="t" r="r" b="b"/>
              <a:pathLst>
                <a:path w="1081" h="804" extrusionOk="0">
                  <a:moveTo>
                    <a:pt x="124" y="1"/>
                  </a:moveTo>
                  <a:cubicBezTo>
                    <a:pt x="89" y="1"/>
                    <a:pt x="54" y="19"/>
                    <a:pt x="33" y="50"/>
                  </a:cubicBezTo>
                  <a:cubicBezTo>
                    <a:pt x="0" y="83"/>
                    <a:pt x="0" y="149"/>
                    <a:pt x="49" y="198"/>
                  </a:cubicBezTo>
                  <a:cubicBezTo>
                    <a:pt x="327" y="394"/>
                    <a:pt x="622" y="590"/>
                    <a:pt x="900" y="787"/>
                  </a:cubicBezTo>
                  <a:cubicBezTo>
                    <a:pt x="933" y="803"/>
                    <a:pt x="949" y="803"/>
                    <a:pt x="966" y="803"/>
                  </a:cubicBezTo>
                  <a:cubicBezTo>
                    <a:pt x="999" y="803"/>
                    <a:pt x="1031" y="787"/>
                    <a:pt x="1048" y="771"/>
                  </a:cubicBezTo>
                  <a:cubicBezTo>
                    <a:pt x="1080" y="721"/>
                    <a:pt x="1080" y="656"/>
                    <a:pt x="1031" y="623"/>
                  </a:cubicBezTo>
                  <a:cubicBezTo>
                    <a:pt x="737" y="427"/>
                    <a:pt x="458" y="214"/>
                    <a:pt x="180" y="18"/>
                  </a:cubicBezTo>
                  <a:cubicBezTo>
                    <a:pt x="163" y="6"/>
                    <a:pt x="143" y="1"/>
                    <a:pt x="1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
            <p:cNvSpPr/>
            <p:nvPr/>
          </p:nvSpPr>
          <p:spPr>
            <a:xfrm rot="10800000" flipH="1">
              <a:off x="5090900" y="5067000"/>
              <a:ext cx="30300" cy="14025"/>
            </a:xfrm>
            <a:custGeom>
              <a:avLst/>
              <a:gdLst/>
              <a:ahLst/>
              <a:cxnLst/>
              <a:rect l="l" t="t" r="r" b="b"/>
              <a:pathLst>
                <a:path w="1212" h="561" extrusionOk="0">
                  <a:moveTo>
                    <a:pt x="1098" y="0"/>
                  </a:moveTo>
                  <a:cubicBezTo>
                    <a:pt x="1087" y="0"/>
                    <a:pt x="1076" y="1"/>
                    <a:pt x="1064" y="4"/>
                  </a:cubicBezTo>
                  <a:cubicBezTo>
                    <a:pt x="737" y="119"/>
                    <a:pt x="410" y="234"/>
                    <a:pt x="82" y="364"/>
                  </a:cubicBezTo>
                  <a:cubicBezTo>
                    <a:pt x="33" y="381"/>
                    <a:pt x="0" y="430"/>
                    <a:pt x="17" y="495"/>
                  </a:cubicBezTo>
                  <a:cubicBezTo>
                    <a:pt x="33" y="528"/>
                    <a:pt x="82" y="561"/>
                    <a:pt x="115" y="561"/>
                  </a:cubicBezTo>
                  <a:cubicBezTo>
                    <a:pt x="131" y="561"/>
                    <a:pt x="148" y="561"/>
                    <a:pt x="148" y="545"/>
                  </a:cubicBezTo>
                  <a:cubicBezTo>
                    <a:pt x="475" y="430"/>
                    <a:pt x="803" y="315"/>
                    <a:pt x="1130" y="201"/>
                  </a:cubicBezTo>
                  <a:cubicBezTo>
                    <a:pt x="1195" y="184"/>
                    <a:pt x="1212" y="119"/>
                    <a:pt x="1195" y="70"/>
                  </a:cubicBezTo>
                  <a:cubicBezTo>
                    <a:pt x="1182" y="29"/>
                    <a:pt x="1146" y="0"/>
                    <a:pt x="10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p:nvPr/>
          </p:nvSpPr>
          <p:spPr>
            <a:xfrm rot="10800000" flipH="1">
              <a:off x="2595525" y="5053900"/>
              <a:ext cx="28275" cy="18850"/>
            </a:xfrm>
            <a:custGeom>
              <a:avLst/>
              <a:gdLst/>
              <a:ahLst/>
              <a:cxnLst/>
              <a:rect l="l" t="t" r="r" b="b"/>
              <a:pathLst>
                <a:path w="1131" h="754" extrusionOk="0">
                  <a:moveTo>
                    <a:pt x="125" y="0"/>
                  </a:moveTo>
                  <a:cubicBezTo>
                    <a:pt x="89" y="0"/>
                    <a:pt x="55" y="18"/>
                    <a:pt x="33" y="50"/>
                  </a:cubicBezTo>
                  <a:cubicBezTo>
                    <a:pt x="1" y="99"/>
                    <a:pt x="17" y="164"/>
                    <a:pt x="66" y="197"/>
                  </a:cubicBezTo>
                  <a:cubicBezTo>
                    <a:pt x="361" y="377"/>
                    <a:pt x="655" y="557"/>
                    <a:pt x="966" y="737"/>
                  </a:cubicBezTo>
                  <a:cubicBezTo>
                    <a:pt x="983" y="754"/>
                    <a:pt x="999" y="754"/>
                    <a:pt x="1016" y="754"/>
                  </a:cubicBezTo>
                  <a:cubicBezTo>
                    <a:pt x="1048" y="754"/>
                    <a:pt x="1081" y="737"/>
                    <a:pt x="1097" y="705"/>
                  </a:cubicBezTo>
                  <a:cubicBezTo>
                    <a:pt x="1130" y="655"/>
                    <a:pt x="1114" y="590"/>
                    <a:pt x="1065" y="557"/>
                  </a:cubicBezTo>
                  <a:cubicBezTo>
                    <a:pt x="770" y="377"/>
                    <a:pt x="459" y="197"/>
                    <a:pt x="181" y="17"/>
                  </a:cubicBezTo>
                  <a:cubicBezTo>
                    <a:pt x="163" y="6"/>
                    <a:pt x="144" y="0"/>
                    <a:pt x="1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rot="10800000" flipH="1">
              <a:off x="5042200" y="5047750"/>
              <a:ext cx="30300" cy="15275"/>
            </a:xfrm>
            <a:custGeom>
              <a:avLst/>
              <a:gdLst/>
              <a:ahLst/>
              <a:cxnLst/>
              <a:rect l="l" t="t" r="r" b="b"/>
              <a:pathLst>
                <a:path w="1212" h="611" extrusionOk="0">
                  <a:moveTo>
                    <a:pt x="1081" y="0"/>
                  </a:moveTo>
                  <a:cubicBezTo>
                    <a:pt x="1071" y="0"/>
                    <a:pt x="1060" y="2"/>
                    <a:pt x="1048" y="5"/>
                  </a:cubicBezTo>
                  <a:cubicBezTo>
                    <a:pt x="721" y="136"/>
                    <a:pt x="410" y="283"/>
                    <a:pt x="82" y="414"/>
                  </a:cubicBezTo>
                  <a:cubicBezTo>
                    <a:pt x="33" y="430"/>
                    <a:pt x="1" y="496"/>
                    <a:pt x="33" y="545"/>
                  </a:cubicBezTo>
                  <a:cubicBezTo>
                    <a:pt x="50" y="594"/>
                    <a:pt x="82" y="610"/>
                    <a:pt x="115" y="610"/>
                  </a:cubicBezTo>
                  <a:lnTo>
                    <a:pt x="164" y="610"/>
                  </a:lnTo>
                  <a:cubicBezTo>
                    <a:pt x="492" y="463"/>
                    <a:pt x="803" y="332"/>
                    <a:pt x="1130" y="201"/>
                  </a:cubicBezTo>
                  <a:cubicBezTo>
                    <a:pt x="1179" y="185"/>
                    <a:pt x="1212" y="119"/>
                    <a:pt x="1179" y="70"/>
                  </a:cubicBezTo>
                  <a:cubicBezTo>
                    <a:pt x="1166" y="30"/>
                    <a:pt x="1130" y="0"/>
                    <a:pt x="10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p:nvPr/>
          </p:nvSpPr>
          <p:spPr>
            <a:xfrm rot="10800000" flipH="1">
              <a:off x="2640550" y="5028525"/>
              <a:ext cx="29075" cy="17625"/>
            </a:xfrm>
            <a:custGeom>
              <a:avLst/>
              <a:gdLst/>
              <a:ahLst/>
              <a:cxnLst/>
              <a:rect l="l" t="t" r="r" b="b"/>
              <a:pathLst>
                <a:path w="1163" h="705" extrusionOk="0">
                  <a:moveTo>
                    <a:pt x="112" y="1"/>
                  </a:moveTo>
                  <a:cubicBezTo>
                    <a:pt x="77" y="1"/>
                    <a:pt x="44" y="23"/>
                    <a:pt x="33" y="66"/>
                  </a:cubicBezTo>
                  <a:cubicBezTo>
                    <a:pt x="0" y="115"/>
                    <a:pt x="17" y="164"/>
                    <a:pt x="66" y="197"/>
                  </a:cubicBezTo>
                  <a:cubicBezTo>
                    <a:pt x="377" y="377"/>
                    <a:pt x="688" y="541"/>
                    <a:pt x="982" y="705"/>
                  </a:cubicBezTo>
                  <a:lnTo>
                    <a:pt x="1031" y="705"/>
                  </a:lnTo>
                  <a:cubicBezTo>
                    <a:pt x="1081" y="705"/>
                    <a:pt x="1113" y="688"/>
                    <a:pt x="1130" y="655"/>
                  </a:cubicBezTo>
                  <a:cubicBezTo>
                    <a:pt x="1162" y="606"/>
                    <a:pt x="1130" y="541"/>
                    <a:pt x="1081" y="508"/>
                  </a:cubicBezTo>
                  <a:cubicBezTo>
                    <a:pt x="786" y="361"/>
                    <a:pt x="475" y="181"/>
                    <a:pt x="164" y="17"/>
                  </a:cubicBezTo>
                  <a:cubicBezTo>
                    <a:pt x="148" y="6"/>
                    <a:pt x="129"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p:nvPr/>
          </p:nvSpPr>
          <p:spPr>
            <a:xfrm rot="10800000" flipH="1">
              <a:off x="4994725" y="5026075"/>
              <a:ext cx="29500" cy="16300"/>
            </a:xfrm>
            <a:custGeom>
              <a:avLst/>
              <a:gdLst/>
              <a:ahLst/>
              <a:cxnLst/>
              <a:rect l="l" t="t" r="r" b="b"/>
              <a:pathLst>
                <a:path w="1180" h="652" extrusionOk="0">
                  <a:moveTo>
                    <a:pt x="1067" y="0"/>
                  </a:moveTo>
                  <a:cubicBezTo>
                    <a:pt x="1051" y="0"/>
                    <a:pt x="1034" y="4"/>
                    <a:pt x="1016" y="13"/>
                  </a:cubicBezTo>
                  <a:cubicBezTo>
                    <a:pt x="705" y="144"/>
                    <a:pt x="394" y="308"/>
                    <a:pt x="66" y="455"/>
                  </a:cubicBezTo>
                  <a:cubicBezTo>
                    <a:pt x="17" y="472"/>
                    <a:pt x="1" y="537"/>
                    <a:pt x="34" y="586"/>
                  </a:cubicBezTo>
                  <a:cubicBezTo>
                    <a:pt x="50" y="635"/>
                    <a:pt x="83" y="652"/>
                    <a:pt x="115" y="652"/>
                  </a:cubicBezTo>
                  <a:cubicBezTo>
                    <a:pt x="132" y="652"/>
                    <a:pt x="148" y="652"/>
                    <a:pt x="165" y="635"/>
                  </a:cubicBezTo>
                  <a:cubicBezTo>
                    <a:pt x="476" y="488"/>
                    <a:pt x="787" y="341"/>
                    <a:pt x="1114" y="193"/>
                  </a:cubicBezTo>
                  <a:cubicBezTo>
                    <a:pt x="1163" y="177"/>
                    <a:pt x="1179" y="112"/>
                    <a:pt x="1163" y="62"/>
                  </a:cubicBezTo>
                  <a:cubicBezTo>
                    <a:pt x="1139" y="27"/>
                    <a:pt x="1107" y="0"/>
                    <a:pt x="1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
            <p:cNvSpPr/>
            <p:nvPr/>
          </p:nvSpPr>
          <p:spPr>
            <a:xfrm rot="10800000" flipH="1">
              <a:off x="2686775" y="5005600"/>
              <a:ext cx="29900" cy="16400"/>
            </a:xfrm>
            <a:custGeom>
              <a:avLst/>
              <a:gdLst/>
              <a:ahLst/>
              <a:cxnLst/>
              <a:rect l="l" t="t" r="r" b="b"/>
              <a:pathLst>
                <a:path w="1196" h="656" extrusionOk="0">
                  <a:moveTo>
                    <a:pt x="112" y="0"/>
                  </a:moveTo>
                  <a:cubicBezTo>
                    <a:pt x="77" y="0"/>
                    <a:pt x="45" y="22"/>
                    <a:pt x="34" y="66"/>
                  </a:cubicBezTo>
                  <a:cubicBezTo>
                    <a:pt x="1" y="115"/>
                    <a:pt x="17" y="180"/>
                    <a:pt x="83" y="197"/>
                  </a:cubicBezTo>
                  <a:cubicBezTo>
                    <a:pt x="394" y="344"/>
                    <a:pt x="705" y="491"/>
                    <a:pt x="1032" y="639"/>
                  </a:cubicBezTo>
                  <a:cubicBezTo>
                    <a:pt x="1048" y="655"/>
                    <a:pt x="1065" y="655"/>
                    <a:pt x="1065" y="655"/>
                  </a:cubicBezTo>
                  <a:cubicBezTo>
                    <a:pt x="1114" y="655"/>
                    <a:pt x="1147" y="622"/>
                    <a:pt x="1163" y="590"/>
                  </a:cubicBezTo>
                  <a:cubicBezTo>
                    <a:pt x="1196" y="541"/>
                    <a:pt x="1163" y="475"/>
                    <a:pt x="1114" y="459"/>
                  </a:cubicBezTo>
                  <a:cubicBezTo>
                    <a:pt x="787" y="311"/>
                    <a:pt x="476" y="164"/>
                    <a:pt x="165" y="17"/>
                  </a:cubicBezTo>
                  <a:cubicBezTo>
                    <a:pt x="148" y="6"/>
                    <a:pt x="130"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
            <p:cNvSpPr/>
            <p:nvPr/>
          </p:nvSpPr>
          <p:spPr>
            <a:xfrm rot="10800000" flipH="1">
              <a:off x="4948075" y="5002325"/>
              <a:ext cx="29100" cy="17375"/>
            </a:xfrm>
            <a:custGeom>
              <a:avLst/>
              <a:gdLst/>
              <a:ahLst/>
              <a:cxnLst/>
              <a:rect l="l" t="t" r="r" b="b"/>
              <a:pathLst>
                <a:path w="1164" h="695" extrusionOk="0">
                  <a:moveTo>
                    <a:pt x="1038" y="1"/>
                  </a:moveTo>
                  <a:cubicBezTo>
                    <a:pt x="1025" y="1"/>
                    <a:pt x="1012" y="3"/>
                    <a:pt x="999" y="7"/>
                  </a:cubicBezTo>
                  <a:cubicBezTo>
                    <a:pt x="688" y="170"/>
                    <a:pt x="377" y="334"/>
                    <a:pt x="83" y="498"/>
                  </a:cubicBezTo>
                  <a:cubicBezTo>
                    <a:pt x="17" y="530"/>
                    <a:pt x="1" y="596"/>
                    <a:pt x="34" y="645"/>
                  </a:cubicBezTo>
                  <a:cubicBezTo>
                    <a:pt x="50" y="678"/>
                    <a:pt x="83" y="694"/>
                    <a:pt x="132" y="694"/>
                  </a:cubicBezTo>
                  <a:cubicBezTo>
                    <a:pt x="148" y="694"/>
                    <a:pt x="165" y="694"/>
                    <a:pt x="181" y="678"/>
                  </a:cubicBezTo>
                  <a:cubicBezTo>
                    <a:pt x="476" y="514"/>
                    <a:pt x="787" y="350"/>
                    <a:pt x="1098" y="203"/>
                  </a:cubicBezTo>
                  <a:cubicBezTo>
                    <a:pt x="1147" y="170"/>
                    <a:pt x="1163" y="105"/>
                    <a:pt x="1147" y="56"/>
                  </a:cubicBezTo>
                  <a:cubicBezTo>
                    <a:pt x="1122" y="19"/>
                    <a:pt x="1079" y="1"/>
                    <a:pt x="10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
            <p:cNvSpPr/>
            <p:nvPr/>
          </p:nvSpPr>
          <p:spPr>
            <a:xfrm rot="10800000" flipH="1">
              <a:off x="2734675" y="4985975"/>
              <a:ext cx="30300" cy="14675"/>
            </a:xfrm>
            <a:custGeom>
              <a:avLst/>
              <a:gdLst/>
              <a:ahLst/>
              <a:cxnLst/>
              <a:rect l="l" t="t" r="r" b="b"/>
              <a:pathLst>
                <a:path w="1212" h="587" extrusionOk="0">
                  <a:moveTo>
                    <a:pt x="104" y="1"/>
                  </a:moveTo>
                  <a:cubicBezTo>
                    <a:pt x="65" y="1"/>
                    <a:pt x="28" y="28"/>
                    <a:pt x="16" y="63"/>
                  </a:cubicBezTo>
                  <a:cubicBezTo>
                    <a:pt x="0" y="112"/>
                    <a:pt x="16" y="178"/>
                    <a:pt x="82" y="194"/>
                  </a:cubicBezTo>
                  <a:cubicBezTo>
                    <a:pt x="393" y="341"/>
                    <a:pt x="720" y="456"/>
                    <a:pt x="1048" y="587"/>
                  </a:cubicBezTo>
                  <a:lnTo>
                    <a:pt x="1080" y="587"/>
                  </a:lnTo>
                  <a:cubicBezTo>
                    <a:pt x="1129" y="587"/>
                    <a:pt x="1179" y="570"/>
                    <a:pt x="1179" y="521"/>
                  </a:cubicBezTo>
                  <a:cubicBezTo>
                    <a:pt x="1211" y="472"/>
                    <a:pt x="1179" y="407"/>
                    <a:pt x="1129" y="390"/>
                  </a:cubicBezTo>
                  <a:cubicBezTo>
                    <a:pt x="802" y="276"/>
                    <a:pt x="475" y="145"/>
                    <a:pt x="147" y="14"/>
                  </a:cubicBezTo>
                  <a:cubicBezTo>
                    <a:pt x="134" y="5"/>
                    <a:pt x="119" y="1"/>
                    <a:pt x="1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p:nvPr/>
          </p:nvSpPr>
          <p:spPr>
            <a:xfrm rot="10800000" flipH="1">
              <a:off x="4902650" y="4976550"/>
              <a:ext cx="28675" cy="18375"/>
            </a:xfrm>
            <a:custGeom>
              <a:avLst/>
              <a:gdLst/>
              <a:ahLst/>
              <a:cxnLst/>
              <a:rect l="l" t="t" r="r" b="b"/>
              <a:pathLst>
                <a:path w="1147" h="735" extrusionOk="0">
                  <a:moveTo>
                    <a:pt x="1024" y="1"/>
                  </a:moveTo>
                  <a:cubicBezTo>
                    <a:pt x="1011" y="1"/>
                    <a:pt x="997" y="5"/>
                    <a:pt x="983" y="14"/>
                  </a:cubicBezTo>
                  <a:cubicBezTo>
                    <a:pt x="672" y="194"/>
                    <a:pt x="377" y="374"/>
                    <a:pt x="66" y="554"/>
                  </a:cubicBezTo>
                  <a:cubicBezTo>
                    <a:pt x="17" y="587"/>
                    <a:pt x="1" y="636"/>
                    <a:pt x="34" y="685"/>
                  </a:cubicBezTo>
                  <a:cubicBezTo>
                    <a:pt x="50" y="718"/>
                    <a:pt x="99" y="734"/>
                    <a:pt x="132" y="734"/>
                  </a:cubicBezTo>
                  <a:lnTo>
                    <a:pt x="181" y="734"/>
                  </a:lnTo>
                  <a:cubicBezTo>
                    <a:pt x="476" y="554"/>
                    <a:pt x="770" y="374"/>
                    <a:pt x="1081" y="194"/>
                  </a:cubicBezTo>
                  <a:cubicBezTo>
                    <a:pt x="1130" y="161"/>
                    <a:pt x="1147" y="112"/>
                    <a:pt x="1114" y="63"/>
                  </a:cubicBezTo>
                  <a:cubicBezTo>
                    <a:pt x="1090" y="28"/>
                    <a:pt x="1058" y="1"/>
                    <a:pt x="10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rot="10800000" flipH="1">
              <a:off x="2783350" y="4968775"/>
              <a:ext cx="30725" cy="13650"/>
            </a:xfrm>
            <a:custGeom>
              <a:avLst/>
              <a:gdLst/>
              <a:ahLst/>
              <a:cxnLst/>
              <a:rect l="l" t="t" r="r" b="b"/>
              <a:pathLst>
                <a:path w="1229" h="546" extrusionOk="0">
                  <a:moveTo>
                    <a:pt x="131" y="1"/>
                  </a:moveTo>
                  <a:cubicBezTo>
                    <a:pt x="82" y="1"/>
                    <a:pt x="44" y="30"/>
                    <a:pt x="17" y="71"/>
                  </a:cubicBezTo>
                  <a:cubicBezTo>
                    <a:pt x="1" y="136"/>
                    <a:pt x="34" y="185"/>
                    <a:pt x="83" y="218"/>
                  </a:cubicBezTo>
                  <a:cubicBezTo>
                    <a:pt x="410" y="316"/>
                    <a:pt x="754" y="431"/>
                    <a:pt x="1081" y="529"/>
                  </a:cubicBezTo>
                  <a:cubicBezTo>
                    <a:pt x="1098" y="545"/>
                    <a:pt x="1114" y="545"/>
                    <a:pt x="1114" y="545"/>
                  </a:cubicBezTo>
                  <a:cubicBezTo>
                    <a:pt x="1163" y="545"/>
                    <a:pt x="1196" y="513"/>
                    <a:pt x="1212" y="464"/>
                  </a:cubicBezTo>
                  <a:cubicBezTo>
                    <a:pt x="1228" y="414"/>
                    <a:pt x="1196" y="349"/>
                    <a:pt x="1147" y="333"/>
                  </a:cubicBezTo>
                  <a:cubicBezTo>
                    <a:pt x="819" y="234"/>
                    <a:pt x="476" y="120"/>
                    <a:pt x="165" y="5"/>
                  </a:cubicBezTo>
                  <a:cubicBezTo>
                    <a:pt x="153" y="2"/>
                    <a:pt x="142" y="1"/>
                    <a:pt x="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
            <p:cNvSpPr/>
            <p:nvPr/>
          </p:nvSpPr>
          <p:spPr>
            <a:xfrm rot="10800000" flipH="1">
              <a:off x="2833275" y="4954875"/>
              <a:ext cx="31125" cy="11975"/>
            </a:xfrm>
            <a:custGeom>
              <a:avLst/>
              <a:gdLst/>
              <a:ahLst/>
              <a:cxnLst/>
              <a:rect l="l" t="t" r="r" b="b"/>
              <a:pathLst>
                <a:path w="1245" h="479" extrusionOk="0">
                  <a:moveTo>
                    <a:pt x="122" y="0"/>
                  </a:moveTo>
                  <a:cubicBezTo>
                    <a:pt x="78" y="0"/>
                    <a:pt x="31" y="32"/>
                    <a:pt x="17" y="86"/>
                  </a:cubicBezTo>
                  <a:cubicBezTo>
                    <a:pt x="1" y="135"/>
                    <a:pt x="34" y="201"/>
                    <a:pt x="99" y="201"/>
                  </a:cubicBezTo>
                  <a:cubicBezTo>
                    <a:pt x="426" y="299"/>
                    <a:pt x="770" y="397"/>
                    <a:pt x="1114" y="479"/>
                  </a:cubicBezTo>
                  <a:lnTo>
                    <a:pt x="1130" y="479"/>
                  </a:lnTo>
                  <a:cubicBezTo>
                    <a:pt x="1179" y="479"/>
                    <a:pt x="1228" y="446"/>
                    <a:pt x="1228" y="397"/>
                  </a:cubicBezTo>
                  <a:cubicBezTo>
                    <a:pt x="1245" y="348"/>
                    <a:pt x="1212" y="282"/>
                    <a:pt x="1163" y="266"/>
                  </a:cubicBezTo>
                  <a:cubicBezTo>
                    <a:pt x="819" y="184"/>
                    <a:pt x="475" y="102"/>
                    <a:pt x="148" y="4"/>
                  </a:cubicBezTo>
                  <a:cubicBezTo>
                    <a:pt x="140" y="1"/>
                    <a:pt x="131" y="0"/>
                    <a:pt x="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
            <p:cNvSpPr/>
            <p:nvPr/>
          </p:nvSpPr>
          <p:spPr>
            <a:xfrm rot="10800000" flipH="1">
              <a:off x="4858875" y="4948325"/>
              <a:ext cx="27850" cy="19500"/>
            </a:xfrm>
            <a:custGeom>
              <a:avLst/>
              <a:gdLst/>
              <a:ahLst/>
              <a:cxnLst/>
              <a:rect l="l" t="t" r="r" b="b"/>
              <a:pathLst>
                <a:path w="1114" h="780" extrusionOk="0">
                  <a:moveTo>
                    <a:pt x="992" y="1"/>
                  </a:moveTo>
                  <a:cubicBezTo>
                    <a:pt x="972" y="1"/>
                    <a:pt x="952" y="4"/>
                    <a:pt x="934" y="10"/>
                  </a:cubicBezTo>
                  <a:cubicBezTo>
                    <a:pt x="639" y="207"/>
                    <a:pt x="344" y="403"/>
                    <a:pt x="50" y="583"/>
                  </a:cubicBezTo>
                  <a:cubicBezTo>
                    <a:pt x="17" y="616"/>
                    <a:pt x="1" y="682"/>
                    <a:pt x="33" y="731"/>
                  </a:cubicBezTo>
                  <a:cubicBezTo>
                    <a:pt x="50" y="763"/>
                    <a:pt x="82" y="780"/>
                    <a:pt x="115" y="780"/>
                  </a:cubicBezTo>
                  <a:cubicBezTo>
                    <a:pt x="132" y="780"/>
                    <a:pt x="148" y="780"/>
                    <a:pt x="181" y="763"/>
                  </a:cubicBezTo>
                  <a:cubicBezTo>
                    <a:pt x="459" y="567"/>
                    <a:pt x="754" y="387"/>
                    <a:pt x="1048" y="191"/>
                  </a:cubicBezTo>
                  <a:cubicBezTo>
                    <a:pt x="1097" y="158"/>
                    <a:pt x="1114" y="92"/>
                    <a:pt x="1081" y="43"/>
                  </a:cubicBezTo>
                  <a:cubicBezTo>
                    <a:pt x="1060" y="12"/>
                    <a:pt x="1026" y="1"/>
                    <a:pt x="9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rot="10800000" flipH="1">
              <a:off x="2884425" y="4943825"/>
              <a:ext cx="31125" cy="10350"/>
            </a:xfrm>
            <a:custGeom>
              <a:avLst/>
              <a:gdLst/>
              <a:ahLst/>
              <a:cxnLst/>
              <a:rect l="l" t="t" r="r" b="b"/>
              <a:pathLst>
                <a:path w="1245" h="414" extrusionOk="0">
                  <a:moveTo>
                    <a:pt x="99" y="0"/>
                  </a:moveTo>
                  <a:cubicBezTo>
                    <a:pt x="50" y="0"/>
                    <a:pt x="14" y="30"/>
                    <a:pt x="1" y="70"/>
                  </a:cubicBezTo>
                  <a:cubicBezTo>
                    <a:pt x="1" y="136"/>
                    <a:pt x="34" y="185"/>
                    <a:pt x="83" y="201"/>
                  </a:cubicBezTo>
                  <a:cubicBezTo>
                    <a:pt x="426" y="267"/>
                    <a:pt x="770" y="348"/>
                    <a:pt x="1114" y="414"/>
                  </a:cubicBezTo>
                  <a:lnTo>
                    <a:pt x="1130" y="414"/>
                  </a:lnTo>
                  <a:cubicBezTo>
                    <a:pt x="1179" y="414"/>
                    <a:pt x="1229" y="365"/>
                    <a:pt x="1229" y="316"/>
                  </a:cubicBezTo>
                  <a:cubicBezTo>
                    <a:pt x="1245" y="267"/>
                    <a:pt x="1212" y="217"/>
                    <a:pt x="1147" y="201"/>
                  </a:cubicBezTo>
                  <a:cubicBezTo>
                    <a:pt x="803" y="136"/>
                    <a:pt x="459" y="70"/>
                    <a:pt x="132" y="5"/>
                  </a:cubicBezTo>
                  <a:cubicBezTo>
                    <a:pt x="120" y="2"/>
                    <a:pt x="109" y="0"/>
                    <a:pt x="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
            <p:cNvSpPr/>
            <p:nvPr/>
          </p:nvSpPr>
          <p:spPr>
            <a:xfrm rot="10800000" flipH="1">
              <a:off x="3301000" y="4938500"/>
              <a:ext cx="31550" cy="5750"/>
            </a:xfrm>
            <a:custGeom>
              <a:avLst/>
              <a:gdLst/>
              <a:ahLst/>
              <a:cxnLst/>
              <a:rect l="l" t="t" r="r" b="b"/>
              <a:pathLst>
                <a:path w="1262" h="230" extrusionOk="0">
                  <a:moveTo>
                    <a:pt x="116" y="0"/>
                  </a:moveTo>
                  <a:cubicBezTo>
                    <a:pt x="50" y="0"/>
                    <a:pt x="1" y="50"/>
                    <a:pt x="1" y="99"/>
                  </a:cubicBezTo>
                  <a:cubicBezTo>
                    <a:pt x="1" y="164"/>
                    <a:pt x="50" y="213"/>
                    <a:pt x="116" y="213"/>
                  </a:cubicBezTo>
                  <a:cubicBezTo>
                    <a:pt x="459" y="213"/>
                    <a:pt x="819" y="213"/>
                    <a:pt x="1147" y="230"/>
                  </a:cubicBezTo>
                  <a:cubicBezTo>
                    <a:pt x="1212" y="230"/>
                    <a:pt x="1261" y="181"/>
                    <a:pt x="1261" y="131"/>
                  </a:cubicBezTo>
                  <a:cubicBezTo>
                    <a:pt x="1261" y="66"/>
                    <a:pt x="1212" y="17"/>
                    <a:pt x="1163" y="17"/>
                  </a:cubicBezTo>
                  <a:cubicBezTo>
                    <a:pt x="819" y="17"/>
                    <a:pt x="459"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rot="10800000" flipH="1">
              <a:off x="3248625" y="4938100"/>
              <a:ext cx="31550" cy="6150"/>
            </a:xfrm>
            <a:custGeom>
              <a:avLst/>
              <a:gdLst/>
              <a:ahLst/>
              <a:cxnLst/>
              <a:rect l="l" t="t" r="r" b="b"/>
              <a:pathLst>
                <a:path w="1262" h="246" extrusionOk="0">
                  <a:moveTo>
                    <a:pt x="1163" y="0"/>
                  </a:moveTo>
                  <a:cubicBezTo>
                    <a:pt x="803" y="17"/>
                    <a:pt x="459" y="17"/>
                    <a:pt x="115" y="33"/>
                  </a:cubicBezTo>
                  <a:cubicBezTo>
                    <a:pt x="50" y="33"/>
                    <a:pt x="1" y="82"/>
                    <a:pt x="1" y="148"/>
                  </a:cubicBezTo>
                  <a:cubicBezTo>
                    <a:pt x="17" y="197"/>
                    <a:pt x="50" y="246"/>
                    <a:pt x="115" y="246"/>
                  </a:cubicBezTo>
                  <a:cubicBezTo>
                    <a:pt x="459" y="230"/>
                    <a:pt x="819" y="230"/>
                    <a:pt x="1163" y="213"/>
                  </a:cubicBezTo>
                  <a:cubicBezTo>
                    <a:pt x="1212" y="213"/>
                    <a:pt x="1261" y="164"/>
                    <a:pt x="1261" y="115"/>
                  </a:cubicBezTo>
                  <a:cubicBezTo>
                    <a:pt x="1261" y="50"/>
                    <a:pt x="1212" y="17"/>
                    <a:pt x="11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rot="10800000" flipH="1">
              <a:off x="2935575" y="4936050"/>
              <a:ext cx="31550" cy="9025"/>
            </a:xfrm>
            <a:custGeom>
              <a:avLst/>
              <a:gdLst/>
              <a:ahLst/>
              <a:cxnLst/>
              <a:rect l="l" t="t" r="r" b="b"/>
              <a:pathLst>
                <a:path w="1262" h="361" extrusionOk="0">
                  <a:moveTo>
                    <a:pt x="132" y="1"/>
                  </a:moveTo>
                  <a:cubicBezTo>
                    <a:pt x="83" y="1"/>
                    <a:pt x="17" y="33"/>
                    <a:pt x="17" y="99"/>
                  </a:cubicBezTo>
                  <a:cubicBezTo>
                    <a:pt x="1" y="148"/>
                    <a:pt x="50" y="197"/>
                    <a:pt x="99" y="214"/>
                  </a:cubicBezTo>
                  <a:cubicBezTo>
                    <a:pt x="443" y="263"/>
                    <a:pt x="787" y="312"/>
                    <a:pt x="1147" y="361"/>
                  </a:cubicBezTo>
                  <a:cubicBezTo>
                    <a:pt x="1212" y="361"/>
                    <a:pt x="1245" y="312"/>
                    <a:pt x="1261" y="263"/>
                  </a:cubicBezTo>
                  <a:cubicBezTo>
                    <a:pt x="1261" y="197"/>
                    <a:pt x="1229" y="148"/>
                    <a:pt x="1163" y="148"/>
                  </a:cubicBezTo>
                  <a:cubicBezTo>
                    <a:pt x="819" y="99"/>
                    <a:pt x="476" y="50"/>
                    <a:pt x="1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rot="10800000" flipH="1">
              <a:off x="3196650" y="4935625"/>
              <a:ext cx="31550" cy="6575"/>
            </a:xfrm>
            <a:custGeom>
              <a:avLst/>
              <a:gdLst/>
              <a:ahLst/>
              <a:cxnLst/>
              <a:rect l="l" t="t" r="r" b="b"/>
              <a:pathLst>
                <a:path w="1262" h="263" extrusionOk="0">
                  <a:moveTo>
                    <a:pt x="1147" y="0"/>
                  </a:moveTo>
                  <a:cubicBezTo>
                    <a:pt x="803" y="17"/>
                    <a:pt x="443" y="33"/>
                    <a:pt x="99" y="49"/>
                  </a:cubicBezTo>
                  <a:cubicBezTo>
                    <a:pt x="34" y="49"/>
                    <a:pt x="1" y="99"/>
                    <a:pt x="1" y="164"/>
                  </a:cubicBezTo>
                  <a:cubicBezTo>
                    <a:pt x="1" y="213"/>
                    <a:pt x="50" y="262"/>
                    <a:pt x="99" y="262"/>
                  </a:cubicBezTo>
                  <a:lnTo>
                    <a:pt x="116" y="262"/>
                  </a:lnTo>
                  <a:cubicBezTo>
                    <a:pt x="459" y="246"/>
                    <a:pt x="803" y="229"/>
                    <a:pt x="1147" y="213"/>
                  </a:cubicBezTo>
                  <a:cubicBezTo>
                    <a:pt x="1212" y="197"/>
                    <a:pt x="1261" y="148"/>
                    <a:pt x="1245" y="99"/>
                  </a:cubicBezTo>
                  <a:cubicBezTo>
                    <a:pt x="1245" y="33"/>
                    <a:pt x="1196" y="0"/>
                    <a:pt x="11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
            <p:cNvSpPr/>
            <p:nvPr/>
          </p:nvSpPr>
          <p:spPr>
            <a:xfrm rot="10800000" flipH="1">
              <a:off x="3353400" y="4934825"/>
              <a:ext cx="31525" cy="7450"/>
            </a:xfrm>
            <a:custGeom>
              <a:avLst/>
              <a:gdLst/>
              <a:ahLst/>
              <a:cxnLst/>
              <a:rect l="l" t="t" r="r" b="b"/>
              <a:pathLst>
                <a:path w="1261" h="298" extrusionOk="0">
                  <a:moveTo>
                    <a:pt x="90" y="0"/>
                  </a:moveTo>
                  <a:cubicBezTo>
                    <a:pt x="37" y="0"/>
                    <a:pt x="0" y="45"/>
                    <a:pt x="0" y="102"/>
                  </a:cubicBezTo>
                  <a:cubicBezTo>
                    <a:pt x="0" y="151"/>
                    <a:pt x="33" y="200"/>
                    <a:pt x="98" y="200"/>
                  </a:cubicBezTo>
                  <a:cubicBezTo>
                    <a:pt x="442" y="232"/>
                    <a:pt x="802" y="265"/>
                    <a:pt x="1130" y="298"/>
                  </a:cubicBezTo>
                  <a:lnTo>
                    <a:pt x="1146" y="298"/>
                  </a:lnTo>
                  <a:cubicBezTo>
                    <a:pt x="1195" y="298"/>
                    <a:pt x="1244" y="265"/>
                    <a:pt x="1244" y="216"/>
                  </a:cubicBezTo>
                  <a:cubicBezTo>
                    <a:pt x="1260" y="151"/>
                    <a:pt x="1211" y="102"/>
                    <a:pt x="1162" y="85"/>
                  </a:cubicBezTo>
                  <a:cubicBezTo>
                    <a:pt x="819" y="52"/>
                    <a:pt x="458" y="20"/>
                    <a:pt x="115" y="3"/>
                  </a:cubicBezTo>
                  <a:cubicBezTo>
                    <a:pt x="106" y="1"/>
                    <a:pt x="98" y="0"/>
                    <a:pt x="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
            <p:cNvSpPr/>
            <p:nvPr/>
          </p:nvSpPr>
          <p:spPr>
            <a:xfrm rot="10800000" flipH="1">
              <a:off x="3144275" y="4932775"/>
              <a:ext cx="31550" cy="6650"/>
            </a:xfrm>
            <a:custGeom>
              <a:avLst/>
              <a:gdLst/>
              <a:ahLst/>
              <a:cxnLst/>
              <a:rect l="l" t="t" r="r" b="b"/>
              <a:pathLst>
                <a:path w="1262" h="266" extrusionOk="0">
                  <a:moveTo>
                    <a:pt x="1172" y="1"/>
                  </a:moveTo>
                  <a:cubicBezTo>
                    <a:pt x="1164" y="1"/>
                    <a:pt x="1155" y="2"/>
                    <a:pt x="1147" y="4"/>
                  </a:cubicBezTo>
                  <a:cubicBezTo>
                    <a:pt x="803" y="20"/>
                    <a:pt x="459" y="37"/>
                    <a:pt x="99" y="53"/>
                  </a:cubicBezTo>
                  <a:cubicBezTo>
                    <a:pt x="50" y="53"/>
                    <a:pt x="1" y="102"/>
                    <a:pt x="1" y="168"/>
                  </a:cubicBezTo>
                  <a:cubicBezTo>
                    <a:pt x="17" y="217"/>
                    <a:pt x="50" y="266"/>
                    <a:pt x="115" y="266"/>
                  </a:cubicBezTo>
                  <a:cubicBezTo>
                    <a:pt x="459" y="249"/>
                    <a:pt x="819" y="217"/>
                    <a:pt x="1163" y="200"/>
                  </a:cubicBezTo>
                  <a:cubicBezTo>
                    <a:pt x="1212" y="200"/>
                    <a:pt x="1261" y="151"/>
                    <a:pt x="1261" y="102"/>
                  </a:cubicBezTo>
                  <a:cubicBezTo>
                    <a:pt x="1261" y="45"/>
                    <a:pt x="1224" y="1"/>
                    <a:pt x="11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rot="10800000" flipH="1">
              <a:off x="2987550" y="4931550"/>
              <a:ext cx="31550" cy="7375"/>
            </a:xfrm>
            <a:custGeom>
              <a:avLst/>
              <a:gdLst/>
              <a:ahLst/>
              <a:cxnLst/>
              <a:rect l="l" t="t" r="r" b="b"/>
              <a:pathLst>
                <a:path w="1262" h="295" extrusionOk="0">
                  <a:moveTo>
                    <a:pt x="132" y="0"/>
                  </a:moveTo>
                  <a:cubicBezTo>
                    <a:pt x="66" y="0"/>
                    <a:pt x="17" y="49"/>
                    <a:pt x="17" y="98"/>
                  </a:cubicBezTo>
                  <a:cubicBezTo>
                    <a:pt x="1" y="164"/>
                    <a:pt x="50" y="213"/>
                    <a:pt x="99" y="213"/>
                  </a:cubicBezTo>
                  <a:cubicBezTo>
                    <a:pt x="459" y="246"/>
                    <a:pt x="803" y="262"/>
                    <a:pt x="1147" y="295"/>
                  </a:cubicBezTo>
                  <a:lnTo>
                    <a:pt x="1163" y="295"/>
                  </a:lnTo>
                  <a:cubicBezTo>
                    <a:pt x="1212" y="295"/>
                    <a:pt x="1261" y="246"/>
                    <a:pt x="1261" y="197"/>
                  </a:cubicBezTo>
                  <a:cubicBezTo>
                    <a:pt x="1261" y="131"/>
                    <a:pt x="1212" y="82"/>
                    <a:pt x="1163" y="82"/>
                  </a:cubicBezTo>
                  <a:cubicBezTo>
                    <a:pt x="819" y="66"/>
                    <a:pt x="459" y="33"/>
                    <a:pt x="1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
            <p:cNvSpPr/>
            <p:nvPr/>
          </p:nvSpPr>
          <p:spPr>
            <a:xfrm rot="10800000" flipH="1">
              <a:off x="3092325" y="4930725"/>
              <a:ext cx="31125" cy="6150"/>
            </a:xfrm>
            <a:custGeom>
              <a:avLst/>
              <a:gdLst/>
              <a:ahLst/>
              <a:cxnLst/>
              <a:rect l="l" t="t" r="r" b="b"/>
              <a:pathLst>
                <a:path w="1245" h="246" extrusionOk="0">
                  <a:moveTo>
                    <a:pt x="1146" y="0"/>
                  </a:moveTo>
                  <a:cubicBezTo>
                    <a:pt x="786" y="16"/>
                    <a:pt x="442" y="16"/>
                    <a:pt x="98" y="33"/>
                  </a:cubicBezTo>
                  <a:cubicBezTo>
                    <a:pt x="33" y="33"/>
                    <a:pt x="0" y="82"/>
                    <a:pt x="0" y="131"/>
                  </a:cubicBezTo>
                  <a:cubicBezTo>
                    <a:pt x="0" y="197"/>
                    <a:pt x="49" y="246"/>
                    <a:pt x="98" y="246"/>
                  </a:cubicBezTo>
                  <a:cubicBezTo>
                    <a:pt x="458" y="229"/>
                    <a:pt x="802" y="213"/>
                    <a:pt x="1146" y="213"/>
                  </a:cubicBezTo>
                  <a:cubicBezTo>
                    <a:pt x="1211" y="197"/>
                    <a:pt x="1244" y="147"/>
                    <a:pt x="1244" y="98"/>
                  </a:cubicBezTo>
                  <a:cubicBezTo>
                    <a:pt x="1244" y="33"/>
                    <a:pt x="1195" y="0"/>
                    <a:pt x="1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
            <p:cNvSpPr/>
            <p:nvPr/>
          </p:nvSpPr>
          <p:spPr>
            <a:xfrm rot="10800000" flipH="1">
              <a:off x="3039925" y="4930325"/>
              <a:ext cx="31550" cy="5750"/>
            </a:xfrm>
            <a:custGeom>
              <a:avLst/>
              <a:gdLst/>
              <a:ahLst/>
              <a:cxnLst/>
              <a:rect l="l" t="t" r="r" b="b"/>
              <a:pathLst>
                <a:path w="1262" h="230" extrusionOk="0">
                  <a:moveTo>
                    <a:pt x="115" y="1"/>
                  </a:moveTo>
                  <a:cubicBezTo>
                    <a:pt x="50" y="17"/>
                    <a:pt x="1" y="50"/>
                    <a:pt x="1" y="115"/>
                  </a:cubicBezTo>
                  <a:cubicBezTo>
                    <a:pt x="1" y="165"/>
                    <a:pt x="50" y="214"/>
                    <a:pt x="99" y="214"/>
                  </a:cubicBezTo>
                  <a:lnTo>
                    <a:pt x="148" y="214"/>
                  </a:lnTo>
                  <a:cubicBezTo>
                    <a:pt x="426" y="214"/>
                    <a:pt x="705" y="230"/>
                    <a:pt x="983" y="230"/>
                  </a:cubicBezTo>
                  <a:lnTo>
                    <a:pt x="1147" y="230"/>
                  </a:lnTo>
                  <a:cubicBezTo>
                    <a:pt x="1212" y="230"/>
                    <a:pt x="1261" y="181"/>
                    <a:pt x="1261" y="115"/>
                  </a:cubicBezTo>
                  <a:cubicBezTo>
                    <a:pt x="1261" y="66"/>
                    <a:pt x="1212" y="17"/>
                    <a:pt x="1147" y="17"/>
                  </a:cubicBezTo>
                  <a:lnTo>
                    <a:pt x="983" y="17"/>
                  </a:lnTo>
                  <a:cubicBezTo>
                    <a:pt x="705" y="17"/>
                    <a:pt x="426" y="17"/>
                    <a:pt x="1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
            <p:cNvSpPr/>
            <p:nvPr/>
          </p:nvSpPr>
          <p:spPr>
            <a:xfrm rot="10800000" flipH="1">
              <a:off x="3404950" y="4926225"/>
              <a:ext cx="31525" cy="10250"/>
            </a:xfrm>
            <a:custGeom>
              <a:avLst/>
              <a:gdLst/>
              <a:ahLst/>
              <a:cxnLst/>
              <a:rect l="l" t="t" r="r" b="b"/>
              <a:pathLst>
                <a:path w="1261" h="410" extrusionOk="0">
                  <a:moveTo>
                    <a:pt x="131" y="0"/>
                  </a:moveTo>
                  <a:cubicBezTo>
                    <a:pt x="66" y="0"/>
                    <a:pt x="17" y="33"/>
                    <a:pt x="17" y="99"/>
                  </a:cubicBezTo>
                  <a:cubicBezTo>
                    <a:pt x="1" y="148"/>
                    <a:pt x="50" y="197"/>
                    <a:pt x="99" y="213"/>
                  </a:cubicBezTo>
                  <a:cubicBezTo>
                    <a:pt x="442" y="262"/>
                    <a:pt x="786" y="328"/>
                    <a:pt x="1114" y="410"/>
                  </a:cubicBezTo>
                  <a:lnTo>
                    <a:pt x="1146" y="410"/>
                  </a:lnTo>
                  <a:cubicBezTo>
                    <a:pt x="1195" y="410"/>
                    <a:pt x="1228" y="377"/>
                    <a:pt x="1245" y="328"/>
                  </a:cubicBezTo>
                  <a:cubicBezTo>
                    <a:pt x="1261" y="262"/>
                    <a:pt x="1228" y="213"/>
                    <a:pt x="1163" y="197"/>
                  </a:cubicBezTo>
                  <a:cubicBezTo>
                    <a:pt x="835" y="131"/>
                    <a:pt x="475" y="66"/>
                    <a:pt x="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
            <p:cNvSpPr/>
            <p:nvPr/>
          </p:nvSpPr>
          <p:spPr>
            <a:xfrm rot="10800000" flipH="1">
              <a:off x="4815900" y="4918025"/>
              <a:ext cx="27450" cy="20650"/>
            </a:xfrm>
            <a:custGeom>
              <a:avLst/>
              <a:gdLst/>
              <a:ahLst/>
              <a:cxnLst/>
              <a:rect l="l" t="t" r="r" b="b"/>
              <a:pathLst>
                <a:path w="1098" h="826" extrusionOk="0">
                  <a:moveTo>
                    <a:pt x="989" y="0"/>
                  </a:moveTo>
                  <a:cubicBezTo>
                    <a:pt x="965" y="0"/>
                    <a:pt x="940" y="8"/>
                    <a:pt x="918" y="23"/>
                  </a:cubicBezTo>
                  <a:cubicBezTo>
                    <a:pt x="623" y="219"/>
                    <a:pt x="345" y="432"/>
                    <a:pt x="66" y="629"/>
                  </a:cubicBezTo>
                  <a:cubicBezTo>
                    <a:pt x="17" y="661"/>
                    <a:pt x="1" y="727"/>
                    <a:pt x="50" y="776"/>
                  </a:cubicBezTo>
                  <a:cubicBezTo>
                    <a:pt x="66" y="809"/>
                    <a:pt x="99" y="825"/>
                    <a:pt x="132" y="825"/>
                  </a:cubicBezTo>
                  <a:cubicBezTo>
                    <a:pt x="148" y="825"/>
                    <a:pt x="165" y="809"/>
                    <a:pt x="197" y="809"/>
                  </a:cubicBezTo>
                  <a:cubicBezTo>
                    <a:pt x="476" y="596"/>
                    <a:pt x="754" y="383"/>
                    <a:pt x="1032" y="187"/>
                  </a:cubicBezTo>
                  <a:cubicBezTo>
                    <a:pt x="1081" y="154"/>
                    <a:pt x="1098" y="88"/>
                    <a:pt x="1065" y="39"/>
                  </a:cubicBezTo>
                  <a:cubicBezTo>
                    <a:pt x="1047" y="12"/>
                    <a:pt x="1019" y="0"/>
                    <a:pt x="9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
            <p:cNvSpPr/>
            <p:nvPr/>
          </p:nvSpPr>
          <p:spPr>
            <a:xfrm rot="10800000" flipH="1">
              <a:off x="3456100" y="4912300"/>
              <a:ext cx="30725" cy="12825"/>
            </a:xfrm>
            <a:custGeom>
              <a:avLst/>
              <a:gdLst/>
              <a:ahLst/>
              <a:cxnLst/>
              <a:rect l="l" t="t" r="r" b="b"/>
              <a:pathLst>
                <a:path w="1229" h="513" extrusionOk="0">
                  <a:moveTo>
                    <a:pt x="106" y="1"/>
                  </a:moveTo>
                  <a:cubicBezTo>
                    <a:pt x="66" y="1"/>
                    <a:pt x="30" y="30"/>
                    <a:pt x="17" y="70"/>
                  </a:cubicBezTo>
                  <a:cubicBezTo>
                    <a:pt x="1" y="119"/>
                    <a:pt x="33" y="185"/>
                    <a:pt x="82" y="201"/>
                  </a:cubicBezTo>
                  <a:cubicBezTo>
                    <a:pt x="312" y="267"/>
                    <a:pt x="541" y="332"/>
                    <a:pt x="754" y="414"/>
                  </a:cubicBezTo>
                  <a:cubicBezTo>
                    <a:pt x="868" y="447"/>
                    <a:pt x="966" y="479"/>
                    <a:pt x="1081" y="512"/>
                  </a:cubicBezTo>
                  <a:lnTo>
                    <a:pt x="1114" y="512"/>
                  </a:lnTo>
                  <a:cubicBezTo>
                    <a:pt x="1146" y="512"/>
                    <a:pt x="1195" y="496"/>
                    <a:pt x="1212" y="447"/>
                  </a:cubicBezTo>
                  <a:cubicBezTo>
                    <a:pt x="1228" y="398"/>
                    <a:pt x="1195" y="332"/>
                    <a:pt x="1146" y="316"/>
                  </a:cubicBezTo>
                  <a:cubicBezTo>
                    <a:pt x="1032" y="283"/>
                    <a:pt x="934" y="234"/>
                    <a:pt x="819" y="201"/>
                  </a:cubicBezTo>
                  <a:cubicBezTo>
                    <a:pt x="606" y="136"/>
                    <a:pt x="377" y="70"/>
                    <a:pt x="132" y="5"/>
                  </a:cubicBezTo>
                  <a:cubicBezTo>
                    <a:pt x="123" y="2"/>
                    <a:pt x="114" y="1"/>
                    <a:pt x="1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rot="10800000" flipH="1">
              <a:off x="3505200" y="4891850"/>
              <a:ext cx="29900" cy="16125"/>
            </a:xfrm>
            <a:custGeom>
              <a:avLst/>
              <a:gdLst/>
              <a:ahLst/>
              <a:cxnLst/>
              <a:rect l="l" t="t" r="r" b="b"/>
              <a:pathLst>
                <a:path w="1196" h="645" extrusionOk="0">
                  <a:moveTo>
                    <a:pt x="118" y="0"/>
                  </a:moveTo>
                  <a:cubicBezTo>
                    <a:pt x="75" y="0"/>
                    <a:pt x="42" y="19"/>
                    <a:pt x="17" y="55"/>
                  </a:cubicBezTo>
                  <a:cubicBezTo>
                    <a:pt x="1" y="121"/>
                    <a:pt x="34" y="170"/>
                    <a:pt x="83" y="203"/>
                  </a:cubicBezTo>
                  <a:cubicBezTo>
                    <a:pt x="394" y="334"/>
                    <a:pt x="705" y="481"/>
                    <a:pt x="1032" y="628"/>
                  </a:cubicBezTo>
                  <a:cubicBezTo>
                    <a:pt x="1048" y="628"/>
                    <a:pt x="1048" y="645"/>
                    <a:pt x="1065" y="645"/>
                  </a:cubicBezTo>
                  <a:cubicBezTo>
                    <a:pt x="1114" y="645"/>
                    <a:pt x="1147" y="612"/>
                    <a:pt x="1163" y="579"/>
                  </a:cubicBezTo>
                  <a:cubicBezTo>
                    <a:pt x="1196" y="530"/>
                    <a:pt x="1163" y="465"/>
                    <a:pt x="1114" y="432"/>
                  </a:cubicBezTo>
                  <a:cubicBezTo>
                    <a:pt x="803" y="285"/>
                    <a:pt x="475" y="137"/>
                    <a:pt x="164" y="6"/>
                  </a:cubicBezTo>
                  <a:cubicBezTo>
                    <a:pt x="148" y="2"/>
                    <a:pt x="133"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
            <p:cNvSpPr/>
            <p:nvPr/>
          </p:nvSpPr>
          <p:spPr>
            <a:xfrm rot="10800000" flipH="1">
              <a:off x="4775000" y="4886125"/>
              <a:ext cx="26200" cy="21450"/>
            </a:xfrm>
            <a:custGeom>
              <a:avLst/>
              <a:gdLst/>
              <a:ahLst/>
              <a:cxnLst/>
              <a:rect l="l" t="t" r="r" b="b"/>
              <a:pathLst>
                <a:path w="1048" h="858" extrusionOk="0">
                  <a:moveTo>
                    <a:pt x="939" y="0"/>
                  </a:moveTo>
                  <a:cubicBezTo>
                    <a:pt x="915" y="0"/>
                    <a:pt x="890" y="8"/>
                    <a:pt x="868" y="23"/>
                  </a:cubicBezTo>
                  <a:cubicBezTo>
                    <a:pt x="589" y="236"/>
                    <a:pt x="327" y="465"/>
                    <a:pt x="49" y="678"/>
                  </a:cubicBezTo>
                  <a:cubicBezTo>
                    <a:pt x="0" y="710"/>
                    <a:pt x="0" y="776"/>
                    <a:pt x="33" y="825"/>
                  </a:cubicBezTo>
                  <a:cubicBezTo>
                    <a:pt x="49" y="858"/>
                    <a:pt x="82" y="858"/>
                    <a:pt x="115" y="858"/>
                  </a:cubicBezTo>
                  <a:cubicBezTo>
                    <a:pt x="131" y="858"/>
                    <a:pt x="164" y="858"/>
                    <a:pt x="180" y="841"/>
                  </a:cubicBezTo>
                  <a:cubicBezTo>
                    <a:pt x="458" y="612"/>
                    <a:pt x="720" y="399"/>
                    <a:pt x="999" y="187"/>
                  </a:cubicBezTo>
                  <a:cubicBezTo>
                    <a:pt x="1048" y="154"/>
                    <a:pt x="1048" y="88"/>
                    <a:pt x="1015" y="39"/>
                  </a:cubicBezTo>
                  <a:cubicBezTo>
                    <a:pt x="997" y="12"/>
                    <a:pt x="969" y="0"/>
                    <a:pt x="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
            <p:cNvSpPr/>
            <p:nvPr/>
          </p:nvSpPr>
          <p:spPr>
            <a:xfrm rot="10800000" flipH="1">
              <a:off x="3552275" y="4866875"/>
              <a:ext cx="28650" cy="18450"/>
            </a:xfrm>
            <a:custGeom>
              <a:avLst/>
              <a:gdLst/>
              <a:ahLst/>
              <a:cxnLst/>
              <a:rect l="l" t="t" r="r" b="b"/>
              <a:pathLst>
                <a:path w="1146" h="738" extrusionOk="0">
                  <a:moveTo>
                    <a:pt x="112" y="1"/>
                  </a:moveTo>
                  <a:cubicBezTo>
                    <a:pt x="77" y="1"/>
                    <a:pt x="44" y="22"/>
                    <a:pt x="33" y="66"/>
                  </a:cubicBezTo>
                  <a:cubicBezTo>
                    <a:pt x="0" y="115"/>
                    <a:pt x="17" y="181"/>
                    <a:pt x="66" y="197"/>
                  </a:cubicBezTo>
                  <a:cubicBezTo>
                    <a:pt x="360" y="361"/>
                    <a:pt x="655" y="541"/>
                    <a:pt x="966" y="721"/>
                  </a:cubicBezTo>
                  <a:cubicBezTo>
                    <a:pt x="982" y="737"/>
                    <a:pt x="999" y="737"/>
                    <a:pt x="1015" y="737"/>
                  </a:cubicBezTo>
                  <a:cubicBezTo>
                    <a:pt x="1048" y="737"/>
                    <a:pt x="1097" y="721"/>
                    <a:pt x="1113" y="688"/>
                  </a:cubicBezTo>
                  <a:cubicBezTo>
                    <a:pt x="1146" y="639"/>
                    <a:pt x="1130" y="573"/>
                    <a:pt x="1080" y="541"/>
                  </a:cubicBezTo>
                  <a:cubicBezTo>
                    <a:pt x="769" y="361"/>
                    <a:pt x="458" y="181"/>
                    <a:pt x="164" y="17"/>
                  </a:cubicBezTo>
                  <a:cubicBezTo>
                    <a:pt x="147" y="6"/>
                    <a:pt x="129"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
            <p:cNvSpPr/>
            <p:nvPr/>
          </p:nvSpPr>
          <p:spPr>
            <a:xfrm rot="10800000" flipH="1">
              <a:off x="4734875" y="4852150"/>
              <a:ext cx="25825" cy="22275"/>
            </a:xfrm>
            <a:custGeom>
              <a:avLst/>
              <a:gdLst/>
              <a:ahLst/>
              <a:cxnLst/>
              <a:rect l="l" t="t" r="r" b="b"/>
              <a:pathLst>
                <a:path w="1033" h="891" extrusionOk="0">
                  <a:moveTo>
                    <a:pt x="924" y="0"/>
                  </a:moveTo>
                  <a:cubicBezTo>
                    <a:pt x="900" y="0"/>
                    <a:pt x="874" y="8"/>
                    <a:pt x="852" y="23"/>
                  </a:cubicBezTo>
                  <a:cubicBezTo>
                    <a:pt x="590" y="252"/>
                    <a:pt x="312" y="481"/>
                    <a:pt x="50" y="710"/>
                  </a:cubicBezTo>
                  <a:cubicBezTo>
                    <a:pt x="17" y="743"/>
                    <a:pt x="1" y="809"/>
                    <a:pt x="50" y="841"/>
                  </a:cubicBezTo>
                  <a:cubicBezTo>
                    <a:pt x="66" y="874"/>
                    <a:pt x="99" y="890"/>
                    <a:pt x="116" y="890"/>
                  </a:cubicBezTo>
                  <a:cubicBezTo>
                    <a:pt x="148" y="890"/>
                    <a:pt x="165" y="874"/>
                    <a:pt x="197" y="858"/>
                  </a:cubicBezTo>
                  <a:cubicBezTo>
                    <a:pt x="459" y="628"/>
                    <a:pt x="721" y="399"/>
                    <a:pt x="983" y="187"/>
                  </a:cubicBezTo>
                  <a:cubicBezTo>
                    <a:pt x="1032" y="137"/>
                    <a:pt x="1032" y="72"/>
                    <a:pt x="999" y="39"/>
                  </a:cubicBezTo>
                  <a:cubicBezTo>
                    <a:pt x="981" y="12"/>
                    <a:pt x="953" y="0"/>
                    <a:pt x="9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
            <p:cNvSpPr/>
            <p:nvPr/>
          </p:nvSpPr>
          <p:spPr>
            <a:xfrm rot="10800000" flipH="1">
              <a:off x="3596875" y="4838250"/>
              <a:ext cx="27425" cy="19825"/>
            </a:xfrm>
            <a:custGeom>
              <a:avLst/>
              <a:gdLst/>
              <a:ahLst/>
              <a:cxnLst/>
              <a:rect l="l" t="t" r="r" b="b"/>
              <a:pathLst>
                <a:path w="1097" h="793" extrusionOk="0">
                  <a:moveTo>
                    <a:pt x="109" y="1"/>
                  </a:moveTo>
                  <a:cubicBezTo>
                    <a:pt x="79" y="1"/>
                    <a:pt x="51" y="13"/>
                    <a:pt x="33" y="40"/>
                  </a:cubicBezTo>
                  <a:cubicBezTo>
                    <a:pt x="0" y="89"/>
                    <a:pt x="17" y="155"/>
                    <a:pt x="66" y="187"/>
                  </a:cubicBezTo>
                  <a:cubicBezTo>
                    <a:pt x="344" y="367"/>
                    <a:pt x="622" y="564"/>
                    <a:pt x="917" y="777"/>
                  </a:cubicBezTo>
                  <a:cubicBezTo>
                    <a:pt x="933" y="793"/>
                    <a:pt x="966" y="793"/>
                    <a:pt x="982" y="793"/>
                  </a:cubicBezTo>
                  <a:cubicBezTo>
                    <a:pt x="1015" y="793"/>
                    <a:pt x="1048" y="777"/>
                    <a:pt x="1064" y="760"/>
                  </a:cubicBezTo>
                  <a:cubicBezTo>
                    <a:pt x="1097" y="711"/>
                    <a:pt x="1081" y="646"/>
                    <a:pt x="1048" y="613"/>
                  </a:cubicBezTo>
                  <a:cubicBezTo>
                    <a:pt x="753" y="400"/>
                    <a:pt x="459" y="204"/>
                    <a:pt x="180" y="24"/>
                  </a:cubicBezTo>
                  <a:cubicBezTo>
                    <a:pt x="158" y="9"/>
                    <a:pt x="133" y="1"/>
                    <a:pt x="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
            <p:cNvSpPr/>
            <p:nvPr/>
          </p:nvSpPr>
          <p:spPr>
            <a:xfrm rot="10800000" flipH="1">
              <a:off x="4695600" y="4817775"/>
              <a:ext cx="25800" cy="22500"/>
            </a:xfrm>
            <a:custGeom>
              <a:avLst/>
              <a:gdLst/>
              <a:ahLst/>
              <a:cxnLst/>
              <a:rect l="l" t="t" r="r" b="b"/>
              <a:pathLst>
                <a:path w="1032" h="900" extrusionOk="0">
                  <a:moveTo>
                    <a:pt x="907" y="1"/>
                  </a:moveTo>
                  <a:cubicBezTo>
                    <a:pt x="883" y="1"/>
                    <a:pt x="858" y="10"/>
                    <a:pt x="835" y="32"/>
                  </a:cubicBezTo>
                  <a:cubicBezTo>
                    <a:pt x="573" y="261"/>
                    <a:pt x="312" y="490"/>
                    <a:pt x="50" y="719"/>
                  </a:cubicBezTo>
                  <a:cubicBezTo>
                    <a:pt x="17" y="752"/>
                    <a:pt x="1" y="817"/>
                    <a:pt x="50" y="867"/>
                  </a:cubicBezTo>
                  <a:cubicBezTo>
                    <a:pt x="66" y="883"/>
                    <a:pt x="99" y="899"/>
                    <a:pt x="132" y="899"/>
                  </a:cubicBezTo>
                  <a:cubicBezTo>
                    <a:pt x="148" y="899"/>
                    <a:pt x="181" y="899"/>
                    <a:pt x="197" y="883"/>
                  </a:cubicBezTo>
                  <a:cubicBezTo>
                    <a:pt x="459" y="637"/>
                    <a:pt x="721" y="408"/>
                    <a:pt x="983" y="179"/>
                  </a:cubicBezTo>
                  <a:cubicBezTo>
                    <a:pt x="1015" y="146"/>
                    <a:pt x="1032" y="81"/>
                    <a:pt x="983" y="32"/>
                  </a:cubicBezTo>
                  <a:cubicBezTo>
                    <a:pt x="965" y="14"/>
                    <a:pt x="937" y="1"/>
                    <a:pt x="9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
            <p:cNvSpPr/>
            <p:nvPr/>
          </p:nvSpPr>
          <p:spPr>
            <a:xfrm rot="10800000" flipH="1">
              <a:off x="3639425" y="4807150"/>
              <a:ext cx="27025" cy="20900"/>
            </a:xfrm>
            <a:custGeom>
              <a:avLst/>
              <a:gdLst/>
              <a:ahLst/>
              <a:cxnLst/>
              <a:rect l="l" t="t" r="r" b="b"/>
              <a:pathLst>
                <a:path w="1081" h="836" extrusionOk="0">
                  <a:moveTo>
                    <a:pt x="128" y="0"/>
                  </a:moveTo>
                  <a:cubicBezTo>
                    <a:pt x="97" y="0"/>
                    <a:pt x="65" y="19"/>
                    <a:pt x="33" y="50"/>
                  </a:cubicBezTo>
                  <a:cubicBezTo>
                    <a:pt x="1" y="83"/>
                    <a:pt x="17" y="165"/>
                    <a:pt x="66" y="198"/>
                  </a:cubicBezTo>
                  <a:cubicBezTo>
                    <a:pt x="344" y="394"/>
                    <a:pt x="623" y="607"/>
                    <a:pt x="885" y="820"/>
                  </a:cubicBezTo>
                  <a:cubicBezTo>
                    <a:pt x="917" y="836"/>
                    <a:pt x="934" y="836"/>
                    <a:pt x="950" y="836"/>
                  </a:cubicBezTo>
                  <a:cubicBezTo>
                    <a:pt x="983" y="836"/>
                    <a:pt x="1015" y="836"/>
                    <a:pt x="1032" y="803"/>
                  </a:cubicBezTo>
                  <a:cubicBezTo>
                    <a:pt x="1081" y="754"/>
                    <a:pt x="1065" y="689"/>
                    <a:pt x="1015" y="656"/>
                  </a:cubicBezTo>
                  <a:cubicBezTo>
                    <a:pt x="737" y="443"/>
                    <a:pt x="459" y="230"/>
                    <a:pt x="181" y="17"/>
                  </a:cubicBezTo>
                  <a:cubicBezTo>
                    <a:pt x="163" y="6"/>
                    <a:pt x="146" y="0"/>
                    <a:pt x="1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
            <p:cNvSpPr/>
            <p:nvPr/>
          </p:nvSpPr>
          <p:spPr>
            <a:xfrm rot="10800000" flipH="1">
              <a:off x="4656725" y="4783000"/>
              <a:ext cx="25400" cy="22625"/>
            </a:xfrm>
            <a:custGeom>
              <a:avLst/>
              <a:gdLst/>
              <a:ahLst/>
              <a:cxnLst/>
              <a:rect l="l" t="t" r="r" b="b"/>
              <a:pathLst>
                <a:path w="1016" h="905" extrusionOk="0">
                  <a:moveTo>
                    <a:pt x="903" y="0"/>
                  </a:moveTo>
                  <a:cubicBezTo>
                    <a:pt x="876" y="0"/>
                    <a:pt x="852" y="13"/>
                    <a:pt x="835" y="37"/>
                  </a:cubicBezTo>
                  <a:cubicBezTo>
                    <a:pt x="573" y="266"/>
                    <a:pt x="312" y="495"/>
                    <a:pt x="50" y="725"/>
                  </a:cubicBezTo>
                  <a:cubicBezTo>
                    <a:pt x="1" y="757"/>
                    <a:pt x="1" y="823"/>
                    <a:pt x="33" y="872"/>
                  </a:cubicBezTo>
                  <a:cubicBezTo>
                    <a:pt x="66" y="888"/>
                    <a:pt x="99" y="905"/>
                    <a:pt x="115" y="905"/>
                  </a:cubicBezTo>
                  <a:cubicBezTo>
                    <a:pt x="148" y="905"/>
                    <a:pt x="164" y="905"/>
                    <a:pt x="197" y="872"/>
                  </a:cubicBezTo>
                  <a:cubicBezTo>
                    <a:pt x="443" y="643"/>
                    <a:pt x="704" y="414"/>
                    <a:pt x="966" y="184"/>
                  </a:cubicBezTo>
                  <a:cubicBezTo>
                    <a:pt x="1015" y="152"/>
                    <a:pt x="1015" y="86"/>
                    <a:pt x="983" y="37"/>
                  </a:cubicBezTo>
                  <a:cubicBezTo>
                    <a:pt x="958" y="13"/>
                    <a:pt x="929" y="0"/>
                    <a:pt x="9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
            <p:cNvSpPr/>
            <p:nvPr/>
          </p:nvSpPr>
          <p:spPr>
            <a:xfrm rot="10800000" flipH="1">
              <a:off x="3680750" y="4774400"/>
              <a:ext cx="26625" cy="21725"/>
            </a:xfrm>
            <a:custGeom>
              <a:avLst/>
              <a:gdLst/>
              <a:ahLst/>
              <a:cxnLst/>
              <a:rect l="l" t="t" r="r" b="b"/>
              <a:pathLst>
                <a:path w="1065" h="869" extrusionOk="0">
                  <a:moveTo>
                    <a:pt x="141" y="0"/>
                  </a:moveTo>
                  <a:cubicBezTo>
                    <a:pt x="106" y="0"/>
                    <a:pt x="71" y="18"/>
                    <a:pt x="50" y="50"/>
                  </a:cubicBezTo>
                  <a:cubicBezTo>
                    <a:pt x="1" y="83"/>
                    <a:pt x="17" y="148"/>
                    <a:pt x="66" y="181"/>
                  </a:cubicBezTo>
                  <a:cubicBezTo>
                    <a:pt x="328" y="410"/>
                    <a:pt x="606" y="623"/>
                    <a:pt x="868" y="836"/>
                  </a:cubicBezTo>
                  <a:cubicBezTo>
                    <a:pt x="901" y="852"/>
                    <a:pt x="917" y="868"/>
                    <a:pt x="934" y="868"/>
                  </a:cubicBezTo>
                  <a:cubicBezTo>
                    <a:pt x="967" y="868"/>
                    <a:pt x="999" y="852"/>
                    <a:pt x="1016" y="819"/>
                  </a:cubicBezTo>
                  <a:cubicBezTo>
                    <a:pt x="1065" y="787"/>
                    <a:pt x="1048" y="721"/>
                    <a:pt x="999" y="672"/>
                  </a:cubicBezTo>
                  <a:cubicBezTo>
                    <a:pt x="737" y="459"/>
                    <a:pt x="459" y="246"/>
                    <a:pt x="197" y="17"/>
                  </a:cubicBezTo>
                  <a:cubicBezTo>
                    <a:pt x="180" y="6"/>
                    <a:pt x="160" y="0"/>
                    <a:pt x="1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
            <p:cNvSpPr/>
            <p:nvPr/>
          </p:nvSpPr>
          <p:spPr>
            <a:xfrm rot="10800000" flipH="1">
              <a:off x="4617450" y="4748625"/>
              <a:ext cx="25400" cy="22275"/>
            </a:xfrm>
            <a:custGeom>
              <a:avLst/>
              <a:gdLst/>
              <a:ahLst/>
              <a:cxnLst/>
              <a:rect l="l" t="t" r="r" b="b"/>
              <a:pathLst>
                <a:path w="1016" h="891" extrusionOk="0">
                  <a:moveTo>
                    <a:pt x="907" y="0"/>
                  </a:moveTo>
                  <a:cubicBezTo>
                    <a:pt x="882" y="0"/>
                    <a:pt x="857" y="8"/>
                    <a:pt x="835" y="23"/>
                  </a:cubicBezTo>
                  <a:cubicBezTo>
                    <a:pt x="573" y="252"/>
                    <a:pt x="311" y="481"/>
                    <a:pt x="49" y="711"/>
                  </a:cubicBezTo>
                  <a:cubicBezTo>
                    <a:pt x="0" y="743"/>
                    <a:pt x="0" y="809"/>
                    <a:pt x="33" y="858"/>
                  </a:cubicBezTo>
                  <a:cubicBezTo>
                    <a:pt x="49" y="874"/>
                    <a:pt x="82" y="891"/>
                    <a:pt x="115" y="891"/>
                  </a:cubicBezTo>
                  <a:cubicBezTo>
                    <a:pt x="131" y="891"/>
                    <a:pt x="164" y="891"/>
                    <a:pt x="180" y="874"/>
                  </a:cubicBezTo>
                  <a:cubicBezTo>
                    <a:pt x="442" y="645"/>
                    <a:pt x="704" y="416"/>
                    <a:pt x="982" y="187"/>
                  </a:cubicBezTo>
                  <a:cubicBezTo>
                    <a:pt x="1015" y="138"/>
                    <a:pt x="1015" y="72"/>
                    <a:pt x="982" y="39"/>
                  </a:cubicBezTo>
                  <a:cubicBezTo>
                    <a:pt x="964" y="12"/>
                    <a:pt x="936" y="0"/>
                    <a:pt x="9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
            <p:cNvSpPr/>
            <p:nvPr/>
          </p:nvSpPr>
          <p:spPr>
            <a:xfrm rot="10800000" flipH="1">
              <a:off x="3721675" y="4741675"/>
              <a:ext cx="26225" cy="21625"/>
            </a:xfrm>
            <a:custGeom>
              <a:avLst/>
              <a:gdLst/>
              <a:ahLst/>
              <a:cxnLst/>
              <a:rect l="l" t="t" r="r" b="b"/>
              <a:pathLst>
                <a:path w="1049" h="865" extrusionOk="0">
                  <a:moveTo>
                    <a:pt x="114" y="0"/>
                  </a:moveTo>
                  <a:cubicBezTo>
                    <a:pt x="83" y="0"/>
                    <a:pt x="52" y="18"/>
                    <a:pt x="33" y="46"/>
                  </a:cubicBezTo>
                  <a:cubicBezTo>
                    <a:pt x="1" y="79"/>
                    <a:pt x="1" y="145"/>
                    <a:pt x="50" y="194"/>
                  </a:cubicBezTo>
                  <a:cubicBezTo>
                    <a:pt x="328" y="407"/>
                    <a:pt x="590" y="619"/>
                    <a:pt x="868" y="849"/>
                  </a:cubicBezTo>
                  <a:cubicBezTo>
                    <a:pt x="885" y="865"/>
                    <a:pt x="901" y="865"/>
                    <a:pt x="934" y="865"/>
                  </a:cubicBezTo>
                  <a:cubicBezTo>
                    <a:pt x="966" y="865"/>
                    <a:pt x="983" y="849"/>
                    <a:pt x="1016" y="832"/>
                  </a:cubicBezTo>
                  <a:cubicBezTo>
                    <a:pt x="1048" y="783"/>
                    <a:pt x="1032" y="718"/>
                    <a:pt x="999" y="685"/>
                  </a:cubicBezTo>
                  <a:cubicBezTo>
                    <a:pt x="721" y="456"/>
                    <a:pt x="459" y="243"/>
                    <a:pt x="181" y="30"/>
                  </a:cubicBezTo>
                  <a:cubicBezTo>
                    <a:pt x="160" y="10"/>
                    <a:pt x="137" y="0"/>
                    <a:pt x="1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
            <p:cNvSpPr/>
            <p:nvPr/>
          </p:nvSpPr>
          <p:spPr>
            <a:xfrm rot="10800000" flipH="1">
              <a:off x="4576925" y="4715475"/>
              <a:ext cx="26225" cy="21475"/>
            </a:xfrm>
            <a:custGeom>
              <a:avLst/>
              <a:gdLst/>
              <a:ahLst/>
              <a:cxnLst/>
              <a:rect l="l" t="t" r="r" b="b"/>
              <a:pathLst>
                <a:path w="1049" h="859" extrusionOk="0">
                  <a:moveTo>
                    <a:pt x="940" y="1"/>
                  </a:moveTo>
                  <a:cubicBezTo>
                    <a:pt x="916" y="1"/>
                    <a:pt x="890" y="9"/>
                    <a:pt x="868" y="24"/>
                  </a:cubicBezTo>
                  <a:cubicBezTo>
                    <a:pt x="606" y="236"/>
                    <a:pt x="328" y="466"/>
                    <a:pt x="50" y="678"/>
                  </a:cubicBezTo>
                  <a:cubicBezTo>
                    <a:pt x="17" y="711"/>
                    <a:pt x="1" y="777"/>
                    <a:pt x="33" y="826"/>
                  </a:cubicBezTo>
                  <a:cubicBezTo>
                    <a:pt x="66" y="858"/>
                    <a:pt x="83" y="858"/>
                    <a:pt x="115" y="858"/>
                  </a:cubicBezTo>
                  <a:cubicBezTo>
                    <a:pt x="148" y="858"/>
                    <a:pt x="164" y="858"/>
                    <a:pt x="181" y="842"/>
                  </a:cubicBezTo>
                  <a:cubicBezTo>
                    <a:pt x="459" y="629"/>
                    <a:pt x="737" y="400"/>
                    <a:pt x="999" y="187"/>
                  </a:cubicBezTo>
                  <a:cubicBezTo>
                    <a:pt x="1048" y="138"/>
                    <a:pt x="1048" y="73"/>
                    <a:pt x="1016" y="40"/>
                  </a:cubicBezTo>
                  <a:cubicBezTo>
                    <a:pt x="998" y="13"/>
                    <a:pt x="970" y="1"/>
                    <a:pt x="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
            <p:cNvSpPr/>
            <p:nvPr/>
          </p:nvSpPr>
          <p:spPr>
            <a:xfrm rot="10800000" flipH="1">
              <a:off x="3762200" y="4709350"/>
              <a:ext cx="26625" cy="21225"/>
            </a:xfrm>
            <a:custGeom>
              <a:avLst/>
              <a:gdLst/>
              <a:ahLst/>
              <a:cxnLst/>
              <a:rect l="l" t="t" r="r" b="b"/>
              <a:pathLst>
                <a:path w="1065" h="849" extrusionOk="0">
                  <a:moveTo>
                    <a:pt x="130" y="1"/>
                  </a:moveTo>
                  <a:cubicBezTo>
                    <a:pt x="98" y="1"/>
                    <a:pt x="68" y="18"/>
                    <a:pt x="49" y="47"/>
                  </a:cubicBezTo>
                  <a:cubicBezTo>
                    <a:pt x="0" y="80"/>
                    <a:pt x="17" y="145"/>
                    <a:pt x="66" y="178"/>
                  </a:cubicBezTo>
                  <a:cubicBezTo>
                    <a:pt x="328" y="407"/>
                    <a:pt x="606" y="620"/>
                    <a:pt x="884" y="833"/>
                  </a:cubicBezTo>
                  <a:cubicBezTo>
                    <a:pt x="900" y="849"/>
                    <a:pt x="933" y="849"/>
                    <a:pt x="950" y="849"/>
                  </a:cubicBezTo>
                  <a:cubicBezTo>
                    <a:pt x="982" y="849"/>
                    <a:pt x="1015" y="833"/>
                    <a:pt x="1031" y="816"/>
                  </a:cubicBezTo>
                  <a:cubicBezTo>
                    <a:pt x="1064" y="767"/>
                    <a:pt x="1064" y="702"/>
                    <a:pt x="1015" y="669"/>
                  </a:cubicBezTo>
                  <a:cubicBezTo>
                    <a:pt x="737" y="456"/>
                    <a:pt x="458" y="243"/>
                    <a:pt x="197" y="31"/>
                  </a:cubicBezTo>
                  <a:cubicBezTo>
                    <a:pt x="176" y="10"/>
                    <a:pt x="153" y="1"/>
                    <a:pt x="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rot="10800000" flipH="1">
              <a:off x="4535200" y="4683975"/>
              <a:ext cx="27025" cy="20650"/>
            </a:xfrm>
            <a:custGeom>
              <a:avLst/>
              <a:gdLst/>
              <a:ahLst/>
              <a:cxnLst/>
              <a:rect l="l" t="t" r="r" b="b"/>
              <a:pathLst>
                <a:path w="1081" h="826" extrusionOk="0">
                  <a:moveTo>
                    <a:pt x="972" y="1"/>
                  </a:moveTo>
                  <a:cubicBezTo>
                    <a:pt x="948" y="1"/>
                    <a:pt x="922" y="9"/>
                    <a:pt x="900" y="24"/>
                  </a:cubicBezTo>
                  <a:cubicBezTo>
                    <a:pt x="622" y="237"/>
                    <a:pt x="327" y="449"/>
                    <a:pt x="66" y="646"/>
                  </a:cubicBezTo>
                  <a:cubicBezTo>
                    <a:pt x="16" y="662"/>
                    <a:pt x="0" y="744"/>
                    <a:pt x="33" y="777"/>
                  </a:cubicBezTo>
                  <a:cubicBezTo>
                    <a:pt x="49" y="809"/>
                    <a:pt x="82" y="826"/>
                    <a:pt x="115" y="826"/>
                  </a:cubicBezTo>
                  <a:cubicBezTo>
                    <a:pt x="147" y="826"/>
                    <a:pt x="164" y="826"/>
                    <a:pt x="180" y="809"/>
                  </a:cubicBezTo>
                  <a:cubicBezTo>
                    <a:pt x="458" y="613"/>
                    <a:pt x="737" y="400"/>
                    <a:pt x="1031" y="187"/>
                  </a:cubicBezTo>
                  <a:cubicBezTo>
                    <a:pt x="1080" y="155"/>
                    <a:pt x="1080" y="89"/>
                    <a:pt x="1048" y="40"/>
                  </a:cubicBezTo>
                  <a:cubicBezTo>
                    <a:pt x="1030" y="13"/>
                    <a:pt x="1002" y="1"/>
                    <a:pt x="9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
            <p:cNvSpPr/>
            <p:nvPr/>
          </p:nvSpPr>
          <p:spPr>
            <a:xfrm rot="10800000" flipH="1">
              <a:off x="3803925" y="4678650"/>
              <a:ext cx="27050" cy="20225"/>
            </a:xfrm>
            <a:custGeom>
              <a:avLst/>
              <a:gdLst/>
              <a:ahLst/>
              <a:cxnLst/>
              <a:rect l="l" t="t" r="r" b="b"/>
              <a:pathLst>
                <a:path w="1082" h="809" extrusionOk="0">
                  <a:moveTo>
                    <a:pt x="109" y="0"/>
                  </a:moveTo>
                  <a:cubicBezTo>
                    <a:pt x="79" y="0"/>
                    <a:pt x="51" y="12"/>
                    <a:pt x="33" y="39"/>
                  </a:cubicBezTo>
                  <a:cubicBezTo>
                    <a:pt x="1" y="88"/>
                    <a:pt x="17" y="154"/>
                    <a:pt x="50" y="187"/>
                  </a:cubicBezTo>
                  <a:cubicBezTo>
                    <a:pt x="344" y="399"/>
                    <a:pt x="623" y="596"/>
                    <a:pt x="917" y="792"/>
                  </a:cubicBezTo>
                  <a:cubicBezTo>
                    <a:pt x="934" y="809"/>
                    <a:pt x="950" y="809"/>
                    <a:pt x="966" y="809"/>
                  </a:cubicBezTo>
                  <a:cubicBezTo>
                    <a:pt x="999" y="809"/>
                    <a:pt x="1032" y="809"/>
                    <a:pt x="1048" y="776"/>
                  </a:cubicBezTo>
                  <a:cubicBezTo>
                    <a:pt x="1081" y="727"/>
                    <a:pt x="1081" y="661"/>
                    <a:pt x="1032" y="629"/>
                  </a:cubicBezTo>
                  <a:cubicBezTo>
                    <a:pt x="737" y="432"/>
                    <a:pt x="459" y="219"/>
                    <a:pt x="181" y="23"/>
                  </a:cubicBezTo>
                  <a:cubicBezTo>
                    <a:pt x="159" y="8"/>
                    <a:pt x="133" y="0"/>
                    <a:pt x="1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
            <p:cNvSpPr/>
            <p:nvPr/>
          </p:nvSpPr>
          <p:spPr>
            <a:xfrm rot="10800000" flipH="1">
              <a:off x="4491825" y="4654925"/>
              <a:ext cx="27850" cy="19400"/>
            </a:xfrm>
            <a:custGeom>
              <a:avLst/>
              <a:gdLst/>
              <a:ahLst/>
              <a:cxnLst/>
              <a:rect l="l" t="t" r="r" b="b"/>
              <a:pathLst>
                <a:path w="1114" h="776" extrusionOk="0">
                  <a:moveTo>
                    <a:pt x="1005" y="0"/>
                  </a:moveTo>
                  <a:cubicBezTo>
                    <a:pt x="981" y="0"/>
                    <a:pt x="955" y="8"/>
                    <a:pt x="933" y="23"/>
                  </a:cubicBezTo>
                  <a:cubicBezTo>
                    <a:pt x="638" y="203"/>
                    <a:pt x="344" y="400"/>
                    <a:pt x="66" y="580"/>
                  </a:cubicBezTo>
                  <a:cubicBezTo>
                    <a:pt x="16" y="596"/>
                    <a:pt x="0" y="661"/>
                    <a:pt x="16" y="711"/>
                  </a:cubicBezTo>
                  <a:cubicBezTo>
                    <a:pt x="49" y="743"/>
                    <a:pt x="82" y="776"/>
                    <a:pt x="115" y="776"/>
                  </a:cubicBezTo>
                  <a:cubicBezTo>
                    <a:pt x="131" y="776"/>
                    <a:pt x="147" y="760"/>
                    <a:pt x="164" y="760"/>
                  </a:cubicBezTo>
                  <a:cubicBezTo>
                    <a:pt x="458" y="580"/>
                    <a:pt x="753" y="383"/>
                    <a:pt x="1048" y="187"/>
                  </a:cubicBezTo>
                  <a:cubicBezTo>
                    <a:pt x="1097" y="154"/>
                    <a:pt x="1113" y="89"/>
                    <a:pt x="1080" y="39"/>
                  </a:cubicBezTo>
                  <a:cubicBezTo>
                    <a:pt x="1062" y="12"/>
                    <a:pt x="1034" y="0"/>
                    <a:pt x="10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
            <p:cNvSpPr/>
            <p:nvPr/>
          </p:nvSpPr>
          <p:spPr>
            <a:xfrm rot="10800000" flipH="1">
              <a:off x="3846900" y="4650000"/>
              <a:ext cx="28250" cy="19275"/>
            </a:xfrm>
            <a:custGeom>
              <a:avLst/>
              <a:gdLst/>
              <a:ahLst/>
              <a:cxnLst/>
              <a:rect l="l" t="t" r="r" b="b"/>
              <a:pathLst>
                <a:path w="1130" h="771" extrusionOk="0">
                  <a:moveTo>
                    <a:pt x="124" y="0"/>
                  </a:moveTo>
                  <a:cubicBezTo>
                    <a:pt x="89" y="0"/>
                    <a:pt x="54" y="19"/>
                    <a:pt x="33" y="50"/>
                  </a:cubicBezTo>
                  <a:cubicBezTo>
                    <a:pt x="0" y="99"/>
                    <a:pt x="17" y="165"/>
                    <a:pt x="66" y="198"/>
                  </a:cubicBezTo>
                  <a:cubicBezTo>
                    <a:pt x="361" y="394"/>
                    <a:pt x="672" y="574"/>
                    <a:pt x="950" y="754"/>
                  </a:cubicBezTo>
                  <a:cubicBezTo>
                    <a:pt x="966" y="754"/>
                    <a:pt x="983" y="770"/>
                    <a:pt x="1015" y="770"/>
                  </a:cubicBezTo>
                  <a:cubicBezTo>
                    <a:pt x="1048" y="770"/>
                    <a:pt x="1081" y="738"/>
                    <a:pt x="1097" y="705"/>
                  </a:cubicBezTo>
                  <a:cubicBezTo>
                    <a:pt x="1130" y="656"/>
                    <a:pt x="1113" y="590"/>
                    <a:pt x="1064" y="574"/>
                  </a:cubicBezTo>
                  <a:cubicBezTo>
                    <a:pt x="770" y="394"/>
                    <a:pt x="475" y="214"/>
                    <a:pt x="180" y="17"/>
                  </a:cubicBezTo>
                  <a:cubicBezTo>
                    <a:pt x="163" y="6"/>
                    <a:pt x="144" y="0"/>
                    <a:pt x="1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
            <p:cNvSpPr/>
            <p:nvPr/>
          </p:nvSpPr>
          <p:spPr>
            <a:xfrm rot="10800000" flipH="1">
              <a:off x="4445975" y="4629950"/>
              <a:ext cx="29075" cy="17225"/>
            </a:xfrm>
            <a:custGeom>
              <a:avLst/>
              <a:gdLst/>
              <a:ahLst/>
              <a:cxnLst/>
              <a:rect l="l" t="t" r="r" b="b"/>
              <a:pathLst>
                <a:path w="1163" h="689" extrusionOk="0">
                  <a:moveTo>
                    <a:pt x="1055" y="0"/>
                  </a:moveTo>
                  <a:cubicBezTo>
                    <a:pt x="1036" y="0"/>
                    <a:pt x="1017" y="6"/>
                    <a:pt x="999" y="17"/>
                  </a:cubicBezTo>
                  <a:lnTo>
                    <a:pt x="852" y="83"/>
                  </a:lnTo>
                  <a:cubicBezTo>
                    <a:pt x="590" y="230"/>
                    <a:pt x="328" y="361"/>
                    <a:pt x="66" y="492"/>
                  </a:cubicBezTo>
                  <a:cubicBezTo>
                    <a:pt x="17" y="525"/>
                    <a:pt x="1" y="590"/>
                    <a:pt x="17" y="639"/>
                  </a:cubicBezTo>
                  <a:cubicBezTo>
                    <a:pt x="50" y="672"/>
                    <a:pt x="83" y="688"/>
                    <a:pt x="115" y="688"/>
                  </a:cubicBezTo>
                  <a:lnTo>
                    <a:pt x="164" y="688"/>
                  </a:lnTo>
                  <a:cubicBezTo>
                    <a:pt x="426" y="558"/>
                    <a:pt x="688" y="410"/>
                    <a:pt x="967" y="263"/>
                  </a:cubicBezTo>
                  <a:lnTo>
                    <a:pt x="1097" y="197"/>
                  </a:lnTo>
                  <a:cubicBezTo>
                    <a:pt x="1147" y="165"/>
                    <a:pt x="1163" y="99"/>
                    <a:pt x="1130" y="50"/>
                  </a:cubicBezTo>
                  <a:cubicBezTo>
                    <a:pt x="1120" y="18"/>
                    <a:pt x="1089" y="0"/>
                    <a:pt x="10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
            <p:cNvSpPr/>
            <p:nvPr/>
          </p:nvSpPr>
          <p:spPr>
            <a:xfrm rot="10800000" flipH="1">
              <a:off x="3891900" y="4625450"/>
              <a:ext cx="29500" cy="17200"/>
            </a:xfrm>
            <a:custGeom>
              <a:avLst/>
              <a:gdLst/>
              <a:ahLst/>
              <a:cxnLst/>
              <a:rect l="l" t="t" r="r" b="b"/>
              <a:pathLst>
                <a:path w="1180" h="688" extrusionOk="0">
                  <a:moveTo>
                    <a:pt x="113" y="0"/>
                  </a:moveTo>
                  <a:cubicBezTo>
                    <a:pt x="77" y="0"/>
                    <a:pt x="45" y="22"/>
                    <a:pt x="34" y="66"/>
                  </a:cubicBezTo>
                  <a:cubicBezTo>
                    <a:pt x="1" y="115"/>
                    <a:pt x="17" y="164"/>
                    <a:pt x="66" y="196"/>
                  </a:cubicBezTo>
                  <a:cubicBezTo>
                    <a:pt x="377" y="360"/>
                    <a:pt x="688" y="524"/>
                    <a:pt x="1016" y="671"/>
                  </a:cubicBezTo>
                  <a:cubicBezTo>
                    <a:pt x="1016" y="671"/>
                    <a:pt x="1032" y="688"/>
                    <a:pt x="1049" y="688"/>
                  </a:cubicBezTo>
                  <a:cubicBezTo>
                    <a:pt x="1098" y="688"/>
                    <a:pt x="1130" y="655"/>
                    <a:pt x="1147" y="622"/>
                  </a:cubicBezTo>
                  <a:cubicBezTo>
                    <a:pt x="1179" y="573"/>
                    <a:pt x="1147" y="507"/>
                    <a:pt x="1098" y="475"/>
                  </a:cubicBezTo>
                  <a:cubicBezTo>
                    <a:pt x="787" y="327"/>
                    <a:pt x="476" y="180"/>
                    <a:pt x="165" y="16"/>
                  </a:cubicBezTo>
                  <a:cubicBezTo>
                    <a:pt x="148" y="6"/>
                    <a:pt x="130" y="0"/>
                    <a:pt x="1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
            <p:cNvSpPr/>
            <p:nvPr/>
          </p:nvSpPr>
          <p:spPr>
            <a:xfrm rot="10800000" flipH="1">
              <a:off x="4398100" y="4608675"/>
              <a:ext cx="30300" cy="15325"/>
            </a:xfrm>
            <a:custGeom>
              <a:avLst/>
              <a:gdLst/>
              <a:ahLst/>
              <a:cxnLst/>
              <a:rect l="l" t="t" r="r" b="b"/>
              <a:pathLst>
                <a:path w="1212" h="613" extrusionOk="0">
                  <a:moveTo>
                    <a:pt x="1087" y="1"/>
                  </a:moveTo>
                  <a:cubicBezTo>
                    <a:pt x="1074" y="1"/>
                    <a:pt x="1061" y="3"/>
                    <a:pt x="1048" y="7"/>
                  </a:cubicBezTo>
                  <a:cubicBezTo>
                    <a:pt x="737" y="154"/>
                    <a:pt x="410" y="285"/>
                    <a:pt x="83" y="416"/>
                  </a:cubicBezTo>
                  <a:cubicBezTo>
                    <a:pt x="33" y="433"/>
                    <a:pt x="1" y="498"/>
                    <a:pt x="33" y="547"/>
                  </a:cubicBezTo>
                  <a:cubicBezTo>
                    <a:pt x="33" y="580"/>
                    <a:pt x="83" y="613"/>
                    <a:pt x="115" y="613"/>
                  </a:cubicBezTo>
                  <a:lnTo>
                    <a:pt x="164" y="613"/>
                  </a:lnTo>
                  <a:cubicBezTo>
                    <a:pt x="492" y="482"/>
                    <a:pt x="819" y="334"/>
                    <a:pt x="1130" y="203"/>
                  </a:cubicBezTo>
                  <a:cubicBezTo>
                    <a:pt x="1179" y="187"/>
                    <a:pt x="1212" y="122"/>
                    <a:pt x="1179" y="56"/>
                  </a:cubicBezTo>
                  <a:cubicBezTo>
                    <a:pt x="1167" y="19"/>
                    <a:pt x="1127"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
            <p:cNvSpPr/>
            <p:nvPr/>
          </p:nvSpPr>
          <p:spPr>
            <a:xfrm rot="10800000" flipH="1">
              <a:off x="3938975" y="4605400"/>
              <a:ext cx="30300" cy="14900"/>
            </a:xfrm>
            <a:custGeom>
              <a:avLst/>
              <a:gdLst/>
              <a:ahLst/>
              <a:cxnLst/>
              <a:rect l="l" t="t" r="r" b="b"/>
              <a:pathLst>
                <a:path w="1212" h="596" extrusionOk="0">
                  <a:moveTo>
                    <a:pt x="127" y="0"/>
                  </a:moveTo>
                  <a:cubicBezTo>
                    <a:pt x="87" y="0"/>
                    <a:pt x="46" y="22"/>
                    <a:pt x="33" y="72"/>
                  </a:cubicBezTo>
                  <a:cubicBezTo>
                    <a:pt x="0" y="121"/>
                    <a:pt x="33" y="186"/>
                    <a:pt x="82" y="203"/>
                  </a:cubicBezTo>
                  <a:cubicBezTo>
                    <a:pt x="410" y="334"/>
                    <a:pt x="737" y="465"/>
                    <a:pt x="1064" y="596"/>
                  </a:cubicBezTo>
                  <a:lnTo>
                    <a:pt x="1097" y="596"/>
                  </a:lnTo>
                  <a:cubicBezTo>
                    <a:pt x="1146" y="596"/>
                    <a:pt x="1179" y="563"/>
                    <a:pt x="1195" y="530"/>
                  </a:cubicBezTo>
                  <a:cubicBezTo>
                    <a:pt x="1212" y="481"/>
                    <a:pt x="1195" y="416"/>
                    <a:pt x="1130" y="399"/>
                  </a:cubicBezTo>
                  <a:cubicBezTo>
                    <a:pt x="802" y="268"/>
                    <a:pt x="475" y="154"/>
                    <a:pt x="164" y="6"/>
                  </a:cubicBezTo>
                  <a:cubicBezTo>
                    <a:pt x="152" y="2"/>
                    <a:pt x="140" y="0"/>
                    <a:pt x="1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
            <p:cNvSpPr/>
            <p:nvPr/>
          </p:nvSpPr>
          <p:spPr>
            <a:xfrm rot="10800000" flipH="1">
              <a:off x="4348600" y="4591900"/>
              <a:ext cx="31125" cy="13225"/>
            </a:xfrm>
            <a:custGeom>
              <a:avLst/>
              <a:gdLst/>
              <a:ahLst/>
              <a:cxnLst/>
              <a:rect l="l" t="t" r="r" b="b"/>
              <a:pathLst>
                <a:path w="1245" h="529" extrusionOk="0">
                  <a:moveTo>
                    <a:pt x="1114" y="1"/>
                  </a:moveTo>
                  <a:cubicBezTo>
                    <a:pt x="1103" y="1"/>
                    <a:pt x="1092" y="2"/>
                    <a:pt x="1080" y="5"/>
                  </a:cubicBezTo>
                  <a:cubicBezTo>
                    <a:pt x="753" y="120"/>
                    <a:pt x="426" y="218"/>
                    <a:pt x="98" y="316"/>
                  </a:cubicBezTo>
                  <a:cubicBezTo>
                    <a:pt x="33" y="332"/>
                    <a:pt x="0" y="398"/>
                    <a:pt x="16" y="447"/>
                  </a:cubicBezTo>
                  <a:cubicBezTo>
                    <a:pt x="33" y="496"/>
                    <a:pt x="82" y="529"/>
                    <a:pt x="115" y="529"/>
                  </a:cubicBezTo>
                  <a:lnTo>
                    <a:pt x="147" y="529"/>
                  </a:lnTo>
                  <a:cubicBezTo>
                    <a:pt x="491" y="431"/>
                    <a:pt x="819" y="316"/>
                    <a:pt x="1146" y="201"/>
                  </a:cubicBezTo>
                  <a:cubicBezTo>
                    <a:pt x="1211" y="185"/>
                    <a:pt x="1244" y="136"/>
                    <a:pt x="1211" y="70"/>
                  </a:cubicBezTo>
                  <a:cubicBezTo>
                    <a:pt x="1198" y="30"/>
                    <a:pt x="1162" y="1"/>
                    <a:pt x="11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
            <p:cNvSpPr/>
            <p:nvPr/>
          </p:nvSpPr>
          <p:spPr>
            <a:xfrm rot="10800000" flipH="1">
              <a:off x="3988075" y="4589450"/>
              <a:ext cx="31125" cy="12800"/>
            </a:xfrm>
            <a:custGeom>
              <a:avLst/>
              <a:gdLst/>
              <a:ahLst/>
              <a:cxnLst/>
              <a:rect l="l" t="t" r="r" b="b"/>
              <a:pathLst>
                <a:path w="1245" h="512" extrusionOk="0">
                  <a:moveTo>
                    <a:pt x="121" y="0"/>
                  </a:moveTo>
                  <a:cubicBezTo>
                    <a:pt x="78" y="0"/>
                    <a:pt x="30" y="32"/>
                    <a:pt x="17" y="86"/>
                  </a:cubicBezTo>
                  <a:cubicBezTo>
                    <a:pt x="1" y="136"/>
                    <a:pt x="33" y="201"/>
                    <a:pt x="82" y="217"/>
                  </a:cubicBezTo>
                  <a:cubicBezTo>
                    <a:pt x="410" y="316"/>
                    <a:pt x="753" y="414"/>
                    <a:pt x="1097" y="512"/>
                  </a:cubicBezTo>
                  <a:lnTo>
                    <a:pt x="1130" y="512"/>
                  </a:lnTo>
                  <a:cubicBezTo>
                    <a:pt x="1163" y="512"/>
                    <a:pt x="1212" y="479"/>
                    <a:pt x="1228" y="430"/>
                  </a:cubicBezTo>
                  <a:cubicBezTo>
                    <a:pt x="1245" y="381"/>
                    <a:pt x="1212" y="316"/>
                    <a:pt x="1146" y="299"/>
                  </a:cubicBezTo>
                  <a:cubicBezTo>
                    <a:pt x="819" y="217"/>
                    <a:pt x="475" y="119"/>
                    <a:pt x="148" y="5"/>
                  </a:cubicBezTo>
                  <a:cubicBezTo>
                    <a:pt x="139" y="2"/>
                    <a:pt x="131" y="0"/>
                    <a:pt x="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
            <p:cNvSpPr/>
            <p:nvPr/>
          </p:nvSpPr>
          <p:spPr>
            <a:xfrm rot="10800000" flipH="1">
              <a:off x="4298250" y="4579625"/>
              <a:ext cx="31125" cy="10775"/>
            </a:xfrm>
            <a:custGeom>
              <a:avLst/>
              <a:gdLst/>
              <a:ahLst/>
              <a:cxnLst/>
              <a:rect l="l" t="t" r="r" b="b"/>
              <a:pathLst>
                <a:path w="1245" h="431" extrusionOk="0">
                  <a:moveTo>
                    <a:pt x="1131" y="1"/>
                  </a:moveTo>
                  <a:cubicBezTo>
                    <a:pt x="1120" y="1"/>
                    <a:pt x="1109" y="2"/>
                    <a:pt x="1097" y="5"/>
                  </a:cubicBezTo>
                  <a:cubicBezTo>
                    <a:pt x="770" y="87"/>
                    <a:pt x="426" y="153"/>
                    <a:pt x="83" y="218"/>
                  </a:cubicBezTo>
                  <a:cubicBezTo>
                    <a:pt x="34" y="234"/>
                    <a:pt x="1" y="284"/>
                    <a:pt x="1" y="349"/>
                  </a:cubicBezTo>
                  <a:cubicBezTo>
                    <a:pt x="17" y="398"/>
                    <a:pt x="50" y="431"/>
                    <a:pt x="99" y="431"/>
                  </a:cubicBezTo>
                  <a:lnTo>
                    <a:pt x="132" y="431"/>
                  </a:lnTo>
                  <a:cubicBezTo>
                    <a:pt x="475" y="365"/>
                    <a:pt x="819" y="284"/>
                    <a:pt x="1147" y="202"/>
                  </a:cubicBezTo>
                  <a:cubicBezTo>
                    <a:pt x="1212" y="185"/>
                    <a:pt x="1245" y="136"/>
                    <a:pt x="1228" y="71"/>
                  </a:cubicBezTo>
                  <a:cubicBezTo>
                    <a:pt x="1215" y="30"/>
                    <a:pt x="1179" y="1"/>
                    <a:pt x="1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
            <p:cNvSpPr/>
            <p:nvPr/>
          </p:nvSpPr>
          <p:spPr>
            <a:xfrm rot="10800000" flipH="1">
              <a:off x="4038825" y="4577975"/>
              <a:ext cx="31125" cy="10375"/>
            </a:xfrm>
            <a:custGeom>
              <a:avLst/>
              <a:gdLst/>
              <a:ahLst/>
              <a:cxnLst/>
              <a:rect l="l" t="t" r="r" b="b"/>
              <a:pathLst>
                <a:path w="1245" h="415" extrusionOk="0">
                  <a:moveTo>
                    <a:pt x="99" y="1"/>
                  </a:moveTo>
                  <a:cubicBezTo>
                    <a:pt x="50" y="1"/>
                    <a:pt x="14" y="33"/>
                    <a:pt x="0" y="87"/>
                  </a:cubicBezTo>
                  <a:cubicBezTo>
                    <a:pt x="0" y="136"/>
                    <a:pt x="33" y="202"/>
                    <a:pt x="82" y="202"/>
                  </a:cubicBezTo>
                  <a:cubicBezTo>
                    <a:pt x="426" y="283"/>
                    <a:pt x="770" y="349"/>
                    <a:pt x="1113" y="414"/>
                  </a:cubicBezTo>
                  <a:lnTo>
                    <a:pt x="1130" y="414"/>
                  </a:lnTo>
                  <a:cubicBezTo>
                    <a:pt x="1179" y="414"/>
                    <a:pt x="1228" y="382"/>
                    <a:pt x="1228" y="332"/>
                  </a:cubicBezTo>
                  <a:cubicBezTo>
                    <a:pt x="1244" y="283"/>
                    <a:pt x="1211" y="218"/>
                    <a:pt x="1146" y="218"/>
                  </a:cubicBezTo>
                  <a:cubicBezTo>
                    <a:pt x="802" y="152"/>
                    <a:pt x="459" y="71"/>
                    <a:pt x="131" y="5"/>
                  </a:cubicBezTo>
                  <a:cubicBezTo>
                    <a:pt x="120" y="2"/>
                    <a:pt x="109" y="1"/>
                    <a:pt x="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p:nvPr/>
          </p:nvSpPr>
          <p:spPr>
            <a:xfrm rot="10800000" flipH="1">
              <a:off x="4246300" y="4571425"/>
              <a:ext cx="31525" cy="9025"/>
            </a:xfrm>
            <a:custGeom>
              <a:avLst/>
              <a:gdLst/>
              <a:ahLst/>
              <a:cxnLst/>
              <a:rect l="l" t="t" r="r" b="b"/>
              <a:pathLst>
                <a:path w="1261" h="361" extrusionOk="0">
                  <a:moveTo>
                    <a:pt x="1146" y="0"/>
                  </a:moveTo>
                  <a:cubicBezTo>
                    <a:pt x="802" y="66"/>
                    <a:pt x="458" y="115"/>
                    <a:pt x="115" y="147"/>
                  </a:cubicBezTo>
                  <a:cubicBezTo>
                    <a:pt x="49" y="147"/>
                    <a:pt x="0" y="197"/>
                    <a:pt x="16" y="262"/>
                  </a:cubicBezTo>
                  <a:cubicBezTo>
                    <a:pt x="16" y="311"/>
                    <a:pt x="65" y="360"/>
                    <a:pt x="115" y="360"/>
                  </a:cubicBezTo>
                  <a:lnTo>
                    <a:pt x="131" y="360"/>
                  </a:lnTo>
                  <a:cubicBezTo>
                    <a:pt x="475" y="311"/>
                    <a:pt x="835" y="262"/>
                    <a:pt x="1162" y="213"/>
                  </a:cubicBezTo>
                  <a:cubicBezTo>
                    <a:pt x="1228" y="213"/>
                    <a:pt x="1260" y="147"/>
                    <a:pt x="1260" y="98"/>
                  </a:cubicBezTo>
                  <a:cubicBezTo>
                    <a:pt x="1244" y="33"/>
                    <a:pt x="1195" y="0"/>
                    <a:pt x="1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
            <p:cNvSpPr/>
            <p:nvPr/>
          </p:nvSpPr>
          <p:spPr>
            <a:xfrm rot="10800000" flipH="1">
              <a:off x="4089975" y="4570625"/>
              <a:ext cx="31525" cy="8275"/>
            </a:xfrm>
            <a:custGeom>
              <a:avLst/>
              <a:gdLst/>
              <a:ahLst/>
              <a:cxnLst/>
              <a:rect l="l" t="t" r="r" b="b"/>
              <a:pathLst>
                <a:path w="1261" h="331" extrusionOk="0">
                  <a:moveTo>
                    <a:pt x="111" y="0"/>
                  </a:moveTo>
                  <a:cubicBezTo>
                    <a:pt x="66" y="0"/>
                    <a:pt x="17" y="43"/>
                    <a:pt x="17" y="85"/>
                  </a:cubicBezTo>
                  <a:cubicBezTo>
                    <a:pt x="0" y="151"/>
                    <a:pt x="49" y="200"/>
                    <a:pt x="98" y="200"/>
                  </a:cubicBezTo>
                  <a:cubicBezTo>
                    <a:pt x="442" y="249"/>
                    <a:pt x="802" y="298"/>
                    <a:pt x="1146" y="331"/>
                  </a:cubicBezTo>
                  <a:lnTo>
                    <a:pt x="1162" y="331"/>
                  </a:lnTo>
                  <a:cubicBezTo>
                    <a:pt x="1212" y="331"/>
                    <a:pt x="1261" y="298"/>
                    <a:pt x="1261" y="233"/>
                  </a:cubicBezTo>
                  <a:cubicBezTo>
                    <a:pt x="1261" y="184"/>
                    <a:pt x="1228" y="135"/>
                    <a:pt x="1162" y="118"/>
                  </a:cubicBezTo>
                  <a:cubicBezTo>
                    <a:pt x="819" y="85"/>
                    <a:pt x="475" y="53"/>
                    <a:pt x="131" y="4"/>
                  </a:cubicBezTo>
                  <a:cubicBezTo>
                    <a:pt x="125" y="1"/>
                    <a:pt x="118" y="0"/>
                    <a:pt x="1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
            <p:cNvSpPr/>
            <p:nvPr/>
          </p:nvSpPr>
          <p:spPr>
            <a:xfrm rot="10800000" flipH="1">
              <a:off x="4194325" y="4568150"/>
              <a:ext cx="31525" cy="6250"/>
            </a:xfrm>
            <a:custGeom>
              <a:avLst/>
              <a:gdLst/>
              <a:ahLst/>
              <a:cxnLst/>
              <a:rect l="l" t="t" r="r" b="b"/>
              <a:pathLst>
                <a:path w="1261" h="250" extrusionOk="0">
                  <a:moveTo>
                    <a:pt x="1171" y="0"/>
                  </a:moveTo>
                  <a:cubicBezTo>
                    <a:pt x="1163" y="0"/>
                    <a:pt x="1155" y="1"/>
                    <a:pt x="1146" y="4"/>
                  </a:cubicBezTo>
                  <a:cubicBezTo>
                    <a:pt x="802" y="20"/>
                    <a:pt x="459" y="36"/>
                    <a:pt x="115" y="53"/>
                  </a:cubicBezTo>
                  <a:cubicBezTo>
                    <a:pt x="49" y="53"/>
                    <a:pt x="0" y="102"/>
                    <a:pt x="17" y="151"/>
                  </a:cubicBezTo>
                  <a:cubicBezTo>
                    <a:pt x="17" y="216"/>
                    <a:pt x="49" y="249"/>
                    <a:pt x="115" y="249"/>
                  </a:cubicBezTo>
                  <a:cubicBezTo>
                    <a:pt x="459" y="249"/>
                    <a:pt x="819" y="233"/>
                    <a:pt x="1162" y="200"/>
                  </a:cubicBezTo>
                  <a:cubicBezTo>
                    <a:pt x="1228" y="200"/>
                    <a:pt x="1261" y="151"/>
                    <a:pt x="1261" y="102"/>
                  </a:cubicBezTo>
                  <a:cubicBezTo>
                    <a:pt x="1261" y="45"/>
                    <a:pt x="1224" y="0"/>
                    <a:pt x="11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
            <p:cNvSpPr/>
            <p:nvPr/>
          </p:nvSpPr>
          <p:spPr>
            <a:xfrm rot="10800000" flipH="1">
              <a:off x="4142350" y="4567750"/>
              <a:ext cx="31125" cy="6175"/>
            </a:xfrm>
            <a:custGeom>
              <a:avLst/>
              <a:gdLst/>
              <a:ahLst/>
              <a:cxnLst/>
              <a:rect l="l" t="t" r="r" b="b"/>
              <a:pathLst>
                <a:path w="1245" h="247" extrusionOk="0">
                  <a:moveTo>
                    <a:pt x="115" y="1"/>
                  </a:moveTo>
                  <a:cubicBezTo>
                    <a:pt x="50" y="1"/>
                    <a:pt x="0" y="50"/>
                    <a:pt x="0" y="99"/>
                  </a:cubicBezTo>
                  <a:cubicBezTo>
                    <a:pt x="0" y="165"/>
                    <a:pt x="33" y="214"/>
                    <a:pt x="99" y="214"/>
                  </a:cubicBezTo>
                  <a:cubicBezTo>
                    <a:pt x="442" y="230"/>
                    <a:pt x="802" y="247"/>
                    <a:pt x="1146" y="247"/>
                  </a:cubicBezTo>
                  <a:cubicBezTo>
                    <a:pt x="1195" y="247"/>
                    <a:pt x="1244" y="197"/>
                    <a:pt x="1244" y="148"/>
                  </a:cubicBezTo>
                  <a:cubicBezTo>
                    <a:pt x="1244" y="83"/>
                    <a:pt x="1212" y="34"/>
                    <a:pt x="1146" y="34"/>
                  </a:cubicBezTo>
                  <a:cubicBezTo>
                    <a:pt x="802" y="34"/>
                    <a:pt x="459" y="17"/>
                    <a:pt x="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8" name="Google Shape;258;p3"/>
          <p:cNvSpPr/>
          <p:nvPr/>
        </p:nvSpPr>
        <p:spPr>
          <a:xfrm>
            <a:off x="1753106" y="404884"/>
            <a:ext cx="341317" cy="338700"/>
          </a:xfrm>
          <a:custGeom>
            <a:avLst/>
            <a:gdLst/>
            <a:ahLst/>
            <a:cxnLst/>
            <a:rect l="l" t="t" r="r" b="b"/>
            <a:pathLst>
              <a:path w="3521" h="3494" extrusionOk="0">
                <a:moveTo>
                  <a:pt x="1824" y="0"/>
                </a:moveTo>
                <a:cubicBezTo>
                  <a:pt x="1805" y="0"/>
                  <a:pt x="1785" y="9"/>
                  <a:pt x="1769" y="25"/>
                </a:cubicBezTo>
                <a:lnTo>
                  <a:pt x="1441" y="582"/>
                </a:lnTo>
                <a:cubicBezTo>
                  <a:pt x="1245" y="909"/>
                  <a:pt x="967" y="1171"/>
                  <a:pt x="623" y="1351"/>
                </a:cubicBezTo>
                <a:lnTo>
                  <a:pt x="50" y="1646"/>
                </a:lnTo>
                <a:cubicBezTo>
                  <a:pt x="1" y="1662"/>
                  <a:pt x="1" y="1711"/>
                  <a:pt x="50" y="1744"/>
                </a:cubicBezTo>
                <a:lnTo>
                  <a:pt x="606" y="2071"/>
                </a:lnTo>
                <a:cubicBezTo>
                  <a:pt x="934" y="2268"/>
                  <a:pt x="1196" y="2546"/>
                  <a:pt x="1359" y="2890"/>
                </a:cubicBezTo>
                <a:lnTo>
                  <a:pt x="1654" y="3462"/>
                </a:lnTo>
                <a:cubicBezTo>
                  <a:pt x="1663" y="3480"/>
                  <a:pt x="1687" y="3493"/>
                  <a:pt x="1709" y="3493"/>
                </a:cubicBezTo>
                <a:cubicBezTo>
                  <a:pt x="1727" y="3493"/>
                  <a:pt x="1745" y="3485"/>
                  <a:pt x="1752" y="3462"/>
                </a:cubicBezTo>
                <a:lnTo>
                  <a:pt x="2080" y="2906"/>
                </a:lnTo>
                <a:cubicBezTo>
                  <a:pt x="2276" y="2579"/>
                  <a:pt x="2554" y="2317"/>
                  <a:pt x="2898" y="2153"/>
                </a:cubicBezTo>
                <a:lnTo>
                  <a:pt x="3471" y="1858"/>
                </a:lnTo>
                <a:cubicBezTo>
                  <a:pt x="3520" y="1842"/>
                  <a:pt x="3520" y="1776"/>
                  <a:pt x="3487" y="1760"/>
                </a:cubicBezTo>
                <a:lnTo>
                  <a:pt x="2931" y="1433"/>
                </a:lnTo>
                <a:cubicBezTo>
                  <a:pt x="2603" y="1236"/>
                  <a:pt x="2342" y="942"/>
                  <a:pt x="2161" y="614"/>
                </a:cubicBezTo>
                <a:lnTo>
                  <a:pt x="1867" y="25"/>
                </a:lnTo>
                <a:cubicBezTo>
                  <a:pt x="1859" y="9"/>
                  <a:pt x="1842" y="0"/>
                  <a:pt x="18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
          <p:cNvSpPr/>
          <p:nvPr/>
        </p:nvSpPr>
        <p:spPr>
          <a:xfrm>
            <a:off x="391550" y="4285025"/>
            <a:ext cx="301776" cy="299471"/>
          </a:xfrm>
          <a:custGeom>
            <a:avLst/>
            <a:gdLst/>
            <a:ahLst/>
            <a:cxnLst/>
            <a:rect l="l" t="t" r="r" b="b"/>
            <a:pathLst>
              <a:path w="3521" h="3494" extrusionOk="0">
                <a:moveTo>
                  <a:pt x="1824" y="0"/>
                </a:moveTo>
                <a:cubicBezTo>
                  <a:pt x="1805" y="0"/>
                  <a:pt x="1785" y="9"/>
                  <a:pt x="1769" y="25"/>
                </a:cubicBezTo>
                <a:lnTo>
                  <a:pt x="1441" y="582"/>
                </a:lnTo>
                <a:cubicBezTo>
                  <a:pt x="1245" y="909"/>
                  <a:pt x="967" y="1171"/>
                  <a:pt x="623" y="1351"/>
                </a:cubicBezTo>
                <a:lnTo>
                  <a:pt x="50" y="1646"/>
                </a:lnTo>
                <a:cubicBezTo>
                  <a:pt x="1" y="1662"/>
                  <a:pt x="1" y="1711"/>
                  <a:pt x="50" y="1744"/>
                </a:cubicBezTo>
                <a:lnTo>
                  <a:pt x="606" y="2071"/>
                </a:lnTo>
                <a:cubicBezTo>
                  <a:pt x="934" y="2268"/>
                  <a:pt x="1196" y="2546"/>
                  <a:pt x="1359" y="2890"/>
                </a:cubicBezTo>
                <a:lnTo>
                  <a:pt x="1654" y="3462"/>
                </a:lnTo>
                <a:cubicBezTo>
                  <a:pt x="1663" y="3480"/>
                  <a:pt x="1687" y="3493"/>
                  <a:pt x="1709" y="3493"/>
                </a:cubicBezTo>
                <a:cubicBezTo>
                  <a:pt x="1727" y="3493"/>
                  <a:pt x="1745" y="3485"/>
                  <a:pt x="1752" y="3462"/>
                </a:cubicBezTo>
                <a:lnTo>
                  <a:pt x="2080" y="2906"/>
                </a:lnTo>
                <a:cubicBezTo>
                  <a:pt x="2276" y="2579"/>
                  <a:pt x="2554" y="2317"/>
                  <a:pt x="2898" y="2153"/>
                </a:cubicBezTo>
                <a:lnTo>
                  <a:pt x="3471" y="1858"/>
                </a:lnTo>
                <a:cubicBezTo>
                  <a:pt x="3520" y="1842"/>
                  <a:pt x="3520" y="1776"/>
                  <a:pt x="3487" y="1760"/>
                </a:cubicBezTo>
                <a:lnTo>
                  <a:pt x="2931" y="1433"/>
                </a:lnTo>
                <a:cubicBezTo>
                  <a:pt x="2603" y="1236"/>
                  <a:pt x="2342" y="942"/>
                  <a:pt x="2161" y="614"/>
                </a:cubicBezTo>
                <a:lnTo>
                  <a:pt x="1867" y="25"/>
                </a:lnTo>
                <a:cubicBezTo>
                  <a:pt x="1859" y="9"/>
                  <a:pt x="1842" y="0"/>
                  <a:pt x="18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260;p3"/>
          <p:cNvGrpSpPr/>
          <p:nvPr/>
        </p:nvGrpSpPr>
        <p:grpSpPr>
          <a:xfrm rot="-618440">
            <a:off x="-110575" y="2072194"/>
            <a:ext cx="423248" cy="1440286"/>
            <a:chOff x="2869625" y="946450"/>
            <a:chExt cx="52800" cy="179675"/>
          </a:xfrm>
        </p:grpSpPr>
        <p:sp>
          <p:nvSpPr>
            <p:cNvPr id="261" name="Google Shape;261;p3"/>
            <p:cNvSpPr/>
            <p:nvPr/>
          </p:nvSpPr>
          <p:spPr>
            <a:xfrm>
              <a:off x="2869625" y="971425"/>
              <a:ext cx="52800" cy="154700"/>
            </a:xfrm>
            <a:custGeom>
              <a:avLst/>
              <a:gdLst/>
              <a:ahLst/>
              <a:cxnLst/>
              <a:rect l="l" t="t" r="r" b="b"/>
              <a:pathLst>
                <a:path w="2112" h="6188" extrusionOk="0">
                  <a:moveTo>
                    <a:pt x="1572" y="50"/>
                  </a:moveTo>
                  <a:lnTo>
                    <a:pt x="2063" y="6024"/>
                  </a:lnTo>
                  <a:lnTo>
                    <a:pt x="557" y="6139"/>
                  </a:lnTo>
                  <a:lnTo>
                    <a:pt x="49" y="180"/>
                  </a:lnTo>
                  <a:lnTo>
                    <a:pt x="1572" y="50"/>
                  </a:lnTo>
                  <a:close/>
                  <a:moveTo>
                    <a:pt x="1604" y="0"/>
                  </a:moveTo>
                  <a:lnTo>
                    <a:pt x="0" y="148"/>
                  </a:lnTo>
                  <a:lnTo>
                    <a:pt x="508" y="6188"/>
                  </a:lnTo>
                  <a:lnTo>
                    <a:pt x="2112" y="6057"/>
                  </a:lnTo>
                  <a:lnTo>
                    <a:pt x="16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
            <p:cNvSpPr/>
            <p:nvPr/>
          </p:nvSpPr>
          <p:spPr>
            <a:xfrm>
              <a:off x="2869625" y="946450"/>
              <a:ext cx="40125" cy="29500"/>
            </a:xfrm>
            <a:custGeom>
              <a:avLst/>
              <a:gdLst/>
              <a:ahLst/>
              <a:cxnLst/>
              <a:rect l="l" t="t" r="r" b="b"/>
              <a:pathLst>
                <a:path w="1605" h="1180" extrusionOk="0">
                  <a:moveTo>
                    <a:pt x="737" y="1"/>
                  </a:moveTo>
                  <a:lnTo>
                    <a:pt x="0" y="1147"/>
                  </a:lnTo>
                  <a:lnTo>
                    <a:pt x="33" y="1179"/>
                  </a:lnTo>
                  <a:lnTo>
                    <a:pt x="737" y="66"/>
                  </a:lnTo>
                  <a:lnTo>
                    <a:pt x="1572" y="1049"/>
                  </a:lnTo>
                  <a:lnTo>
                    <a:pt x="1604" y="1016"/>
                  </a:lnTo>
                  <a:lnTo>
                    <a:pt x="7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
            <p:cNvSpPr/>
            <p:nvPr/>
          </p:nvSpPr>
          <p:spPr>
            <a:xfrm>
              <a:off x="2881900" y="1103200"/>
              <a:ext cx="38500" cy="4100"/>
            </a:xfrm>
            <a:custGeom>
              <a:avLst/>
              <a:gdLst/>
              <a:ahLst/>
              <a:cxnLst/>
              <a:rect l="l" t="t" r="r" b="b"/>
              <a:pathLst>
                <a:path w="1540" h="164" extrusionOk="0">
                  <a:moveTo>
                    <a:pt x="1539" y="0"/>
                  </a:moveTo>
                  <a:lnTo>
                    <a:pt x="0" y="131"/>
                  </a:lnTo>
                  <a:lnTo>
                    <a:pt x="0" y="164"/>
                  </a:lnTo>
                  <a:lnTo>
                    <a:pt x="1539" y="33"/>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
            <p:cNvSpPr/>
            <p:nvPr/>
          </p:nvSpPr>
          <p:spPr>
            <a:xfrm>
              <a:off x="2882300" y="1106875"/>
              <a:ext cx="38500" cy="4525"/>
            </a:xfrm>
            <a:custGeom>
              <a:avLst/>
              <a:gdLst/>
              <a:ahLst/>
              <a:cxnLst/>
              <a:rect l="l" t="t" r="r" b="b"/>
              <a:pathLst>
                <a:path w="1540" h="181" extrusionOk="0">
                  <a:moveTo>
                    <a:pt x="1539" y="0"/>
                  </a:moveTo>
                  <a:lnTo>
                    <a:pt x="1" y="131"/>
                  </a:lnTo>
                  <a:lnTo>
                    <a:pt x="1" y="180"/>
                  </a:lnTo>
                  <a:lnTo>
                    <a:pt x="1539" y="50"/>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
            <p:cNvSpPr/>
            <p:nvPr/>
          </p:nvSpPr>
          <p:spPr>
            <a:xfrm>
              <a:off x="2881900" y="947275"/>
              <a:ext cx="13125" cy="9850"/>
            </a:xfrm>
            <a:custGeom>
              <a:avLst/>
              <a:gdLst/>
              <a:ahLst/>
              <a:cxnLst/>
              <a:rect l="l" t="t" r="r" b="b"/>
              <a:pathLst>
                <a:path w="525" h="394" extrusionOk="0">
                  <a:moveTo>
                    <a:pt x="246" y="1"/>
                  </a:moveTo>
                  <a:lnTo>
                    <a:pt x="0" y="394"/>
                  </a:lnTo>
                  <a:lnTo>
                    <a:pt x="524" y="328"/>
                  </a:lnTo>
                  <a:lnTo>
                    <a:pt x="2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
            <p:cNvSpPr/>
            <p:nvPr/>
          </p:nvSpPr>
          <p:spPr>
            <a:xfrm>
              <a:off x="2878625" y="975100"/>
              <a:ext cx="11900" cy="130975"/>
            </a:xfrm>
            <a:custGeom>
              <a:avLst/>
              <a:gdLst/>
              <a:ahLst/>
              <a:cxnLst/>
              <a:rect l="l" t="t" r="r" b="b"/>
              <a:pathLst>
                <a:path w="476" h="5239" extrusionOk="0">
                  <a:moveTo>
                    <a:pt x="0" y="1"/>
                  </a:moveTo>
                  <a:lnTo>
                    <a:pt x="442" y="5239"/>
                  </a:lnTo>
                  <a:lnTo>
                    <a:pt x="475" y="5222"/>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
            <p:cNvSpPr/>
            <p:nvPr/>
          </p:nvSpPr>
          <p:spPr>
            <a:xfrm>
              <a:off x="2888850" y="973875"/>
              <a:ext cx="11900" cy="131375"/>
            </a:xfrm>
            <a:custGeom>
              <a:avLst/>
              <a:gdLst/>
              <a:ahLst/>
              <a:cxnLst/>
              <a:rect l="l" t="t" r="r" b="b"/>
              <a:pathLst>
                <a:path w="476" h="5255" extrusionOk="0">
                  <a:moveTo>
                    <a:pt x="33" y="1"/>
                  </a:moveTo>
                  <a:lnTo>
                    <a:pt x="1" y="17"/>
                  </a:lnTo>
                  <a:lnTo>
                    <a:pt x="443" y="5255"/>
                  </a:lnTo>
                  <a:lnTo>
                    <a:pt x="475" y="5239"/>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
            <p:cNvSpPr/>
            <p:nvPr/>
          </p:nvSpPr>
          <p:spPr>
            <a:xfrm>
              <a:off x="2898675" y="973050"/>
              <a:ext cx="12300" cy="131400"/>
            </a:xfrm>
            <a:custGeom>
              <a:avLst/>
              <a:gdLst/>
              <a:ahLst/>
              <a:cxnLst/>
              <a:rect l="l" t="t" r="r" b="b"/>
              <a:pathLst>
                <a:path w="492" h="5256" extrusionOk="0">
                  <a:moveTo>
                    <a:pt x="50" y="1"/>
                  </a:moveTo>
                  <a:lnTo>
                    <a:pt x="1" y="17"/>
                  </a:lnTo>
                  <a:lnTo>
                    <a:pt x="442" y="5255"/>
                  </a:lnTo>
                  <a:lnTo>
                    <a:pt x="492" y="5239"/>
                  </a:lnTo>
                  <a:lnTo>
                    <a:pt x="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9" name="Google Shape;269;p3"/>
          <p:cNvSpPr/>
          <p:nvPr/>
        </p:nvSpPr>
        <p:spPr>
          <a:xfrm>
            <a:off x="2274763" y="-323225"/>
            <a:ext cx="674100" cy="674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
          <p:cNvSpPr/>
          <p:nvPr/>
        </p:nvSpPr>
        <p:spPr>
          <a:xfrm rot="3076670">
            <a:off x="290748" y="4739374"/>
            <a:ext cx="503382" cy="577651"/>
          </a:xfrm>
          <a:custGeom>
            <a:avLst/>
            <a:gdLst/>
            <a:ahLst/>
            <a:cxnLst/>
            <a:rect l="l" t="t" r="r" b="b"/>
            <a:pathLst>
              <a:path w="3111" h="3570" extrusionOk="0">
                <a:moveTo>
                  <a:pt x="2342" y="1"/>
                </a:moveTo>
                <a:lnTo>
                  <a:pt x="1" y="1572"/>
                </a:lnTo>
                <a:lnTo>
                  <a:pt x="3111" y="3569"/>
                </a:lnTo>
                <a:lnTo>
                  <a:pt x="234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1" name="Google Shape;271;p3"/>
          <p:cNvGrpSpPr/>
          <p:nvPr/>
        </p:nvGrpSpPr>
        <p:grpSpPr>
          <a:xfrm rot="7795552">
            <a:off x="8192817" y="385439"/>
            <a:ext cx="741963" cy="1018216"/>
            <a:chOff x="4757725" y="2390975"/>
            <a:chExt cx="509075" cy="698550"/>
          </a:xfrm>
        </p:grpSpPr>
        <p:sp>
          <p:nvSpPr>
            <p:cNvPr id="272" name="Google Shape;272;p3"/>
            <p:cNvSpPr/>
            <p:nvPr/>
          </p:nvSpPr>
          <p:spPr>
            <a:xfrm>
              <a:off x="4757725" y="2390975"/>
              <a:ext cx="509075" cy="698550"/>
            </a:xfrm>
            <a:custGeom>
              <a:avLst/>
              <a:gdLst/>
              <a:ahLst/>
              <a:cxnLst/>
              <a:rect l="l" t="t" r="r" b="b"/>
              <a:pathLst>
                <a:path w="20363" h="27942" extrusionOk="0">
                  <a:moveTo>
                    <a:pt x="17465" y="1"/>
                  </a:moveTo>
                  <a:cubicBezTo>
                    <a:pt x="17105" y="1"/>
                    <a:pt x="16745" y="83"/>
                    <a:pt x="16418" y="230"/>
                  </a:cubicBezTo>
                  <a:lnTo>
                    <a:pt x="11606" y="2456"/>
                  </a:lnTo>
                  <a:cubicBezTo>
                    <a:pt x="11164" y="2653"/>
                    <a:pt x="10820" y="2996"/>
                    <a:pt x="10591" y="3406"/>
                  </a:cubicBezTo>
                  <a:lnTo>
                    <a:pt x="573" y="21231"/>
                  </a:lnTo>
                  <a:cubicBezTo>
                    <a:pt x="0" y="22246"/>
                    <a:pt x="328" y="23522"/>
                    <a:pt x="1310" y="24144"/>
                  </a:cubicBezTo>
                  <a:lnTo>
                    <a:pt x="6810" y="27615"/>
                  </a:lnTo>
                  <a:cubicBezTo>
                    <a:pt x="7153" y="27827"/>
                    <a:pt x="7563" y="27942"/>
                    <a:pt x="7972" y="27942"/>
                  </a:cubicBezTo>
                  <a:cubicBezTo>
                    <a:pt x="8152" y="27942"/>
                    <a:pt x="8332" y="27926"/>
                    <a:pt x="8512" y="27876"/>
                  </a:cubicBezTo>
                  <a:cubicBezTo>
                    <a:pt x="9085" y="27729"/>
                    <a:pt x="9576" y="27353"/>
                    <a:pt x="9870" y="26829"/>
                  </a:cubicBezTo>
                  <a:lnTo>
                    <a:pt x="20084" y="8693"/>
                  </a:lnTo>
                  <a:cubicBezTo>
                    <a:pt x="20248" y="8398"/>
                    <a:pt x="20330" y="8071"/>
                    <a:pt x="20363" y="7760"/>
                  </a:cubicBezTo>
                  <a:cubicBezTo>
                    <a:pt x="20363" y="7645"/>
                    <a:pt x="20363" y="7530"/>
                    <a:pt x="20346" y="7416"/>
                  </a:cubicBezTo>
                  <a:cubicBezTo>
                    <a:pt x="20330" y="7269"/>
                    <a:pt x="20215" y="5763"/>
                    <a:pt x="20101" y="4339"/>
                  </a:cubicBezTo>
                  <a:lnTo>
                    <a:pt x="19953" y="2292"/>
                  </a:lnTo>
                  <a:cubicBezTo>
                    <a:pt x="19855" y="1016"/>
                    <a:pt x="18759" y="1"/>
                    <a:pt x="17465" y="1"/>
                  </a:cubicBezTo>
                  <a:close/>
                </a:path>
              </a:pathLst>
            </a:custGeom>
            <a:solidFill>
              <a:schemeClr val="accent1"/>
            </a:solidFill>
            <a:ln>
              <a:noFill/>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
            <p:cNvSpPr/>
            <p:nvPr/>
          </p:nvSpPr>
          <p:spPr>
            <a:xfrm>
              <a:off x="4819500" y="2501875"/>
              <a:ext cx="392475" cy="533225"/>
            </a:xfrm>
            <a:custGeom>
              <a:avLst/>
              <a:gdLst/>
              <a:ahLst/>
              <a:cxnLst/>
              <a:rect l="l" t="t" r="r" b="b"/>
              <a:pathLst>
                <a:path w="15699" h="21329" extrusionOk="0">
                  <a:moveTo>
                    <a:pt x="10051" y="1"/>
                  </a:moveTo>
                  <a:lnTo>
                    <a:pt x="9413" y="1130"/>
                  </a:lnTo>
                  <a:lnTo>
                    <a:pt x="8856" y="2129"/>
                  </a:lnTo>
                  <a:lnTo>
                    <a:pt x="8693" y="2423"/>
                  </a:lnTo>
                  <a:lnTo>
                    <a:pt x="3455" y="11721"/>
                  </a:lnTo>
                  <a:lnTo>
                    <a:pt x="3291" y="11999"/>
                  </a:lnTo>
                  <a:lnTo>
                    <a:pt x="2587" y="13276"/>
                  </a:lnTo>
                  <a:lnTo>
                    <a:pt x="1" y="17859"/>
                  </a:lnTo>
                  <a:lnTo>
                    <a:pt x="5501" y="21329"/>
                  </a:lnTo>
                  <a:lnTo>
                    <a:pt x="8365" y="16238"/>
                  </a:lnTo>
                  <a:lnTo>
                    <a:pt x="9135" y="14863"/>
                  </a:lnTo>
                  <a:lnTo>
                    <a:pt x="9298" y="14569"/>
                  </a:lnTo>
                  <a:lnTo>
                    <a:pt x="14520" y="5288"/>
                  </a:lnTo>
                  <a:lnTo>
                    <a:pt x="14683" y="4993"/>
                  </a:lnTo>
                  <a:lnTo>
                    <a:pt x="15240" y="3995"/>
                  </a:lnTo>
                  <a:lnTo>
                    <a:pt x="15698" y="3176"/>
                  </a:lnTo>
                  <a:lnTo>
                    <a:pt x="10182" y="83"/>
                  </a:lnTo>
                  <a:cubicBezTo>
                    <a:pt x="10166" y="66"/>
                    <a:pt x="10149" y="66"/>
                    <a:pt x="10149" y="50"/>
                  </a:cubicBezTo>
                  <a:cubicBezTo>
                    <a:pt x="10133" y="50"/>
                    <a:pt x="10117" y="33"/>
                    <a:pt x="10100" y="33"/>
                  </a:cubicBezTo>
                  <a:cubicBezTo>
                    <a:pt x="10100" y="17"/>
                    <a:pt x="10084" y="17"/>
                    <a:pt x="10068" y="17"/>
                  </a:cubicBezTo>
                  <a:cubicBezTo>
                    <a:pt x="10051" y="1"/>
                    <a:pt x="10051" y="1"/>
                    <a:pt x="100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
            <p:cNvSpPr/>
            <p:nvPr/>
          </p:nvSpPr>
          <p:spPr>
            <a:xfrm>
              <a:off x="5070775" y="2445450"/>
              <a:ext cx="141200" cy="135875"/>
            </a:xfrm>
            <a:custGeom>
              <a:avLst/>
              <a:gdLst/>
              <a:ahLst/>
              <a:cxnLst/>
              <a:rect l="l" t="t" r="r" b="b"/>
              <a:pathLst>
                <a:path w="5648" h="5435" extrusionOk="0">
                  <a:moveTo>
                    <a:pt x="4943" y="1"/>
                  </a:moveTo>
                  <a:cubicBezTo>
                    <a:pt x="4899" y="1"/>
                    <a:pt x="4855" y="10"/>
                    <a:pt x="4812" y="32"/>
                  </a:cubicBezTo>
                  <a:lnTo>
                    <a:pt x="3241" y="752"/>
                  </a:lnTo>
                  <a:lnTo>
                    <a:pt x="0" y="2258"/>
                  </a:lnTo>
                  <a:cubicBezTo>
                    <a:pt x="0" y="2258"/>
                    <a:pt x="5524" y="5435"/>
                    <a:pt x="5645" y="5435"/>
                  </a:cubicBezTo>
                  <a:cubicBezTo>
                    <a:pt x="5647" y="5435"/>
                    <a:pt x="5647" y="5434"/>
                    <a:pt x="5647" y="5433"/>
                  </a:cubicBezTo>
                  <a:cubicBezTo>
                    <a:pt x="5647" y="5401"/>
                    <a:pt x="5533" y="3813"/>
                    <a:pt x="5418" y="2340"/>
                  </a:cubicBezTo>
                  <a:cubicBezTo>
                    <a:pt x="5353" y="1538"/>
                    <a:pt x="5287" y="752"/>
                    <a:pt x="5254" y="294"/>
                  </a:cubicBezTo>
                  <a:cubicBezTo>
                    <a:pt x="5242" y="127"/>
                    <a:pt x="5098" y="1"/>
                    <a:pt x="49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
            <p:cNvSpPr/>
            <p:nvPr/>
          </p:nvSpPr>
          <p:spPr>
            <a:xfrm>
              <a:off x="4884175" y="2530125"/>
              <a:ext cx="316325" cy="377725"/>
            </a:xfrm>
            <a:custGeom>
              <a:avLst/>
              <a:gdLst/>
              <a:ahLst/>
              <a:cxnLst/>
              <a:rect l="l" t="t" r="r" b="b"/>
              <a:pathLst>
                <a:path w="12653" h="15109" extrusionOk="0">
                  <a:moveTo>
                    <a:pt x="6826" y="0"/>
                  </a:moveTo>
                  <a:lnTo>
                    <a:pt x="6269" y="999"/>
                  </a:lnTo>
                  <a:lnTo>
                    <a:pt x="6106" y="1293"/>
                  </a:lnTo>
                  <a:lnTo>
                    <a:pt x="868" y="10591"/>
                  </a:lnTo>
                  <a:lnTo>
                    <a:pt x="704" y="10869"/>
                  </a:lnTo>
                  <a:lnTo>
                    <a:pt x="0" y="12146"/>
                  </a:lnTo>
                  <a:lnTo>
                    <a:pt x="5778" y="15108"/>
                  </a:lnTo>
                  <a:lnTo>
                    <a:pt x="6548" y="13733"/>
                  </a:lnTo>
                  <a:lnTo>
                    <a:pt x="6711" y="13439"/>
                  </a:lnTo>
                  <a:lnTo>
                    <a:pt x="11933" y="4158"/>
                  </a:lnTo>
                  <a:lnTo>
                    <a:pt x="12096" y="3863"/>
                  </a:lnTo>
                  <a:lnTo>
                    <a:pt x="12653" y="2865"/>
                  </a:lnTo>
                  <a:lnTo>
                    <a:pt x="68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
            <p:cNvSpPr/>
            <p:nvPr/>
          </p:nvSpPr>
          <p:spPr>
            <a:xfrm>
              <a:off x="4983600" y="2629725"/>
              <a:ext cx="129350" cy="178000"/>
            </a:xfrm>
            <a:custGeom>
              <a:avLst/>
              <a:gdLst/>
              <a:ahLst/>
              <a:cxnLst/>
              <a:rect l="l" t="t" r="r" b="b"/>
              <a:pathLst>
                <a:path w="5174" h="7120" extrusionOk="0">
                  <a:moveTo>
                    <a:pt x="3502" y="331"/>
                  </a:moveTo>
                  <a:cubicBezTo>
                    <a:pt x="3541" y="331"/>
                    <a:pt x="3579" y="333"/>
                    <a:pt x="3618" y="337"/>
                  </a:cubicBezTo>
                  <a:cubicBezTo>
                    <a:pt x="3749" y="337"/>
                    <a:pt x="3880" y="387"/>
                    <a:pt x="3995" y="436"/>
                  </a:cubicBezTo>
                  <a:cubicBezTo>
                    <a:pt x="4567" y="714"/>
                    <a:pt x="4797" y="1385"/>
                    <a:pt x="4535" y="1942"/>
                  </a:cubicBezTo>
                  <a:lnTo>
                    <a:pt x="2521" y="6148"/>
                  </a:lnTo>
                  <a:cubicBezTo>
                    <a:pt x="2390" y="6427"/>
                    <a:pt x="2161" y="6623"/>
                    <a:pt x="1867" y="6721"/>
                  </a:cubicBezTo>
                  <a:cubicBezTo>
                    <a:pt x="1754" y="6771"/>
                    <a:pt x="1632" y="6793"/>
                    <a:pt x="1508" y="6793"/>
                  </a:cubicBezTo>
                  <a:cubicBezTo>
                    <a:pt x="1469" y="6793"/>
                    <a:pt x="1431" y="6791"/>
                    <a:pt x="1392" y="6787"/>
                  </a:cubicBezTo>
                  <a:cubicBezTo>
                    <a:pt x="1261" y="6770"/>
                    <a:pt x="1130" y="6738"/>
                    <a:pt x="1016" y="6688"/>
                  </a:cubicBezTo>
                  <a:cubicBezTo>
                    <a:pt x="737" y="6558"/>
                    <a:pt x="541" y="6328"/>
                    <a:pt x="443" y="6050"/>
                  </a:cubicBezTo>
                  <a:cubicBezTo>
                    <a:pt x="344" y="5755"/>
                    <a:pt x="361" y="5461"/>
                    <a:pt x="492" y="5183"/>
                  </a:cubicBezTo>
                  <a:lnTo>
                    <a:pt x="2505" y="976"/>
                  </a:lnTo>
                  <a:cubicBezTo>
                    <a:pt x="2685" y="571"/>
                    <a:pt x="3084" y="331"/>
                    <a:pt x="3502" y="331"/>
                  </a:cubicBezTo>
                  <a:close/>
                  <a:moveTo>
                    <a:pt x="3524" y="1"/>
                  </a:moveTo>
                  <a:cubicBezTo>
                    <a:pt x="2981" y="1"/>
                    <a:pt x="2459" y="308"/>
                    <a:pt x="2210" y="829"/>
                  </a:cubicBezTo>
                  <a:lnTo>
                    <a:pt x="181" y="5035"/>
                  </a:lnTo>
                  <a:cubicBezTo>
                    <a:pt x="17" y="5395"/>
                    <a:pt x="1" y="5788"/>
                    <a:pt x="132" y="6148"/>
                  </a:cubicBezTo>
                  <a:cubicBezTo>
                    <a:pt x="263" y="6525"/>
                    <a:pt x="524" y="6819"/>
                    <a:pt x="868" y="6983"/>
                  </a:cubicBezTo>
                  <a:cubicBezTo>
                    <a:pt x="1032" y="7065"/>
                    <a:pt x="1196" y="7098"/>
                    <a:pt x="1376" y="7114"/>
                  </a:cubicBezTo>
                  <a:cubicBezTo>
                    <a:pt x="1420" y="7118"/>
                    <a:pt x="1465" y="7120"/>
                    <a:pt x="1510" y="7120"/>
                  </a:cubicBezTo>
                  <a:cubicBezTo>
                    <a:pt x="1667" y="7120"/>
                    <a:pt x="1829" y="7096"/>
                    <a:pt x="1981" y="7032"/>
                  </a:cubicBezTo>
                  <a:cubicBezTo>
                    <a:pt x="2358" y="6918"/>
                    <a:pt x="2652" y="6639"/>
                    <a:pt x="2816" y="6296"/>
                  </a:cubicBezTo>
                  <a:lnTo>
                    <a:pt x="4829" y="2089"/>
                  </a:lnTo>
                  <a:cubicBezTo>
                    <a:pt x="5173" y="1352"/>
                    <a:pt x="4862" y="485"/>
                    <a:pt x="4142" y="141"/>
                  </a:cubicBezTo>
                  <a:cubicBezTo>
                    <a:pt x="3942" y="46"/>
                    <a:pt x="3732" y="1"/>
                    <a:pt x="35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
            <p:cNvSpPr/>
            <p:nvPr/>
          </p:nvSpPr>
          <p:spPr>
            <a:xfrm>
              <a:off x="5036800" y="2555075"/>
              <a:ext cx="149800" cy="79000"/>
            </a:xfrm>
            <a:custGeom>
              <a:avLst/>
              <a:gdLst/>
              <a:ahLst/>
              <a:cxnLst/>
              <a:rect l="l" t="t" r="r" b="b"/>
              <a:pathLst>
                <a:path w="5992" h="3160" extrusionOk="0">
                  <a:moveTo>
                    <a:pt x="164" y="1"/>
                  </a:moveTo>
                  <a:lnTo>
                    <a:pt x="1" y="295"/>
                  </a:lnTo>
                  <a:lnTo>
                    <a:pt x="5828" y="3160"/>
                  </a:lnTo>
                  <a:lnTo>
                    <a:pt x="5991" y="2865"/>
                  </a:lnTo>
                  <a:lnTo>
                    <a:pt x="1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
            <p:cNvSpPr/>
            <p:nvPr/>
          </p:nvSpPr>
          <p:spPr>
            <a:xfrm>
              <a:off x="4901750" y="2794875"/>
              <a:ext cx="150225" cy="78600"/>
            </a:xfrm>
            <a:custGeom>
              <a:avLst/>
              <a:gdLst/>
              <a:ahLst/>
              <a:cxnLst/>
              <a:rect l="l" t="t" r="r" b="b"/>
              <a:pathLst>
                <a:path w="6009" h="3144" extrusionOk="0">
                  <a:moveTo>
                    <a:pt x="165" y="1"/>
                  </a:moveTo>
                  <a:lnTo>
                    <a:pt x="1" y="279"/>
                  </a:lnTo>
                  <a:lnTo>
                    <a:pt x="5845" y="3143"/>
                  </a:lnTo>
                  <a:lnTo>
                    <a:pt x="6008" y="2849"/>
                  </a:lnTo>
                  <a:lnTo>
                    <a:pt x="16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9" name="Google Shape;279;p3"/>
          <p:cNvSpPr/>
          <p:nvPr/>
        </p:nvSpPr>
        <p:spPr>
          <a:xfrm rot="3076670">
            <a:off x="8874823" y="2203674"/>
            <a:ext cx="503382" cy="577651"/>
          </a:xfrm>
          <a:custGeom>
            <a:avLst/>
            <a:gdLst/>
            <a:ahLst/>
            <a:cxnLst/>
            <a:rect l="l" t="t" r="r" b="b"/>
            <a:pathLst>
              <a:path w="3111" h="3570" extrusionOk="0">
                <a:moveTo>
                  <a:pt x="2342" y="1"/>
                </a:moveTo>
                <a:lnTo>
                  <a:pt x="1" y="1572"/>
                </a:lnTo>
                <a:lnTo>
                  <a:pt x="3111" y="3569"/>
                </a:lnTo>
                <a:lnTo>
                  <a:pt x="234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0" name="Google Shape;280;p3"/>
          <p:cNvGrpSpPr/>
          <p:nvPr/>
        </p:nvGrpSpPr>
        <p:grpSpPr>
          <a:xfrm rot="6102020">
            <a:off x="4963431" y="-731684"/>
            <a:ext cx="423248" cy="1440286"/>
            <a:chOff x="2869625" y="946450"/>
            <a:chExt cx="52800" cy="179675"/>
          </a:xfrm>
        </p:grpSpPr>
        <p:sp>
          <p:nvSpPr>
            <p:cNvPr id="281" name="Google Shape;281;p3"/>
            <p:cNvSpPr/>
            <p:nvPr/>
          </p:nvSpPr>
          <p:spPr>
            <a:xfrm>
              <a:off x="2869625" y="971425"/>
              <a:ext cx="52800" cy="154700"/>
            </a:xfrm>
            <a:custGeom>
              <a:avLst/>
              <a:gdLst/>
              <a:ahLst/>
              <a:cxnLst/>
              <a:rect l="l" t="t" r="r" b="b"/>
              <a:pathLst>
                <a:path w="2112" h="6188" extrusionOk="0">
                  <a:moveTo>
                    <a:pt x="1572" y="50"/>
                  </a:moveTo>
                  <a:lnTo>
                    <a:pt x="2063" y="6024"/>
                  </a:lnTo>
                  <a:lnTo>
                    <a:pt x="557" y="6139"/>
                  </a:lnTo>
                  <a:lnTo>
                    <a:pt x="49" y="180"/>
                  </a:lnTo>
                  <a:lnTo>
                    <a:pt x="1572" y="50"/>
                  </a:lnTo>
                  <a:close/>
                  <a:moveTo>
                    <a:pt x="1604" y="0"/>
                  </a:moveTo>
                  <a:lnTo>
                    <a:pt x="0" y="148"/>
                  </a:lnTo>
                  <a:lnTo>
                    <a:pt x="508" y="6188"/>
                  </a:lnTo>
                  <a:lnTo>
                    <a:pt x="2112" y="6057"/>
                  </a:lnTo>
                  <a:lnTo>
                    <a:pt x="16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
            <p:cNvSpPr/>
            <p:nvPr/>
          </p:nvSpPr>
          <p:spPr>
            <a:xfrm>
              <a:off x="2869625" y="946450"/>
              <a:ext cx="40125" cy="29500"/>
            </a:xfrm>
            <a:custGeom>
              <a:avLst/>
              <a:gdLst/>
              <a:ahLst/>
              <a:cxnLst/>
              <a:rect l="l" t="t" r="r" b="b"/>
              <a:pathLst>
                <a:path w="1605" h="1180" extrusionOk="0">
                  <a:moveTo>
                    <a:pt x="737" y="1"/>
                  </a:moveTo>
                  <a:lnTo>
                    <a:pt x="0" y="1147"/>
                  </a:lnTo>
                  <a:lnTo>
                    <a:pt x="33" y="1179"/>
                  </a:lnTo>
                  <a:lnTo>
                    <a:pt x="737" y="66"/>
                  </a:lnTo>
                  <a:lnTo>
                    <a:pt x="1572" y="1049"/>
                  </a:lnTo>
                  <a:lnTo>
                    <a:pt x="1604" y="1016"/>
                  </a:lnTo>
                  <a:lnTo>
                    <a:pt x="7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
            <p:cNvSpPr/>
            <p:nvPr/>
          </p:nvSpPr>
          <p:spPr>
            <a:xfrm>
              <a:off x="2881900" y="1103200"/>
              <a:ext cx="38500" cy="4100"/>
            </a:xfrm>
            <a:custGeom>
              <a:avLst/>
              <a:gdLst/>
              <a:ahLst/>
              <a:cxnLst/>
              <a:rect l="l" t="t" r="r" b="b"/>
              <a:pathLst>
                <a:path w="1540" h="164" extrusionOk="0">
                  <a:moveTo>
                    <a:pt x="1539" y="0"/>
                  </a:moveTo>
                  <a:lnTo>
                    <a:pt x="0" y="131"/>
                  </a:lnTo>
                  <a:lnTo>
                    <a:pt x="0" y="164"/>
                  </a:lnTo>
                  <a:lnTo>
                    <a:pt x="1539" y="33"/>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
            <p:cNvSpPr/>
            <p:nvPr/>
          </p:nvSpPr>
          <p:spPr>
            <a:xfrm>
              <a:off x="2882300" y="1106875"/>
              <a:ext cx="38500" cy="4525"/>
            </a:xfrm>
            <a:custGeom>
              <a:avLst/>
              <a:gdLst/>
              <a:ahLst/>
              <a:cxnLst/>
              <a:rect l="l" t="t" r="r" b="b"/>
              <a:pathLst>
                <a:path w="1540" h="181" extrusionOk="0">
                  <a:moveTo>
                    <a:pt x="1539" y="0"/>
                  </a:moveTo>
                  <a:lnTo>
                    <a:pt x="1" y="131"/>
                  </a:lnTo>
                  <a:lnTo>
                    <a:pt x="1" y="180"/>
                  </a:lnTo>
                  <a:lnTo>
                    <a:pt x="1539" y="50"/>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
            <p:cNvSpPr/>
            <p:nvPr/>
          </p:nvSpPr>
          <p:spPr>
            <a:xfrm>
              <a:off x="2881900" y="947275"/>
              <a:ext cx="13125" cy="9850"/>
            </a:xfrm>
            <a:custGeom>
              <a:avLst/>
              <a:gdLst/>
              <a:ahLst/>
              <a:cxnLst/>
              <a:rect l="l" t="t" r="r" b="b"/>
              <a:pathLst>
                <a:path w="525" h="394" extrusionOk="0">
                  <a:moveTo>
                    <a:pt x="246" y="1"/>
                  </a:moveTo>
                  <a:lnTo>
                    <a:pt x="0" y="394"/>
                  </a:lnTo>
                  <a:lnTo>
                    <a:pt x="524" y="328"/>
                  </a:lnTo>
                  <a:lnTo>
                    <a:pt x="2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
            <p:cNvSpPr/>
            <p:nvPr/>
          </p:nvSpPr>
          <p:spPr>
            <a:xfrm>
              <a:off x="2878625" y="975100"/>
              <a:ext cx="11900" cy="130975"/>
            </a:xfrm>
            <a:custGeom>
              <a:avLst/>
              <a:gdLst/>
              <a:ahLst/>
              <a:cxnLst/>
              <a:rect l="l" t="t" r="r" b="b"/>
              <a:pathLst>
                <a:path w="476" h="5239" extrusionOk="0">
                  <a:moveTo>
                    <a:pt x="0" y="1"/>
                  </a:moveTo>
                  <a:lnTo>
                    <a:pt x="442" y="5239"/>
                  </a:lnTo>
                  <a:lnTo>
                    <a:pt x="475" y="5222"/>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
            <p:cNvSpPr/>
            <p:nvPr/>
          </p:nvSpPr>
          <p:spPr>
            <a:xfrm>
              <a:off x="2888850" y="973875"/>
              <a:ext cx="11900" cy="131375"/>
            </a:xfrm>
            <a:custGeom>
              <a:avLst/>
              <a:gdLst/>
              <a:ahLst/>
              <a:cxnLst/>
              <a:rect l="l" t="t" r="r" b="b"/>
              <a:pathLst>
                <a:path w="476" h="5255" extrusionOk="0">
                  <a:moveTo>
                    <a:pt x="33" y="1"/>
                  </a:moveTo>
                  <a:lnTo>
                    <a:pt x="1" y="17"/>
                  </a:lnTo>
                  <a:lnTo>
                    <a:pt x="443" y="5255"/>
                  </a:lnTo>
                  <a:lnTo>
                    <a:pt x="475" y="5239"/>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
            <p:cNvSpPr/>
            <p:nvPr/>
          </p:nvSpPr>
          <p:spPr>
            <a:xfrm>
              <a:off x="2898675" y="973050"/>
              <a:ext cx="12300" cy="131400"/>
            </a:xfrm>
            <a:custGeom>
              <a:avLst/>
              <a:gdLst/>
              <a:ahLst/>
              <a:cxnLst/>
              <a:rect l="l" t="t" r="r" b="b"/>
              <a:pathLst>
                <a:path w="492" h="5256" extrusionOk="0">
                  <a:moveTo>
                    <a:pt x="50" y="1"/>
                  </a:moveTo>
                  <a:lnTo>
                    <a:pt x="1" y="17"/>
                  </a:lnTo>
                  <a:lnTo>
                    <a:pt x="442" y="5255"/>
                  </a:lnTo>
                  <a:lnTo>
                    <a:pt x="492" y="5239"/>
                  </a:lnTo>
                  <a:lnTo>
                    <a:pt x="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 name="Google Shape;289;p3"/>
          <p:cNvGrpSpPr/>
          <p:nvPr/>
        </p:nvGrpSpPr>
        <p:grpSpPr>
          <a:xfrm rot="-5748055">
            <a:off x="3989450" y="4327828"/>
            <a:ext cx="423247" cy="1440284"/>
            <a:chOff x="2869625" y="946450"/>
            <a:chExt cx="52800" cy="179675"/>
          </a:xfrm>
        </p:grpSpPr>
        <p:sp>
          <p:nvSpPr>
            <p:cNvPr id="290" name="Google Shape;290;p3"/>
            <p:cNvSpPr/>
            <p:nvPr/>
          </p:nvSpPr>
          <p:spPr>
            <a:xfrm>
              <a:off x="2869625" y="971425"/>
              <a:ext cx="52800" cy="154700"/>
            </a:xfrm>
            <a:custGeom>
              <a:avLst/>
              <a:gdLst/>
              <a:ahLst/>
              <a:cxnLst/>
              <a:rect l="l" t="t" r="r" b="b"/>
              <a:pathLst>
                <a:path w="2112" h="6188" extrusionOk="0">
                  <a:moveTo>
                    <a:pt x="1572" y="50"/>
                  </a:moveTo>
                  <a:lnTo>
                    <a:pt x="2063" y="6024"/>
                  </a:lnTo>
                  <a:lnTo>
                    <a:pt x="557" y="6139"/>
                  </a:lnTo>
                  <a:lnTo>
                    <a:pt x="49" y="180"/>
                  </a:lnTo>
                  <a:lnTo>
                    <a:pt x="1572" y="50"/>
                  </a:lnTo>
                  <a:close/>
                  <a:moveTo>
                    <a:pt x="1604" y="0"/>
                  </a:moveTo>
                  <a:lnTo>
                    <a:pt x="0" y="148"/>
                  </a:lnTo>
                  <a:lnTo>
                    <a:pt x="508" y="6188"/>
                  </a:lnTo>
                  <a:lnTo>
                    <a:pt x="2112" y="6057"/>
                  </a:lnTo>
                  <a:lnTo>
                    <a:pt x="16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
            <p:cNvSpPr/>
            <p:nvPr/>
          </p:nvSpPr>
          <p:spPr>
            <a:xfrm>
              <a:off x="2869625" y="946450"/>
              <a:ext cx="40125" cy="29500"/>
            </a:xfrm>
            <a:custGeom>
              <a:avLst/>
              <a:gdLst/>
              <a:ahLst/>
              <a:cxnLst/>
              <a:rect l="l" t="t" r="r" b="b"/>
              <a:pathLst>
                <a:path w="1605" h="1180" extrusionOk="0">
                  <a:moveTo>
                    <a:pt x="737" y="1"/>
                  </a:moveTo>
                  <a:lnTo>
                    <a:pt x="0" y="1147"/>
                  </a:lnTo>
                  <a:lnTo>
                    <a:pt x="33" y="1179"/>
                  </a:lnTo>
                  <a:lnTo>
                    <a:pt x="737" y="66"/>
                  </a:lnTo>
                  <a:lnTo>
                    <a:pt x="1572" y="1049"/>
                  </a:lnTo>
                  <a:lnTo>
                    <a:pt x="1604" y="1016"/>
                  </a:lnTo>
                  <a:lnTo>
                    <a:pt x="7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
            <p:cNvSpPr/>
            <p:nvPr/>
          </p:nvSpPr>
          <p:spPr>
            <a:xfrm>
              <a:off x="2881900" y="1103200"/>
              <a:ext cx="38500" cy="4100"/>
            </a:xfrm>
            <a:custGeom>
              <a:avLst/>
              <a:gdLst/>
              <a:ahLst/>
              <a:cxnLst/>
              <a:rect l="l" t="t" r="r" b="b"/>
              <a:pathLst>
                <a:path w="1540" h="164" extrusionOk="0">
                  <a:moveTo>
                    <a:pt x="1539" y="0"/>
                  </a:moveTo>
                  <a:lnTo>
                    <a:pt x="0" y="131"/>
                  </a:lnTo>
                  <a:lnTo>
                    <a:pt x="0" y="164"/>
                  </a:lnTo>
                  <a:lnTo>
                    <a:pt x="1539" y="33"/>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
            <p:cNvSpPr/>
            <p:nvPr/>
          </p:nvSpPr>
          <p:spPr>
            <a:xfrm>
              <a:off x="2882300" y="1106875"/>
              <a:ext cx="38500" cy="4525"/>
            </a:xfrm>
            <a:custGeom>
              <a:avLst/>
              <a:gdLst/>
              <a:ahLst/>
              <a:cxnLst/>
              <a:rect l="l" t="t" r="r" b="b"/>
              <a:pathLst>
                <a:path w="1540" h="181" extrusionOk="0">
                  <a:moveTo>
                    <a:pt x="1539" y="0"/>
                  </a:moveTo>
                  <a:lnTo>
                    <a:pt x="1" y="131"/>
                  </a:lnTo>
                  <a:lnTo>
                    <a:pt x="1" y="180"/>
                  </a:lnTo>
                  <a:lnTo>
                    <a:pt x="1539" y="50"/>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
            <p:cNvSpPr/>
            <p:nvPr/>
          </p:nvSpPr>
          <p:spPr>
            <a:xfrm>
              <a:off x="2881900" y="947275"/>
              <a:ext cx="13125" cy="9850"/>
            </a:xfrm>
            <a:custGeom>
              <a:avLst/>
              <a:gdLst/>
              <a:ahLst/>
              <a:cxnLst/>
              <a:rect l="l" t="t" r="r" b="b"/>
              <a:pathLst>
                <a:path w="525" h="394" extrusionOk="0">
                  <a:moveTo>
                    <a:pt x="246" y="1"/>
                  </a:moveTo>
                  <a:lnTo>
                    <a:pt x="0" y="394"/>
                  </a:lnTo>
                  <a:lnTo>
                    <a:pt x="524" y="328"/>
                  </a:lnTo>
                  <a:lnTo>
                    <a:pt x="2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
            <p:cNvSpPr/>
            <p:nvPr/>
          </p:nvSpPr>
          <p:spPr>
            <a:xfrm>
              <a:off x="2878625" y="975100"/>
              <a:ext cx="11900" cy="130975"/>
            </a:xfrm>
            <a:custGeom>
              <a:avLst/>
              <a:gdLst/>
              <a:ahLst/>
              <a:cxnLst/>
              <a:rect l="l" t="t" r="r" b="b"/>
              <a:pathLst>
                <a:path w="476" h="5239" extrusionOk="0">
                  <a:moveTo>
                    <a:pt x="0" y="1"/>
                  </a:moveTo>
                  <a:lnTo>
                    <a:pt x="442" y="5239"/>
                  </a:lnTo>
                  <a:lnTo>
                    <a:pt x="475" y="5222"/>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
            <p:cNvSpPr/>
            <p:nvPr/>
          </p:nvSpPr>
          <p:spPr>
            <a:xfrm>
              <a:off x="2888850" y="973875"/>
              <a:ext cx="11900" cy="131375"/>
            </a:xfrm>
            <a:custGeom>
              <a:avLst/>
              <a:gdLst/>
              <a:ahLst/>
              <a:cxnLst/>
              <a:rect l="l" t="t" r="r" b="b"/>
              <a:pathLst>
                <a:path w="476" h="5255" extrusionOk="0">
                  <a:moveTo>
                    <a:pt x="33" y="1"/>
                  </a:moveTo>
                  <a:lnTo>
                    <a:pt x="1" y="17"/>
                  </a:lnTo>
                  <a:lnTo>
                    <a:pt x="443" y="5255"/>
                  </a:lnTo>
                  <a:lnTo>
                    <a:pt x="475" y="5239"/>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
            <p:cNvSpPr/>
            <p:nvPr/>
          </p:nvSpPr>
          <p:spPr>
            <a:xfrm>
              <a:off x="2898675" y="973050"/>
              <a:ext cx="12300" cy="131400"/>
            </a:xfrm>
            <a:custGeom>
              <a:avLst/>
              <a:gdLst/>
              <a:ahLst/>
              <a:cxnLst/>
              <a:rect l="l" t="t" r="r" b="b"/>
              <a:pathLst>
                <a:path w="492" h="5256" extrusionOk="0">
                  <a:moveTo>
                    <a:pt x="50" y="1"/>
                  </a:moveTo>
                  <a:lnTo>
                    <a:pt x="1" y="17"/>
                  </a:lnTo>
                  <a:lnTo>
                    <a:pt x="442" y="5255"/>
                  </a:lnTo>
                  <a:lnTo>
                    <a:pt x="492" y="5239"/>
                  </a:lnTo>
                  <a:lnTo>
                    <a:pt x="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8" name="Google Shape;298;p3"/>
          <p:cNvSpPr/>
          <p:nvPr/>
        </p:nvSpPr>
        <p:spPr>
          <a:xfrm>
            <a:off x="6402413" y="4975213"/>
            <a:ext cx="674100" cy="674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6"/>
        <p:cNvGrpSpPr/>
        <p:nvPr/>
      </p:nvGrpSpPr>
      <p:grpSpPr>
        <a:xfrm>
          <a:off x="0" y="0"/>
          <a:ext cx="0" cy="0"/>
          <a:chOff x="0" y="0"/>
          <a:chExt cx="0" cy="0"/>
        </a:xfrm>
      </p:grpSpPr>
      <p:grpSp>
        <p:nvGrpSpPr>
          <p:cNvPr id="507" name="Google Shape;507;p6"/>
          <p:cNvGrpSpPr/>
          <p:nvPr/>
        </p:nvGrpSpPr>
        <p:grpSpPr>
          <a:xfrm rot="8488502">
            <a:off x="-37667" y="4060685"/>
            <a:ext cx="423244" cy="1440272"/>
            <a:chOff x="2869625" y="946450"/>
            <a:chExt cx="52800" cy="179675"/>
          </a:xfrm>
        </p:grpSpPr>
        <p:sp>
          <p:nvSpPr>
            <p:cNvPr id="508" name="Google Shape;508;p6"/>
            <p:cNvSpPr/>
            <p:nvPr/>
          </p:nvSpPr>
          <p:spPr>
            <a:xfrm>
              <a:off x="2869625" y="971425"/>
              <a:ext cx="52800" cy="154700"/>
            </a:xfrm>
            <a:custGeom>
              <a:avLst/>
              <a:gdLst/>
              <a:ahLst/>
              <a:cxnLst/>
              <a:rect l="l" t="t" r="r" b="b"/>
              <a:pathLst>
                <a:path w="2112" h="6188" extrusionOk="0">
                  <a:moveTo>
                    <a:pt x="1572" y="50"/>
                  </a:moveTo>
                  <a:lnTo>
                    <a:pt x="2063" y="6024"/>
                  </a:lnTo>
                  <a:lnTo>
                    <a:pt x="557" y="6139"/>
                  </a:lnTo>
                  <a:lnTo>
                    <a:pt x="49" y="180"/>
                  </a:lnTo>
                  <a:lnTo>
                    <a:pt x="1572" y="50"/>
                  </a:lnTo>
                  <a:close/>
                  <a:moveTo>
                    <a:pt x="1604" y="0"/>
                  </a:moveTo>
                  <a:lnTo>
                    <a:pt x="0" y="148"/>
                  </a:lnTo>
                  <a:lnTo>
                    <a:pt x="508" y="6188"/>
                  </a:lnTo>
                  <a:lnTo>
                    <a:pt x="2112" y="6057"/>
                  </a:lnTo>
                  <a:lnTo>
                    <a:pt x="16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6"/>
            <p:cNvSpPr/>
            <p:nvPr/>
          </p:nvSpPr>
          <p:spPr>
            <a:xfrm>
              <a:off x="2869625" y="946450"/>
              <a:ext cx="40125" cy="29500"/>
            </a:xfrm>
            <a:custGeom>
              <a:avLst/>
              <a:gdLst/>
              <a:ahLst/>
              <a:cxnLst/>
              <a:rect l="l" t="t" r="r" b="b"/>
              <a:pathLst>
                <a:path w="1605" h="1180" extrusionOk="0">
                  <a:moveTo>
                    <a:pt x="737" y="1"/>
                  </a:moveTo>
                  <a:lnTo>
                    <a:pt x="0" y="1147"/>
                  </a:lnTo>
                  <a:lnTo>
                    <a:pt x="33" y="1179"/>
                  </a:lnTo>
                  <a:lnTo>
                    <a:pt x="737" y="66"/>
                  </a:lnTo>
                  <a:lnTo>
                    <a:pt x="1572" y="1049"/>
                  </a:lnTo>
                  <a:lnTo>
                    <a:pt x="1604" y="1016"/>
                  </a:lnTo>
                  <a:lnTo>
                    <a:pt x="7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6"/>
            <p:cNvSpPr/>
            <p:nvPr/>
          </p:nvSpPr>
          <p:spPr>
            <a:xfrm>
              <a:off x="2881900" y="1103200"/>
              <a:ext cx="38500" cy="4100"/>
            </a:xfrm>
            <a:custGeom>
              <a:avLst/>
              <a:gdLst/>
              <a:ahLst/>
              <a:cxnLst/>
              <a:rect l="l" t="t" r="r" b="b"/>
              <a:pathLst>
                <a:path w="1540" h="164" extrusionOk="0">
                  <a:moveTo>
                    <a:pt x="1539" y="0"/>
                  </a:moveTo>
                  <a:lnTo>
                    <a:pt x="0" y="131"/>
                  </a:lnTo>
                  <a:lnTo>
                    <a:pt x="0" y="164"/>
                  </a:lnTo>
                  <a:lnTo>
                    <a:pt x="1539" y="33"/>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6"/>
            <p:cNvSpPr/>
            <p:nvPr/>
          </p:nvSpPr>
          <p:spPr>
            <a:xfrm>
              <a:off x="2882300" y="1106875"/>
              <a:ext cx="38500" cy="4525"/>
            </a:xfrm>
            <a:custGeom>
              <a:avLst/>
              <a:gdLst/>
              <a:ahLst/>
              <a:cxnLst/>
              <a:rect l="l" t="t" r="r" b="b"/>
              <a:pathLst>
                <a:path w="1540" h="181" extrusionOk="0">
                  <a:moveTo>
                    <a:pt x="1539" y="0"/>
                  </a:moveTo>
                  <a:lnTo>
                    <a:pt x="1" y="131"/>
                  </a:lnTo>
                  <a:lnTo>
                    <a:pt x="1" y="180"/>
                  </a:lnTo>
                  <a:lnTo>
                    <a:pt x="1539" y="50"/>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6"/>
            <p:cNvSpPr/>
            <p:nvPr/>
          </p:nvSpPr>
          <p:spPr>
            <a:xfrm>
              <a:off x="2881900" y="947275"/>
              <a:ext cx="13125" cy="9850"/>
            </a:xfrm>
            <a:custGeom>
              <a:avLst/>
              <a:gdLst/>
              <a:ahLst/>
              <a:cxnLst/>
              <a:rect l="l" t="t" r="r" b="b"/>
              <a:pathLst>
                <a:path w="525" h="394" extrusionOk="0">
                  <a:moveTo>
                    <a:pt x="246" y="1"/>
                  </a:moveTo>
                  <a:lnTo>
                    <a:pt x="0" y="394"/>
                  </a:lnTo>
                  <a:lnTo>
                    <a:pt x="524" y="328"/>
                  </a:lnTo>
                  <a:lnTo>
                    <a:pt x="2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6"/>
            <p:cNvSpPr/>
            <p:nvPr/>
          </p:nvSpPr>
          <p:spPr>
            <a:xfrm>
              <a:off x="2878625" y="975100"/>
              <a:ext cx="11900" cy="130975"/>
            </a:xfrm>
            <a:custGeom>
              <a:avLst/>
              <a:gdLst/>
              <a:ahLst/>
              <a:cxnLst/>
              <a:rect l="l" t="t" r="r" b="b"/>
              <a:pathLst>
                <a:path w="476" h="5239" extrusionOk="0">
                  <a:moveTo>
                    <a:pt x="0" y="1"/>
                  </a:moveTo>
                  <a:lnTo>
                    <a:pt x="442" y="5239"/>
                  </a:lnTo>
                  <a:lnTo>
                    <a:pt x="475" y="5222"/>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6"/>
            <p:cNvSpPr/>
            <p:nvPr/>
          </p:nvSpPr>
          <p:spPr>
            <a:xfrm>
              <a:off x="2888850" y="973875"/>
              <a:ext cx="11900" cy="131375"/>
            </a:xfrm>
            <a:custGeom>
              <a:avLst/>
              <a:gdLst/>
              <a:ahLst/>
              <a:cxnLst/>
              <a:rect l="l" t="t" r="r" b="b"/>
              <a:pathLst>
                <a:path w="476" h="5255" extrusionOk="0">
                  <a:moveTo>
                    <a:pt x="33" y="1"/>
                  </a:moveTo>
                  <a:lnTo>
                    <a:pt x="1" y="17"/>
                  </a:lnTo>
                  <a:lnTo>
                    <a:pt x="443" y="5255"/>
                  </a:lnTo>
                  <a:lnTo>
                    <a:pt x="475" y="5239"/>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6"/>
            <p:cNvSpPr/>
            <p:nvPr/>
          </p:nvSpPr>
          <p:spPr>
            <a:xfrm>
              <a:off x="2898675" y="973050"/>
              <a:ext cx="12300" cy="131400"/>
            </a:xfrm>
            <a:custGeom>
              <a:avLst/>
              <a:gdLst/>
              <a:ahLst/>
              <a:cxnLst/>
              <a:rect l="l" t="t" r="r" b="b"/>
              <a:pathLst>
                <a:path w="492" h="5256" extrusionOk="0">
                  <a:moveTo>
                    <a:pt x="50" y="1"/>
                  </a:moveTo>
                  <a:lnTo>
                    <a:pt x="1" y="17"/>
                  </a:lnTo>
                  <a:lnTo>
                    <a:pt x="442" y="5255"/>
                  </a:lnTo>
                  <a:lnTo>
                    <a:pt x="492" y="5239"/>
                  </a:lnTo>
                  <a:lnTo>
                    <a:pt x="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6" name="Google Shape;516;p6"/>
          <p:cNvSpPr/>
          <p:nvPr/>
        </p:nvSpPr>
        <p:spPr>
          <a:xfrm rot="-2700000">
            <a:off x="9394100" y="1904167"/>
            <a:ext cx="27046" cy="21424"/>
          </a:xfrm>
          <a:custGeom>
            <a:avLst/>
            <a:gdLst/>
            <a:ahLst/>
            <a:cxnLst/>
            <a:rect l="l" t="t" r="r" b="b"/>
            <a:pathLst>
              <a:path w="279" h="221" extrusionOk="0">
                <a:moveTo>
                  <a:pt x="48" y="1"/>
                </a:moveTo>
                <a:cubicBezTo>
                  <a:pt x="32" y="1"/>
                  <a:pt x="12" y="12"/>
                  <a:pt x="1" y="24"/>
                </a:cubicBezTo>
                <a:cubicBezTo>
                  <a:pt x="1" y="40"/>
                  <a:pt x="1" y="73"/>
                  <a:pt x="17" y="89"/>
                </a:cubicBezTo>
                <a:cubicBezTo>
                  <a:pt x="83" y="122"/>
                  <a:pt x="132" y="171"/>
                  <a:pt x="197" y="220"/>
                </a:cubicBezTo>
                <a:lnTo>
                  <a:pt x="230" y="220"/>
                </a:lnTo>
                <a:cubicBezTo>
                  <a:pt x="230" y="220"/>
                  <a:pt x="246" y="220"/>
                  <a:pt x="263" y="204"/>
                </a:cubicBezTo>
                <a:cubicBezTo>
                  <a:pt x="279" y="188"/>
                  <a:pt x="279" y="155"/>
                  <a:pt x="246" y="139"/>
                </a:cubicBezTo>
                <a:cubicBezTo>
                  <a:pt x="197" y="89"/>
                  <a:pt x="132" y="57"/>
                  <a:pt x="66" y="8"/>
                </a:cubicBezTo>
                <a:cubicBezTo>
                  <a:pt x="61" y="3"/>
                  <a:pt x="55" y="1"/>
                  <a:pt x="48" y="1"/>
                </a:cubicBezTo>
                <a:close/>
              </a:path>
            </a:pathLst>
          </a:custGeom>
          <a:solidFill>
            <a:srgbClr val="FFE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6"/>
          <p:cNvSpPr/>
          <p:nvPr/>
        </p:nvSpPr>
        <p:spPr>
          <a:xfrm rot="-7624697">
            <a:off x="91423" y="-1495144"/>
            <a:ext cx="1243360" cy="3756363"/>
          </a:xfrm>
          <a:custGeom>
            <a:avLst/>
            <a:gdLst/>
            <a:ahLst/>
            <a:cxnLst/>
            <a:rect l="l" t="t" r="r" b="b"/>
            <a:pathLst>
              <a:path w="15567" h="47028" extrusionOk="0">
                <a:moveTo>
                  <a:pt x="5222" y="0"/>
                </a:moveTo>
                <a:cubicBezTo>
                  <a:pt x="5238" y="0"/>
                  <a:pt x="5238" y="17"/>
                  <a:pt x="5255" y="17"/>
                </a:cubicBezTo>
                <a:cubicBezTo>
                  <a:pt x="5255" y="17"/>
                  <a:pt x="5271" y="0"/>
                  <a:pt x="5287" y="0"/>
                </a:cubicBezTo>
                <a:close/>
                <a:moveTo>
                  <a:pt x="4960" y="266"/>
                </a:moveTo>
                <a:cubicBezTo>
                  <a:pt x="4948" y="266"/>
                  <a:pt x="4935" y="271"/>
                  <a:pt x="4927" y="279"/>
                </a:cubicBezTo>
                <a:cubicBezTo>
                  <a:pt x="4845" y="410"/>
                  <a:pt x="4747" y="524"/>
                  <a:pt x="4665" y="639"/>
                </a:cubicBezTo>
                <a:cubicBezTo>
                  <a:pt x="4649" y="672"/>
                  <a:pt x="4649" y="688"/>
                  <a:pt x="4682" y="704"/>
                </a:cubicBezTo>
                <a:cubicBezTo>
                  <a:pt x="4682" y="721"/>
                  <a:pt x="4698" y="721"/>
                  <a:pt x="4698" y="721"/>
                </a:cubicBezTo>
                <a:cubicBezTo>
                  <a:pt x="4714" y="721"/>
                  <a:pt x="4731" y="704"/>
                  <a:pt x="4731" y="704"/>
                </a:cubicBezTo>
                <a:cubicBezTo>
                  <a:pt x="4829" y="573"/>
                  <a:pt x="4911" y="459"/>
                  <a:pt x="5009" y="344"/>
                </a:cubicBezTo>
                <a:cubicBezTo>
                  <a:pt x="5025" y="328"/>
                  <a:pt x="5009" y="295"/>
                  <a:pt x="4993" y="279"/>
                </a:cubicBezTo>
                <a:cubicBezTo>
                  <a:pt x="4984" y="271"/>
                  <a:pt x="4972" y="266"/>
                  <a:pt x="4960" y="266"/>
                </a:cubicBezTo>
                <a:close/>
                <a:moveTo>
                  <a:pt x="4469" y="999"/>
                </a:moveTo>
                <a:cubicBezTo>
                  <a:pt x="4453" y="999"/>
                  <a:pt x="4420" y="999"/>
                  <a:pt x="4403" y="1015"/>
                </a:cubicBezTo>
                <a:cubicBezTo>
                  <a:pt x="4322" y="1146"/>
                  <a:pt x="4256" y="1277"/>
                  <a:pt x="4174" y="1408"/>
                </a:cubicBezTo>
                <a:cubicBezTo>
                  <a:pt x="4158" y="1425"/>
                  <a:pt x="4174" y="1457"/>
                  <a:pt x="4191" y="1457"/>
                </a:cubicBezTo>
                <a:cubicBezTo>
                  <a:pt x="4191" y="1474"/>
                  <a:pt x="4207" y="1474"/>
                  <a:pt x="4207" y="1474"/>
                </a:cubicBezTo>
                <a:cubicBezTo>
                  <a:pt x="4223" y="1474"/>
                  <a:pt x="4240" y="1457"/>
                  <a:pt x="4256" y="1441"/>
                </a:cubicBezTo>
                <a:cubicBezTo>
                  <a:pt x="4322" y="1326"/>
                  <a:pt x="4403" y="1195"/>
                  <a:pt x="4485" y="1064"/>
                </a:cubicBezTo>
                <a:cubicBezTo>
                  <a:pt x="4502" y="1048"/>
                  <a:pt x="4485" y="1015"/>
                  <a:pt x="4469" y="999"/>
                </a:cubicBezTo>
                <a:close/>
                <a:moveTo>
                  <a:pt x="4011" y="1768"/>
                </a:moveTo>
                <a:cubicBezTo>
                  <a:pt x="3994" y="1768"/>
                  <a:pt x="3961" y="1768"/>
                  <a:pt x="3945" y="1801"/>
                </a:cubicBezTo>
                <a:cubicBezTo>
                  <a:pt x="3880" y="1916"/>
                  <a:pt x="3814" y="2063"/>
                  <a:pt x="3749" y="2194"/>
                </a:cubicBezTo>
                <a:cubicBezTo>
                  <a:pt x="3732" y="2210"/>
                  <a:pt x="3749" y="2243"/>
                  <a:pt x="3765" y="2259"/>
                </a:cubicBezTo>
                <a:lnTo>
                  <a:pt x="3781" y="2259"/>
                </a:lnTo>
                <a:cubicBezTo>
                  <a:pt x="3798" y="2259"/>
                  <a:pt x="3814" y="2243"/>
                  <a:pt x="3831" y="2227"/>
                </a:cubicBezTo>
                <a:cubicBezTo>
                  <a:pt x="3896" y="2096"/>
                  <a:pt x="3961" y="1965"/>
                  <a:pt x="4027" y="1834"/>
                </a:cubicBezTo>
                <a:cubicBezTo>
                  <a:pt x="4043" y="1817"/>
                  <a:pt x="4027" y="1785"/>
                  <a:pt x="4011" y="1768"/>
                </a:cubicBezTo>
                <a:close/>
                <a:moveTo>
                  <a:pt x="3593" y="2580"/>
                </a:moveTo>
                <a:cubicBezTo>
                  <a:pt x="3575" y="2580"/>
                  <a:pt x="3564" y="2592"/>
                  <a:pt x="3552" y="2603"/>
                </a:cubicBezTo>
                <a:cubicBezTo>
                  <a:pt x="3487" y="2734"/>
                  <a:pt x="3438" y="2881"/>
                  <a:pt x="3372" y="3012"/>
                </a:cubicBezTo>
                <a:cubicBezTo>
                  <a:pt x="3372" y="3045"/>
                  <a:pt x="3389" y="3061"/>
                  <a:pt x="3405" y="3078"/>
                </a:cubicBezTo>
                <a:lnTo>
                  <a:pt x="3421" y="3078"/>
                </a:lnTo>
                <a:cubicBezTo>
                  <a:pt x="3438" y="3078"/>
                  <a:pt x="3454" y="3061"/>
                  <a:pt x="3470" y="3045"/>
                </a:cubicBezTo>
                <a:cubicBezTo>
                  <a:pt x="3520" y="2914"/>
                  <a:pt x="3569" y="2783"/>
                  <a:pt x="3634" y="2636"/>
                </a:cubicBezTo>
                <a:cubicBezTo>
                  <a:pt x="3650" y="2619"/>
                  <a:pt x="3634" y="2587"/>
                  <a:pt x="3618" y="2587"/>
                </a:cubicBezTo>
                <a:cubicBezTo>
                  <a:pt x="3608" y="2582"/>
                  <a:pt x="3600" y="2580"/>
                  <a:pt x="3593" y="2580"/>
                </a:cubicBezTo>
                <a:close/>
                <a:moveTo>
                  <a:pt x="3274" y="3405"/>
                </a:moveTo>
                <a:cubicBezTo>
                  <a:pt x="3258" y="3405"/>
                  <a:pt x="3225" y="3422"/>
                  <a:pt x="3225" y="3438"/>
                </a:cubicBezTo>
                <a:cubicBezTo>
                  <a:pt x="3176" y="3585"/>
                  <a:pt x="3127" y="3716"/>
                  <a:pt x="3078" y="3863"/>
                </a:cubicBezTo>
                <a:cubicBezTo>
                  <a:pt x="3078" y="3896"/>
                  <a:pt x="3078" y="3913"/>
                  <a:pt x="3110" y="3929"/>
                </a:cubicBezTo>
                <a:lnTo>
                  <a:pt x="3127" y="3929"/>
                </a:lnTo>
                <a:cubicBezTo>
                  <a:pt x="3143" y="3929"/>
                  <a:pt x="3159" y="3913"/>
                  <a:pt x="3159" y="3896"/>
                </a:cubicBezTo>
                <a:cubicBezTo>
                  <a:pt x="3209" y="3749"/>
                  <a:pt x="3258" y="3602"/>
                  <a:pt x="3307" y="3471"/>
                </a:cubicBezTo>
                <a:cubicBezTo>
                  <a:pt x="3307" y="3454"/>
                  <a:pt x="3307" y="3422"/>
                  <a:pt x="3274" y="3405"/>
                </a:cubicBezTo>
                <a:close/>
                <a:moveTo>
                  <a:pt x="2989" y="4266"/>
                </a:moveTo>
                <a:cubicBezTo>
                  <a:pt x="2971" y="4266"/>
                  <a:pt x="2959" y="4281"/>
                  <a:pt x="2947" y="4305"/>
                </a:cubicBezTo>
                <a:cubicBezTo>
                  <a:pt x="2914" y="4436"/>
                  <a:pt x="2865" y="4584"/>
                  <a:pt x="2832" y="4731"/>
                </a:cubicBezTo>
                <a:cubicBezTo>
                  <a:pt x="2832" y="4764"/>
                  <a:pt x="2848" y="4780"/>
                  <a:pt x="2865" y="4796"/>
                </a:cubicBezTo>
                <a:lnTo>
                  <a:pt x="2881" y="4796"/>
                </a:lnTo>
                <a:cubicBezTo>
                  <a:pt x="2898" y="4796"/>
                  <a:pt x="2914" y="4780"/>
                  <a:pt x="2930" y="4764"/>
                </a:cubicBezTo>
                <a:cubicBezTo>
                  <a:pt x="2963" y="4616"/>
                  <a:pt x="2996" y="4469"/>
                  <a:pt x="3028" y="4322"/>
                </a:cubicBezTo>
                <a:cubicBezTo>
                  <a:pt x="3045" y="4305"/>
                  <a:pt x="3028" y="4273"/>
                  <a:pt x="3012" y="4273"/>
                </a:cubicBezTo>
                <a:cubicBezTo>
                  <a:pt x="3003" y="4268"/>
                  <a:pt x="2996" y="4266"/>
                  <a:pt x="2989" y="4266"/>
                </a:cubicBezTo>
                <a:close/>
                <a:moveTo>
                  <a:pt x="2783" y="5140"/>
                </a:moveTo>
                <a:cubicBezTo>
                  <a:pt x="2767" y="5140"/>
                  <a:pt x="2750" y="5157"/>
                  <a:pt x="2734" y="5173"/>
                </a:cubicBezTo>
                <a:cubicBezTo>
                  <a:pt x="2701" y="5320"/>
                  <a:pt x="2685" y="5468"/>
                  <a:pt x="2652" y="5615"/>
                </a:cubicBezTo>
                <a:cubicBezTo>
                  <a:pt x="2652" y="5648"/>
                  <a:pt x="2668" y="5664"/>
                  <a:pt x="2685" y="5664"/>
                </a:cubicBezTo>
                <a:lnTo>
                  <a:pt x="2701" y="5664"/>
                </a:lnTo>
                <a:cubicBezTo>
                  <a:pt x="2717" y="5664"/>
                  <a:pt x="2734" y="5648"/>
                  <a:pt x="2750" y="5631"/>
                </a:cubicBezTo>
                <a:cubicBezTo>
                  <a:pt x="2767" y="5484"/>
                  <a:pt x="2799" y="5337"/>
                  <a:pt x="2832" y="5189"/>
                </a:cubicBezTo>
                <a:cubicBezTo>
                  <a:pt x="2832" y="5173"/>
                  <a:pt x="2816" y="5140"/>
                  <a:pt x="2783" y="5140"/>
                </a:cubicBezTo>
                <a:close/>
                <a:moveTo>
                  <a:pt x="2636" y="6024"/>
                </a:moveTo>
                <a:cubicBezTo>
                  <a:pt x="2619" y="6024"/>
                  <a:pt x="2587" y="6040"/>
                  <a:pt x="2587" y="6057"/>
                </a:cubicBezTo>
                <a:cubicBezTo>
                  <a:pt x="2570" y="6204"/>
                  <a:pt x="2554" y="6368"/>
                  <a:pt x="2537" y="6515"/>
                </a:cubicBezTo>
                <a:cubicBezTo>
                  <a:pt x="2521" y="6532"/>
                  <a:pt x="2554" y="6564"/>
                  <a:pt x="2570" y="6564"/>
                </a:cubicBezTo>
                <a:cubicBezTo>
                  <a:pt x="2603" y="6564"/>
                  <a:pt x="2619" y="6548"/>
                  <a:pt x="2619" y="6515"/>
                </a:cubicBezTo>
                <a:cubicBezTo>
                  <a:pt x="2636" y="6368"/>
                  <a:pt x="2652" y="6221"/>
                  <a:pt x="2668" y="6073"/>
                </a:cubicBezTo>
                <a:cubicBezTo>
                  <a:pt x="2685" y="6057"/>
                  <a:pt x="2668" y="6024"/>
                  <a:pt x="2636" y="6024"/>
                </a:cubicBezTo>
                <a:close/>
                <a:moveTo>
                  <a:pt x="2537" y="6908"/>
                </a:moveTo>
                <a:cubicBezTo>
                  <a:pt x="2521" y="6908"/>
                  <a:pt x="2488" y="6941"/>
                  <a:pt x="2488" y="6957"/>
                </a:cubicBezTo>
                <a:cubicBezTo>
                  <a:pt x="2488" y="7104"/>
                  <a:pt x="2472" y="7252"/>
                  <a:pt x="2472" y="7415"/>
                </a:cubicBezTo>
                <a:cubicBezTo>
                  <a:pt x="2472" y="7432"/>
                  <a:pt x="2488" y="7448"/>
                  <a:pt x="2505" y="7448"/>
                </a:cubicBezTo>
                <a:cubicBezTo>
                  <a:pt x="2537" y="7448"/>
                  <a:pt x="2554" y="7432"/>
                  <a:pt x="2554" y="7415"/>
                </a:cubicBezTo>
                <a:cubicBezTo>
                  <a:pt x="2570" y="7268"/>
                  <a:pt x="2570" y="7104"/>
                  <a:pt x="2587" y="6957"/>
                </a:cubicBezTo>
                <a:cubicBezTo>
                  <a:pt x="2587" y="6941"/>
                  <a:pt x="2570" y="6924"/>
                  <a:pt x="2537" y="6908"/>
                </a:cubicBezTo>
                <a:close/>
                <a:moveTo>
                  <a:pt x="2505" y="7808"/>
                </a:moveTo>
                <a:cubicBezTo>
                  <a:pt x="2472" y="7808"/>
                  <a:pt x="2456" y="7825"/>
                  <a:pt x="2456" y="7857"/>
                </a:cubicBezTo>
                <a:lnTo>
                  <a:pt x="2456" y="7972"/>
                </a:lnTo>
                <a:cubicBezTo>
                  <a:pt x="2456" y="8087"/>
                  <a:pt x="2456" y="8201"/>
                  <a:pt x="2456" y="8299"/>
                </a:cubicBezTo>
                <a:cubicBezTo>
                  <a:pt x="2456" y="8332"/>
                  <a:pt x="2488" y="8348"/>
                  <a:pt x="2505" y="8348"/>
                </a:cubicBezTo>
                <a:cubicBezTo>
                  <a:pt x="2537" y="8348"/>
                  <a:pt x="2554" y="8332"/>
                  <a:pt x="2554" y="8299"/>
                </a:cubicBezTo>
                <a:cubicBezTo>
                  <a:pt x="2554" y="8201"/>
                  <a:pt x="2554" y="8087"/>
                  <a:pt x="2554" y="7972"/>
                </a:cubicBezTo>
                <a:lnTo>
                  <a:pt x="2554" y="7857"/>
                </a:lnTo>
                <a:cubicBezTo>
                  <a:pt x="2554" y="7841"/>
                  <a:pt x="2521" y="7808"/>
                  <a:pt x="2505" y="7808"/>
                </a:cubicBezTo>
                <a:close/>
                <a:moveTo>
                  <a:pt x="2521" y="8709"/>
                </a:moveTo>
                <a:cubicBezTo>
                  <a:pt x="2488" y="8709"/>
                  <a:pt x="2472" y="8725"/>
                  <a:pt x="2472" y="8758"/>
                </a:cubicBezTo>
                <a:cubicBezTo>
                  <a:pt x="2488" y="8905"/>
                  <a:pt x="2505" y="9052"/>
                  <a:pt x="2505" y="9200"/>
                </a:cubicBezTo>
                <a:cubicBezTo>
                  <a:pt x="2505" y="9232"/>
                  <a:pt x="2537" y="9249"/>
                  <a:pt x="2554" y="9249"/>
                </a:cubicBezTo>
                <a:cubicBezTo>
                  <a:pt x="2587" y="9249"/>
                  <a:pt x="2603" y="9216"/>
                  <a:pt x="2603" y="9200"/>
                </a:cubicBezTo>
                <a:cubicBezTo>
                  <a:pt x="2587" y="9052"/>
                  <a:pt x="2570" y="8905"/>
                  <a:pt x="2570" y="8758"/>
                </a:cubicBezTo>
                <a:cubicBezTo>
                  <a:pt x="2570" y="8725"/>
                  <a:pt x="2554" y="8709"/>
                  <a:pt x="2521" y="8709"/>
                </a:cubicBezTo>
                <a:close/>
                <a:moveTo>
                  <a:pt x="2603" y="9609"/>
                </a:moveTo>
                <a:cubicBezTo>
                  <a:pt x="2570" y="9609"/>
                  <a:pt x="2554" y="9625"/>
                  <a:pt x="2554" y="9658"/>
                </a:cubicBezTo>
                <a:cubicBezTo>
                  <a:pt x="2570" y="9805"/>
                  <a:pt x="2603" y="9953"/>
                  <a:pt x="2619" y="10100"/>
                </a:cubicBezTo>
                <a:cubicBezTo>
                  <a:pt x="2619" y="10116"/>
                  <a:pt x="2636" y="10133"/>
                  <a:pt x="2668" y="10133"/>
                </a:cubicBezTo>
                <a:cubicBezTo>
                  <a:pt x="2701" y="10133"/>
                  <a:pt x="2717" y="10116"/>
                  <a:pt x="2701" y="10084"/>
                </a:cubicBezTo>
                <a:cubicBezTo>
                  <a:pt x="2685" y="9936"/>
                  <a:pt x="2668" y="9789"/>
                  <a:pt x="2652" y="9642"/>
                </a:cubicBezTo>
                <a:cubicBezTo>
                  <a:pt x="2636" y="9625"/>
                  <a:pt x="2619" y="9609"/>
                  <a:pt x="2603" y="9609"/>
                </a:cubicBezTo>
                <a:close/>
                <a:moveTo>
                  <a:pt x="2734" y="10493"/>
                </a:moveTo>
                <a:cubicBezTo>
                  <a:pt x="2701" y="10493"/>
                  <a:pt x="2685" y="10525"/>
                  <a:pt x="2701" y="10542"/>
                </a:cubicBezTo>
                <a:cubicBezTo>
                  <a:pt x="2717" y="10689"/>
                  <a:pt x="2750" y="10836"/>
                  <a:pt x="2783" y="10984"/>
                </a:cubicBezTo>
                <a:cubicBezTo>
                  <a:pt x="2783" y="11000"/>
                  <a:pt x="2799" y="11017"/>
                  <a:pt x="2832" y="11017"/>
                </a:cubicBezTo>
                <a:cubicBezTo>
                  <a:pt x="2865" y="11017"/>
                  <a:pt x="2881" y="10984"/>
                  <a:pt x="2865" y="10967"/>
                </a:cubicBezTo>
                <a:cubicBezTo>
                  <a:pt x="2832" y="10820"/>
                  <a:pt x="2816" y="10673"/>
                  <a:pt x="2783" y="10525"/>
                </a:cubicBezTo>
                <a:cubicBezTo>
                  <a:pt x="2783" y="10509"/>
                  <a:pt x="2750" y="10493"/>
                  <a:pt x="2734" y="10493"/>
                </a:cubicBezTo>
                <a:close/>
                <a:moveTo>
                  <a:pt x="2914" y="11360"/>
                </a:moveTo>
                <a:cubicBezTo>
                  <a:pt x="2898" y="11377"/>
                  <a:pt x="2881" y="11393"/>
                  <a:pt x="2881" y="11426"/>
                </a:cubicBezTo>
                <a:cubicBezTo>
                  <a:pt x="2930" y="11557"/>
                  <a:pt x="2963" y="11704"/>
                  <a:pt x="3012" y="11851"/>
                </a:cubicBezTo>
                <a:cubicBezTo>
                  <a:pt x="3012" y="11884"/>
                  <a:pt x="3028" y="11884"/>
                  <a:pt x="3045" y="11884"/>
                </a:cubicBezTo>
                <a:lnTo>
                  <a:pt x="3061" y="11884"/>
                </a:lnTo>
                <a:cubicBezTo>
                  <a:pt x="3078" y="11884"/>
                  <a:pt x="3094" y="11851"/>
                  <a:pt x="3094" y="11835"/>
                </a:cubicBezTo>
                <a:cubicBezTo>
                  <a:pt x="3045" y="11688"/>
                  <a:pt x="3012" y="11540"/>
                  <a:pt x="2979" y="11393"/>
                </a:cubicBezTo>
                <a:cubicBezTo>
                  <a:pt x="2963" y="11377"/>
                  <a:pt x="2947" y="11360"/>
                  <a:pt x="2914" y="11360"/>
                </a:cubicBezTo>
                <a:close/>
                <a:moveTo>
                  <a:pt x="3159" y="12228"/>
                </a:moveTo>
                <a:cubicBezTo>
                  <a:pt x="3143" y="12244"/>
                  <a:pt x="3127" y="12261"/>
                  <a:pt x="3143" y="12293"/>
                </a:cubicBezTo>
                <a:cubicBezTo>
                  <a:pt x="3176" y="12424"/>
                  <a:pt x="3225" y="12572"/>
                  <a:pt x="3274" y="12719"/>
                </a:cubicBezTo>
                <a:cubicBezTo>
                  <a:pt x="3290" y="12735"/>
                  <a:pt x="3307" y="12735"/>
                  <a:pt x="3323" y="12735"/>
                </a:cubicBezTo>
                <a:lnTo>
                  <a:pt x="3339" y="12735"/>
                </a:lnTo>
                <a:cubicBezTo>
                  <a:pt x="3356" y="12735"/>
                  <a:pt x="3372" y="12702"/>
                  <a:pt x="3356" y="12686"/>
                </a:cubicBezTo>
                <a:cubicBezTo>
                  <a:pt x="3307" y="12539"/>
                  <a:pt x="3258" y="12408"/>
                  <a:pt x="3225" y="12261"/>
                </a:cubicBezTo>
                <a:cubicBezTo>
                  <a:pt x="3209" y="12244"/>
                  <a:pt x="3192" y="12228"/>
                  <a:pt x="3159" y="12228"/>
                </a:cubicBezTo>
                <a:close/>
                <a:moveTo>
                  <a:pt x="3477" y="13073"/>
                </a:moveTo>
                <a:cubicBezTo>
                  <a:pt x="3470" y="13073"/>
                  <a:pt x="3463" y="13075"/>
                  <a:pt x="3454" y="13079"/>
                </a:cubicBezTo>
                <a:cubicBezTo>
                  <a:pt x="3438" y="13079"/>
                  <a:pt x="3421" y="13112"/>
                  <a:pt x="3421" y="13128"/>
                </a:cubicBezTo>
                <a:cubicBezTo>
                  <a:pt x="3487" y="13275"/>
                  <a:pt x="3536" y="13406"/>
                  <a:pt x="3601" y="13554"/>
                </a:cubicBezTo>
                <a:cubicBezTo>
                  <a:pt x="3601" y="13570"/>
                  <a:pt x="3618" y="13586"/>
                  <a:pt x="3634" y="13586"/>
                </a:cubicBezTo>
                <a:lnTo>
                  <a:pt x="3650" y="13586"/>
                </a:lnTo>
                <a:cubicBezTo>
                  <a:pt x="3667" y="13570"/>
                  <a:pt x="3683" y="13537"/>
                  <a:pt x="3683" y="13521"/>
                </a:cubicBezTo>
                <a:cubicBezTo>
                  <a:pt x="3618" y="13390"/>
                  <a:pt x="3569" y="13243"/>
                  <a:pt x="3520" y="13112"/>
                </a:cubicBezTo>
                <a:cubicBezTo>
                  <a:pt x="3508" y="13088"/>
                  <a:pt x="3496" y="13073"/>
                  <a:pt x="3477" y="13073"/>
                </a:cubicBezTo>
                <a:close/>
                <a:moveTo>
                  <a:pt x="3815" y="13907"/>
                </a:moveTo>
                <a:cubicBezTo>
                  <a:pt x="3809" y="13907"/>
                  <a:pt x="3803" y="13909"/>
                  <a:pt x="3798" y="13914"/>
                </a:cubicBezTo>
                <a:cubicBezTo>
                  <a:pt x="3765" y="13914"/>
                  <a:pt x="3765" y="13946"/>
                  <a:pt x="3765" y="13963"/>
                </a:cubicBezTo>
                <a:cubicBezTo>
                  <a:pt x="3831" y="14110"/>
                  <a:pt x="3896" y="14241"/>
                  <a:pt x="3961" y="14372"/>
                </a:cubicBezTo>
                <a:cubicBezTo>
                  <a:pt x="3961" y="14388"/>
                  <a:pt x="3978" y="14405"/>
                  <a:pt x="3994" y="14405"/>
                </a:cubicBezTo>
                <a:lnTo>
                  <a:pt x="4011" y="14405"/>
                </a:lnTo>
                <a:cubicBezTo>
                  <a:pt x="4043" y="14388"/>
                  <a:pt x="4043" y="14356"/>
                  <a:pt x="4027" y="14339"/>
                </a:cubicBezTo>
                <a:cubicBezTo>
                  <a:pt x="3978" y="14208"/>
                  <a:pt x="3912" y="14077"/>
                  <a:pt x="3847" y="13930"/>
                </a:cubicBezTo>
                <a:cubicBezTo>
                  <a:pt x="3847" y="13919"/>
                  <a:pt x="3831" y="13907"/>
                  <a:pt x="3815" y="13907"/>
                </a:cubicBezTo>
                <a:close/>
                <a:moveTo>
                  <a:pt x="4174" y="14716"/>
                </a:moveTo>
                <a:cubicBezTo>
                  <a:pt x="4142" y="14732"/>
                  <a:pt x="4142" y="14765"/>
                  <a:pt x="4142" y="14781"/>
                </a:cubicBezTo>
                <a:cubicBezTo>
                  <a:pt x="4223" y="14912"/>
                  <a:pt x="4289" y="15043"/>
                  <a:pt x="4354" y="15190"/>
                </a:cubicBezTo>
                <a:cubicBezTo>
                  <a:pt x="4354" y="15207"/>
                  <a:pt x="4371" y="15207"/>
                  <a:pt x="4387" y="15207"/>
                </a:cubicBezTo>
                <a:lnTo>
                  <a:pt x="4420" y="15207"/>
                </a:lnTo>
                <a:cubicBezTo>
                  <a:pt x="4436" y="15190"/>
                  <a:pt x="4453" y="15158"/>
                  <a:pt x="4436" y="15141"/>
                </a:cubicBezTo>
                <a:cubicBezTo>
                  <a:pt x="4371" y="15010"/>
                  <a:pt x="4289" y="14879"/>
                  <a:pt x="4223" y="14749"/>
                </a:cubicBezTo>
                <a:cubicBezTo>
                  <a:pt x="4223" y="14716"/>
                  <a:pt x="4191" y="14716"/>
                  <a:pt x="4174" y="14716"/>
                </a:cubicBezTo>
                <a:close/>
                <a:moveTo>
                  <a:pt x="4601" y="15511"/>
                </a:moveTo>
                <a:cubicBezTo>
                  <a:pt x="4594" y="15511"/>
                  <a:pt x="4588" y="15513"/>
                  <a:pt x="4583" y="15518"/>
                </a:cubicBezTo>
                <a:cubicBezTo>
                  <a:pt x="4567" y="15534"/>
                  <a:pt x="4551" y="15551"/>
                  <a:pt x="4567" y="15583"/>
                </a:cubicBezTo>
                <a:cubicBezTo>
                  <a:pt x="4633" y="15714"/>
                  <a:pt x="4714" y="15845"/>
                  <a:pt x="4796" y="15976"/>
                </a:cubicBezTo>
                <a:cubicBezTo>
                  <a:pt x="4796" y="15976"/>
                  <a:pt x="4813" y="15993"/>
                  <a:pt x="4829" y="15993"/>
                </a:cubicBezTo>
                <a:lnTo>
                  <a:pt x="4845" y="15993"/>
                </a:lnTo>
                <a:cubicBezTo>
                  <a:pt x="4878" y="15976"/>
                  <a:pt x="4878" y="15943"/>
                  <a:pt x="4862" y="15927"/>
                </a:cubicBezTo>
                <a:cubicBezTo>
                  <a:pt x="4796" y="15796"/>
                  <a:pt x="4714" y="15665"/>
                  <a:pt x="4649" y="15534"/>
                </a:cubicBezTo>
                <a:cubicBezTo>
                  <a:pt x="4637" y="15523"/>
                  <a:pt x="4618" y="15511"/>
                  <a:pt x="4601" y="15511"/>
                </a:cubicBezTo>
                <a:close/>
                <a:moveTo>
                  <a:pt x="5042" y="16287"/>
                </a:moveTo>
                <a:cubicBezTo>
                  <a:pt x="5009" y="16304"/>
                  <a:pt x="5009" y="16336"/>
                  <a:pt x="5025" y="16353"/>
                </a:cubicBezTo>
                <a:cubicBezTo>
                  <a:pt x="5107" y="16484"/>
                  <a:pt x="5189" y="16615"/>
                  <a:pt x="5255" y="16729"/>
                </a:cubicBezTo>
                <a:cubicBezTo>
                  <a:pt x="5271" y="16746"/>
                  <a:pt x="5287" y="16762"/>
                  <a:pt x="5304" y="16762"/>
                </a:cubicBezTo>
                <a:cubicBezTo>
                  <a:pt x="5304" y="16762"/>
                  <a:pt x="5320" y="16762"/>
                  <a:pt x="5320" y="16746"/>
                </a:cubicBezTo>
                <a:cubicBezTo>
                  <a:pt x="5353" y="16729"/>
                  <a:pt x="5353" y="16713"/>
                  <a:pt x="5336" y="16680"/>
                </a:cubicBezTo>
                <a:cubicBezTo>
                  <a:pt x="5255" y="16565"/>
                  <a:pt x="5173" y="16434"/>
                  <a:pt x="5091" y="16304"/>
                </a:cubicBezTo>
                <a:cubicBezTo>
                  <a:pt x="5091" y="16287"/>
                  <a:pt x="5058" y="16287"/>
                  <a:pt x="5042" y="16287"/>
                </a:cubicBezTo>
                <a:close/>
                <a:moveTo>
                  <a:pt x="5555" y="17044"/>
                </a:moveTo>
                <a:cubicBezTo>
                  <a:pt x="5545" y="17044"/>
                  <a:pt x="5533" y="17048"/>
                  <a:pt x="5516" y="17057"/>
                </a:cubicBezTo>
                <a:cubicBezTo>
                  <a:pt x="5500" y="17057"/>
                  <a:pt x="5500" y="17089"/>
                  <a:pt x="5516" y="17106"/>
                </a:cubicBezTo>
                <a:cubicBezTo>
                  <a:pt x="5598" y="17237"/>
                  <a:pt x="5680" y="17351"/>
                  <a:pt x="5762" y="17482"/>
                </a:cubicBezTo>
                <a:cubicBezTo>
                  <a:pt x="5778" y="17498"/>
                  <a:pt x="5795" y="17498"/>
                  <a:pt x="5795" y="17498"/>
                </a:cubicBezTo>
                <a:lnTo>
                  <a:pt x="5827" y="17498"/>
                </a:lnTo>
                <a:cubicBezTo>
                  <a:pt x="5844" y="17482"/>
                  <a:pt x="5860" y="17449"/>
                  <a:pt x="5844" y="17433"/>
                </a:cubicBezTo>
                <a:cubicBezTo>
                  <a:pt x="5746" y="17302"/>
                  <a:pt x="5664" y="17187"/>
                  <a:pt x="5582" y="17057"/>
                </a:cubicBezTo>
                <a:cubicBezTo>
                  <a:pt x="5574" y="17048"/>
                  <a:pt x="5566" y="17044"/>
                  <a:pt x="5555" y="17044"/>
                </a:cubicBezTo>
                <a:close/>
                <a:moveTo>
                  <a:pt x="6073" y="17781"/>
                </a:moveTo>
                <a:cubicBezTo>
                  <a:pt x="6061" y="17781"/>
                  <a:pt x="6048" y="17785"/>
                  <a:pt x="6040" y="17793"/>
                </a:cubicBezTo>
                <a:cubicBezTo>
                  <a:pt x="6024" y="17793"/>
                  <a:pt x="6008" y="17826"/>
                  <a:pt x="6024" y="17842"/>
                </a:cubicBezTo>
                <a:cubicBezTo>
                  <a:pt x="6122" y="17973"/>
                  <a:pt x="6204" y="18088"/>
                  <a:pt x="6302" y="18202"/>
                </a:cubicBezTo>
                <a:cubicBezTo>
                  <a:pt x="6302" y="18219"/>
                  <a:pt x="6319" y="18219"/>
                  <a:pt x="6335" y="18219"/>
                </a:cubicBezTo>
                <a:lnTo>
                  <a:pt x="6351" y="18219"/>
                </a:lnTo>
                <a:cubicBezTo>
                  <a:pt x="6384" y="18202"/>
                  <a:pt x="6384" y="18170"/>
                  <a:pt x="6368" y="18153"/>
                </a:cubicBezTo>
                <a:cubicBezTo>
                  <a:pt x="6269" y="18039"/>
                  <a:pt x="6188" y="17908"/>
                  <a:pt x="6106" y="17793"/>
                </a:cubicBezTo>
                <a:cubicBezTo>
                  <a:pt x="6098" y="17785"/>
                  <a:pt x="6085" y="17781"/>
                  <a:pt x="6073" y="17781"/>
                </a:cubicBezTo>
                <a:close/>
                <a:moveTo>
                  <a:pt x="6607" y="18486"/>
                </a:moveTo>
                <a:cubicBezTo>
                  <a:pt x="6597" y="18486"/>
                  <a:pt x="6587" y="18490"/>
                  <a:pt x="6580" y="18497"/>
                </a:cubicBezTo>
                <a:cubicBezTo>
                  <a:pt x="6564" y="18513"/>
                  <a:pt x="6564" y="18546"/>
                  <a:pt x="6580" y="18562"/>
                </a:cubicBezTo>
                <a:cubicBezTo>
                  <a:pt x="6662" y="18677"/>
                  <a:pt x="6760" y="18792"/>
                  <a:pt x="6859" y="18906"/>
                </a:cubicBezTo>
                <a:cubicBezTo>
                  <a:pt x="6859" y="18923"/>
                  <a:pt x="6875" y="18923"/>
                  <a:pt x="6891" y="18923"/>
                </a:cubicBezTo>
                <a:lnTo>
                  <a:pt x="6924" y="18923"/>
                </a:lnTo>
                <a:cubicBezTo>
                  <a:pt x="6941" y="18906"/>
                  <a:pt x="6941" y="18873"/>
                  <a:pt x="6924" y="18857"/>
                </a:cubicBezTo>
                <a:cubicBezTo>
                  <a:pt x="6826" y="18742"/>
                  <a:pt x="6728" y="18628"/>
                  <a:pt x="6646" y="18513"/>
                </a:cubicBezTo>
                <a:cubicBezTo>
                  <a:pt x="6636" y="18494"/>
                  <a:pt x="6621" y="18486"/>
                  <a:pt x="6607" y="18486"/>
                </a:cubicBezTo>
                <a:close/>
                <a:moveTo>
                  <a:pt x="7178" y="19189"/>
                </a:moveTo>
                <a:cubicBezTo>
                  <a:pt x="7170" y="19189"/>
                  <a:pt x="7161" y="19193"/>
                  <a:pt x="7153" y="19201"/>
                </a:cubicBezTo>
                <a:cubicBezTo>
                  <a:pt x="7121" y="19217"/>
                  <a:pt x="7121" y="19234"/>
                  <a:pt x="7137" y="19266"/>
                </a:cubicBezTo>
                <a:cubicBezTo>
                  <a:pt x="7235" y="19381"/>
                  <a:pt x="7333" y="19479"/>
                  <a:pt x="7432" y="19594"/>
                </a:cubicBezTo>
                <a:cubicBezTo>
                  <a:pt x="7448" y="19610"/>
                  <a:pt x="7448" y="19610"/>
                  <a:pt x="7464" y="19610"/>
                </a:cubicBezTo>
                <a:lnTo>
                  <a:pt x="7497" y="19610"/>
                </a:lnTo>
                <a:cubicBezTo>
                  <a:pt x="7513" y="19594"/>
                  <a:pt x="7513" y="19561"/>
                  <a:pt x="7497" y="19545"/>
                </a:cubicBezTo>
                <a:cubicBezTo>
                  <a:pt x="7399" y="19430"/>
                  <a:pt x="7301" y="19315"/>
                  <a:pt x="7202" y="19201"/>
                </a:cubicBezTo>
                <a:cubicBezTo>
                  <a:pt x="7194" y="19193"/>
                  <a:pt x="7186" y="19189"/>
                  <a:pt x="7178" y="19189"/>
                </a:cubicBezTo>
                <a:close/>
                <a:moveTo>
                  <a:pt x="7769" y="19860"/>
                </a:moveTo>
                <a:cubicBezTo>
                  <a:pt x="7759" y="19860"/>
                  <a:pt x="7751" y="19864"/>
                  <a:pt x="7743" y="19872"/>
                </a:cubicBezTo>
                <a:cubicBezTo>
                  <a:pt x="7726" y="19888"/>
                  <a:pt x="7710" y="19921"/>
                  <a:pt x="7726" y="19937"/>
                </a:cubicBezTo>
                <a:cubicBezTo>
                  <a:pt x="7841" y="20052"/>
                  <a:pt x="7939" y="20150"/>
                  <a:pt x="8037" y="20265"/>
                </a:cubicBezTo>
                <a:cubicBezTo>
                  <a:pt x="8054" y="20281"/>
                  <a:pt x="8054" y="20281"/>
                  <a:pt x="8070" y="20281"/>
                </a:cubicBezTo>
                <a:cubicBezTo>
                  <a:pt x="8086" y="20281"/>
                  <a:pt x="8086" y="20281"/>
                  <a:pt x="8103" y="20265"/>
                </a:cubicBezTo>
                <a:cubicBezTo>
                  <a:pt x="8119" y="20248"/>
                  <a:pt x="8119" y="20232"/>
                  <a:pt x="8103" y="20199"/>
                </a:cubicBezTo>
                <a:cubicBezTo>
                  <a:pt x="8004" y="20101"/>
                  <a:pt x="7906" y="19986"/>
                  <a:pt x="7808" y="19872"/>
                </a:cubicBezTo>
                <a:cubicBezTo>
                  <a:pt x="7792" y="19864"/>
                  <a:pt x="7779" y="19860"/>
                  <a:pt x="7769" y="19860"/>
                </a:cubicBezTo>
                <a:close/>
                <a:moveTo>
                  <a:pt x="8381" y="20514"/>
                </a:moveTo>
                <a:cubicBezTo>
                  <a:pt x="8369" y="20514"/>
                  <a:pt x="8356" y="20518"/>
                  <a:pt x="8348" y="20527"/>
                </a:cubicBezTo>
                <a:cubicBezTo>
                  <a:pt x="8332" y="20543"/>
                  <a:pt x="8332" y="20576"/>
                  <a:pt x="8348" y="20592"/>
                </a:cubicBezTo>
                <a:cubicBezTo>
                  <a:pt x="8446" y="20707"/>
                  <a:pt x="8561" y="20805"/>
                  <a:pt x="8659" y="20919"/>
                </a:cubicBezTo>
                <a:cubicBezTo>
                  <a:pt x="8676" y="20919"/>
                  <a:pt x="8676" y="20936"/>
                  <a:pt x="8692" y="20936"/>
                </a:cubicBezTo>
                <a:cubicBezTo>
                  <a:pt x="8708" y="20936"/>
                  <a:pt x="8708" y="20919"/>
                  <a:pt x="8725" y="20919"/>
                </a:cubicBezTo>
                <a:cubicBezTo>
                  <a:pt x="8741" y="20903"/>
                  <a:pt x="8741" y="20870"/>
                  <a:pt x="8725" y="20854"/>
                </a:cubicBezTo>
                <a:cubicBezTo>
                  <a:pt x="8626" y="20739"/>
                  <a:pt x="8512" y="20641"/>
                  <a:pt x="8414" y="20527"/>
                </a:cubicBezTo>
                <a:cubicBezTo>
                  <a:pt x="8405" y="20518"/>
                  <a:pt x="8393" y="20514"/>
                  <a:pt x="8381" y="20514"/>
                </a:cubicBezTo>
                <a:close/>
                <a:moveTo>
                  <a:pt x="9003" y="21153"/>
                </a:moveTo>
                <a:cubicBezTo>
                  <a:pt x="8991" y="21153"/>
                  <a:pt x="8978" y="21157"/>
                  <a:pt x="8970" y="21165"/>
                </a:cubicBezTo>
                <a:cubicBezTo>
                  <a:pt x="8954" y="21181"/>
                  <a:pt x="8954" y="21214"/>
                  <a:pt x="8970" y="21230"/>
                </a:cubicBezTo>
                <a:cubicBezTo>
                  <a:pt x="9085" y="21345"/>
                  <a:pt x="9199" y="21443"/>
                  <a:pt x="9298" y="21541"/>
                </a:cubicBezTo>
                <a:cubicBezTo>
                  <a:pt x="9314" y="21558"/>
                  <a:pt x="9314" y="21558"/>
                  <a:pt x="9330" y="21558"/>
                </a:cubicBezTo>
                <a:cubicBezTo>
                  <a:pt x="9347" y="21558"/>
                  <a:pt x="9347" y="21558"/>
                  <a:pt x="9363" y="21541"/>
                </a:cubicBezTo>
                <a:cubicBezTo>
                  <a:pt x="9379" y="21525"/>
                  <a:pt x="9379" y="21492"/>
                  <a:pt x="9363" y="21476"/>
                </a:cubicBezTo>
                <a:cubicBezTo>
                  <a:pt x="9248" y="21378"/>
                  <a:pt x="9150" y="21280"/>
                  <a:pt x="9036" y="21165"/>
                </a:cubicBezTo>
                <a:cubicBezTo>
                  <a:pt x="9027" y="21157"/>
                  <a:pt x="9015" y="21153"/>
                  <a:pt x="9003" y="21153"/>
                </a:cubicBezTo>
                <a:close/>
                <a:moveTo>
                  <a:pt x="9658" y="21775"/>
                </a:moveTo>
                <a:cubicBezTo>
                  <a:pt x="9645" y="21775"/>
                  <a:pt x="9633" y="21779"/>
                  <a:pt x="9625" y="21787"/>
                </a:cubicBezTo>
                <a:cubicBezTo>
                  <a:pt x="9609" y="21803"/>
                  <a:pt x="9609" y="21836"/>
                  <a:pt x="9625" y="21852"/>
                </a:cubicBezTo>
                <a:cubicBezTo>
                  <a:pt x="9740" y="21951"/>
                  <a:pt x="9838" y="22065"/>
                  <a:pt x="9952" y="22163"/>
                </a:cubicBezTo>
                <a:lnTo>
                  <a:pt x="10018" y="22163"/>
                </a:lnTo>
                <a:cubicBezTo>
                  <a:pt x="10034" y="22131"/>
                  <a:pt x="10034" y="22114"/>
                  <a:pt x="10018" y="22098"/>
                </a:cubicBezTo>
                <a:cubicBezTo>
                  <a:pt x="9903" y="22000"/>
                  <a:pt x="9789" y="21885"/>
                  <a:pt x="9690" y="21787"/>
                </a:cubicBezTo>
                <a:cubicBezTo>
                  <a:pt x="9682" y="21779"/>
                  <a:pt x="9670" y="21775"/>
                  <a:pt x="9658" y="21775"/>
                </a:cubicBezTo>
                <a:close/>
                <a:moveTo>
                  <a:pt x="10312" y="22380"/>
                </a:moveTo>
                <a:cubicBezTo>
                  <a:pt x="10300" y="22380"/>
                  <a:pt x="10288" y="22384"/>
                  <a:pt x="10280" y="22393"/>
                </a:cubicBezTo>
                <a:cubicBezTo>
                  <a:pt x="10263" y="22409"/>
                  <a:pt x="10263" y="22442"/>
                  <a:pt x="10296" y="22458"/>
                </a:cubicBezTo>
                <a:cubicBezTo>
                  <a:pt x="10394" y="22556"/>
                  <a:pt x="10509" y="22655"/>
                  <a:pt x="10623" y="22753"/>
                </a:cubicBezTo>
                <a:cubicBezTo>
                  <a:pt x="10640" y="22769"/>
                  <a:pt x="10640" y="22769"/>
                  <a:pt x="10656" y="22769"/>
                </a:cubicBezTo>
                <a:cubicBezTo>
                  <a:pt x="10673" y="22769"/>
                  <a:pt x="10689" y="22769"/>
                  <a:pt x="10689" y="22753"/>
                </a:cubicBezTo>
                <a:cubicBezTo>
                  <a:pt x="10705" y="22736"/>
                  <a:pt x="10705" y="22704"/>
                  <a:pt x="10689" y="22687"/>
                </a:cubicBezTo>
                <a:cubicBezTo>
                  <a:pt x="10574" y="22589"/>
                  <a:pt x="10460" y="22491"/>
                  <a:pt x="10345" y="22393"/>
                </a:cubicBezTo>
                <a:cubicBezTo>
                  <a:pt x="10337" y="22384"/>
                  <a:pt x="10325" y="22380"/>
                  <a:pt x="10312" y="22380"/>
                </a:cubicBezTo>
                <a:close/>
                <a:moveTo>
                  <a:pt x="10994" y="22970"/>
                </a:moveTo>
                <a:cubicBezTo>
                  <a:pt x="10984" y="22970"/>
                  <a:pt x="10975" y="22974"/>
                  <a:pt x="10967" y="22982"/>
                </a:cubicBezTo>
                <a:cubicBezTo>
                  <a:pt x="10951" y="22998"/>
                  <a:pt x="10951" y="23031"/>
                  <a:pt x="10967" y="23047"/>
                </a:cubicBezTo>
                <a:lnTo>
                  <a:pt x="11311" y="23342"/>
                </a:lnTo>
                <a:lnTo>
                  <a:pt x="11344" y="23342"/>
                </a:lnTo>
                <a:cubicBezTo>
                  <a:pt x="11360" y="23342"/>
                  <a:pt x="11360" y="23342"/>
                  <a:pt x="11376" y="23326"/>
                </a:cubicBezTo>
                <a:cubicBezTo>
                  <a:pt x="11393" y="23309"/>
                  <a:pt x="11393" y="23293"/>
                  <a:pt x="11360" y="23277"/>
                </a:cubicBezTo>
                <a:lnTo>
                  <a:pt x="11033" y="22982"/>
                </a:lnTo>
                <a:cubicBezTo>
                  <a:pt x="11016" y="22974"/>
                  <a:pt x="11004" y="22970"/>
                  <a:pt x="10994" y="22970"/>
                </a:cubicBezTo>
                <a:close/>
                <a:moveTo>
                  <a:pt x="11681" y="23543"/>
                </a:moveTo>
                <a:cubicBezTo>
                  <a:pt x="11671" y="23543"/>
                  <a:pt x="11663" y="23547"/>
                  <a:pt x="11655" y="23555"/>
                </a:cubicBezTo>
                <a:cubicBezTo>
                  <a:pt x="11638" y="23588"/>
                  <a:pt x="11638" y="23604"/>
                  <a:pt x="11655" y="23620"/>
                </a:cubicBezTo>
                <a:cubicBezTo>
                  <a:pt x="11769" y="23718"/>
                  <a:pt x="11884" y="23817"/>
                  <a:pt x="11998" y="23915"/>
                </a:cubicBezTo>
                <a:cubicBezTo>
                  <a:pt x="12015" y="23915"/>
                  <a:pt x="12015" y="23931"/>
                  <a:pt x="12031" y="23931"/>
                </a:cubicBezTo>
                <a:cubicBezTo>
                  <a:pt x="12047" y="23931"/>
                  <a:pt x="12047" y="23915"/>
                  <a:pt x="12064" y="23915"/>
                </a:cubicBezTo>
                <a:cubicBezTo>
                  <a:pt x="12080" y="23882"/>
                  <a:pt x="12080" y="23866"/>
                  <a:pt x="12064" y="23849"/>
                </a:cubicBezTo>
                <a:cubicBezTo>
                  <a:pt x="11949" y="23751"/>
                  <a:pt x="11835" y="23653"/>
                  <a:pt x="11720" y="23555"/>
                </a:cubicBezTo>
                <a:cubicBezTo>
                  <a:pt x="11704" y="23547"/>
                  <a:pt x="11691" y="23543"/>
                  <a:pt x="11681" y="23543"/>
                </a:cubicBezTo>
                <a:close/>
                <a:moveTo>
                  <a:pt x="12367" y="24132"/>
                </a:moveTo>
                <a:cubicBezTo>
                  <a:pt x="12358" y="24132"/>
                  <a:pt x="12350" y="24136"/>
                  <a:pt x="12342" y="24144"/>
                </a:cubicBezTo>
                <a:cubicBezTo>
                  <a:pt x="12326" y="24160"/>
                  <a:pt x="12326" y="24193"/>
                  <a:pt x="12342" y="24210"/>
                </a:cubicBezTo>
                <a:cubicBezTo>
                  <a:pt x="12457" y="24308"/>
                  <a:pt x="12571" y="24406"/>
                  <a:pt x="12669" y="24504"/>
                </a:cubicBezTo>
                <a:lnTo>
                  <a:pt x="12735" y="24504"/>
                </a:lnTo>
                <a:cubicBezTo>
                  <a:pt x="12751" y="24471"/>
                  <a:pt x="12751" y="24455"/>
                  <a:pt x="12735" y="24439"/>
                </a:cubicBezTo>
                <a:cubicBezTo>
                  <a:pt x="12620" y="24341"/>
                  <a:pt x="12506" y="24242"/>
                  <a:pt x="12391" y="24144"/>
                </a:cubicBezTo>
                <a:cubicBezTo>
                  <a:pt x="12383" y="24136"/>
                  <a:pt x="12375" y="24132"/>
                  <a:pt x="12367" y="24132"/>
                </a:cubicBezTo>
                <a:close/>
                <a:moveTo>
                  <a:pt x="13030" y="24721"/>
                </a:moveTo>
                <a:cubicBezTo>
                  <a:pt x="13017" y="24721"/>
                  <a:pt x="13005" y="24725"/>
                  <a:pt x="12997" y="24733"/>
                </a:cubicBezTo>
                <a:cubicBezTo>
                  <a:pt x="12980" y="24750"/>
                  <a:pt x="12980" y="24782"/>
                  <a:pt x="13013" y="24799"/>
                </a:cubicBezTo>
                <a:cubicBezTo>
                  <a:pt x="13111" y="24913"/>
                  <a:pt x="13226" y="25012"/>
                  <a:pt x="13324" y="25110"/>
                </a:cubicBezTo>
                <a:cubicBezTo>
                  <a:pt x="13341" y="25126"/>
                  <a:pt x="13341" y="25126"/>
                  <a:pt x="13357" y="25126"/>
                </a:cubicBezTo>
                <a:cubicBezTo>
                  <a:pt x="13373" y="25126"/>
                  <a:pt x="13390" y="25126"/>
                  <a:pt x="13390" y="25110"/>
                </a:cubicBezTo>
                <a:cubicBezTo>
                  <a:pt x="13406" y="25093"/>
                  <a:pt x="13406" y="25061"/>
                  <a:pt x="13390" y="25044"/>
                </a:cubicBezTo>
                <a:cubicBezTo>
                  <a:pt x="13291" y="24946"/>
                  <a:pt x="13177" y="24848"/>
                  <a:pt x="13062" y="24733"/>
                </a:cubicBezTo>
                <a:cubicBezTo>
                  <a:pt x="13054" y="24725"/>
                  <a:pt x="13042" y="24721"/>
                  <a:pt x="13030" y="24721"/>
                </a:cubicBezTo>
                <a:close/>
                <a:moveTo>
                  <a:pt x="13674" y="25359"/>
                </a:moveTo>
                <a:cubicBezTo>
                  <a:pt x="13664" y="25359"/>
                  <a:pt x="13652" y="25364"/>
                  <a:pt x="13635" y="25372"/>
                </a:cubicBezTo>
                <a:cubicBezTo>
                  <a:pt x="13619" y="25388"/>
                  <a:pt x="13619" y="25421"/>
                  <a:pt x="13635" y="25437"/>
                </a:cubicBezTo>
                <a:cubicBezTo>
                  <a:pt x="13750" y="25552"/>
                  <a:pt x="13848" y="25650"/>
                  <a:pt x="13946" y="25765"/>
                </a:cubicBezTo>
                <a:cubicBezTo>
                  <a:pt x="13946" y="25781"/>
                  <a:pt x="13963" y="25781"/>
                  <a:pt x="13979" y="25781"/>
                </a:cubicBezTo>
                <a:cubicBezTo>
                  <a:pt x="13979" y="25781"/>
                  <a:pt x="13995" y="25781"/>
                  <a:pt x="13995" y="25765"/>
                </a:cubicBezTo>
                <a:cubicBezTo>
                  <a:pt x="14028" y="25748"/>
                  <a:pt x="14028" y="25732"/>
                  <a:pt x="14012" y="25715"/>
                </a:cubicBezTo>
                <a:cubicBezTo>
                  <a:pt x="13913" y="25601"/>
                  <a:pt x="13815" y="25486"/>
                  <a:pt x="13701" y="25372"/>
                </a:cubicBezTo>
                <a:cubicBezTo>
                  <a:pt x="13693" y="25364"/>
                  <a:pt x="13684" y="25359"/>
                  <a:pt x="13674" y="25359"/>
                </a:cubicBezTo>
                <a:close/>
                <a:moveTo>
                  <a:pt x="14242" y="26036"/>
                </a:moveTo>
                <a:cubicBezTo>
                  <a:pt x="14235" y="26036"/>
                  <a:pt x="14229" y="26038"/>
                  <a:pt x="14224" y="26043"/>
                </a:cubicBezTo>
                <a:cubicBezTo>
                  <a:pt x="14208" y="26059"/>
                  <a:pt x="14208" y="26092"/>
                  <a:pt x="14224" y="26108"/>
                </a:cubicBezTo>
                <a:cubicBezTo>
                  <a:pt x="14306" y="26239"/>
                  <a:pt x="14405" y="26354"/>
                  <a:pt x="14486" y="26468"/>
                </a:cubicBezTo>
                <a:cubicBezTo>
                  <a:pt x="14486" y="26485"/>
                  <a:pt x="14503" y="26485"/>
                  <a:pt x="14519" y="26485"/>
                </a:cubicBezTo>
                <a:lnTo>
                  <a:pt x="14552" y="26485"/>
                </a:lnTo>
                <a:cubicBezTo>
                  <a:pt x="14568" y="26468"/>
                  <a:pt x="14568" y="26436"/>
                  <a:pt x="14552" y="26419"/>
                </a:cubicBezTo>
                <a:cubicBezTo>
                  <a:pt x="14470" y="26305"/>
                  <a:pt x="14388" y="26174"/>
                  <a:pt x="14290" y="26059"/>
                </a:cubicBezTo>
                <a:cubicBezTo>
                  <a:pt x="14278" y="26048"/>
                  <a:pt x="14259" y="26036"/>
                  <a:pt x="14242" y="26036"/>
                </a:cubicBezTo>
                <a:close/>
                <a:moveTo>
                  <a:pt x="14732" y="26779"/>
                </a:moveTo>
                <a:cubicBezTo>
                  <a:pt x="14716" y="26796"/>
                  <a:pt x="14716" y="26829"/>
                  <a:pt x="14716" y="26845"/>
                </a:cubicBezTo>
                <a:cubicBezTo>
                  <a:pt x="14797" y="26976"/>
                  <a:pt x="14863" y="27107"/>
                  <a:pt x="14928" y="27238"/>
                </a:cubicBezTo>
                <a:cubicBezTo>
                  <a:pt x="14945" y="27254"/>
                  <a:pt x="14961" y="27270"/>
                  <a:pt x="14977" y="27270"/>
                </a:cubicBezTo>
                <a:cubicBezTo>
                  <a:pt x="14977" y="27270"/>
                  <a:pt x="14994" y="27254"/>
                  <a:pt x="14994" y="27254"/>
                </a:cubicBezTo>
                <a:cubicBezTo>
                  <a:pt x="15010" y="27254"/>
                  <a:pt x="15027" y="27221"/>
                  <a:pt x="15010" y="27205"/>
                </a:cubicBezTo>
                <a:cubicBezTo>
                  <a:pt x="14945" y="27074"/>
                  <a:pt x="14879" y="26927"/>
                  <a:pt x="14797" y="26796"/>
                </a:cubicBezTo>
                <a:cubicBezTo>
                  <a:pt x="14781" y="26779"/>
                  <a:pt x="14765" y="26779"/>
                  <a:pt x="14732" y="26779"/>
                </a:cubicBezTo>
                <a:close/>
                <a:moveTo>
                  <a:pt x="15141" y="27581"/>
                </a:moveTo>
                <a:cubicBezTo>
                  <a:pt x="15125" y="27598"/>
                  <a:pt x="15108" y="27614"/>
                  <a:pt x="15108" y="27647"/>
                </a:cubicBezTo>
                <a:cubicBezTo>
                  <a:pt x="15174" y="27778"/>
                  <a:pt x="15223" y="27925"/>
                  <a:pt x="15256" y="28056"/>
                </a:cubicBezTo>
                <a:cubicBezTo>
                  <a:pt x="15272" y="28089"/>
                  <a:pt x="15288" y="28089"/>
                  <a:pt x="15305" y="28089"/>
                </a:cubicBezTo>
                <a:lnTo>
                  <a:pt x="15321" y="28089"/>
                </a:lnTo>
                <a:cubicBezTo>
                  <a:pt x="15338" y="28089"/>
                  <a:pt x="15354" y="28056"/>
                  <a:pt x="15354" y="28040"/>
                </a:cubicBezTo>
                <a:cubicBezTo>
                  <a:pt x="15305" y="27892"/>
                  <a:pt x="15256" y="27745"/>
                  <a:pt x="15207" y="27614"/>
                </a:cubicBezTo>
                <a:cubicBezTo>
                  <a:pt x="15190" y="27581"/>
                  <a:pt x="15157" y="27581"/>
                  <a:pt x="15141" y="27581"/>
                </a:cubicBezTo>
                <a:close/>
                <a:moveTo>
                  <a:pt x="15426" y="28443"/>
                </a:moveTo>
                <a:cubicBezTo>
                  <a:pt x="15419" y="28443"/>
                  <a:pt x="15412" y="28445"/>
                  <a:pt x="15403" y="28449"/>
                </a:cubicBezTo>
                <a:cubicBezTo>
                  <a:pt x="15387" y="28449"/>
                  <a:pt x="15370" y="28465"/>
                  <a:pt x="15370" y="28498"/>
                </a:cubicBezTo>
                <a:cubicBezTo>
                  <a:pt x="15403" y="28645"/>
                  <a:pt x="15419" y="28793"/>
                  <a:pt x="15436" y="28940"/>
                </a:cubicBezTo>
                <a:cubicBezTo>
                  <a:pt x="15452" y="28956"/>
                  <a:pt x="15468" y="28973"/>
                  <a:pt x="15485" y="28973"/>
                </a:cubicBezTo>
                <a:cubicBezTo>
                  <a:pt x="15518" y="28973"/>
                  <a:pt x="15534" y="28956"/>
                  <a:pt x="15534" y="28924"/>
                </a:cubicBezTo>
                <a:cubicBezTo>
                  <a:pt x="15518" y="28776"/>
                  <a:pt x="15485" y="28629"/>
                  <a:pt x="15452" y="28482"/>
                </a:cubicBezTo>
                <a:cubicBezTo>
                  <a:pt x="15452" y="28458"/>
                  <a:pt x="15443" y="28443"/>
                  <a:pt x="15426" y="28443"/>
                </a:cubicBezTo>
                <a:close/>
                <a:moveTo>
                  <a:pt x="15518" y="29333"/>
                </a:moveTo>
                <a:cubicBezTo>
                  <a:pt x="15485" y="29333"/>
                  <a:pt x="15468" y="29349"/>
                  <a:pt x="15468" y="29382"/>
                </a:cubicBezTo>
                <a:cubicBezTo>
                  <a:pt x="15468" y="29431"/>
                  <a:pt x="15468" y="29497"/>
                  <a:pt x="15468" y="29562"/>
                </a:cubicBezTo>
                <a:cubicBezTo>
                  <a:pt x="15468" y="29644"/>
                  <a:pt x="15468" y="29742"/>
                  <a:pt x="15468" y="29824"/>
                </a:cubicBezTo>
                <a:cubicBezTo>
                  <a:pt x="15468" y="29840"/>
                  <a:pt x="15485" y="29873"/>
                  <a:pt x="15518" y="29873"/>
                </a:cubicBezTo>
                <a:cubicBezTo>
                  <a:pt x="15534" y="29873"/>
                  <a:pt x="15567" y="29857"/>
                  <a:pt x="15567" y="29824"/>
                </a:cubicBezTo>
                <a:cubicBezTo>
                  <a:pt x="15567" y="29742"/>
                  <a:pt x="15567" y="29644"/>
                  <a:pt x="15567" y="29562"/>
                </a:cubicBezTo>
                <a:cubicBezTo>
                  <a:pt x="15567" y="29497"/>
                  <a:pt x="15567" y="29431"/>
                  <a:pt x="15567" y="29382"/>
                </a:cubicBezTo>
                <a:cubicBezTo>
                  <a:pt x="15567" y="29349"/>
                  <a:pt x="15550" y="29333"/>
                  <a:pt x="15518" y="29333"/>
                </a:cubicBezTo>
                <a:close/>
                <a:moveTo>
                  <a:pt x="15485" y="30233"/>
                </a:moveTo>
                <a:cubicBezTo>
                  <a:pt x="15468" y="30233"/>
                  <a:pt x="15436" y="30250"/>
                  <a:pt x="15436" y="30266"/>
                </a:cubicBezTo>
                <a:cubicBezTo>
                  <a:pt x="15419" y="30413"/>
                  <a:pt x="15403" y="30561"/>
                  <a:pt x="15370" y="30708"/>
                </a:cubicBezTo>
                <a:cubicBezTo>
                  <a:pt x="15370" y="30724"/>
                  <a:pt x="15387" y="30757"/>
                  <a:pt x="15403" y="30757"/>
                </a:cubicBezTo>
                <a:lnTo>
                  <a:pt x="15419" y="30757"/>
                </a:lnTo>
                <a:cubicBezTo>
                  <a:pt x="15436" y="30757"/>
                  <a:pt x="15452" y="30741"/>
                  <a:pt x="15452" y="30724"/>
                </a:cubicBezTo>
                <a:cubicBezTo>
                  <a:pt x="15485" y="30577"/>
                  <a:pt x="15501" y="30430"/>
                  <a:pt x="15518" y="30282"/>
                </a:cubicBezTo>
                <a:cubicBezTo>
                  <a:pt x="15534" y="30250"/>
                  <a:pt x="15518" y="30233"/>
                  <a:pt x="15485" y="30233"/>
                </a:cubicBezTo>
                <a:close/>
                <a:moveTo>
                  <a:pt x="15308" y="31111"/>
                </a:moveTo>
                <a:cubicBezTo>
                  <a:pt x="15296" y="31111"/>
                  <a:pt x="15284" y="31126"/>
                  <a:pt x="15272" y="31150"/>
                </a:cubicBezTo>
                <a:cubicBezTo>
                  <a:pt x="15239" y="31281"/>
                  <a:pt x="15207" y="31428"/>
                  <a:pt x="15157" y="31575"/>
                </a:cubicBezTo>
                <a:cubicBezTo>
                  <a:pt x="15141" y="31592"/>
                  <a:pt x="15157" y="31625"/>
                  <a:pt x="15190" y="31625"/>
                </a:cubicBezTo>
                <a:cubicBezTo>
                  <a:pt x="15223" y="31625"/>
                  <a:pt x="15239" y="31625"/>
                  <a:pt x="15239" y="31592"/>
                </a:cubicBezTo>
                <a:cubicBezTo>
                  <a:pt x="15288" y="31461"/>
                  <a:pt x="15321" y="31313"/>
                  <a:pt x="15354" y="31166"/>
                </a:cubicBezTo>
                <a:cubicBezTo>
                  <a:pt x="15370" y="31133"/>
                  <a:pt x="15354" y="31117"/>
                  <a:pt x="15321" y="31117"/>
                </a:cubicBezTo>
                <a:cubicBezTo>
                  <a:pt x="15317" y="31113"/>
                  <a:pt x="15312" y="31111"/>
                  <a:pt x="15308" y="31111"/>
                </a:cubicBezTo>
                <a:close/>
                <a:moveTo>
                  <a:pt x="15076" y="31968"/>
                </a:moveTo>
                <a:cubicBezTo>
                  <a:pt x="15043" y="31968"/>
                  <a:pt x="15027" y="31968"/>
                  <a:pt x="15010" y="32001"/>
                </a:cubicBezTo>
                <a:cubicBezTo>
                  <a:pt x="14961" y="32132"/>
                  <a:pt x="14912" y="32279"/>
                  <a:pt x="14846" y="32410"/>
                </a:cubicBezTo>
                <a:cubicBezTo>
                  <a:pt x="14830" y="32427"/>
                  <a:pt x="14846" y="32459"/>
                  <a:pt x="14863" y="32476"/>
                </a:cubicBezTo>
                <a:lnTo>
                  <a:pt x="14879" y="32476"/>
                </a:lnTo>
                <a:cubicBezTo>
                  <a:pt x="14912" y="32476"/>
                  <a:pt x="14928" y="32459"/>
                  <a:pt x="14928" y="32443"/>
                </a:cubicBezTo>
                <a:cubicBezTo>
                  <a:pt x="14994" y="32312"/>
                  <a:pt x="15043" y="32165"/>
                  <a:pt x="15092" y="32034"/>
                </a:cubicBezTo>
                <a:cubicBezTo>
                  <a:pt x="15108" y="32001"/>
                  <a:pt x="15092" y="31985"/>
                  <a:pt x="15076" y="31968"/>
                </a:cubicBezTo>
                <a:close/>
                <a:moveTo>
                  <a:pt x="14690" y="32792"/>
                </a:moveTo>
                <a:cubicBezTo>
                  <a:pt x="14678" y="32792"/>
                  <a:pt x="14666" y="32800"/>
                  <a:pt x="14666" y="32819"/>
                </a:cubicBezTo>
                <a:cubicBezTo>
                  <a:pt x="14650" y="32852"/>
                  <a:pt x="14617" y="32885"/>
                  <a:pt x="14601" y="32918"/>
                </a:cubicBezTo>
                <a:cubicBezTo>
                  <a:pt x="14552" y="33016"/>
                  <a:pt x="14503" y="33114"/>
                  <a:pt x="14454" y="33212"/>
                </a:cubicBezTo>
                <a:cubicBezTo>
                  <a:pt x="14437" y="33229"/>
                  <a:pt x="14454" y="33261"/>
                  <a:pt x="14470" y="33278"/>
                </a:cubicBezTo>
                <a:lnTo>
                  <a:pt x="14503" y="33278"/>
                </a:lnTo>
                <a:cubicBezTo>
                  <a:pt x="14519" y="33278"/>
                  <a:pt x="14519" y="33278"/>
                  <a:pt x="14535" y="33261"/>
                </a:cubicBezTo>
                <a:cubicBezTo>
                  <a:pt x="14585" y="33163"/>
                  <a:pt x="14634" y="33065"/>
                  <a:pt x="14683" y="32967"/>
                </a:cubicBezTo>
                <a:cubicBezTo>
                  <a:pt x="14699" y="32934"/>
                  <a:pt x="14716" y="32885"/>
                  <a:pt x="14748" y="32852"/>
                </a:cubicBezTo>
                <a:cubicBezTo>
                  <a:pt x="14748" y="32836"/>
                  <a:pt x="14748" y="32803"/>
                  <a:pt x="14716" y="32803"/>
                </a:cubicBezTo>
                <a:cubicBezTo>
                  <a:pt x="14709" y="32796"/>
                  <a:pt x="14699" y="32792"/>
                  <a:pt x="14690" y="32792"/>
                </a:cubicBezTo>
                <a:close/>
                <a:moveTo>
                  <a:pt x="14265" y="33578"/>
                </a:moveTo>
                <a:cubicBezTo>
                  <a:pt x="14252" y="33578"/>
                  <a:pt x="14241" y="33586"/>
                  <a:pt x="14241" y="33605"/>
                </a:cubicBezTo>
                <a:cubicBezTo>
                  <a:pt x="14159" y="33736"/>
                  <a:pt x="14077" y="33851"/>
                  <a:pt x="13995" y="33982"/>
                </a:cubicBezTo>
                <a:cubicBezTo>
                  <a:pt x="13979" y="33998"/>
                  <a:pt x="13995" y="34031"/>
                  <a:pt x="14012" y="34047"/>
                </a:cubicBezTo>
                <a:lnTo>
                  <a:pt x="14028" y="34047"/>
                </a:lnTo>
                <a:cubicBezTo>
                  <a:pt x="14044" y="34047"/>
                  <a:pt x="14061" y="34047"/>
                  <a:pt x="14077" y="34031"/>
                </a:cubicBezTo>
                <a:cubicBezTo>
                  <a:pt x="14159" y="33900"/>
                  <a:pt x="14241" y="33769"/>
                  <a:pt x="14306" y="33654"/>
                </a:cubicBezTo>
                <a:cubicBezTo>
                  <a:pt x="14323" y="33621"/>
                  <a:pt x="14323" y="33605"/>
                  <a:pt x="14290" y="33589"/>
                </a:cubicBezTo>
                <a:cubicBezTo>
                  <a:pt x="14283" y="33582"/>
                  <a:pt x="14274" y="33578"/>
                  <a:pt x="14265" y="33578"/>
                </a:cubicBezTo>
                <a:close/>
                <a:moveTo>
                  <a:pt x="13774" y="34329"/>
                </a:moveTo>
                <a:cubicBezTo>
                  <a:pt x="13766" y="34329"/>
                  <a:pt x="13758" y="34333"/>
                  <a:pt x="13750" y="34342"/>
                </a:cubicBezTo>
                <a:cubicBezTo>
                  <a:pt x="13652" y="34473"/>
                  <a:pt x="13570" y="34587"/>
                  <a:pt x="13472" y="34702"/>
                </a:cubicBezTo>
                <a:cubicBezTo>
                  <a:pt x="13455" y="34718"/>
                  <a:pt x="13472" y="34751"/>
                  <a:pt x="13488" y="34767"/>
                </a:cubicBezTo>
                <a:cubicBezTo>
                  <a:pt x="13488" y="34767"/>
                  <a:pt x="13504" y="34784"/>
                  <a:pt x="13504" y="34784"/>
                </a:cubicBezTo>
                <a:cubicBezTo>
                  <a:pt x="13521" y="34784"/>
                  <a:pt x="13537" y="34767"/>
                  <a:pt x="13553" y="34767"/>
                </a:cubicBezTo>
                <a:cubicBezTo>
                  <a:pt x="13635" y="34636"/>
                  <a:pt x="13733" y="34522"/>
                  <a:pt x="13815" y="34407"/>
                </a:cubicBezTo>
                <a:cubicBezTo>
                  <a:pt x="13832" y="34374"/>
                  <a:pt x="13832" y="34358"/>
                  <a:pt x="13799" y="34342"/>
                </a:cubicBezTo>
                <a:cubicBezTo>
                  <a:pt x="13791" y="34333"/>
                  <a:pt x="13783" y="34329"/>
                  <a:pt x="13774" y="34329"/>
                </a:cubicBezTo>
                <a:close/>
                <a:moveTo>
                  <a:pt x="13226" y="35033"/>
                </a:moveTo>
                <a:cubicBezTo>
                  <a:pt x="13214" y="35033"/>
                  <a:pt x="13201" y="35037"/>
                  <a:pt x="13193" y="35046"/>
                </a:cubicBezTo>
                <a:cubicBezTo>
                  <a:pt x="13095" y="35160"/>
                  <a:pt x="12997" y="35275"/>
                  <a:pt x="12899" y="35389"/>
                </a:cubicBezTo>
                <a:cubicBezTo>
                  <a:pt x="12882" y="35406"/>
                  <a:pt x="12882" y="35422"/>
                  <a:pt x="12899" y="35438"/>
                </a:cubicBezTo>
                <a:cubicBezTo>
                  <a:pt x="12899" y="35455"/>
                  <a:pt x="12915" y="35455"/>
                  <a:pt x="12931" y="35455"/>
                </a:cubicBezTo>
                <a:cubicBezTo>
                  <a:pt x="12931" y="35455"/>
                  <a:pt x="12948" y="35455"/>
                  <a:pt x="12964" y="35438"/>
                </a:cubicBezTo>
                <a:cubicBezTo>
                  <a:pt x="13062" y="35340"/>
                  <a:pt x="13161" y="35226"/>
                  <a:pt x="13259" y="35111"/>
                </a:cubicBezTo>
                <a:cubicBezTo>
                  <a:pt x="13275" y="35095"/>
                  <a:pt x="13275" y="35062"/>
                  <a:pt x="13259" y="35046"/>
                </a:cubicBezTo>
                <a:cubicBezTo>
                  <a:pt x="13251" y="35037"/>
                  <a:pt x="13238" y="35033"/>
                  <a:pt x="13226" y="35033"/>
                </a:cubicBezTo>
                <a:close/>
                <a:moveTo>
                  <a:pt x="12612" y="35688"/>
                </a:moveTo>
                <a:cubicBezTo>
                  <a:pt x="12604" y="35688"/>
                  <a:pt x="12596" y="35692"/>
                  <a:pt x="12588" y="35700"/>
                </a:cubicBezTo>
                <a:cubicBezTo>
                  <a:pt x="12473" y="35798"/>
                  <a:pt x="12358" y="35913"/>
                  <a:pt x="12260" y="36011"/>
                </a:cubicBezTo>
                <a:cubicBezTo>
                  <a:pt x="12228" y="36028"/>
                  <a:pt x="12228" y="36044"/>
                  <a:pt x="12244" y="36077"/>
                </a:cubicBezTo>
                <a:lnTo>
                  <a:pt x="12309" y="36077"/>
                </a:lnTo>
                <a:cubicBezTo>
                  <a:pt x="12424" y="35979"/>
                  <a:pt x="12539" y="35864"/>
                  <a:pt x="12637" y="35766"/>
                </a:cubicBezTo>
                <a:cubicBezTo>
                  <a:pt x="12653" y="35749"/>
                  <a:pt x="12653" y="35717"/>
                  <a:pt x="12637" y="35700"/>
                </a:cubicBezTo>
                <a:cubicBezTo>
                  <a:pt x="12629" y="35692"/>
                  <a:pt x="12620" y="35688"/>
                  <a:pt x="12612" y="35688"/>
                </a:cubicBezTo>
                <a:close/>
                <a:moveTo>
                  <a:pt x="11934" y="36283"/>
                </a:moveTo>
                <a:cubicBezTo>
                  <a:pt x="11928" y="36283"/>
                  <a:pt x="11921" y="36285"/>
                  <a:pt x="11917" y="36290"/>
                </a:cubicBezTo>
                <a:cubicBezTo>
                  <a:pt x="11802" y="36388"/>
                  <a:pt x="11687" y="36486"/>
                  <a:pt x="11556" y="36568"/>
                </a:cubicBezTo>
                <a:cubicBezTo>
                  <a:pt x="11540" y="36584"/>
                  <a:pt x="11540" y="36617"/>
                  <a:pt x="11556" y="36633"/>
                </a:cubicBezTo>
                <a:cubicBezTo>
                  <a:pt x="11556" y="36650"/>
                  <a:pt x="11573" y="36650"/>
                  <a:pt x="11589" y="36650"/>
                </a:cubicBezTo>
                <a:lnTo>
                  <a:pt x="11622" y="36650"/>
                </a:lnTo>
                <a:cubicBezTo>
                  <a:pt x="11736" y="36551"/>
                  <a:pt x="11851" y="36453"/>
                  <a:pt x="11966" y="36371"/>
                </a:cubicBezTo>
                <a:cubicBezTo>
                  <a:pt x="11998" y="36355"/>
                  <a:pt x="11998" y="36322"/>
                  <a:pt x="11982" y="36306"/>
                </a:cubicBezTo>
                <a:cubicBezTo>
                  <a:pt x="11970" y="36294"/>
                  <a:pt x="11951" y="36283"/>
                  <a:pt x="11934" y="36283"/>
                </a:cubicBezTo>
                <a:close/>
                <a:moveTo>
                  <a:pt x="11214" y="36823"/>
                </a:moveTo>
                <a:cubicBezTo>
                  <a:pt x="11207" y="36823"/>
                  <a:pt x="11201" y="36825"/>
                  <a:pt x="11196" y="36830"/>
                </a:cubicBezTo>
                <a:cubicBezTo>
                  <a:pt x="11082" y="36912"/>
                  <a:pt x="10951" y="36993"/>
                  <a:pt x="10820" y="37075"/>
                </a:cubicBezTo>
                <a:cubicBezTo>
                  <a:pt x="10803" y="37092"/>
                  <a:pt x="10803" y="37108"/>
                  <a:pt x="10803" y="37141"/>
                </a:cubicBezTo>
                <a:cubicBezTo>
                  <a:pt x="10820" y="37157"/>
                  <a:pt x="10836" y="37157"/>
                  <a:pt x="10853" y="37157"/>
                </a:cubicBezTo>
                <a:lnTo>
                  <a:pt x="10869" y="37157"/>
                </a:lnTo>
                <a:cubicBezTo>
                  <a:pt x="11000" y="37075"/>
                  <a:pt x="11131" y="36993"/>
                  <a:pt x="11245" y="36912"/>
                </a:cubicBezTo>
                <a:cubicBezTo>
                  <a:pt x="11278" y="36895"/>
                  <a:pt x="11278" y="36862"/>
                  <a:pt x="11262" y="36846"/>
                </a:cubicBezTo>
                <a:cubicBezTo>
                  <a:pt x="11250" y="36834"/>
                  <a:pt x="11230" y="36823"/>
                  <a:pt x="11214" y="36823"/>
                </a:cubicBezTo>
                <a:close/>
                <a:moveTo>
                  <a:pt x="10469" y="37294"/>
                </a:moveTo>
                <a:cubicBezTo>
                  <a:pt x="10460" y="37294"/>
                  <a:pt x="10450" y="37298"/>
                  <a:pt x="10443" y="37304"/>
                </a:cubicBezTo>
                <a:cubicBezTo>
                  <a:pt x="10312" y="37370"/>
                  <a:pt x="10181" y="37435"/>
                  <a:pt x="10051" y="37501"/>
                </a:cubicBezTo>
                <a:cubicBezTo>
                  <a:pt x="10018" y="37517"/>
                  <a:pt x="10018" y="37550"/>
                  <a:pt x="10018" y="37566"/>
                </a:cubicBezTo>
                <a:cubicBezTo>
                  <a:pt x="10034" y="37583"/>
                  <a:pt x="10051" y="37599"/>
                  <a:pt x="10067" y="37599"/>
                </a:cubicBezTo>
                <a:cubicBezTo>
                  <a:pt x="10067" y="37599"/>
                  <a:pt x="10083" y="37583"/>
                  <a:pt x="10083" y="37583"/>
                </a:cubicBezTo>
                <a:cubicBezTo>
                  <a:pt x="10214" y="37517"/>
                  <a:pt x="10345" y="37452"/>
                  <a:pt x="10476" y="37370"/>
                </a:cubicBezTo>
                <a:cubicBezTo>
                  <a:pt x="10509" y="37370"/>
                  <a:pt x="10509" y="37337"/>
                  <a:pt x="10492" y="37321"/>
                </a:cubicBezTo>
                <a:cubicBezTo>
                  <a:pt x="10492" y="37302"/>
                  <a:pt x="10481" y="37294"/>
                  <a:pt x="10469" y="37294"/>
                </a:cubicBezTo>
                <a:close/>
                <a:moveTo>
                  <a:pt x="4322" y="37505"/>
                </a:moveTo>
                <a:cubicBezTo>
                  <a:pt x="4309" y="37505"/>
                  <a:pt x="4297" y="37509"/>
                  <a:pt x="4289" y="37517"/>
                </a:cubicBezTo>
                <a:cubicBezTo>
                  <a:pt x="4272" y="37534"/>
                  <a:pt x="4272" y="37566"/>
                  <a:pt x="4289" y="37583"/>
                </a:cubicBezTo>
                <a:cubicBezTo>
                  <a:pt x="4403" y="37681"/>
                  <a:pt x="4502" y="37779"/>
                  <a:pt x="4616" y="37894"/>
                </a:cubicBezTo>
                <a:lnTo>
                  <a:pt x="4682" y="37894"/>
                </a:lnTo>
                <a:cubicBezTo>
                  <a:pt x="4698" y="37861"/>
                  <a:pt x="4698" y="37845"/>
                  <a:pt x="4682" y="37828"/>
                </a:cubicBezTo>
                <a:cubicBezTo>
                  <a:pt x="4567" y="37714"/>
                  <a:pt x="4469" y="37615"/>
                  <a:pt x="4354" y="37517"/>
                </a:cubicBezTo>
                <a:cubicBezTo>
                  <a:pt x="4346" y="37509"/>
                  <a:pt x="4334" y="37505"/>
                  <a:pt x="4322" y="37505"/>
                </a:cubicBezTo>
                <a:close/>
                <a:moveTo>
                  <a:pt x="9659" y="37690"/>
                </a:moveTo>
                <a:cubicBezTo>
                  <a:pt x="9652" y="37690"/>
                  <a:pt x="9646" y="37692"/>
                  <a:pt x="9641" y="37697"/>
                </a:cubicBezTo>
                <a:cubicBezTo>
                  <a:pt x="9510" y="37746"/>
                  <a:pt x="9363" y="37812"/>
                  <a:pt x="9232" y="37861"/>
                </a:cubicBezTo>
                <a:cubicBezTo>
                  <a:pt x="9199" y="37877"/>
                  <a:pt x="9183" y="37894"/>
                  <a:pt x="9199" y="37926"/>
                </a:cubicBezTo>
                <a:cubicBezTo>
                  <a:pt x="9199" y="37943"/>
                  <a:pt x="9216" y="37943"/>
                  <a:pt x="9248" y="37943"/>
                </a:cubicBezTo>
                <a:lnTo>
                  <a:pt x="9265" y="37943"/>
                </a:lnTo>
                <a:cubicBezTo>
                  <a:pt x="9396" y="37894"/>
                  <a:pt x="9543" y="37828"/>
                  <a:pt x="9674" y="37779"/>
                </a:cubicBezTo>
                <a:cubicBezTo>
                  <a:pt x="9690" y="37763"/>
                  <a:pt x="9707" y="37746"/>
                  <a:pt x="9690" y="37714"/>
                </a:cubicBezTo>
                <a:cubicBezTo>
                  <a:pt x="9690" y="37702"/>
                  <a:pt x="9674" y="37690"/>
                  <a:pt x="9659" y="37690"/>
                </a:cubicBezTo>
                <a:close/>
                <a:moveTo>
                  <a:pt x="8807" y="38008"/>
                </a:moveTo>
                <a:cubicBezTo>
                  <a:pt x="8676" y="38057"/>
                  <a:pt x="8528" y="38106"/>
                  <a:pt x="8381" y="38156"/>
                </a:cubicBezTo>
                <a:cubicBezTo>
                  <a:pt x="8365" y="38156"/>
                  <a:pt x="8348" y="38188"/>
                  <a:pt x="8348" y="38205"/>
                </a:cubicBezTo>
                <a:cubicBezTo>
                  <a:pt x="8365" y="38237"/>
                  <a:pt x="8381" y="38237"/>
                  <a:pt x="8397" y="38237"/>
                </a:cubicBezTo>
                <a:lnTo>
                  <a:pt x="8414" y="38237"/>
                </a:lnTo>
                <a:cubicBezTo>
                  <a:pt x="8561" y="38188"/>
                  <a:pt x="8692" y="38139"/>
                  <a:pt x="8839" y="38106"/>
                </a:cubicBezTo>
                <a:cubicBezTo>
                  <a:pt x="8856" y="38090"/>
                  <a:pt x="8872" y="38074"/>
                  <a:pt x="8856" y="38041"/>
                </a:cubicBezTo>
                <a:cubicBezTo>
                  <a:pt x="8856" y="38025"/>
                  <a:pt x="8823" y="38008"/>
                  <a:pt x="8807" y="38008"/>
                </a:cubicBezTo>
                <a:close/>
                <a:moveTo>
                  <a:pt x="7971" y="38280"/>
                </a:moveTo>
                <a:cubicBezTo>
                  <a:pt x="7965" y="38280"/>
                  <a:pt x="7960" y="38282"/>
                  <a:pt x="7955" y="38286"/>
                </a:cubicBezTo>
                <a:cubicBezTo>
                  <a:pt x="7808" y="38319"/>
                  <a:pt x="7661" y="38368"/>
                  <a:pt x="7513" y="38401"/>
                </a:cubicBezTo>
                <a:cubicBezTo>
                  <a:pt x="7497" y="38401"/>
                  <a:pt x="7481" y="38434"/>
                  <a:pt x="7481" y="38450"/>
                </a:cubicBezTo>
                <a:cubicBezTo>
                  <a:pt x="7497" y="38483"/>
                  <a:pt x="7513" y="38483"/>
                  <a:pt x="7530" y="38483"/>
                </a:cubicBezTo>
                <a:lnTo>
                  <a:pt x="7546" y="38483"/>
                </a:lnTo>
                <a:cubicBezTo>
                  <a:pt x="7693" y="38450"/>
                  <a:pt x="7824" y="38417"/>
                  <a:pt x="7972" y="38368"/>
                </a:cubicBezTo>
                <a:cubicBezTo>
                  <a:pt x="8004" y="38368"/>
                  <a:pt x="8021" y="38336"/>
                  <a:pt x="8004" y="38319"/>
                </a:cubicBezTo>
                <a:cubicBezTo>
                  <a:pt x="8004" y="38295"/>
                  <a:pt x="7987" y="38280"/>
                  <a:pt x="7971" y="38280"/>
                </a:cubicBezTo>
                <a:close/>
                <a:moveTo>
                  <a:pt x="4960" y="38143"/>
                </a:moveTo>
                <a:cubicBezTo>
                  <a:pt x="4948" y="38143"/>
                  <a:pt x="4935" y="38147"/>
                  <a:pt x="4927" y="38156"/>
                </a:cubicBezTo>
                <a:cubicBezTo>
                  <a:pt x="4911" y="38172"/>
                  <a:pt x="4894" y="38188"/>
                  <a:pt x="4911" y="38205"/>
                </a:cubicBezTo>
                <a:cubicBezTo>
                  <a:pt x="5009" y="38319"/>
                  <a:pt x="5107" y="38434"/>
                  <a:pt x="5205" y="38565"/>
                </a:cubicBezTo>
                <a:cubicBezTo>
                  <a:pt x="5205" y="38565"/>
                  <a:pt x="5222" y="38581"/>
                  <a:pt x="5238" y="38581"/>
                </a:cubicBezTo>
                <a:cubicBezTo>
                  <a:pt x="5238" y="38581"/>
                  <a:pt x="5255" y="38565"/>
                  <a:pt x="5255" y="38565"/>
                </a:cubicBezTo>
                <a:cubicBezTo>
                  <a:pt x="5287" y="38548"/>
                  <a:pt x="5287" y="38516"/>
                  <a:pt x="5271" y="38499"/>
                </a:cubicBezTo>
                <a:cubicBezTo>
                  <a:pt x="5173" y="38385"/>
                  <a:pt x="5091" y="38270"/>
                  <a:pt x="4993" y="38156"/>
                </a:cubicBezTo>
                <a:cubicBezTo>
                  <a:pt x="4984" y="38147"/>
                  <a:pt x="4972" y="38143"/>
                  <a:pt x="4960" y="38143"/>
                </a:cubicBezTo>
                <a:close/>
                <a:moveTo>
                  <a:pt x="7088" y="38516"/>
                </a:moveTo>
                <a:cubicBezTo>
                  <a:pt x="6941" y="38548"/>
                  <a:pt x="6793" y="38581"/>
                  <a:pt x="6646" y="38630"/>
                </a:cubicBezTo>
                <a:cubicBezTo>
                  <a:pt x="6630" y="38630"/>
                  <a:pt x="6613" y="38663"/>
                  <a:pt x="6613" y="38679"/>
                </a:cubicBezTo>
                <a:cubicBezTo>
                  <a:pt x="6630" y="38696"/>
                  <a:pt x="6646" y="38712"/>
                  <a:pt x="6662" y="38712"/>
                </a:cubicBezTo>
                <a:lnTo>
                  <a:pt x="6679" y="38712"/>
                </a:lnTo>
                <a:cubicBezTo>
                  <a:pt x="6810" y="38679"/>
                  <a:pt x="6957" y="38647"/>
                  <a:pt x="7104" y="38597"/>
                </a:cubicBezTo>
                <a:cubicBezTo>
                  <a:pt x="7137" y="38597"/>
                  <a:pt x="7153" y="38565"/>
                  <a:pt x="7137" y="38548"/>
                </a:cubicBezTo>
                <a:cubicBezTo>
                  <a:pt x="7137" y="38516"/>
                  <a:pt x="7104" y="38516"/>
                  <a:pt x="7088" y="38516"/>
                </a:cubicBezTo>
                <a:close/>
                <a:moveTo>
                  <a:pt x="6220" y="38728"/>
                </a:moveTo>
                <a:cubicBezTo>
                  <a:pt x="6073" y="38778"/>
                  <a:pt x="5926" y="38810"/>
                  <a:pt x="5778" y="38843"/>
                </a:cubicBezTo>
                <a:cubicBezTo>
                  <a:pt x="5762" y="38859"/>
                  <a:pt x="5746" y="38876"/>
                  <a:pt x="5746" y="38908"/>
                </a:cubicBezTo>
                <a:cubicBezTo>
                  <a:pt x="5762" y="38925"/>
                  <a:pt x="5778" y="38941"/>
                  <a:pt x="5795" y="38941"/>
                </a:cubicBezTo>
                <a:lnTo>
                  <a:pt x="5811" y="38941"/>
                </a:lnTo>
                <a:cubicBezTo>
                  <a:pt x="5942" y="38892"/>
                  <a:pt x="6089" y="38859"/>
                  <a:pt x="6237" y="38827"/>
                </a:cubicBezTo>
                <a:cubicBezTo>
                  <a:pt x="6269" y="38810"/>
                  <a:pt x="6269" y="38794"/>
                  <a:pt x="6269" y="38761"/>
                </a:cubicBezTo>
                <a:cubicBezTo>
                  <a:pt x="6269" y="38745"/>
                  <a:pt x="6237" y="38728"/>
                  <a:pt x="6220" y="38728"/>
                </a:cubicBezTo>
                <a:close/>
                <a:moveTo>
                  <a:pt x="5353" y="38958"/>
                </a:moveTo>
                <a:cubicBezTo>
                  <a:pt x="5205" y="39007"/>
                  <a:pt x="5058" y="39039"/>
                  <a:pt x="4911" y="39089"/>
                </a:cubicBezTo>
                <a:lnTo>
                  <a:pt x="4927" y="39138"/>
                </a:lnTo>
                <a:lnTo>
                  <a:pt x="4944" y="39170"/>
                </a:lnTo>
                <a:cubicBezTo>
                  <a:pt x="5091" y="39138"/>
                  <a:pt x="5222" y="39089"/>
                  <a:pt x="5369" y="39056"/>
                </a:cubicBezTo>
                <a:cubicBezTo>
                  <a:pt x="5402" y="39039"/>
                  <a:pt x="5402" y="39023"/>
                  <a:pt x="5402" y="38990"/>
                </a:cubicBezTo>
                <a:cubicBezTo>
                  <a:pt x="5402" y="38974"/>
                  <a:pt x="5369" y="38958"/>
                  <a:pt x="5353" y="38958"/>
                </a:cubicBezTo>
                <a:close/>
                <a:moveTo>
                  <a:pt x="5494" y="38849"/>
                </a:moveTo>
                <a:cubicBezTo>
                  <a:pt x="5484" y="38849"/>
                  <a:pt x="5474" y="38853"/>
                  <a:pt x="5467" y="38859"/>
                </a:cubicBezTo>
                <a:cubicBezTo>
                  <a:pt x="5451" y="38876"/>
                  <a:pt x="5451" y="38892"/>
                  <a:pt x="5451" y="38925"/>
                </a:cubicBezTo>
                <a:cubicBezTo>
                  <a:pt x="5533" y="39039"/>
                  <a:pt x="5615" y="39170"/>
                  <a:pt x="5697" y="39301"/>
                </a:cubicBezTo>
                <a:cubicBezTo>
                  <a:pt x="5697" y="39318"/>
                  <a:pt x="5713" y="39318"/>
                  <a:pt x="5729" y="39318"/>
                </a:cubicBezTo>
                <a:lnTo>
                  <a:pt x="5762" y="39318"/>
                </a:lnTo>
                <a:cubicBezTo>
                  <a:pt x="5778" y="39301"/>
                  <a:pt x="5778" y="39269"/>
                  <a:pt x="5778" y="39252"/>
                </a:cubicBezTo>
                <a:cubicBezTo>
                  <a:pt x="5697" y="39121"/>
                  <a:pt x="5615" y="38990"/>
                  <a:pt x="5533" y="38876"/>
                </a:cubicBezTo>
                <a:cubicBezTo>
                  <a:pt x="5523" y="38857"/>
                  <a:pt x="5508" y="38849"/>
                  <a:pt x="5494" y="38849"/>
                </a:cubicBezTo>
                <a:close/>
                <a:moveTo>
                  <a:pt x="4485" y="39220"/>
                </a:moveTo>
                <a:cubicBezTo>
                  <a:pt x="4338" y="39269"/>
                  <a:pt x="4191" y="39318"/>
                  <a:pt x="4060" y="39367"/>
                </a:cubicBezTo>
                <a:cubicBezTo>
                  <a:pt x="4043" y="39383"/>
                  <a:pt x="4027" y="39416"/>
                  <a:pt x="4043" y="39432"/>
                </a:cubicBezTo>
                <a:cubicBezTo>
                  <a:pt x="4043" y="39449"/>
                  <a:pt x="4060" y="39465"/>
                  <a:pt x="4076" y="39465"/>
                </a:cubicBezTo>
                <a:lnTo>
                  <a:pt x="4092" y="39465"/>
                </a:lnTo>
                <a:cubicBezTo>
                  <a:pt x="4223" y="39400"/>
                  <a:pt x="4371" y="39350"/>
                  <a:pt x="4518" y="39318"/>
                </a:cubicBezTo>
                <a:cubicBezTo>
                  <a:pt x="4534" y="39301"/>
                  <a:pt x="4551" y="39285"/>
                  <a:pt x="4551" y="39252"/>
                </a:cubicBezTo>
                <a:cubicBezTo>
                  <a:pt x="4534" y="39236"/>
                  <a:pt x="4502" y="39220"/>
                  <a:pt x="4485" y="39220"/>
                </a:cubicBezTo>
                <a:close/>
                <a:moveTo>
                  <a:pt x="3668" y="39540"/>
                </a:moveTo>
                <a:cubicBezTo>
                  <a:pt x="3661" y="39540"/>
                  <a:pt x="3655" y="39542"/>
                  <a:pt x="3650" y="39547"/>
                </a:cubicBezTo>
                <a:cubicBezTo>
                  <a:pt x="3503" y="39596"/>
                  <a:pt x="3356" y="39661"/>
                  <a:pt x="3225" y="39727"/>
                </a:cubicBezTo>
                <a:cubicBezTo>
                  <a:pt x="3209" y="39727"/>
                  <a:pt x="3192" y="39760"/>
                  <a:pt x="3209" y="39776"/>
                </a:cubicBezTo>
                <a:cubicBezTo>
                  <a:pt x="3225" y="39792"/>
                  <a:pt x="3241" y="39809"/>
                  <a:pt x="3258" y="39809"/>
                </a:cubicBezTo>
                <a:lnTo>
                  <a:pt x="3274" y="39809"/>
                </a:lnTo>
                <a:cubicBezTo>
                  <a:pt x="3405" y="39743"/>
                  <a:pt x="3536" y="39678"/>
                  <a:pt x="3683" y="39629"/>
                </a:cubicBezTo>
                <a:cubicBezTo>
                  <a:pt x="3700" y="39612"/>
                  <a:pt x="3716" y="39596"/>
                  <a:pt x="3700" y="39563"/>
                </a:cubicBezTo>
                <a:cubicBezTo>
                  <a:pt x="3700" y="39552"/>
                  <a:pt x="3683" y="39540"/>
                  <a:pt x="3668" y="39540"/>
                </a:cubicBezTo>
                <a:close/>
                <a:moveTo>
                  <a:pt x="5926" y="39629"/>
                </a:moveTo>
                <a:cubicBezTo>
                  <a:pt x="5909" y="39645"/>
                  <a:pt x="5893" y="39661"/>
                  <a:pt x="5909" y="39694"/>
                </a:cubicBezTo>
                <a:cubicBezTo>
                  <a:pt x="5975" y="39825"/>
                  <a:pt x="6024" y="39956"/>
                  <a:pt x="6089" y="40103"/>
                </a:cubicBezTo>
                <a:cubicBezTo>
                  <a:pt x="6089" y="40120"/>
                  <a:pt x="6106" y="40120"/>
                  <a:pt x="6122" y="40120"/>
                </a:cubicBezTo>
                <a:lnTo>
                  <a:pt x="6155" y="40120"/>
                </a:lnTo>
                <a:cubicBezTo>
                  <a:pt x="6171" y="40103"/>
                  <a:pt x="6188" y="40087"/>
                  <a:pt x="6171" y="40071"/>
                </a:cubicBezTo>
                <a:cubicBezTo>
                  <a:pt x="6122" y="39923"/>
                  <a:pt x="6057" y="39792"/>
                  <a:pt x="5991" y="39645"/>
                </a:cubicBezTo>
                <a:cubicBezTo>
                  <a:pt x="5975" y="39629"/>
                  <a:pt x="5942" y="39629"/>
                  <a:pt x="5926" y="39629"/>
                </a:cubicBezTo>
                <a:close/>
                <a:moveTo>
                  <a:pt x="2849" y="39917"/>
                </a:moveTo>
                <a:cubicBezTo>
                  <a:pt x="2843" y="39917"/>
                  <a:pt x="2837" y="39919"/>
                  <a:pt x="2832" y="39923"/>
                </a:cubicBezTo>
                <a:cubicBezTo>
                  <a:pt x="2685" y="40005"/>
                  <a:pt x="2554" y="40071"/>
                  <a:pt x="2439" y="40153"/>
                </a:cubicBezTo>
                <a:cubicBezTo>
                  <a:pt x="2423" y="40169"/>
                  <a:pt x="2406" y="40185"/>
                  <a:pt x="2423" y="40218"/>
                </a:cubicBezTo>
                <a:cubicBezTo>
                  <a:pt x="2423" y="40218"/>
                  <a:pt x="2439" y="40234"/>
                  <a:pt x="2456" y="40234"/>
                </a:cubicBezTo>
                <a:lnTo>
                  <a:pt x="2488" y="40234"/>
                </a:lnTo>
                <a:cubicBezTo>
                  <a:pt x="2603" y="40153"/>
                  <a:pt x="2734" y="40071"/>
                  <a:pt x="2865" y="40005"/>
                </a:cubicBezTo>
                <a:cubicBezTo>
                  <a:pt x="2898" y="39989"/>
                  <a:pt x="2898" y="39972"/>
                  <a:pt x="2881" y="39940"/>
                </a:cubicBezTo>
                <a:cubicBezTo>
                  <a:pt x="2881" y="39928"/>
                  <a:pt x="2865" y="39917"/>
                  <a:pt x="2849" y="39917"/>
                </a:cubicBezTo>
                <a:close/>
                <a:moveTo>
                  <a:pt x="2089" y="40387"/>
                </a:moveTo>
                <a:cubicBezTo>
                  <a:pt x="2079" y="40387"/>
                  <a:pt x="2070" y="40391"/>
                  <a:pt x="2063" y="40398"/>
                </a:cubicBezTo>
                <a:cubicBezTo>
                  <a:pt x="1932" y="40480"/>
                  <a:pt x="1817" y="40578"/>
                  <a:pt x="1703" y="40676"/>
                </a:cubicBezTo>
                <a:cubicBezTo>
                  <a:pt x="1686" y="40693"/>
                  <a:pt x="1670" y="40709"/>
                  <a:pt x="1686" y="40742"/>
                </a:cubicBezTo>
                <a:cubicBezTo>
                  <a:pt x="1703" y="40742"/>
                  <a:pt x="1719" y="40758"/>
                  <a:pt x="1735" y="40758"/>
                </a:cubicBezTo>
                <a:cubicBezTo>
                  <a:pt x="1735" y="40758"/>
                  <a:pt x="1752" y="40742"/>
                  <a:pt x="1752" y="40742"/>
                </a:cubicBezTo>
                <a:cubicBezTo>
                  <a:pt x="1866" y="40644"/>
                  <a:pt x="1981" y="40562"/>
                  <a:pt x="2112" y="40464"/>
                </a:cubicBezTo>
                <a:cubicBezTo>
                  <a:pt x="2128" y="40464"/>
                  <a:pt x="2128" y="40431"/>
                  <a:pt x="2128" y="40414"/>
                </a:cubicBezTo>
                <a:cubicBezTo>
                  <a:pt x="2119" y="40395"/>
                  <a:pt x="2103" y="40387"/>
                  <a:pt x="2089" y="40387"/>
                </a:cubicBezTo>
                <a:close/>
                <a:moveTo>
                  <a:pt x="6294" y="40457"/>
                </a:moveTo>
                <a:cubicBezTo>
                  <a:pt x="6287" y="40457"/>
                  <a:pt x="6279" y="40459"/>
                  <a:pt x="6269" y="40464"/>
                </a:cubicBezTo>
                <a:cubicBezTo>
                  <a:pt x="6253" y="40464"/>
                  <a:pt x="6237" y="40496"/>
                  <a:pt x="6253" y="40513"/>
                </a:cubicBezTo>
                <a:cubicBezTo>
                  <a:pt x="6302" y="40660"/>
                  <a:pt x="6335" y="40791"/>
                  <a:pt x="6384" y="40938"/>
                </a:cubicBezTo>
                <a:cubicBezTo>
                  <a:pt x="6384" y="40955"/>
                  <a:pt x="6400" y="40971"/>
                  <a:pt x="6417" y="40971"/>
                </a:cubicBezTo>
                <a:lnTo>
                  <a:pt x="6433" y="40971"/>
                </a:lnTo>
                <a:cubicBezTo>
                  <a:pt x="6449" y="40971"/>
                  <a:pt x="6466" y="40938"/>
                  <a:pt x="6466" y="40922"/>
                </a:cubicBezTo>
                <a:cubicBezTo>
                  <a:pt x="6417" y="40775"/>
                  <a:pt x="6384" y="40627"/>
                  <a:pt x="6335" y="40480"/>
                </a:cubicBezTo>
                <a:cubicBezTo>
                  <a:pt x="6323" y="40468"/>
                  <a:pt x="6312" y="40457"/>
                  <a:pt x="6294" y="40457"/>
                </a:cubicBezTo>
                <a:close/>
                <a:moveTo>
                  <a:pt x="1392" y="40959"/>
                </a:moveTo>
                <a:cubicBezTo>
                  <a:pt x="1379" y="40959"/>
                  <a:pt x="1367" y="40963"/>
                  <a:pt x="1359" y="40971"/>
                </a:cubicBezTo>
                <a:cubicBezTo>
                  <a:pt x="1244" y="41069"/>
                  <a:pt x="1146" y="41184"/>
                  <a:pt x="1048" y="41298"/>
                </a:cubicBezTo>
                <a:cubicBezTo>
                  <a:pt x="1032" y="41315"/>
                  <a:pt x="1032" y="41347"/>
                  <a:pt x="1048" y="41364"/>
                </a:cubicBezTo>
                <a:lnTo>
                  <a:pt x="1113" y="41364"/>
                </a:lnTo>
                <a:cubicBezTo>
                  <a:pt x="1212" y="41249"/>
                  <a:pt x="1310" y="41135"/>
                  <a:pt x="1424" y="41036"/>
                </a:cubicBezTo>
                <a:cubicBezTo>
                  <a:pt x="1441" y="41020"/>
                  <a:pt x="1441" y="40987"/>
                  <a:pt x="1424" y="40971"/>
                </a:cubicBezTo>
                <a:cubicBezTo>
                  <a:pt x="1416" y="40963"/>
                  <a:pt x="1404" y="40959"/>
                  <a:pt x="1392" y="40959"/>
                </a:cubicBezTo>
                <a:close/>
                <a:moveTo>
                  <a:pt x="6515" y="41315"/>
                </a:moveTo>
                <a:cubicBezTo>
                  <a:pt x="6482" y="41331"/>
                  <a:pt x="6466" y="41347"/>
                  <a:pt x="6482" y="41380"/>
                </a:cubicBezTo>
                <a:cubicBezTo>
                  <a:pt x="6499" y="41478"/>
                  <a:pt x="6515" y="41577"/>
                  <a:pt x="6531" y="41675"/>
                </a:cubicBezTo>
                <a:cubicBezTo>
                  <a:pt x="6531" y="41724"/>
                  <a:pt x="6548" y="41773"/>
                  <a:pt x="6548" y="41822"/>
                </a:cubicBezTo>
                <a:cubicBezTo>
                  <a:pt x="6548" y="41838"/>
                  <a:pt x="6564" y="41855"/>
                  <a:pt x="6597" y="41855"/>
                </a:cubicBezTo>
                <a:cubicBezTo>
                  <a:pt x="6630" y="41855"/>
                  <a:pt x="6646" y="41822"/>
                  <a:pt x="6630" y="41806"/>
                </a:cubicBezTo>
                <a:cubicBezTo>
                  <a:pt x="6630" y="41757"/>
                  <a:pt x="6630" y="41708"/>
                  <a:pt x="6613" y="41658"/>
                </a:cubicBezTo>
                <a:cubicBezTo>
                  <a:pt x="6597" y="41560"/>
                  <a:pt x="6580" y="41462"/>
                  <a:pt x="6564" y="41364"/>
                </a:cubicBezTo>
                <a:cubicBezTo>
                  <a:pt x="6564" y="41331"/>
                  <a:pt x="6531" y="41315"/>
                  <a:pt x="6515" y="41315"/>
                </a:cubicBezTo>
                <a:close/>
                <a:moveTo>
                  <a:pt x="802" y="41631"/>
                </a:moveTo>
                <a:cubicBezTo>
                  <a:pt x="789" y="41631"/>
                  <a:pt x="779" y="41639"/>
                  <a:pt x="770" y="41658"/>
                </a:cubicBezTo>
                <a:lnTo>
                  <a:pt x="737" y="41708"/>
                </a:lnTo>
                <a:cubicBezTo>
                  <a:pt x="655" y="41806"/>
                  <a:pt x="590" y="41920"/>
                  <a:pt x="524" y="42035"/>
                </a:cubicBezTo>
                <a:cubicBezTo>
                  <a:pt x="508" y="42051"/>
                  <a:pt x="524" y="42084"/>
                  <a:pt x="540" y="42100"/>
                </a:cubicBezTo>
                <a:lnTo>
                  <a:pt x="557" y="42100"/>
                </a:lnTo>
                <a:cubicBezTo>
                  <a:pt x="573" y="42100"/>
                  <a:pt x="590" y="42084"/>
                  <a:pt x="606" y="42084"/>
                </a:cubicBezTo>
                <a:cubicBezTo>
                  <a:pt x="655" y="41969"/>
                  <a:pt x="737" y="41855"/>
                  <a:pt x="802" y="41757"/>
                </a:cubicBezTo>
                <a:lnTo>
                  <a:pt x="835" y="41708"/>
                </a:lnTo>
                <a:cubicBezTo>
                  <a:pt x="851" y="41691"/>
                  <a:pt x="851" y="41658"/>
                  <a:pt x="835" y="41642"/>
                </a:cubicBezTo>
                <a:cubicBezTo>
                  <a:pt x="822" y="41635"/>
                  <a:pt x="811" y="41631"/>
                  <a:pt x="802" y="41631"/>
                </a:cubicBezTo>
                <a:close/>
                <a:moveTo>
                  <a:pt x="6630" y="42215"/>
                </a:moveTo>
                <a:cubicBezTo>
                  <a:pt x="6613" y="42215"/>
                  <a:pt x="6580" y="42231"/>
                  <a:pt x="6580" y="42264"/>
                </a:cubicBezTo>
                <a:cubicBezTo>
                  <a:pt x="6597" y="42362"/>
                  <a:pt x="6597" y="42460"/>
                  <a:pt x="6597" y="42559"/>
                </a:cubicBezTo>
                <a:cubicBezTo>
                  <a:pt x="6597" y="42608"/>
                  <a:pt x="6597" y="42657"/>
                  <a:pt x="6597" y="42706"/>
                </a:cubicBezTo>
                <a:cubicBezTo>
                  <a:pt x="6597" y="42722"/>
                  <a:pt x="6613" y="42755"/>
                  <a:pt x="6630" y="42755"/>
                </a:cubicBezTo>
                <a:cubicBezTo>
                  <a:pt x="6662" y="42755"/>
                  <a:pt x="6679" y="42722"/>
                  <a:pt x="6679" y="42706"/>
                </a:cubicBezTo>
                <a:cubicBezTo>
                  <a:pt x="6679" y="42657"/>
                  <a:pt x="6679" y="42608"/>
                  <a:pt x="6679" y="42559"/>
                </a:cubicBezTo>
                <a:cubicBezTo>
                  <a:pt x="6679" y="42460"/>
                  <a:pt x="6679" y="42346"/>
                  <a:pt x="6679" y="42248"/>
                </a:cubicBezTo>
                <a:cubicBezTo>
                  <a:pt x="6679" y="42231"/>
                  <a:pt x="6662" y="42215"/>
                  <a:pt x="6630" y="42215"/>
                </a:cubicBezTo>
                <a:close/>
                <a:moveTo>
                  <a:pt x="377" y="42411"/>
                </a:moveTo>
                <a:cubicBezTo>
                  <a:pt x="360" y="42411"/>
                  <a:pt x="328" y="42411"/>
                  <a:pt x="328" y="42444"/>
                </a:cubicBezTo>
                <a:cubicBezTo>
                  <a:pt x="262" y="42575"/>
                  <a:pt x="213" y="42722"/>
                  <a:pt x="164" y="42870"/>
                </a:cubicBezTo>
                <a:cubicBezTo>
                  <a:pt x="164" y="42886"/>
                  <a:pt x="180" y="42919"/>
                  <a:pt x="197" y="42919"/>
                </a:cubicBezTo>
                <a:lnTo>
                  <a:pt x="213" y="42919"/>
                </a:lnTo>
                <a:cubicBezTo>
                  <a:pt x="229" y="42919"/>
                  <a:pt x="246" y="42919"/>
                  <a:pt x="246" y="42886"/>
                </a:cubicBezTo>
                <a:cubicBezTo>
                  <a:pt x="295" y="42755"/>
                  <a:pt x="344" y="42608"/>
                  <a:pt x="410" y="42477"/>
                </a:cubicBezTo>
                <a:cubicBezTo>
                  <a:pt x="410" y="42460"/>
                  <a:pt x="410" y="42428"/>
                  <a:pt x="377" y="42411"/>
                </a:cubicBezTo>
                <a:close/>
                <a:moveTo>
                  <a:pt x="6613" y="43099"/>
                </a:moveTo>
                <a:cubicBezTo>
                  <a:pt x="6597" y="43099"/>
                  <a:pt x="6564" y="43115"/>
                  <a:pt x="6564" y="43148"/>
                </a:cubicBezTo>
                <a:cubicBezTo>
                  <a:pt x="6548" y="43295"/>
                  <a:pt x="6531" y="43443"/>
                  <a:pt x="6499" y="43590"/>
                </a:cubicBezTo>
                <a:cubicBezTo>
                  <a:pt x="6499" y="43606"/>
                  <a:pt x="6515" y="43639"/>
                  <a:pt x="6531" y="43639"/>
                </a:cubicBezTo>
                <a:lnTo>
                  <a:pt x="6548" y="43639"/>
                </a:lnTo>
                <a:cubicBezTo>
                  <a:pt x="6564" y="43639"/>
                  <a:pt x="6580" y="43623"/>
                  <a:pt x="6597" y="43606"/>
                </a:cubicBezTo>
                <a:cubicBezTo>
                  <a:pt x="6613" y="43459"/>
                  <a:pt x="6646" y="43312"/>
                  <a:pt x="6646" y="43148"/>
                </a:cubicBezTo>
                <a:cubicBezTo>
                  <a:pt x="6662" y="43132"/>
                  <a:pt x="6646" y="43115"/>
                  <a:pt x="6613" y="43099"/>
                </a:cubicBezTo>
                <a:close/>
                <a:moveTo>
                  <a:pt x="92" y="43272"/>
                </a:moveTo>
                <a:cubicBezTo>
                  <a:pt x="75" y="43272"/>
                  <a:pt x="66" y="43288"/>
                  <a:pt x="66" y="43312"/>
                </a:cubicBezTo>
                <a:cubicBezTo>
                  <a:pt x="33" y="43459"/>
                  <a:pt x="17" y="43606"/>
                  <a:pt x="0" y="43754"/>
                </a:cubicBezTo>
                <a:cubicBezTo>
                  <a:pt x="0" y="43786"/>
                  <a:pt x="17" y="43803"/>
                  <a:pt x="49" y="43803"/>
                </a:cubicBezTo>
                <a:cubicBezTo>
                  <a:pt x="66" y="43803"/>
                  <a:pt x="99" y="43786"/>
                  <a:pt x="99" y="43770"/>
                </a:cubicBezTo>
                <a:cubicBezTo>
                  <a:pt x="99" y="43623"/>
                  <a:pt x="115" y="43475"/>
                  <a:pt x="148" y="43328"/>
                </a:cubicBezTo>
                <a:cubicBezTo>
                  <a:pt x="148" y="43295"/>
                  <a:pt x="131" y="43279"/>
                  <a:pt x="115" y="43279"/>
                </a:cubicBezTo>
                <a:cubicBezTo>
                  <a:pt x="106" y="43275"/>
                  <a:pt x="99" y="43272"/>
                  <a:pt x="92" y="43272"/>
                </a:cubicBezTo>
                <a:close/>
                <a:moveTo>
                  <a:pt x="6466" y="43983"/>
                </a:moveTo>
                <a:cubicBezTo>
                  <a:pt x="6433" y="43983"/>
                  <a:pt x="6417" y="43999"/>
                  <a:pt x="6400" y="44015"/>
                </a:cubicBezTo>
                <a:cubicBezTo>
                  <a:pt x="6368" y="44163"/>
                  <a:pt x="6319" y="44310"/>
                  <a:pt x="6269" y="44441"/>
                </a:cubicBezTo>
                <a:cubicBezTo>
                  <a:pt x="6253" y="44474"/>
                  <a:pt x="6269" y="44490"/>
                  <a:pt x="6286" y="44507"/>
                </a:cubicBezTo>
                <a:lnTo>
                  <a:pt x="6302" y="44507"/>
                </a:lnTo>
                <a:cubicBezTo>
                  <a:pt x="6319" y="44507"/>
                  <a:pt x="6351" y="44490"/>
                  <a:pt x="6351" y="44474"/>
                </a:cubicBezTo>
                <a:cubicBezTo>
                  <a:pt x="6400" y="44343"/>
                  <a:pt x="6449" y="44196"/>
                  <a:pt x="6482" y="44048"/>
                </a:cubicBezTo>
                <a:cubicBezTo>
                  <a:pt x="6499" y="44015"/>
                  <a:pt x="6482" y="43999"/>
                  <a:pt x="6466" y="43983"/>
                </a:cubicBezTo>
                <a:close/>
                <a:moveTo>
                  <a:pt x="33" y="44163"/>
                </a:moveTo>
                <a:cubicBezTo>
                  <a:pt x="17" y="44163"/>
                  <a:pt x="0" y="44179"/>
                  <a:pt x="0" y="44212"/>
                </a:cubicBezTo>
                <a:cubicBezTo>
                  <a:pt x="0" y="44359"/>
                  <a:pt x="17" y="44523"/>
                  <a:pt x="49" y="44654"/>
                </a:cubicBezTo>
                <a:cubicBezTo>
                  <a:pt x="49" y="44687"/>
                  <a:pt x="66" y="44703"/>
                  <a:pt x="99" y="44703"/>
                </a:cubicBezTo>
                <a:cubicBezTo>
                  <a:pt x="115" y="44687"/>
                  <a:pt x="131" y="44670"/>
                  <a:pt x="131" y="44654"/>
                </a:cubicBezTo>
                <a:cubicBezTo>
                  <a:pt x="115" y="44507"/>
                  <a:pt x="99" y="44359"/>
                  <a:pt x="82" y="44212"/>
                </a:cubicBezTo>
                <a:cubicBezTo>
                  <a:pt x="82" y="44179"/>
                  <a:pt x="66" y="44163"/>
                  <a:pt x="33" y="44163"/>
                </a:cubicBezTo>
                <a:close/>
                <a:moveTo>
                  <a:pt x="6130" y="44827"/>
                </a:moveTo>
                <a:cubicBezTo>
                  <a:pt x="6113" y="44827"/>
                  <a:pt x="6101" y="44839"/>
                  <a:pt x="6089" y="44850"/>
                </a:cubicBezTo>
                <a:cubicBezTo>
                  <a:pt x="6024" y="44981"/>
                  <a:pt x="5958" y="45112"/>
                  <a:pt x="5877" y="45243"/>
                </a:cubicBezTo>
                <a:cubicBezTo>
                  <a:pt x="5860" y="45259"/>
                  <a:pt x="5877" y="45292"/>
                  <a:pt x="5893" y="45309"/>
                </a:cubicBezTo>
                <a:lnTo>
                  <a:pt x="5909" y="45309"/>
                </a:lnTo>
                <a:cubicBezTo>
                  <a:pt x="5926" y="45309"/>
                  <a:pt x="5942" y="45309"/>
                  <a:pt x="5958" y="45292"/>
                </a:cubicBezTo>
                <a:cubicBezTo>
                  <a:pt x="6024" y="45161"/>
                  <a:pt x="6106" y="45030"/>
                  <a:pt x="6171" y="44899"/>
                </a:cubicBezTo>
                <a:cubicBezTo>
                  <a:pt x="6188" y="44867"/>
                  <a:pt x="6171" y="44850"/>
                  <a:pt x="6155" y="44834"/>
                </a:cubicBezTo>
                <a:cubicBezTo>
                  <a:pt x="6145" y="44829"/>
                  <a:pt x="6137" y="44827"/>
                  <a:pt x="6130" y="44827"/>
                </a:cubicBezTo>
                <a:close/>
                <a:moveTo>
                  <a:pt x="180" y="45047"/>
                </a:moveTo>
                <a:cubicBezTo>
                  <a:pt x="164" y="45047"/>
                  <a:pt x="148" y="45079"/>
                  <a:pt x="148" y="45096"/>
                </a:cubicBezTo>
                <a:cubicBezTo>
                  <a:pt x="197" y="45243"/>
                  <a:pt x="262" y="45390"/>
                  <a:pt x="328" y="45521"/>
                </a:cubicBezTo>
                <a:cubicBezTo>
                  <a:pt x="328" y="45538"/>
                  <a:pt x="344" y="45554"/>
                  <a:pt x="360" y="45554"/>
                </a:cubicBezTo>
                <a:cubicBezTo>
                  <a:pt x="377" y="45554"/>
                  <a:pt x="377" y="45554"/>
                  <a:pt x="377" y="45538"/>
                </a:cubicBezTo>
                <a:cubicBezTo>
                  <a:pt x="410" y="45538"/>
                  <a:pt x="410" y="45505"/>
                  <a:pt x="410" y="45489"/>
                </a:cubicBezTo>
                <a:cubicBezTo>
                  <a:pt x="344" y="45358"/>
                  <a:pt x="279" y="45210"/>
                  <a:pt x="246" y="45079"/>
                </a:cubicBezTo>
                <a:cubicBezTo>
                  <a:pt x="229" y="45047"/>
                  <a:pt x="213" y="45047"/>
                  <a:pt x="180" y="45047"/>
                </a:cubicBezTo>
                <a:close/>
                <a:moveTo>
                  <a:pt x="5647" y="45591"/>
                </a:moveTo>
                <a:cubicBezTo>
                  <a:pt x="5635" y="45591"/>
                  <a:pt x="5623" y="45595"/>
                  <a:pt x="5615" y="45603"/>
                </a:cubicBezTo>
                <a:cubicBezTo>
                  <a:pt x="5533" y="45718"/>
                  <a:pt x="5435" y="45832"/>
                  <a:pt x="5320" y="45931"/>
                </a:cubicBezTo>
                <a:cubicBezTo>
                  <a:pt x="5304" y="45947"/>
                  <a:pt x="5304" y="45980"/>
                  <a:pt x="5320" y="45996"/>
                </a:cubicBezTo>
                <a:cubicBezTo>
                  <a:pt x="5336" y="46012"/>
                  <a:pt x="5353" y="46012"/>
                  <a:pt x="5353" y="46012"/>
                </a:cubicBezTo>
                <a:cubicBezTo>
                  <a:pt x="5369" y="46012"/>
                  <a:pt x="5386" y="46012"/>
                  <a:pt x="5386" y="45996"/>
                </a:cubicBezTo>
                <a:cubicBezTo>
                  <a:pt x="5500" y="45898"/>
                  <a:pt x="5598" y="45783"/>
                  <a:pt x="5697" y="45652"/>
                </a:cubicBezTo>
                <a:cubicBezTo>
                  <a:pt x="5713" y="45636"/>
                  <a:pt x="5697" y="45603"/>
                  <a:pt x="5680" y="45603"/>
                </a:cubicBezTo>
                <a:cubicBezTo>
                  <a:pt x="5672" y="45595"/>
                  <a:pt x="5660" y="45591"/>
                  <a:pt x="5647" y="45591"/>
                </a:cubicBezTo>
                <a:close/>
                <a:moveTo>
                  <a:pt x="591" y="45842"/>
                </a:moveTo>
                <a:cubicBezTo>
                  <a:pt x="584" y="45842"/>
                  <a:pt x="578" y="45844"/>
                  <a:pt x="573" y="45849"/>
                </a:cubicBezTo>
                <a:cubicBezTo>
                  <a:pt x="557" y="45865"/>
                  <a:pt x="540" y="45898"/>
                  <a:pt x="557" y="45914"/>
                </a:cubicBezTo>
                <a:cubicBezTo>
                  <a:pt x="655" y="46045"/>
                  <a:pt x="753" y="46160"/>
                  <a:pt x="851" y="46258"/>
                </a:cubicBezTo>
                <a:cubicBezTo>
                  <a:pt x="868" y="46274"/>
                  <a:pt x="884" y="46274"/>
                  <a:pt x="884" y="46274"/>
                </a:cubicBezTo>
                <a:cubicBezTo>
                  <a:pt x="901" y="46274"/>
                  <a:pt x="917" y="46274"/>
                  <a:pt x="917" y="46258"/>
                </a:cubicBezTo>
                <a:cubicBezTo>
                  <a:pt x="933" y="46242"/>
                  <a:pt x="933" y="46209"/>
                  <a:pt x="917" y="46192"/>
                </a:cubicBezTo>
                <a:cubicBezTo>
                  <a:pt x="819" y="46094"/>
                  <a:pt x="721" y="45980"/>
                  <a:pt x="639" y="45865"/>
                </a:cubicBezTo>
                <a:cubicBezTo>
                  <a:pt x="627" y="45854"/>
                  <a:pt x="607" y="45842"/>
                  <a:pt x="591" y="45842"/>
                </a:cubicBezTo>
                <a:close/>
                <a:moveTo>
                  <a:pt x="5019" y="46214"/>
                </a:moveTo>
                <a:cubicBezTo>
                  <a:pt x="5009" y="46214"/>
                  <a:pt x="4999" y="46218"/>
                  <a:pt x="4993" y="46225"/>
                </a:cubicBezTo>
                <a:cubicBezTo>
                  <a:pt x="4878" y="46323"/>
                  <a:pt x="4764" y="46405"/>
                  <a:pt x="4633" y="46471"/>
                </a:cubicBezTo>
                <a:cubicBezTo>
                  <a:pt x="4600" y="46487"/>
                  <a:pt x="4600" y="46504"/>
                  <a:pt x="4616" y="46536"/>
                </a:cubicBezTo>
                <a:cubicBezTo>
                  <a:pt x="4616" y="46553"/>
                  <a:pt x="4633" y="46553"/>
                  <a:pt x="4649" y="46553"/>
                </a:cubicBezTo>
                <a:lnTo>
                  <a:pt x="4665" y="46553"/>
                </a:lnTo>
                <a:cubicBezTo>
                  <a:pt x="4813" y="46471"/>
                  <a:pt x="4927" y="46389"/>
                  <a:pt x="5058" y="46291"/>
                </a:cubicBezTo>
                <a:cubicBezTo>
                  <a:pt x="5075" y="46291"/>
                  <a:pt x="5075" y="46258"/>
                  <a:pt x="5058" y="46242"/>
                </a:cubicBezTo>
                <a:cubicBezTo>
                  <a:pt x="5049" y="46222"/>
                  <a:pt x="5033" y="46214"/>
                  <a:pt x="5019" y="46214"/>
                </a:cubicBezTo>
                <a:close/>
                <a:moveTo>
                  <a:pt x="1243" y="46464"/>
                </a:moveTo>
                <a:cubicBezTo>
                  <a:pt x="1227" y="46464"/>
                  <a:pt x="1207" y="46476"/>
                  <a:pt x="1195" y="46487"/>
                </a:cubicBezTo>
                <a:cubicBezTo>
                  <a:pt x="1179" y="46504"/>
                  <a:pt x="1195" y="46536"/>
                  <a:pt x="1212" y="46553"/>
                </a:cubicBezTo>
                <a:cubicBezTo>
                  <a:pt x="1343" y="46634"/>
                  <a:pt x="1473" y="46700"/>
                  <a:pt x="1604" y="46765"/>
                </a:cubicBezTo>
                <a:lnTo>
                  <a:pt x="1621" y="46765"/>
                </a:lnTo>
                <a:cubicBezTo>
                  <a:pt x="1637" y="46765"/>
                  <a:pt x="1654" y="46765"/>
                  <a:pt x="1670" y="46749"/>
                </a:cubicBezTo>
                <a:cubicBezTo>
                  <a:pt x="1686" y="46733"/>
                  <a:pt x="1670" y="46700"/>
                  <a:pt x="1654" y="46684"/>
                </a:cubicBezTo>
                <a:cubicBezTo>
                  <a:pt x="1506" y="46634"/>
                  <a:pt x="1375" y="46553"/>
                  <a:pt x="1261" y="46471"/>
                </a:cubicBezTo>
                <a:cubicBezTo>
                  <a:pt x="1256" y="46466"/>
                  <a:pt x="1250" y="46464"/>
                  <a:pt x="1243" y="46464"/>
                </a:cubicBezTo>
                <a:close/>
                <a:moveTo>
                  <a:pt x="4248" y="46660"/>
                </a:moveTo>
                <a:cubicBezTo>
                  <a:pt x="4241" y="46660"/>
                  <a:pt x="4233" y="46662"/>
                  <a:pt x="4223" y="46667"/>
                </a:cubicBezTo>
                <a:cubicBezTo>
                  <a:pt x="4092" y="46716"/>
                  <a:pt x="3945" y="46765"/>
                  <a:pt x="3814" y="46815"/>
                </a:cubicBezTo>
                <a:cubicBezTo>
                  <a:pt x="3781" y="46815"/>
                  <a:pt x="3781" y="46847"/>
                  <a:pt x="3781" y="46864"/>
                </a:cubicBezTo>
                <a:cubicBezTo>
                  <a:pt x="3781" y="46880"/>
                  <a:pt x="3798" y="46896"/>
                  <a:pt x="3831" y="46896"/>
                </a:cubicBezTo>
                <a:cubicBezTo>
                  <a:pt x="3978" y="46864"/>
                  <a:pt x="4125" y="46815"/>
                  <a:pt x="4272" y="46749"/>
                </a:cubicBezTo>
                <a:cubicBezTo>
                  <a:pt x="4289" y="46733"/>
                  <a:pt x="4305" y="46716"/>
                  <a:pt x="4289" y="46684"/>
                </a:cubicBezTo>
                <a:cubicBezTo>
                  <a:pt x="4277" y="46672"/>
                  <a:pt x="4266" y="46660"/>
                  <a:pt x="4248" y="46660"/>
                </a:cubicBezTo>
                <a:close/>
                <a:moveTo>
                  <a:pt x="2063" y="46831"/>
                </a:moveTo>
                <a:cubicBezTo>
                  <a:pt x="2046" y="46831"/>
                  <a:pt x="2014" y="46847"/>
                  <a:pt x="2014" y="46864"/>
                </a:cubicBezTo>
                <a:cubicBezTo>
                  <a:pt x="1997" y="46896"/>
                  <a:pt x="2014" y="46913"/>
                  <a:pt x="2046" y="46929"/>
                </a:cubicBezTo>
                <a:cubicBezTo>
                  <a:pt x="2177" y="46962"/>
                  <a:pt x="2341" y="46995"/>
                  <a:pt x="2488" y="47011"/>
                </a:cubicBezTo>
                <a:cubicBezTo>
                  <a:pt x="2505" y="47011"/>
                  <a:pt x="2537" y="46995"/>
                  <a:pt x="2537" y="46962"/>
                </a:cubicBezTo>
                <a:cubicBezTo>
                  <a:pt x="2537" y="46945"/>
                  <a:pt x="2521" y="46929"/>
                  <a:pt x="2488" y="46913"/>
                </a:cubicBezTo>
                <a:cubicBezTo>
                  <a:pt x="2341" y="46896"/>
                  <a:pt x="2210" y="46880"/>
                  <a:pt x="2063" y="46831"/>
                </a:cubicBezTo>
                <a:close/>
                <a:moveTo>
                  <a:pt x="3372" y="46896"/>
                </a:moveTo>
                <a:cubicBezTo>
                  <a:pt x="3225" y="46929"/>
                  <a:pt x="3078" y="46945"/>
                  <a:pt x="2930" y="46945"/>
                </a:cubicBezTo>
                <a:cubicBezTo>
                  <a:pt x="2914" y="46945"/>
                  <a:pt x="2898" y="46962"/>
                  <a:pt x="2898" y="46978"/>
                </a:cubicBezTo>
                <a:cubicBezTo>
                  <a:pt x="2898" y="47011"/>
                  <a:pt x="2914" y="47027"/>
                  <a:pt x="2930" y="47027"/>
                </a:cubicBezTo>
                <a:lnTo>
                  <a:pt x="2947" y="47027"/>
                </a:lnTo>
                <a:cubicBezTo>
                  <a:pt x="3094" y="47027"/>
                  <a:pt x="3241" y="47011"/>
                  <a:pt x="3389" y="46995"/>
                </a:cubicBezTo>
                <a:cubicBezTo>
                  <a:pt x="3421" y="46995"/>
                  <a:pt x="3438" y="46962"/>
                  <a:pt x="3421" y="46945"/>
                </a:cubicBezTo>
                <a:cubicBezTo>
                  <a:pt x="3421" y="46913"/>
                  <a:pt x="3405" y="46896"/>
                  <a:pt x="3372" y="4689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8" name="Google Shape;518;p6"/>
          <p:cNvGrpSpPr/>
          <p:nvPr/>
        </p:nvGrpSpPr>
        <p:grpSpPr>
          <a:xfrm>
            <a:off x="7965147" y="-227858"/>
            <a:ext cx="1828304" cy="2318362"/>
            <a:chOff x="8034812" y="-198639"/>
            <a:chExt cx="2264715" cy="2871748"/>
          </a:xfrm>
        </p:grpSpPr>
        <p:grpSp>
          <p:nvGrpSpPr>
            <p:cNvPr id="519" name="Google Shape;519;p6"/>
            <p:cNvGrpSpPr/>
            <p:nvPr/>
          </p:nvGrpSpPr>
          <p:grpSpPr>
            <a:xfrm flipH="1">
              <a:off x="8529412" y="-198639"/>
              <a:ext cx="1770115" cy="2871748"/>
              <a:chOff x="2302050" y="1697775"/>
              <a:chExt cx="824575" cy="1337750"/>
            </a:xfrm>
          </p:grpSpPr>
          <p:sp>
            <p:nvSpPr>
              <p:cNvPr id="520" name="Google Shape;520;p6"/>
              <p:cNvSpPr/>
              <p:nvPr/>
            </p:nvSpPr>
            <p:spPr>
              <a:xfrm>
                <a:off x="2616325" y="1697775"/>
                <a:ext cx="31125" cy="6975"/>
              </a:xfrm>
              <a:custGeom>
                <a:avLst/>
                <a:gdLst/>
                <a:ahLst/>
                <a:cxnLst/>
                <a:rect l="l" t="t" r="r" b="b"/>
                <a:pathLst>
                  <a:path w="1245" h="279" extrusionOk="0">
                    <a:moveTo>
                      <a:pt x="1130" y="1"/>
                    </a:moveTo>
                    <a:cubicBezTo>
                      <a:pt x="786" y="1"/>
                      <a:pt x="442" y="17"/>
                      <a:pt x="82" y="66"/>
                    </a:cubicBezTo>
                    <a:cubicBezTo>
                      <a:pt x="33" y="82"/>
                      <a:pt x="0" y="132"/>
                      <a:pt x="0" y="197"/>
                    </a:cubicBezTo>
                    <a:cubicBezTo>
                      <a:pt x="17" y="246"/>
                      <a:pt x="49" y="279"/>
                      <a:pt x="98" y="279"/>
                    </a:cubicBezTo>
                    <a:lnTo>
                      <a:pt x="115" y="279"/>
                    </a:lnTo>
                    <a:cubicBezTo>
                      <a:pt x="459" y="230"/>
                      <a:pt x="802" y="197"/>
                      <a:pt x="1146" y="197"/>
                    </a:cubicBezTo>
                    <a:cubicBezTo>
                      <a:pt x="1212" y="197"/>
                      <a:pt x="1244" y="148"/>
                      <a:pt x="1244" y="99"/>
                    </a:cubicBezTo>
                    <a:cubicBezTo>
                      <a:pt x="1244" y="33"/>
                      <a:pt x="1195" y="1"/>
                      <a:pt x="1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6"/>
              <p:cNvSpPr/>
              <p:nvPr/>
            </p:nvSpPr>
            <p:spPr>
              <a:xfrm>
                <a:off x="2668300" y="1699750"/>
                <a:ext cx="31125" cy="11150"/>
              </a:xfrm>
              <a:custGeom>
                <a:avLst/>
                <a:gdLst/>
                <a:ahLst/>
                <a:cxnLst/>
                <a:rect l="l" t="t" r="r" b="b"/>
                <a:pathLst>
                  <a:path w="1245" h="446" extrusionOk="0">
                    <a:moveTo>
                      <a:pt x="106" y="0"/>
                    </a:moveTo>
                    <a:cubicBezTo>
                      <a:pt x="53" y="0"/>
                      <a:pt x="14" y="43"/>
                      <a:pt x="0" y="85"/>
                    </a:cubicBezTo>
                    <a:cubicBezTo>
                      <a:pt x="0" y="151"/>
                      <a:pt x="33" y="200"/>
                      <a:pt x="98" y="200"/>
                    </a:cubicBezTo>
                    <a:cubicBezTo>
                      <a:pt x="196" y="216"/>
                      <a:pt x="311" y="249"/>
                      <a:pt x="409" y="265"/>
                    </a:cubicBezTo>
                    <a:cubicBezTo>
                      <a:pt x="638" y="314"/>
                      <a:pt x="868" y="364"/>
                      <a:pt x="1097" y="445"/>
                    </a:cubicBezTo>
                    <a:lnTo>
                      <a:pt x="1129" y="445"/>
                    </a:lnTo>
                    <a:cubicBezTo>
                      <a:pt x="1162" y="445"/>
                      <a:pt x="1211" y="413"/>
                      <a:pt x="1228" y="364"/>
                    </a:cubicBezTo>
                    <a:cubicBezTo>
                      <a:pt x="1244" y="314"/>
                      <a:pt x="1211" y="249"/>
                      <a:pt x="1162" y="233"/>
                    </a:cubicBezTo>
                    <a:cubicBezTo>
                      <a:pt x="917" y="167"/>
                      <a:pt x="688" y="102"/>
                      <a:pt x="458" y="53"/>
                    </a:cubicBezTo>
                    <a:cubicBezTo>
                      <a:pt x="344" y="36"/>
                      <a:pt x="229" y="20"/>
                      <a:pt x="131" y="3"/>
                    </a:cubicBezTo>
                    <a:cubicBezTo>
                      <a:pt x="122" y="1"/>
                      <a:pt x="114" y="0"/>
                      <a:pt x="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6"/>
              <p:cNvSpPr/>
              <p:nvPr/>
            </p:nvSpPr>
            <p:spPr>
              <a:xfrm>
                <a:off x="2565975" y="1705450"/>
                <a:ext cx="30325" cy="14450"/>
              </a:xfrm>
              <a:custGeom>
                <a:avLst/>
                <a:gdLst/>
                <a:ahLst/>
                <a:cxnLst/>
                <a:rect l="l" t="t" r="r" b="b"/>
                <a:pathLst>
                  <a:path w="1213" h="578" extrusionOk="0">
                    <a:moveTo>
                      <a:pt x="1098" y="0"/>
                    </a:moveTo>
                    <a:cubicBezTo>
                      <a:pt x="1088" y="0"/>
                      <a:pt x="1077" y="2"/>
                      <a:pt x="1065" y="5"/>
                    </a:cubicBezTo>
                    <a:cubicBezTo>
                      <a:pt x="738" y="103"/>
                      <a:pt x="410" y="217"/>
                      <a:pt x="83" y="381"/>
                    </a:cubicBezTo>
                    <a:cubicBezTo>
                      <a:pt x="34" y="397"/>
                      <a:pt x="1" y="463"/>
                      <a:pt x="34" y="512"/>
                    </a:cubicBezTo>
                    <a:cubicBezTo>
                      <a:pt x="50" y="545"/>
                      <a:pt x="83" y="577"/>
                      <a:pt x="132" y="577"/>
                    </a:cubicBezTo>
                    <a:cubicBezTo>
                      <a:pt x="132" y="577"/>
                      <a:pt x="148" y="577"/>
                      <a:pt x="165" y="561"/>
                    </a:cubicBezTo>
                    <a:cubicBezTo>
                      <a:pt x="476" y="414"/>
                      <a:pt x="803" y="299"/>
                      <a:pt x="1130" y="201"/>
                    </a:cubicBezTo>
                    <a:cubicBezTo>
                      <a:pt x="1179" y="185"/>
                      <a:pt x="1212" y="119"/>
                      <a:pt x="1196" y="70"/>
                    </a:cubicBezTo>
                    <a:cubicBezTo>
                      <a:pt x="1182" y="30"/>
                      <a:pt x="1147" y="0"/>
                      <a:pt x="10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6"/>
              <p:cNvSpPr/>
              <p:nvPr/>
            </p:nvSpPr>
            <p:spPr>
              <a:xfrm>
                <a:off x="2717800" y="1714800"/>
                <a:ext cx="29075" cy="17375"/>
              </a:xfrm>
              <a:custGeom>
                <a:avLst/>
                <a:gdLst/>
                <a:ahLst/>
                <a:cxnLst/>
                <a:rect l="l" t="t" r="r" b="b"/>
                <a:pathLst>
                  <a:path w="1163" h="695" extrusionOk="0">
                    <a:moveTo>
                      <a:pt x="125" y="1"/>
                    </a:moveTo>
                    <a:cubicBezTo>
                      <a:pt x="86" y="1"/>
                      <a:pt x="46" y="19"/>
                      <a:pt x="33" y="56"/>
                    </a:cubicBezTo>
                    <a:cubicBezTo>
                      <a:pt x="1" y="122"/>
                      <a:pt x="33" y="187"/>
                      <a:pt x="82" y="203"/>
                    </a:cubicBezTo>
                    <a:cubicBezTo>
                      <a:pt x="393" y="334"/>
                      <a:pt x="688" y="498"/>
                      <a:pt x="999" y="678"/>
                    </a:cubicBezTo>
                    <a:cubicBezTo>
                      <a:pt x="1016" y="695"/>
                      <a:pt x="1032" y="695"/>
                      <a:pt x="1048" y="695"/>
                    </a:cubicBezTo>
                    <a:cubicBezTo>
                      <a:pt x="1081" y="695"/>
                      <a:pt x="1114" y="678"/>
                      <a:pt x="1130" y="645"/>
                    </a:cubicBezTo>
                    <a:cubicBezTo>
                      <a:pt x="1163" y="596"/>
                      <a:pt x="1146" y="531"/>
                      <a:pt x="1097" y="498"/>
                    </a:cubicBezTo>
                    <a:cubicBezTo>
                      <a:pt x="786" y="318"/>
                      <a:pt x="475" y="154"/>
                      <a:pt x="164" y="7"/>
                    </a:cubicBezTo>
                    <a:cubicBezTo>
                      <a:pt x="152" y="3"/>
                      <a:pt x="139" y="1"/>
                      <a:pt x="1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6"/>
              <p:cNvSpPr/>
              <p:nvPr/>
            </p:nvSpPr>
            <p:spPr>
              <a:xfrm>
                <a:off x="2521800" y="1726825"/>
                <a:ext cx="27025" cy="20075"/>
              </a:xfrm>
              <a:custGeom>
                <a:avLst/>
                <a:gdLst/>
                <a:ahLst/>
                <a:cxnLst/>
                <a:rect l="l" t="t" r="r" b="b"/>
                <a:pathLst>
                  <a:path w="1081" h="803" extrusionOk="0">
                    <a:moveTo>
                      <a:pt x="973" y="0"/>
                    </a:moveTo>
                    <a:cubicBezTo>
                      <a:pt x="954" y="0"/>
                      <a:pt x="934" y="6"/>
                      <a:pt x="917" y="17"/>
                    </a:cubicBezTo>
                    <a:cubicBezTo>
                      <a:pt x="622" y="197"/>
                      <a:pt x="328" y="394"/>
                      <a:pt x="49" y="623"/>
                    </a:cubicBezTo>
                    <a:cubicBezTo>
                      <a:pt x="0" y="655"/>
                      <a:pt x="0" y="721"/>
                      <a:pt x="33" y="770"/>
                    </a:cubicBezTo>
                    <a:cubicBezTo>
                      <a:pt x="49" y="786"/>
                      <a:pt x="82" y="803"/>
                      <a:pt x="115" y="803"/>
                    </a:cubicBezTo>
                    <a:cubicBezTo>
                      <a:pt x="131" y="803"/>
                      <a:pt x="164" y="803"/>
                      <a:pt x="180" y="786"/>
                    </a:cubicBezTo>
                    <a:cubicBezTo>
                      <a:pt x="442" y="574"/>
                      <a:pt x="737" y="377"/>
                      <a:pt x="1031" y="197"/>
                    </a:cubicBezTo>
                    <a:cubicBezTo>
                      <a:pt x="1064" y="164"/>
                      <a:pt x="1080" y="99"/>
                      <a:pt x="1064" y="50"/>
                    </a:cubicBezTo>
                    <a:cubicBezTo>
                      <a:pt x="1043" y="18"/>
                      <a:pt x="1008" y="0"/>
                      <a:pt x="9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6"/>
              <p:cNvSpPr/>
              <p:nvPr/>
            </p:nvSpPr>
            <p:spPr>
              <a:xfrm>
                <a:off x="2762400" y="1741800"/>
                <a:ext cx="26225" cy="21875"/>
              </a:xfrm>
              <a:custGeom>
                <a:avLst/>
                <a:gdLst/>
                <a:ahLst/>
                <a:cxnLst/>
                <a:rect l="l" t="t" r="r" b="b"/>
                <a:pathLst>
                  <a:path w="1049" h="875" extrusionOk="0">
                    <a:moveTo>
                      <a:pt x="123" y="1"/>
                    </a:moveTo>
                    <a:cubicBezTo>
                      <a:pt x="96" y="1"/>
                      <a:pt x="68" y="13"/>
                      <a:pt x="50" y="40"/>
                    </a:cubicBezTo>
                    <a:cubicBezTo>
                      <a:pt x="1" y="89"/>
                      <a:pt x="17" y="155"/>
                      <a:pt x="66" y="187"/>
                    </a:cubicBezTo>
                    <a:cubicBezTo>
                      <a:pt x="328" y="384"/>
                      <a:pt x="590" y="613"/>
                      <a:pt x="852" y="842"/>
                    </a:cubicBezTo>
                    <a:cubicBezTo>
                      <a:pt x="885" y="875"/>
                      <a:pt x="901" y="875"/>
                      <a:pt x="934" y="875"/>
                    </a:cubicBezTo>
                    <a:cubicBezTo>
                      <a:pt x="950" y="875"/>
                      <a:pt x="983" y="859"/>
                      <a:pt x="999" y="842"/>
                    </a:cubicBezTo>
                    <a:cubicBezTo>
                      <a:pt x="1048" y="793"/>
                      <a:pt x="1048" y="728"/>
                      <a:pt x="999" y="695"/>
                    </a:cubicBezTo>
                    <a:cubicBezTo>
                      <a:pt x="737" y="449"/>
                      <a:pt x="459" y="220"/>
                      <a:pt x="181" y="24"/>
                    </a:cubicBezTo>
                    <a:cubicBezTo>
                      <a:pt x="166" y="9"/>
                      <a:pt x="145" y="1"/>
                      <a:pt x="1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6"/>
              <p:cNvSpPr/>
              <p:nvPr/>
            </p:nvSpPr>
            <p:spPr>
              <a:xfrm>
                <a:off x="2484150" y="1758950"/>
                <a:ext cx="23750" cy="24375"/>
              </a:xfrm>
              <a:custGeom>
                <a:avLst/>
                <a:gdLst/>
                <a:ahLst/>
                <a:cxnLst/>
                <a:rect l="l" t="t" r="r" b="b"/>
                <a:pathLst>
                  <a:path w="950" h="975" extrusionOk="0">
                    <a:moveTo>
                      <a:pt x="833" y="1"/>
                    </a:moveTo>
                    <a:cubicBezTo>
                      <a:pt x="806" y="1"/>
                      <a:pt x="778" y="9"/>
                      <a:pt x="753" y="25"/>
                    </a:cubicBezTo>
                    <a:cubicBezTo>
                      <a:pt x="508" y="271"/>
                      <a:pt x="262" y="533"/>
                      <a:pt x="33" y="811"/>
                    </a:cubicBezTo>
                    <a:cubicBezTo>
                      <a:pt x="0" y="844"/>
                      <a:pt x="0" y="909"/>
                      <a:pt x="49" y="958"/>
                    </a:cubicBezTo>
                    <a:cubicBezTo>
                      <a:pt x="66" y="975"/>
                      <a:pt x="98" y="975"/>
                      <a:pt x="115" y="975"/>
                    </a:cubicBezTo>
                    <a:cubicBezTo>
                      <a:pt x="148" y="975"/>
                      <a:pt x="180" y="958"/>
                      <a:pt x="197" y="942"/>
                    </a:cubicBezTo>
                    <a:cubicBezTo>
                      <a:pt x="426" y="680"/>
                      <a:pt x="655" y="418"/>
                      <a:pt x="901" y="173"/>
                    </a:cubicBezTo>
                    <a:cubicBezTo>
                      <a:pt x="950" y="140"/>
                      <a:pt x="950" y="74"/>
                      <a:pt x="901" y="25"/>
                    </a:cubicBezTo>
                    <a:cubicBezTo>
                      <a:pt x="884" y="9"/>
                      <a:pt x="860" y="1"/>
                      <a:pt x="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6"/>
              <p:cNvSpPr/>
              <p:nvPr/>
            </p:nvSpPr>
            <p:spPr>
              <a:xfrm>
                <a:off x="2801275" y="1776950"/>
                <a:ext cx="22950" cy="25200"/>
              </a:xfrm>
              <a:custGeom>
                <a:avLst/>
                <a:gdLst/>
                <a:ahLst/>
                <a:cxnLst/>
                <a:rect l="l" t="t" r="r" b="b"/>
                <a:pathLst>
                  <a:path w="918" h="1008" extrusionOk="0">
                    <a:moveTo>
                      <a:pt x="115" y="1"/>
                    </a:moveTo>
                    <a:cubicBezTo>
                      <a:pt x="91" y="1"/>
                      <a:pt x="66" y="9"/>
                      <a:pt x="50" y="25"/>
                    </a:cubicBezTo>
                    <a:cubicBezTo>
                      <a:pt x="1" y="58"/>
                      <a:pt x="1" y="140"/>
                      <a:pt x="34" y="173"/>
                    </a:cubicBezTo>
                    <a:cubicBezTo>
                      <a:pt x="263" y="418"/>
                      <a:pt x="492" y="697"/>
                      <a:pt x="705" y="958"/>
                    </a:cubicBezTo>
                    <a:cubicBezTo>
                      <a:pt x="737" y="991"/>
                      <a:pt x="754" y="1008"/>
                      <a:pt x="787" y="1008"/>
                    </a:cubicBezTo>
                    <a:cubicBezTo>
                      <a:pt x="819" y="1008"/>
                      <a:pt x="836" y="991"/>
                      <a:pt x="852" y="975"/>
                    </a:cubicBezTo>
                    <a:cubicBezTo>
                      <a:pt x="901" y="942"/>
                      <a:pt x="917" y="877"/>
                      <a:pt x="868" y="827"/>
                    </a:cubicBezTo>
                    <a:cubicBezTo>
                      <a:pt x="656" y="549"/>
                      <a:pt x="426" y="287"/>
                      <a:pt x="181" y="25"/>
                    </a:cubicBezTo>
                    <a:cubicBezTo>
                      <a:pt x="165" y="9"/>
                      <a:pt x="140" y="1"/>
                      <a:pt x="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6"/>
              <p:cNvSpPr/>
              <p:nvPr/>
            </p:nvSpPr>
            <p:spPr>
              <a:xfrm>
                <a:off x="2454675" y="1798825"/>
                <a:ext cx="19675" cy="27875"/>
              </a:xfrm>
              <a:custGeom>
                <a:avLst/>
                <a:gdLst/>
                <a:ahLst/>
                <a:cxnLst/>
                <a:rect l="l" t="t" r="r" b="b"/>
                <a:pathLst>
                  <a:path w="787" h="1115" extrusionOk="0">
                    <a:moveTo>
                      <a:pt x="666" y="1"/>
                    </a:moveTo>
                    <a:cubicBezTo>
                      <a:pt x="632" y="1"/>
                      <a:pt x="601" y="19"/>
                      <a:pt x="590" y="51"/>
                    </a:cubicBezTo>
                    <a:cubicBezTo>
                      <a:pt x="377" y="345"/>
                      <a:pt x="197" y="640"/>
                      <a:pt x="33" y="951"/>
                    </a:cubicBezTo>
                    <a:cubicBezTo>
                      <a:pt x="1" y="1000"/>
                      <a:pt x="17" y="1066"/>
                      <a:pt x="83" y="1098"/>
                    </a:cubicBezTo>
                    <a:cubicBezTo>
                      <a:pt x="99" y="1098"/>
                      <a:pt x="115" y="1115"/>
                      <a:pt x="132" y="1115"/>
                    </a:cubicBezTo>
                    <a:cubicBezTo>
                      <a:pt x="164" y="1115"/>
                      <a:pt x="197" y="1082"/>
                      <a:pt x="214" y="1049"/>
                    </a:cubicBezTo>
                    <a:cubicBezTo>
                      <a:pt x="377" y="755"/>
                      <a:pt x="557" y="460"/>
                      <a:pt x="754" y="165"/>
                    </a:cubicBezTo>
                    <a:cubicBezTo>
                      <a:pt x="786" y="116"/>
                      <a:pt x="770" y="51"/>
                      <a:pt x="721" y="18"/>
                    </a:cubicBezTo>
                    <a:cubicBezTo>
                      <a:pt x="704" y="6"/>
                      <a:pt x="684" y="1"/>
                      <a:pt x="6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6"/>
              <p:cNvSpPr/>
              <p:nvPr/>
            </p:nvSpPr>
            <p:spPr>
              <a:xfrm>
                <a:off x="2833600" y="1817925"/>
                <a:ext cx="19675" cy="27200"/>
              </a:xfrm>
              <a:custGeom>
                <a:avLst/>
                <a:gdLst/>
                <a:ahLst/>
                <a:cxnLst/>
                <a:rect l="l" t="t" r="r" b="b"/>
                <a:pathLst>
                  <a:path w="787" h="1088" extrusionOk="0">
                    <a:moveTo>
                      <a:pt x="122" y="0"/>
                    </a:moveTo>
                    <a:cubicBezTo>
                      <a:pt x="97" y="0"/>
                      <a:pt x="72" y="9"/>
                      <a:pt x="50" y="23"/>
                    </a:cubicBezTo>
                    <a:cubicBezTo>
                      <a:pt x="17" y="56"/>
                      <a:pt x="1" y="122"/>
                      <a:pt x="34" y="154"/>
                    </a:cubicBezTo>
                    <a:lnTo>
                      <a:pt x="132" y="318"/>
                    </a:lnTo>
                    <a:cubicBezTo>
                      <a:pt x="279" y="547"/>
                      <a:pt x="443" y="793"/>
                      <a:pt x="590" y="1038"/>
                    </a:cubicBezTo>
                    <a:cubicBezTo>
                      <a:pt x="607" y="1071"/>
                      <a:pt x="639" y="1087"/>
                      <a:pt x="672" y="1087"/>
                    </a:cubicBezTo>
                    <a:cubicBezTo>
                      <a:pt x="688" y="1087"/>
                      <a:pt x="705" y="1087"/>
                      <a:pt x="721" y="1071"/>
                    </a:cubicBezTo>
                    <a:cubicBezTo>
                      <a:pt x="770" y="1038"/>
                      <a:pt x="787" y="989"/>
                      <a:pt x="770" y="940"/>
                    </a:cubicBezTo>
                    <a:cubicBezTo>
                      <a:pt x="623" y="678"/>
                      <a:pt x="459" y="433"/>
                      <a:pt x="296" y="187"/>
                    </a:cubicBezTo>
                    <a:lnTo>
                      <a:pt x="197" y="40"/>
                    </a:lnTo>
                    <a:cubicBezTo>
                      <a:pt x="179" y="13"/>
                      <a:pt x="151" y="0"/>
                      <a:pt x="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6"/>
              <p:cNvSpPr/>
              <p:nvPr/>
            </p:nvSpPr>
            <p:spPr>
              <a:xfrm>
                <a:off x="2435050" y="1844950"/>
                <a:ext cx="14325" cy="29625"/>
              </a:xfrm>
              <a:custGeom>
                <a:avLst/>
                <a:gdLst/>
                <a:ahLst/>
                <a:cxnLst/>
                <a:rect l="l" t="t" r="r" b="b"/>
                <a:pathLst>
                  <a:path w="573" h="1185" extrusionOk="0">
                    <a:moveTo>
                      <a:pt x="461" y="0"/>
                    </a:moveTo>
                    <a:cubicBezTo>
                      <a:pt x="418" y="0"/>
                      <a:pt x="385" y="19"/>
                      <a:pt x="360" y="55"/>
                    </a:cubicBezTo>
                    <a:cubicBezTo>
                      <a:pt x="229" y="383"/>
                      <a:pt x="115" y="726"/>
                      <a:pt x="16" y="1054"/>
                    </a:cubicBezTo>
                    <a:cubicBezTo>
                      <a:pt x="0" y="1119"/>
                      <a:pt x="33" y="1168"/>
                      <a:pt x="82" y="1185"/>
                    </a:cubicBezTo>
                    <a:lnTo>
                      <a:pt x="115" y="1185"/>
                    </a:lnTo>
                    <a:cubicBezTo>
                      <a:pt x="164" y="1185"/>
                      <a:pt x="196" y="1168"/>
                      <a:pt x="213" y="1119"/>
                    </a:cubicBezTo>
                    <a:cubicBezTo>
                      <a:pt x="311" y="792"/>
                      <a:pt x="426" y="465"/>
                      <a:pt x="557" y="137"/>
                    </a:cubicBezTo>
                    <a:cubicBezTo>
                      <a:pt x="573" y="88"/>
                      <a:pt x="557" y="23"/>
                      <a:pt x="507" y="6"/>
                    </a:cubicBezTo>
                    <a:cubicBezTo>
                      <a:pt x="491" y="2"/>
                      <a:pt x="476" y="0"/>
                      <a:pt x="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6"/>
              <p:cNvSpPr/>
              <p:nvPr/>
            </p:nvSpPr>
            <p:spPr>
              <a:xfrm>
                <a:off x="2860200" y="1862775"/>
                <a:ext cx="17225" cy="29000"/>
              </a:xfrm>
              <a:custGeom>
                <a:avLst/>
                <a:gdLst/>
                <a:ahLst/>
                <a:cxnLst/>
                <a:rect l="l" t="t" r="r" b="b"/>
                <a:pathLst>
                  <a:path w="689" h="1160" extrusionOk="0">
                    <a:moveTo>
                      <a:pt x="110" y="0"/>
                    </a:moveTo>
                    <a:cubicBezTo>
                      <a:pt x="95" y="0"/>
                      <a:pt x="80" y="4"/>
                      <a:pt x="66" y="13"/>
                    </a:cubicBezTo>
                    <a:cubicBezTo>
                      <a:pt x="17" y="46"/>
                      <a:pt x="1" y="95"/>
                      <a:pt x="17" y="161"/>
                    </a:cubicBezTo>
                    <a:cubicBezTo>
                      <a:pt x="181" y="455"/>
                      <a:pt x="328" y="783"/>
                      <a:pt x="459" y="1094"/>
                    </a:cubicBezTo>
                    <a:cubicBezTo>
                      <a:pt x="492" y="1127"/>
                      <a:pt x="525" y="1159"/>
                      <a:pt x="557" y="1159"/>
                    </a:cubicBezTo>
                    <a:cubicBezTo>
                      <a:pt x="574" y="1159"/>
                      <a:pt x="590" y="1159"/>
                      <a:pt x="607" y="1143"/>
                    </a:cubicBezTo>
                    <a:cubicBezTo>
                      <a:pt x="656" y="1127"/>
                      <a:pt x="688" y="1061"/>
                      <a:pt x="656" y="1012"/>
                    </a:cubicBezTo>
                    <a:cubicBezTo>
                      <a:pt x="525" y="685"/>
                      <a:pt x="361" y="374"/>
                      <a:pt x="214" y="63"/>
                    </a:cubicBezTo>
                    <a:cubicBezTo>
                      <a:pt x="190" y="27"/>
                      <a:pt x="149" y="0"/>
                      <a:pt x="1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6"/>
              <p:cNvSpPr/>
              <p:nvPr/>
            </p:nvSpPr>
            <p:spPr>
              <a:xfrm>
                <a:off x="2426025" y="1894925"/>
                <a:ext cx="8625" cy="31225"/>
              </a:xfrm>
              <a:custGeom>
                <a:avLst/>
                <a:gdLst/>
                <a:ahLst/>
                <a:cxnLst/>
                <a:rect l="l" t="t" r="r" b="b"/>
                <a:pathLst>
                  <a:path w="345" h="1249" extrusionOk="0">
                    <a:moveTo>
                      <a:pt x="227" y="1"/>
                    </a:moveTo>
                    <a:cubicBezTo>
                      <a:pt x="185" y="1"/>
                      <a:pt x="146" y="44"/>
                      <a:pt x="132" y="86"/>
                    </a:cubicBezTo>
                    <a:cubicBezTo>
                      <a:pt x="66" y="430"/>
                      <a:pt x="34" y="790"/>
                      <a:pt x="1" y="1134"/>
                    </a:cubicBezTo>
                    <a:cubicBezTo>
                      <a:pt x="1" y="1199"/>
                      <a:pt x="50" y="1248"/>
                      <a:pt x="99" y="1248"/>
                    </a:cubicBezTo>
                    <a:lnTo>
                      <a:pt x="116" y="1248"/>
                    </a:lnTo>
                    <a:cubicBezTo>
                      <a:pt x="165" y="1248"/>
                      <a:pt x="214" y="1199"/>
                      <a:pt x="214" y="1150"/>
                    </a:cubicBezTo>
                    <a:cubicBezTo>
                      <a:pt x="230" y="806"/>
                      <a:pt x="279" y="463"/>
                      <a:pt x="328" y="119"/>
                    </a:cubicBezTo>
                    <a:cubicBezTo>
                      <a:pt x="345" y="70"/>
                      <a:pt x="312" y="4"/>
                      <a:pt x="246" y="4"/>
                    </a:cubicBezTo>
                    <a:cubicBezTo>
                      <a:pt x="240" y="2"/>
                      <a:pt x="233" y="1"/>
                      <a:pt x="2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6"/>
              <p:cNvSpPr/>
              <p:nvPr/>
            </p:nvSpPr>
            <p:spPr>
              <a:xfrm>
                <a:off x="2881075" y="1910650"/>
                <a:ext cx="14350" cy="30225"/>
              </a:xfrm>
              <a:custGeom>
                <a:avLst/>
                <a:gdLst/>
                <a:ahLst/>
                <a:cxnLst/>
                <a:rect l="l" t="t" r="r" b="b"/>
                <a:pathLst>
                  <a:path w="574" h="1209" extrusionOk="0">
                    <a:moveTo>
                      <a:pt x="124" y="1"/>
                    </a:moveTo>
                    <a:cubicBezTo>
                      <a:pt x="110" y="1"/>
                      <a:pt x="96" y="5"/>
                      <a:pt x="83" y="14"/>
                    </a:cubicBezTo>
                    <a:cubicBezTo>
                      <a:pt x="33" y="30"/>
                      <a:pt x="1" y="95"/>
                      <a:pt x="17" y="145"/>
                    </a:cubicBezTo>
                    <a:cubicBezTo>
                      <a:pt x="132" y="472"/>
                      <a:pt x="246" y="799"/>
                      <a:pt x="344" y="1127"/>
                    </a:cubicBezTo>
                    <a:cubicBezTo>
                      <a:pt x="361" y="1176"/>
                      <a:pt x="410" y="1208"/>
                      <a:pt x="443" y="1208"/>
                    </a:cubicBezTo>
                    <a:cubicBezTo>
                      <a:pt x="459" y="1208"/>
                      <a:pt x="475" y="1208"/>
                      <a:pt x="475" y="1192"/>
                    </a:cubicBezTo>
                    <a:cubicBezTo>
                      <a:pt x="541" y="1176"/>
                      <a:pt x="574" y="1127"/>
                      <a:pt x="557" y="1061"/>
                    </a:cubicBezTo>
                    <a:cubicBezTo>
                      <a:pt x="443" y="734"/>
                      <a:pt x="328" y="390"/>
                      <a:pt x="213" y="79"/>
                    </a:cubicBezTo>
                    <a:cubicBezTo>
                      <a:pt x="201" y="31"/>
                      <a:pt x="163" y="1"/>
                      <a:pt x="1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6"/>
              <p:cNvSpPr/>
              <p:nvPr/>
            </p:nvSpPr>
            <p:spPr>
              <a:xfrm>
                <a:off x="2426025" y="1947000"/>
                <a:ext cx="9050" cy="31125"/>
              </a:xfrm>
              <a:custGeom>
                <a:avLst/>
                <a:gdLst/>
                <a:ahLst/>
                <a:cxnLst/>
                <a:rect l="l" t="t" r="r" b="b"/>
                <a:pathLst>
                  <a:path w="362" h="1245" extrusionOk="0">
                    <a:moveTo>
                      <a:pt x="116" y="0"/>
                    </a:moveTo>
                    <a:cubicBezTo>
                      <a:pt x="50" y="0"/>
                      <a:pt x="1" y="49"/>
                      <a:pt x="17" y="115"/>
                    </a:cubicBezTo>
                    <a:cubicBezTo>
                      <a:pt x="34" y="327"/>
                      <a:pt x="50" y="557"/>
                      <a:pt x="83" y="769"/>
                    </a:cubicBezTo>
                    <a:cubicBezTo>
                      <a:pt x="99" y="900"/>
                      <a:pt x="132" y="1031"/>
                      <a:pt x="148" y="1162"/>
                    </a:cubicBezTo>
                    <a:cubicBezTo>
                      <a:pt x="165" y="1211"/>
                      <a:pt x="214" y="1244"/>
                      <a:pt x="263" y="1244"/>
                    </a:cubicBezTo>
                    <a:lnTo>
                      <a:pt x="279" y="1244"/>
                    </a:lnTo>
                    <a:cubicBezTo>
                      <a:pt x="328" y="1228"/>
                      <a:pt x="361" y="1179"/>
                      <a:pt x="361" y="1113"/>
                    </a:cubicBezTo>
                    <a:cubicBezTo>
                      <a:pt x="328" y="998"/>
                      <a:pt x="312" y="868"/>
                      <a:pt x="296" y="737"/>
                    </a:cubicBezTo>
                    <a:cubicBezTo>
                      <a:pt x="263" y="524"/>
                      <a:pt x="230" y="311"/>
                      <a:pt x="230" y="98"/>
                    </a:cubicBezTo>
                    <a:cubicBezTo>
                      <a:pt x="214" y="33"/>
                      <a:pt x="165"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6"/>
              <p:cNvSpPr/>
              <p:nvPr/>
            </p:nvSpPr>
            <p:spPr>
              <a:xfrm>
                <a:off x="2896225" y="1960800"/>
                <a:ext cx="11475" cy="30825"/>
              </a:xfrm>
              <a:custGeom>
                <a:avLst/>
                <a:gdLst/>
                <a:ahLst/>
                <a:cxnLst/>
                <a:rect l="l" t="t" r="r" b="b"/>
                <a:pathLst>
                  <a:path w="459" h="1233" extrusionOk="0">
                    <a:moveTo>
                      <a:pt x="126" y="0"/>
                    </a:moveTo>
                    <a:cubicBezTo>
                      <a:pt x="116" y="0"/>
                      <a:pt x="107" y="2"/>
                      <a:pt x="99" y="5"/>
                    </a:cubicBezTo>
                    <a:cubicBezTo>
                      <a:pt x="33" y="5"/>
                      <a:pt x="0" y="70"/>
                      <a:pt x="17" y="119"/>
                    </a:cubicBezTo>
                    <a:cubicBezTo>
                      <a:pt x="99" y="463"/>
                      <a:pt x="180" y="807"/>
                      <a:pt x="246" y="1134"/>
                    </a:cubicBezTo>
                    <a:cubicBezTo>
                      <a:pt x="246" y="1183"/>
                      <a:pt x="295" y="1232"/>
                      <a:pt x="344" y="1232"/>
                    </a:cubicBezTo>
                    <a:cubicBezTo>
                      <a:pt x="344" y="1232"/>
                      <a:pt x="360" y="1232"/>
                      <a:pt x="360" y="1216"/>
                    </a:cubicBezTo>
                    <a:cubicBezTo>
                      <a:pt x="426" y="1216"/>
                      <a:pt x="459" y="1150"/>
                      <a:pt x="442" y="1101"/>
                    </a:cubicBezTo>
                    <a:cubicBezTo>
                      <a:pt x="377" y="757"/>
                      <a:pt x="311" y="414"/>
                      <a:pt x="229" y="70"/>
                    </a:cubicBezTo>
                    <a:cubicBezTo>
                      <a:pt x="216" y="30"/>
                      <a:pt x="169" y="0"/>
                      <a:pt x="1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6"/>
              <p:cNvSpPr/>
              <p:nvPr/>
            </p:nvSpPr>
            <p:spPr>
              <a:xfrm>
                <a:off x="2435850" y="1998025"/>
                <a:ext cx="14775" cy="30000"/>
              </a:xfrm>
              <a:custGeom>
                <a:avLst/>
                <a:gdLst/>
                <a:ahLst/>
                <a:cxnLst/>
                <a:rect l="l" t="t" r="r" b="b"/>
                <a:pathLst>
                  <a:path w="591" h="1200" extrusionOk="0">
                    <a:moveTo>
                      <a:pt x="115" y="1"/>
                    </a:moveTo>
                    <a:cubicBezTo>
                      <a:pt x="105" y="1"/>
                      <a:pt x="94" y="2"/>
                      <a:pt x="83" y="5"/>
                    </a:cubicBezTo>
                    <a:cubicBezTo>
                      <a:pt x="34" y="21"/>
                      <a:pt x="1" y="87"/>
                      <a:pt x="17" y="136"/>
                    </a:cubicBezTo>
                    <a:cubicBezTo>
                      <a:pt x="115" y="480"/>
                      <a:pt x="230" y="807"/>
                      <a:pt x="377" y="1135"/>
                    </a:cubicBezTo>
                    <a:cubicBezTo>
                      <a:pt x="394" y="1167"/>
                      <a:pt x="426" y="1200"/>
                      <a:pt x="475" y="1200"/>
                    </a:cubicBezTo>
                    <a:cubicBezTo>
                      <a:pt x="475" y="1200"/>
                      <a:pt x="492" y="1200"/>
                      <a:pt x="508" y="1184"/>
                    </a:cubicBezTo>
                    <a:cubicBezTo>
                      <a:pt x="557" y="1167"/>
                      <a:pt x="590" y="1102"/>
                      <a:pt x="574" y="1053"/>
                    </a:cubicBezTo>
                    <a:cubicBezTo>
                      <a:pt x="426" y="725"/>
                      <a:pt x="312" y="414"/>
                      <a:pt x="214" y="87"/>
                    </a:cubicBezTo>
                    <a:cubicBezTo>
                      <a:pt x="200" y="33"/>
                      <a:pt x="164" y="1"/>
                      <a:pt x="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6"/>
              <p:cNvSpPr/>
              <p:nvPr/>
            </p:nvSpPr>
            <p:spPr>
              <a:xfrm>
                <a:off x="2906450" y="2011975"/>
                <a:ext cx="8200" cy="31200"/>
              </a:xfrm>
              <a:custGeom>
                <a:avLst/>
                <a:gdLst/>
                <a:ahLst/>
                <a:cxnLst/>
                <a:rect l="l" t="t" r="r" b="b"/>
                <a:pathLst>
                  <a:path w="328" h="1248" extrusionOk="0">
                    <a:moveTo>
                      <a:pt x="108" y="0"/>
                    </a:moveTo>
                    <a:cubicBezTo>
                      <a:pt x="100" y="0"/>
                      <a:pt x="91" y="1"/>
                      <a:pt x="82" y="4"/>
                    </a:cubicBezTo>
                    <a:cubicBezTo>
                      <a:pt x="33" y="4"/>
                      <a:pt x="1" y="69"/>
                      <a:pt x="1" y="118"/>
                    </a:cubicBezTo>
                    <a:cubicBezTo>
                      <a:pt x="50" y="462"/>
                      <a:pt x="82" y="806"/>
                      <a:pt x="115" y="1149"/>
                    </a:cubicBezTo>
                    <a:cubicBezTo>
                      <a:pt x="115" y="1199"/>
                      <a:pt x="164" y="1248"/>
                      <a:pt x="213" y="1248"/>
                    </a:cubicBezTo>
                    <a:lnTo>
                      <a:pt x="230" y="1248"/>
                    </a:lnTo>
                    <a:cubicBezTo>
                      <a:pt x="295" y="1248"/>
                      <a:pt x="328" y="1199"/>
                      <a:pt x="328" y="1133"/>
                    </a:cubicBezTo>
                    <a:cubicBezTo>
                      <a:pt x="295" y="789"/>
                      <a:pt x="262" y="429"/>
                      <a:pt x="213" y="85"/>
                    </a:cubicBezTo>
                    <a:cubicBezTo>
                      <a:pt x="199" y="43"/>
                      <a:pt x="160" y="0"/>
                      <a:pt x="1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6"/>
              <p:cNvSpPr/>
              <p:nvPr/>
            </p:nvSpPr>
            <p:spPr>
              <a:xfrm>
                <a:off x="2455900" y="2046275"/>
                <a:ext cx="19275" cy="27600"/>
              </a:xfrm>
              <a:custGeom>
                <a:avLst/>
                <a:gdLst/>
                <a:ahLst/>
                <a:cxnLst/>
                <a:rect l="l" t="t" r="r" b="b"/>
                <a:pathLst>
                  <a:path w="771" h="1104" extrusionOk="0">
                    <a:moveTo>
                      <a:pt x="105" y="0"/>
                    </a:moveTo>
                    <a:cubicBezTo>
                      <a:pt x="92" y="0"/>
                      <a:pt x="79" y="2"/>
                      <a:pt x="66" y="7"/>
                    </a:cubicBezTo>
                    <a:cubicBezTo>
                      <a:pt x="17" y="39"/>
                      <a:pt x="1" y="105"/>
                      <a:pt x="34" y="154"/>
                    </a:cubicBezTo>
                    <a:cubicBezTo>
                      <a:pt x="197" y="465"/>
                      <a:pt x="377" y="760"/>
                      <a:pt x="574" y="1054"/>
                    </a:cubicBezTo>
                    <a:cubicBezTo>
                      <a:pt x="590" y="1087"/>
                      <a:pt x="623" y="1103"/>
                      <a:pt x="656" y="1103"/>
                    </a:cubicBezTo>
                    <a:cubicBezTo>
                      <a:pt x="672" y="1103"/>
                      <a:pt x="705" y="1103"/>
                      <a:pt x="721" y="1087"/>
                    </a:cubicBezTo>
                    <a:cubicBezTo>
                      <a:pt x="770" y="1054"/>
                      <a:pt x="770" y="989"/>
                      <a:pt x="737" y="940"/>
                    </a:cubicBezTo>
                    <a:cubicBezTo>
                      <a:pt x="557" y="645"/>
                      <a:pt x="377" y="350"/>
                      <a:pt x="214" y="56"/>
                    </a:cubicBezTo>
                    <a:cubicBezTo>
                      <a:pt x="189" y="19"/>
                      <a:pt x="146" y="0"/>
                      <a:pt x="1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6"/>
              <p:cNvSpPr/>
              <p:nvPr/>
            </p:nvSpPr>
            <p:spPr>
              <a:xfrm>
                <a:off x="2910950" y="2064025"/>
                <a:ext cx="5750" cy="31525"/>
              </a:xfrm>
              <a:custGeom>
                <a:avLst/>
                <a:gdLst/>
                <a:ahLst/>
                <a:cxnLst/>
                <a:rect l="l" t="t" r="r" b="b"/>
                <a:pathLst>
                  <a:path w="230" h="1261" extrusionOk="0">
                    <a:moveTo>
                      <a:pt x="99" y="0"/>
                    </a:moveTo>
                    <a:cubicBezTo>
                      <a:pt x="50" y="0"/>
                      <a:pt x="1" y="50"/>
                      <a:pt x="1" y="115"/>
                    </a:cubicBezTo>
                    <a:cubicBezTo>
                      <a:pt x="17" y="426"/>
                      <a:pt x="17" y="753"/>
                      <a:pt x="17" y="1064"/>
                    </a:cubicBezTo>
                    <a:lnTo>
                      <a:pt x="17" y="1146"/>
                    </a:lnTo>
                    <a:cubicBezTo>
                      <a:pt x="17" y="1212"/>
                      <a:pt x="66" y="1244"/>
                      <a:pt x="132" y="1261"/>
                    </a:cubicBezTo>
                    <a:cubicBezTo>
                      <a:pt x="181" y="1261"/>
                      <a:pt x="230" y="1212"/>
                      <a:pt x="230" y="1146"/>
                    </a:cubicBezTo>
                    <a:lnTo>
                      <a:pt x="230" y="1064"/>
                    </a:lnTo>
                    <a:cubicBezTo>
                      <a:pt x="230" y="753"/>
                      <a:pt x="230" y="426"/>
                      <a:pt x="213" y="99"/>
                    </a:cubicBezTo>
                    <a:cubicBezTo>
                      <a:pt x="213" y="33"/>
                      <a:pt x="164" y="0"/>
                      <a:pt x="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6"/>
              <p:cNvSpPr/>
              <p:nvPr/>
            </p:nvSpPr>
            <p:spPr>
              <a:xfrm>
                <a:off x="3099600" y="2085275"/>
                <a:ext cx="27025" cy="20500"/>
              </a:xfrm>
              <a:custGeom>
                <a:avLst/>
                <a:gdLst/>
                <a:ahLst/>
                <a:cxnLst/>
                <a:rect l="l" t="t" r="r" b="b"/>
                <a:pathLst>
                  <a:path w="1081" h="820" extrusionOk="0">
                    <a:moveTo>
                      <a:pt x="957" y="1"/>
                    </a:moveTo>
                    <a:cubicBezTo>
                      <a:pt x="938" y="1"/>
                      <a:pt x="918" y="6"/>
                      <a:pt x="901" y="18"/>
                    </a:cubicBezTo>
                    <a:cubicBezTo>
                      <a:pt x="622" y="231"/>
                      <a:pt x="344" y="427"/>
                      <a:pt x="50" y="624"/>
                    </a:cubicBezTo>
                    <a:cubicBezTo>
                      <a:pt x="0" y="656"/>
                      <a:pt x="0" y="722"/>
                      <a:pt x="33" y="771"/>
                    </a:cubicBezTo>
                    <a:cubicBezTo>
                      <a:pt x="50" y="804"/>
                      <a:pt x="82" y="820"/>
                      <a:pt x="115" y="820"/>
                    </a:cubicBezTo>
                    <a:cubicBezTo>
                      <a:pt x="131" y="820"/>
                      <a:pt x="164" y="820"/>
                      <a:pt x="180" y="804"/>
                    </a:cubicBezTo>
                    <a:cubicBezTo>
                      <a:pt x="459" y="607"/>
                      <a:pt x="737" y="394"/>
                      <a:pt x="1032" y="198"/>
                    </a:cubicBezTo>
                    <a:cubicBezTo>
                      <a:pt x="1064" y="149"/>
                      <a:pt x="1081" y="83"/>
                      <a:pt x="1048" y="51"/>
                    </a:cubicBezTo>
                    <a:cubicBezTo>
                      <a:pt x="1027" y="19"/>
                      <a:pt x="992" y="1"/>
                      <a:pt x="9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6"/>
              <p:cNvSpPr/>
              <p:nvPr/>
            </p:nvSpPr>
            <p:spPr>
              <a:xfrm>
                <a:off x="2484975" y="2089650"/>
                <a:ext cx="22925" cy="25150"/>
              </a:xfrm>
              <a:custGeom>
                <a:avLst/>
                <a:gdLst/>
                <a:ahLst/>
                <a:cxnLst/>
                <a:rect l="l" t="t" r="r" b="b"/>
                <a:pathLst>
                  <a:path w="917" h="1006" extrusionOk="0">
                    <a:moveTo>
                      <a:pt x="121" y="0"/>
                    </a:moveTo>
                    <a:cubicBezTo>
                      <a:pt x="97" y="0"/>
                      <a:pt x="71" y="8"/>
                      <a:pt x="49" y="23"/>
                    </a:cubicBezTo>
                    <a:cubicBezTo>
                      <a:pt x="0" y="56"/>
                      <a:pt x="0" y="121"/>
                      <a:pt x="33" y="170"/>
                    </a:cubicBezTo>
                    <a:cubicBezTo>
                      <a:pt x="246" y="449"/>
                      <a:pt x="491" y="710"/>
                      <a:pt x="720" y="972"/>
                    </a:cubicBezTo>
                    <a:cubicBezTo>
                      <a:pt x="753" y="989"/>
                      <a:pt x="769" y="1005"/>
                      <a:pt x="802" y="1005"/>
                    </a:cubicBezTo>
                    <a:cubicBezTo>
                      <a:pt x="835" y="1005"/>
                      <a:pt x="851" y="989"/>
                      <a:pt x="868" y="972"/>
                    </a:cubicBezTo>
                    <a:cubicBezTo>
                      <a:pt x="917" y="923"/>
                      <a:pt x="917" y="858"/>
                      <a:pt x="884" y="825"/>
                    </a:cubicBezTo>
                    <a:cubicBezTo>
                      <a:pt x="638" y="563"/>
                      <a:pt x="409" y="301"/>
                      <a:pt x="196" y="39"/>
                    </a:cubicBezTo>
                    <a:cubicBezTo>
                      <a:pt x="178" y="12"/>
                      <a:pt x="150" y="0"/>
                      <a:pt x="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6"/>
              <p:cNvSpPr/>
              <p:nvPr/>
            </p:nvSpPr>
            <p:spPr>
              <a:xfrm>
                <a:off x="3055800" y="2115150"/>
                <a:ext cx="27875" cy="19275"/>
              </a:xfrm>
              <a:custGeom>
                <a:avLst/>
                <a:gdLst/>
                <a:ahLst/>
                <a:cxnLst/>
                <a:rect l="l" t="t" r="r" b="b"/>
                <a:pathLst>
                  <a:path w="1115" h="771" extrusionOk="0">
                    <a:moveTo>
                      <a:pt x="995" y="1"/>
                    </a:moveTo>
                    <a:cubicBezTo>
                      <a:pt x="978" y="1"/>
                      <a:pt x="962" y="6"/>
                      <a:pt x="950" y="18"/>
                    </a:cubicBezTo>
                    <a:cubicBezTo>
                      <a:pt x="656" y="214"/>
                      <a:pt x="361" y="394"/>
                      <a:pt x="66" y="574"/>
                    </a:cubicBezTo>
                    <a:cubicBezTo>
                      <a:pt x="17" y="607"/>
                      <a:pt x="1" y="673"/>
                      <a:pt x="17" y="722"/>
                    </a:cubicBezTo>
                    <a:cubicBezTo>
                      <a:pt x="50" y="754"/>
                      <a:pt x="83" y="771"/>
                      <a:pt x="116" y="771"/>
                    </a:cubicBezTo>
                    <a:cubicBezTo>
                      <a:pt x="132" y="771"/>
                      <a:pt x="148" y="754"/>
                      <a:pt x="165" y="754"/>
                    </a:cubicBezTo>
                    <a:cubicBezTo>
                      <a:pt x="459" y="574"/>
                      <a:pt x="770" y="378"/>
                      <a:pt x="1065" y="198"/>
                    </a:cubicBezTo>
                    <a:cubicBezTo>
                      <a:pt x="1114" y="165"/>
                      <a:pt x="1114" y="100"/>
                      <a:pt x="1081" y="51"/>
                    </a:cubicBezTo>
                    <a:cubicBezTo>
                      <a:pt x="1060" y="19"/>
                      <a:pt x="1025" y="1"/>
                      <a:pt x="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6"/>
              <p:cNvSpPr/>
              <p:nvPr/>
            </p:nvSpPr>
            <p:spPr>
              <a:xfrm>
                <a:off x="2908900" y="2116325"/>
                <a:ext cx="7400" cy="31200"/>
              </a:xfrm>
              <a:custGeom>
                <a:avLst/>
                <a:gdLst/>
                <a:ahLst/>
                <a:cxnLst/>
                <a:rect l="l" t="t" r="r" b="b"/>
                <a:pathLst>
                  <a:path w="296" h="1248" extrusionOk="0">
                    <a:moveTo>
                      <a:pt x="172" y="0"/>
                    </a:moveTo>
                    <a:cubicBezTo>
                      <a:pt x="120" y="0"/>
                      <a:pt x="83" y="45"/>
                      <a:pt x="83" y="102"/>
                    </a:cubicBezTo>
                    <a:cubicBezTo>
                      <a:pt x="66" y="446"/>
                      <a:pt x="33" y="789"/>
                      <a:pt x="17" y="1133"/>
                    </a:cubicBezTo>
                    <a:cubicBezTo>
                      <a:pt x="1" y="1198"/>
                      <a:pt x="50" y="1248"/>
                      <a:pt x="99" y="1248"/>
                    </a:cubicBezTo>
                    <a:lnTo>
                      <a:pt x="115" y="1248"/>
                    </a:lnTo>
                    <a:cubicBezTo>
                      <a:pt x="164" y="1248"/>
                      <a:pt x="214" y="1198"/>
                      <a:pt x="214" y="1149"/>
                    </a:cubicBezTo>
                    <a:cubicBezTo>
                      <a:pt x="246" y="806"/>
                      <a:pt x="279" y="446"/>
                      <a:pt x="295" y="102"/>
                    </a:cubicBezTo>
                    <a:cubicBezTo>
                      <a:pt x="295" y="53"/>
                      <a:pt x="246" y="4"/>
                      <a:pt x="197" y="4"/>
                    </a:cubicBezTo>
                    <a:cubicBezTo>
                      <a:pt x="189" y="1"/>
                      <a:pt x="180" y="0"/>
                      <a:pt x="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6"/>
              <p:cNvSpPr/>
              <p:nvPr/>
            </p:nvSpPr>
            <p:spPr>
              <a:xfrm>
                <a:off x="2520975" y="2127500"/>
                <a:ext cx="25800" cy="22075"/>
              </a:xfrm>
              <a:custGeom>
                <a:avLst/>
                <a:gdLst/>
                <a:ahLst/>
                <a:cxnLst/>
                <a:rect l="l" t="t" r="r" b="b"/>
                <a:pathLst>
                  <a:path w="1032" h="883" extrusionOk="0">
                    <a:moveTo>
                      <a:pt x="109" y="0"/>
                    </a:moveTo>
                    <a:cubicBezTo>
                      <a:pt x="79" y="0"/>
                      <a:pt x="51" y="13"/>
                      <a:pt x="33" y="31"/>
                    </a:cubicBezTo>
                    <a:cubicBezTo>
                      <a:pt x="0" y="80"/>
                      <a:pt x="0" y="146"/>
                      <a:pt x="50" y="179"/>
                    </a:cubicBezTo>
                    <a:cubicBezTo>
                      <a:pt x="295" y="408"/>
                      <a:pt x="573" y="637"/>
                      <a:pt x="852" y="850"/>
                    </a:cubicBezTo>
                    <a:cubicBezTo>
                      <a:pt x="868" y="866"/>
                      <a:pt x="901" y="882"/>
                      <a:pt x="917" y="882"/>
                    </a:cubicBezTo>
                    <a:cubicBezTo>
                      <a:pt x="950" y="882"/>
                      <a:pt x="983" y="866"/>
                      <a:pt x="999" y="833"/>
                    </a:cubicBezTo>
                    <a:cubicBezTo>
                      <a:pt x="1032" y="784"/>
                      <a:pt x="1032" y="719"/>
                      <a:pt x="983" y="686"/>
                    </a:cubicBezTo>
                    <a:cubicBezTo>
                      <a:pt x="704" y="473"/>
                      <a:pt x="442" y="260"/>
                      <a:pt x="180" y="31"/>
                    </a:cubicBezTo>
                    <a:cubicBezTo>
                      <a:pt x="158" y="9"/>
                      <a:pt x="133" y="0"/>
                      <a:pt x="1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6"/>
              <p:cNvSpPr/>
              <p:nvPr/>
            </p:nvSpPr>
            <p:spPr>
              <a:xfrm>
                <a:off x="3009975" y="2142175"/>
                <a:ext cx="29075" cy="17625"/>
              </a:xfrm>
              <a:custGeom>
                <a:avLst/>
                <a:gdLst/>
                <a:ahLst/>
                <a:cxnLst/>
                <a:rect l="l" t="t" r="r" b="b"/>
                <a:pathLst>
                  <a:path w="1163" h="705" extrusionOk="0">
                    <a:moveTo>
                      <a:pt x="1055" y="0"/>
                    </a:moveTo>
                    <a:cubicBezTo>
                      <a:pt x="1036" y="0"/>
                      <a:pt x="1017" y="6"/>
                      <a:pt x="999" y="17"/>
                    </a:cubicBezTo>
                    <a:cubicBezTo>
                      <a:pt x="688" y="181"/>
                      <a:pt x="377" y="345"/>
                      <a:pt x="83" y="508"/>
                    </a:cubicBezTo>
                    <a:cubicBezTo>
                      <a:pt x="17" y="541"/>
                      <a:pt x="1" y="606"/>
                      <a:pt x="33" y="656"/>
                    </a:cubicBezTo>
                    <a:cubicBezTo>
                      <a:pt x="50" y="688"/>
                      <a:pt x="83" y="705"/>
                      <a:pt x="132" y="705"/>
                    </a:cubicBezTo>
                    <a:cubicBezTo>
                      <a:pt x="148" y="705"/>
                      <a:pt x="164" y="705"/>
                      <a:pt x="164" y="688"/>
                    </a:cubicBezTo>
                    <a:cubicBezTo>
                      <a:pt x="475" y="541"/>
                      <a:pt x="786" y="377"/>
                      <a:pt x="1097" y="197"/>
                    </a:cubicBezTo>
                    <a:cubicBezTo>
                      <a:pt x="1147" y="164"/>
                      <a:pt x="1163" y="115"/>
                      <a:pt x="1130" y="50"/>
                    </a:cubicBezTo>
                    <a:cubicBezTo>
                      <a:pt x="1120" y="18"/>
                      <a:pt x="1089" y="0"/>
                      <a:pt x="10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6"/>
              <p:cNvSpPr/>
              <p:nvPr/>
            </p:nvSpPr>
            <p:spPr>
              <a:xfrm>
                <a:off x="2562300" y="2159350"/>
                <a:ext cx="28275" cy="18875"/>
              </a:xfrm>
              <a:custGeom>
                <a:avLst/>
                <a:gdLst/>
                <a:ahLst/>
                <a:cxnLst/>
                <a:rect l="l" t="t" r="r" b="b"/>
                <a:pathLst>
                  <a:path w="1131" h="755" extrusionOk="0">
                    <a:moveTo>
                      <a:pt x="125" y="1"/>
                    </a:moveTo>
                    <a:cubicBezTo>
                      <a:pt x="89" y="1"/>
                      <a:pt x="55" y="19"/>
                      <a:pt x="33" y="50"/>
                    </a:cubicBezTo>
                    <a:cubicBezTo>
                      <a:pt x="1" y="99"/>
                      <a:pt x="17" y="165"/>
                      <a:pt x="66" y="181"/>
                    </a:cubicBezTo>
                    <a:cubicBezTo>
                      <a:pt x="344" y="378"/>
                      <a:pt x="655" y="558"/>
                      <a:pt x="966" y="738"/>
                    </a:cubicBezTo>
                    <a:cubicBezTo>
                      <a:pt x="983" y="738"/>
                      <a:pt x="999" y="754"/>
                      <a:pt x="1015" y="754"/>
                    </a:cubicBezTo>
                    <a:cubicBezTo>
                      <a:pt x="1048" y="754"/>
                      <a:pt x="1081" y="721"/>
                      <a:pt x="1097" y="689"/>
                    </a:cubicBezTo>
                    <a:cubicBezTo>
                      <a:pt x="1130" y="640"/>
                      <a:pt x="1114" y="574"/>
                      <a:pt x="1065" y="558"/>
                    </a:cubicBezTo>
                    <a:cubicBezTo>
                      <a:pt x="754" y="378"/>
                      <a:pt x="459" y="198"/>
                      <a:pt x="181" y="18"/>
                    </a:cubicBezTo>
                    <a:cubicBezTo>
                      <a:pt x="163" y="6"/>
                      <a:pt x="144" y="1"/>
                      <a:pt x="1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6"/>
              <p:cNvSpPr/>
              <p:nvPr/>
            </p:nvSpPr>
            <p:spPr>
              <a:xfrm>
                <a:off x="2962925" y="2166175"/>
                <a:ext cx="29900" cy="15725"/>
              </a:xfrm>
              <a:custGeom>
                <a:avLst/>
                <a:gdLst/>
                <a:ahLst/>
                <a:cxnLst/>
                <a:rect l="l" t="t" r="r" b="b"/>
                <a:pathLst>
                  <a:path w="1196" h="629" extrusionOk="0">
                    <a:moveTo>
                      <a:pt x="1068" y="0"/>
                    </a:moveTo>
                    <a:cubicBezTo>
                      <a:pt x="1056" y="0"/>
                      <a:pt x="1044" y="2"/>
                      <a:pt x="1032" y="7"/>
                    </a:cubicBezTo>
                    <a:cubicBezTo>
                      <a:pt x="704" y="154"/>
                      <a:pt x="393" y="301"/>
                      <a:pt x="66" y="432"/>
                    </a:cubicBezTo>
                    <a:cubicBezTo>
                      <a:pt x="17" y="448"/>
                      <a:pt x="0" y="514"/>
                      <a:pt x="17" y="563"/>
                    </a:cubicBezTo>
                    <a:cubicBezTo>
                      <a:pt x="33" y="612"/>
                      <a:pt x="66" y="629"/>
                      <a:pt x="115" y="629"/>
                    </a:cubicBezTo>
                    <a:lnTo>
                      <a:pt x="148" y="629"/>
                    </a:lnTo>
                    <a:cubicBezTo>
                      <a:pt x="475" y="481"/>
                      <a:pt x="786" y="350"/>
                      <a:pt x="1113" y="203"/>
                    </a:cubicBezTo>
                    <a:cubicBezTo>
                      <a:pt x="1163" y="170"/>
                      <a:pt x="1195" y="105"/>
                      <a:pt x="1163" y="56"/>
                    </a:cubicBezTo>
                    <a:cubicBezTo>
                      <a:pt x="1138" y="19"/>
                      <a:pt x="1104" y="0"/>
                      <a:pt x="10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6"/>
              <p:cNvSpPr/>
              <p:nvPr/>
            </p:nvSpPr>
            <p:spPr>
              <a:xfrm>
                <a:off x="2902350" y="2168300"/>
                <a:ext cx="9450" cy="31200"/>
              </a:xfrm>
              <a:custGeom>
                <a:avLst/>
                <a:gdLst/>
                <a:ahLst/>
                <a:cxnLst/>
                <a:rect l="l" t="t" r="r" b="b"/>
                <a:pathLst>
                  <a:path w="378" h="1248" extrusionOk="0">
                    <a:moveTo>
                      <a:pt x="254" y="0"/>
                    </a:moveTo>
                    <a:cubicBezTo>
                      <a:pt x="201" y="0"/>
                      <a:pt x="165" y="43"/>
                      <a:pt x="165" y="85"/>
                    </a:cubicBezTo>
                    <a:cubicBezTo>
                      <a:pt x="115" y="429"/>
                      <a:pt x="66" y="773"/>
                      <a:pt x="1" y="1116"/>
                    </a:cubicBezTo>
                    <a:cubicBezTo>
                      <a:pt x="1" y="1182"/>
                      <a:pt x="34" y="1231"/>
                      <a:pt x="83" y="1247"/>
                    </a:cubicBezTo>
                    <a:lnTo>
                      <a:pt x="115" y="1247"/>
                    </a:lnTo>
                    <a:cubicBezTo>
                      <a:pt x="165" y="1247"/>
                      <a:pt x="197" y="1198"/>
                      <a:pt x="214" y="1149"/>
                    </a:cubicBezTo>
                    <a:cubicBezTo>
                      <a:pt x="263" y="805"/>
                      <a:pt x="328" y="462"/>
                      <a:pt x="361" y="118"/>
                    </a:cubicBezTo>
                    <a:cubicBezTo>
                      <a:pt x="377" y="52"/>
                      <a:pt x="328" y="3"/>
                      <a:pt x="279" y="3"/>
                    </a:cubicBezTo>
                    <a:cubicBezTo>
                      <a:pt x="270" y="1"/>
                      <a:pt x="262" y="0"/>
                      <a:pt x="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6"/>
              <p:cNvSpPr/>
              <p:nvPr/>
            </p:nvSpPr>
            <p:spPr>
              <a:xfrm>
                <a:off x="2913825" y="2186275"/>
                <a:ext cx="30700" cy="14050"/>
              </a:xfrm>
              <a:custGeom>
                <a:avLst/>
                <a:gdLst/>
                <a:ahLst/>
                <a:cxnLst/>
                <a:rect l="l" t="t" r="r" b="b"/>
                <a:pathLst>
                  <a:path w="1228" h="562" extrusionOk="0">
                    <a:moveTo>
                      <a:pt x="1097" y="0"/>
                    </a:moveTo>
                    <a:cubicBezTo>
                      <a:pt x="1087" y="0"/>
                      <a:pt x="1076" y="2"/>
                      <a:pt x="1064" y="5"/>
                    </a:cubicBezTo>
                    <a:cubicBezTo>
                      <a:pt x="737" y="136"/>
                      <a:pt x="409" y="250"/>
                      <a:pt x="82" y="348"/>
                    </a:cubicBezTo>
                    <a:cubicBezTo>
                      <a:pt x="33" y="365"/>
                      <a:pt x="0" y="430"/>
                      <a:pt x="17" y="479"/>
                    </a:cubicBezTo>
                    <a:cubicBezTo>
                      <a:pt x="33" y="528"/>
                      <a:pt x="66" y="561"/>
                      <a:pt x="115" y="561"/>
                    </a:cubicBezTo>
                    <a:cubicBezTo>
                      <a:pt x="131" y="561"/>
                      <a:pt x="131" y="545"/>
                      <a:pt x="147" y="545"/>
                    </a:cubicBezTo>
                    <a:cubicBezTo>
                      <a:pt x="475" y="447"/>
                      <a:pt x="819" y="332"/>
                      <a:pt x="1146" y="201"/>
                    </a:cubicBezTo>
                    <a:cubicBezTo>
                      <a:pt x="1195" y="185"/>
                      <a:pt x="1228" y="119"/>
                      <a:pt x="1211" y="70"/>
                    </a:cubicBezTo>
                    <a:cubicBezTo>
                      <a:pt x="1184" y="30"/>
                      <a:pt x="1146" y="0"/>
                      <a:pt x="10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6"/>
              <p:cNvSpPr/>
              <p:nvPr/>
            </p:nvSpPr>
            <p:spPr>
              <a:xfrm>
                <a:off x="2607725" y="2184750"/>
                <a:ext cx="30300" cy="15575"/>
              </a:xfrm>
              <a:custGeom>
                <a:avLst/>
                <a:gdLst/>
                <a:ahLst/>
                <a:cxnLst/>
                <a:rect l="l" t="t" r="r" b="b"/>
                <a:pathLst>
                  <a:path w="1212" h="623" extrusionOk="0">
                    <a:moveTo>
                      <a:pt x="112" y="0"/>
                    </a:moveTo>
                    <a:cubicBezTo>
                      <a:pt x="77" y="0"/>
                      <a:pt x="44" y="22"/>
                      <a:pt x="33" y="66"/>
                    </a:cubicBezTo>
                    <a:cubicBezTo>
                      <a:pt x="1" y="115"/>
                      <a:pt x="33" y="180"/>
                      <a:pt x="82" y="197"/>
                    </a:cubicBezTo>
                    <a:cubicBezTo>
                      <a:pt x="393" y="344"/>
                      <a:pt x="721" y="491"/>
                      <a:pt x="1048" y="606"/>
                    </a:cubicBezTo>
                    <a:cubicBezTo>
                      <a:pt x="1064" y="622"/>
                      <a:pt x="1081" y="622"/>
                      <a:pt x="1081" y="622"/>
                    </a:cubicBezTo>
                    <a:cubicBezTo>
                      <a:pt x="1130" y="622"/>
                      <a:pt x="1163" y="589"/>
                      <a:pt x="1179" y="557"/>
                    </a:cubicBezTo>
                    <a:cubicBezTo>
                      <a:pt x="1212" y="491"/>
                      <a:pt x="1179" y="442"/>
                      <a:pt x="1130" y="409"/>
                    </a:cubicBezTo>
                    <a:cubicBezTo>
                      <a:pt x="803" y="295"/>
                      <a:pt x="475" y="164"/>
                      <a:pt x="164" y="16"/>
                    </a:cubicBezTo>
                    <a:cubicBezTo>
                      <a:pt x="148" y="6"/>
                      <a:pt x="130"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6"/>
              <p:cNvSpPr/>
              <p:nvPr/>
            </p:nvSpPr>
            <p:spPr>
              <a:xfrm>
                <a:off x="2863475" y="2202225"/>
                <a:ext cx="31125" cy="11600"/>
              </a:xfrm>
              <a:custGeom>
                <a:avLst/>
                <a:gdLst/>
                <a:ahLst/>
                <a:cxnLst/>
                <a:rect l="l" t="t" r="r" b="b"/>
                <a:pathLst>
                  <a:path w="1245" h="464" extrusionOk="0">
                    <a:moveTo>
                      <a:pt x="1130" y="1"/>
                    </a:moveTo>
                    <a:cubicBezTo>
                      <a:pt x="1119" y="1"/>
                      <a:pt x="1109" y="2"/>
                      <a:pt x="1098" y="5"/>
                    </a:cubicBezTo>
                    <a:cubicBezTo>
                      <a:pt x="770" y="103"/>
                      <a:pt x="426" y="185"/>
                      <a:pt x="83" y="251"/>
                    </a:cubicBezTo>
                    <a:cubicBezTo>
                      <a:pt x="34" y="267"/>
                      <a:pt x="1" y="316"/>
                      <a:pt x="17" y="381"/>
                    </a:cubicBezTo>
                    <a:cubicBezTo>
                      <a:pt x="17" y="431"/>
                      <a:pt x="66" y="463"/>
                      <a:pt x="115" y="463"/>
                    </a:cubicBezTo>
                    <a:lnTo>
                      <a:pt x="132" y="463"/>
                    </a:lnTo>
                    <a:cubicBezTo>
                      <a:pt x="476" y="381"/>
                      <a:pt x="819" y="300"/>
                      <a:pt x="1163" y="201"/>
                    </a:cubicBezTo>
                    <a:cubicBezTo>
                      <a:pt x="1212" y="185"/>
                      <a:pt x="1245" y="136"/>
                      <a:pt x="1228" y="87"/>
                    </a:cubicBezTo>
                    <a:cubicBezTo>
                      <a:pt x="1215" y="33"/>
                      <a:pt x="1179" y="1"/>
                      <a:pt x="1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6"/>
              <p:cNvSpPr/>
              <p:nvPr/>
            </p:nvSpPr>
            <p:spPr>
              <a:xfrm>
                <a:off x="2656825" y="2203450"/>
                <a:ext cx="30725" cy="12000"/>
              </a:xfrm>
              <a:custGeom>
                <a:avLst/>
                <a:gdLst/>
                <a:ahLst/>
                <a:cxnLst/>
                <a:rect l="l" t="t" r="r" b="b"/>
                <a:pathLst>
                  <a:path w="1229" h="480" extrusionOk="0">
                    <a:moveTo>
                      <a:pt x="115" y="1"/>
                    </a:moveTo>
                    <a:cubicBezTo>
                      <a:pt x="66" y="1"/>
                      <a:pt x="31" y="30"/>
                      <a:pt x="17" y="71"/>
                    </a:cubicBezTo>
                    <a:cubicBezTo>
                      <a:pt x="1" y="136"/>
                      <a:pt x="17" y="185"/>
                      <a:pt x="83" y="202"/>
                    </a:cubicBezTo>
                    <a:cubicBezTo>
                      <a:pt x="410" y="300"/>
                      <a:pt x="754" y="398"/>
                      <a:pt x="1097" y="480"/>
                    </a:cubicBezTo>
                    <a:lnTo>
                      <a:pt x="1114" y="480"/>
                    </a:lnTo>
                    <a:cubicBezTo>
                      <a:pt x="1163" y="480"/>
                      <a:pt x="1212" y="447"/>
                      <a:pt x="1228" y="398"/>
                    </a:cubicBezTo>
                    <a:cubicBezTo>
                      <a:pt x="1228" y="349"/>
                      <a:pt x="1196" y="283"/>
                      <a:pt x="1147" y="267"/>
                    </a:cubicBezTo>
                    <a:cubicBezTo>
                      <a:pt x="803" y="202"/>
                      <a:pt x="475" y="103"/>
                      <a:pt x="148" y="5"/>
                    </a:cubicBezTo>
                    <a:cubicBezTo>
                      <a:pt x="136" y="2"/>
                      <a:pt x="125" y="1"/>
                      <a:pt x="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6"/>
              <p:cNvSpPr/>
              <p:nvPr/>
            </p:nvSpPr>
            <p:spPr>
              <a:xfrm>
                <a:off x="2811925" y="2213300"/>
                <a:ext cx="31525" cy="8700"/>
              </a:xfrm>
              <a:custGeom>
                <a:avLst/>
                <a:gdLst/>
                <a:ahLst/>
                <a:cxnLst/>
                <a:rect l="l" t="t" r="r" b="b"/>
                <a:pathLst>
                  <a:path w="1261" h="348" extrusionOk="0">
                    <a:moveTo>
                      <a:pt x="1155" y="1"/>
                    </a:moveTo>
                    <a:cubicBezTo>
                      <a:pt x="1147" y="1"/>
                      <a:pt x="1139" y="2"/>
                      <a:pt x="1130" y="4"/>
                    </a:cubicBezTo>
                    <a:cubicBezTo>
                      <a:pt x="786" y="53"/>
                      <a:pt x="442" y="102"/>
                      <a:pt x="99" y="135"/>
                    </a:cubicBezTo>
                    <a:cubicBezTo>
                      <a:pt x="50" y="151"/>
                      <a:pt x="0" y="200"/>
                      <a:pt x="0" y="249"/>
                    </a:cubicBezTo>
                    <a:cubicBezTo>
                      <a:pt x="17" y="315"/>
                      <a:pt x="66" y="348"/>
                      <a:pt x="115" y="348"/>
                    </a:cubicBezTo>
                    <a:cubicBezTo>
                      <a:pt x="459" y="315"/>
                      <a:pt x="819" y="266"/>
                      <a:pt x="1163" y="200"/>
                    </a:cubicBezTo>
                    <a:cubicBezTo>
                      <a:pt x="1228" y="200"/>
                      <a:pt x="1261" y="151"/>
                      <a:pt x="1244" y="86"/>
                    </a:cubicBezTo>
                    <a:cubicBezTo>
                      <a:pt x="1244" y="43"/>
                      <a:pt x="1208" y="1"/>
                      <a:pt x="11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6"/>
              <p:cNvSpPr/>
              <p:nvPr/>
            </p:nvSpPr>
            <p:spPr>
              <a:xfrm>
                <a:off x="2707575" y="2215025"/>
                <a:ext cx="31525" cy="8200"/>
              </a:xfrm>
              <a:custGeom>
                <a:avLst/>
                <a:gdLst/>
                <a:ahLst/>
                <a:cxnLst/>
                <a:rect l="l" t="t" r="r" b="b"/>
                <a:pathLst>
                  <a:path w="1261" h="328" extrusionOk="0">
                    <a:moveTo>
                      <a:pt x="131" y="0"/>
                    </a:moveTo>
                    <a:cubicBezTo>
                      <a:pt x="82" y="0"/>
                      <a:pt x="17" y="33"/>
                      <a:pt x="17" y="99"/>
                    </a:cubicBezTo>
                    <a:cubicBezTo>
                      <a:pt x="0" y="148"/>
                      <a:pt x="50" y="197"/>
                      <a:pt x="99" y="213"/>
                    </a:cubicBezTo>
                    <a:cubicBezTo>
                      <a:pt x="377" y="246"/>
                      <a:pt x="655" y="279"/>
                      <a:pt x="917" y="311"/>
                    </a:cubicBezTo>
                    <a:cubicBezTo>
                      <a:pt x="999" y="311"/>
                      <a:pt x="1064" y="328"/>
                      <a:pt x="1146" y="328"/>
                    </a:cubicBezTo>
                    <a:lnTo>
                      <a:pt x="1163" y="328"/>
                    </a:lnTo>
                    <a:cubicBezTo>
                      <a:pt x="1212" y="328"/>
                      <a:pt x="1261" y="295"/>
                      <a:pt x="1261" y="230"/>
                    </a:cubicBezTo>
                    <a:cubicBezTo>
                      <a:pt x="1261" y="180"/>
                      <a:pt x="1228" y="131"/>
                      <a:pt x="1163" y="115"/>
                    </a:cubicBezTo>
                    <a:cubicBezTo>
                      <a:pt x="1081" y="115"/>
                      <a:pt x="1015" y="115"/>
                      <a:pt x="950" y="99"/>
                    </a:cubicBezTo>
                    <a:cubicBezTo>
                      <a:pt x="672" y="82"/>
                      <a:pt x="393" y="50"/>
                      <a:pt x="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6"/>
              <p:cNvSpPr/>
              <p:nvPr/>
            </p:nvSpPr>
            <p:spPr>
              <a:xfrm>
                <a:off x="2759950" y="2218700"/>
                <a:ext cx="31525" cy="5750"/>
              </a:xfrm>
              <a:custGeom>
                <a:avLst/>
                <a:gdLst/>
                <a:ahLst/>
                <a:cxnLst/>
                <a:rect l="l" t="t" r="r" b="b"/>
                <a:pathLst>
                  <a:path w="1261" h="230" extrusionOk="0">
                    <a:moveTo>
                      <a:pt x="1146" y="1"/>
                    </a:moveTo>
                    <a:cubicBezTo>
                      <a:pt x="803" y="17"/>
                      <a:pt x="459" y="17"/>
                      <a:pt x="99" y="17"/>
                    </a:cubicBezTo>
                    <a:cubicBezTo>
                      <a:pt x="33" y="17"/>
                      <a:pt x="1" y="66"/>
                      <a:pt x="1" y="115"/>
                    </a:cubicBezTo>
                    <a:cubicBezTo>
                      <a:pt x="1" y="181"/>
                      <a:pt x="50" y="230"/>
                      <a:pt x="99" y="230"/>
                    </a:cubicBezTo>
                    <a:lnTo>
                      <a:pt x="344" y="230"/>
                    </a:lnTo>
                    <a:cubicBezTo>
                      <a:pt x="606" y="230"/>
                      <a:pt x="885" y="230"/>
                      <a:pt x="1146" y="214"/>
                    </a:cubicBezTo>
                    <a:cubicBezTo>
                      <a:pt x="1212" y="214"/>
                      <a:pt x="1261" y="164"/>
                      <a:pt x="1261" y="99"/>
                    </a:cubicBezTo>
                    <a:cubicBezTo>
                      <a:pt x="1245" y="50"/>
                      <a:pt x="1196" y="1"/>
                      <a:pt x="1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6"/>
              <p:cNvSpPr/>
              <p:nvPr/>
            </p:nvSpPr>
            <p:spPr>
              <a:xfrm>
                <a:off x="2891300" y="2219825"/>
                <a:ext cx="11900" cy="30825"/>
              </a:xfrm>
              <a:custGeom>
                <a:avLst/>
                <a:gdLst/>
                <a:ahLst/>
                <a:cxnLst/>
                <a:rect l="l" t="t" r="r" b="b"/>
                <a:pathLst>
                  <a:path w="476" h="1233" extrusionOk="0">
                    <a:moveTo>
                      <a:pt x="351" y="1"/>
                    </a:moveTo>
                    <a:cubicBezTo>
                      <a:pt x="307" y="1"/>
                      <a:pt x="260" y="32"/>
                      <a:pt x="246" y="87"/>
                    </a:cubicBezTo>
                    <a:cubicBezTo>
                      <a:pt x="181" y="414"/>
                      <a:pt x="99" y="758"/>
                      <a:pt x="17" y="1102"/>
                    </a:cubicBezTo>
                    <a:cubicBezTo>
                      <a:pt x="1" y="1151"/>
                      <a:pt x="50" y="1216"/>
                      <a:pt x="99" y="1216"/>
                    </a:cubicBezTo>
                    <a:cubicBezTo>
                      <a:pt x="115" y="1232"/>
                      <a:pt x="115" y="1232"/>
                      <a:pt x="132" y="1232"/>
                    </a:cubicBezTo>
                    <a:cubicBezTo>
                      <a:pt x="165" y="1232"/>
                      <a:pt x="214" y="1200"/>
                      <a:pt x="230" y="1151"/>
                    </a:cubicBezTo>
                    <a:cubicBezTo>
                      <a:pt x="312" y="807"/>
                      <a:pt x="394" y="463"/>
                      <a:pt x="459" y="119"/>
                    </a:cubicBezTo>
                    <a:cubicBezTo>
                      <a:pt x="476" y="70"/>
                      <a:pt x="426" y="5"/>
                      <a:pt x="377" y="5"/>
                    </a:cubicBezTo>
                    <a:cubicBezTo>
                      <a:pt x="369" y="2"/>
                      <a:pt x="360" y="1"/>
                      <a:pt x="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6"/>
              <p:cNvSpPr/>
              <p:nvPr/>
            </p:nvSpPr>
            <p:spPr>
              <a:xfrm>
                <a:off x="2876975" y="2270575"/>
                <a:ext cx="13550" cy="30000"/>
              </a:xfrm>
              <a:custGeom>
                <a:avLst/>
                <a:gdLst/>
                <a:ahLst/>
                <a:cxnLst/>
                <a:rect l="l" t="t" r="r" b="b"/>
                <a:pathLst>
                  <a:path w="542" h="1200" extrusionOk="0">
                    <a:moveTo>
                      <a:pt x="426" y="0"/>
                    </a:moveTo>
                    <a:cubicBezTo>
                      <a:pt x="377" y="0"/>
                      <a:pt x="342" y="30"/>
                      <a:pt x="328" y="70"/>
                    </a:cubicBezTo>
                    <a:cubicBezTo>
                      <a:pt x="230" y="414"/>
                      <a:pt x="132" y="741"/>
                      <a:pt x="17" y="1068"/>
                    </a:cubicBezTo>
                    <a:cubicBezTo>
                      <a:pt x="1" y="1118"/>
                      <a:pt x="34" y="1183"/>
                      <a:pt x="83" y="1199"/>
                    </a:cubicBezTo>
                    <a:lnTo>
                      <a:pt x="116" y="1199"/>
                    </a:lnTo>
                    <a:cubicBezTo>
                      <a:pt x="165" y="1199"/>
                      <a:pt x="197" y="1183"/>
                      <a:pt x="214" y="1134"/>
                    </a:cubicBezTo>
                    <a:cubicBezTo>
                      <a:pt x="328" y="807"/>
                      <a:pt x="427" y="463"/>
                      <a:pt x="525" y="135"/>
                    </a:cubicBezTo>
                    <a:cubicBezTo>
                      <a:pt x="541" y="70"/>
                      <a:pt x="508" y="21"/>
                      <a:pt x="459" y="5"/>
                    </a:cubicBezTo>
                    <a:cubicBezTo>
                      <a:pt x="448" y="2"/>
                      <a:pt x="437" y="0"/>
                      <a:pt x="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6"/>
              <p:cNvSpPr/>
              <p:nvPr/>
            </p:nvSpPr>
            <p:spPr>
              <a:xfrm>
                <a:off x="2858975" y="2320075"/>
                <a:ext cx="15575" cy="29600"/>
              </a:xfrm>
              <a:custGeom>
                <a:avLst/>
                <a:gdLst/>
                <a:ahLst/>
                <a:cxnLst/>
                <a:rect l="l" t="t" r="r" b="b"/>
                <a:pathLst>
                  <a:path w="623" h="1184" extrusionOk="0">
                    <a:moveTo>
                      <a:pt x="508" y="1"/>
                    </a:moveTo>
                    <a:cubicBezTo>
                      <a:pt x="459" y="1"/>
                      <a:pt x="421" y="30"/>
                      <a:pt x="394" y="71"/>
                    </a:cubicBezTo>
                    <a:cubicBezTo>
                      <a:pt x="279" y="398"/>
                      <a:pt x="148" y="725"/>
                      <a:pt x="34" y="1036"/>
                    </a:cubicBezTo>
                    <a:cubicBezTo>
                      <a:pt x="1" y="1102"/>
                      <a:pt x="34" y="1151"/>
                      <a:pt x="83" y="1184"/>
                    </a:cubicBezTo>
                    <a:lnTo>
                      <a:pt x="115" y="1184"/>
                    </a:lnTo>
                    <a:cubicBezTo>
                      <a:pt x="164" y="1184"/>
                      <a:pt x="197" y="1167"/>
                      <a:pt x="214" y="1118"/>
                    </a:cubicBezTo>
                    <a:cubicBezTo>
                      <a:pt x="345" y="807"/>
                      <a:pt x="475" y="480"/>
                      <a:pt x="590" y="152"/>
                    </a:cubicBezTo>
                    <a:cubicBezTo>
                      <a:pt x="623" y="87"/>
                      <a:pt x="590" y="38"/>
                      <a:pt x="541" y="5"/>
                    </a:cubicBezTo>
                    <a:cubicBezTo>
                      <a:pt x="529" y="2"/>
                      <a:pt x="518" y="1"/>
                      <a:pt x="5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6"/>
              <p:cNvSpPr/>
              <p:nvPr/>
            </p:nvSpPr>
            <p:spPr>
              <a:xfrm>
                <a:off x="2837700" y="2368550"/>
                <a:ext cx="16800" cy="29000"/>
              </a:xfrm>
              <a:custGeom>
                <a:avLst/>
                <a:gdLst/>
                <a:ahLst/>
                <a:cxnLst/>
                <a:rect l="l" t="t" r="r" b="b"/>
                <a:pathLst>
                  <a:path w="672" h="1160" extrusionOk="0">
                    <a:moveTo>
                      <a:pt x="562" y="1"/>
                    </a:moveTo>
                    <a:cubicBezTo>
                      <a:pt x="523" y="1"/>
                      <a:pt x="483" y="28"/>
                      <a:pt x="459" y="63"/>
                    </a:cubicBezTo>
                    <a:cubicBezTo>
                      <a:pt x="344" y="341"/>
                      <a:pt x="213" y="636"/>
                      <a:pt x="66" y="898"/>
                    </a:cubicBezTo>
                    <a:lnTo>
                      <a:pt x="17" y="1012"/>
                    </a:lnTo>
                    <a:cubicBezTo>
                      <a:pt x="1" y="1062"/>
                      <a:pt x="17" y="1127"/>
                      <a:pt x="66" y="1143"/>
                    </a:cubicBezTo>
                    <a:cubicBezTo>
                      <a:pt x="82" y="1160"/>
                      <a:pt x="99" y="1160"/>
                      <a:pt x="115" y="1160"/>
                    </a:cubicBezTo>
                    <a:cubicBezTo>
                      <a:pt x="148" y="1160"/>
                      <a:pt x="197" y="1127"/>
                      <a:pt x="213" y="1094"/>
                    </a:cubicBezTo>
                    <a:lnTo>
                      <a:pt x="263" y="996"/>
                    </a:lnTo>
                    <a:cubicBezTo>
                      <a:pt x="393" y="718"/>
                      <a:pt x="524" y="440"/>
                      <a:pt x="655" y="145"/>
                    </a:cubicBezTo>
                    <a:cubicBezTo>
                      <a:pt x="672" y="96"/>
                      <a:pt x="655" y="30"/>
                      <a:pt x="606" y="14"/>
                    </a:cubicBezTo>
                    <a:cubicBezTo>
                      <a:pt x="593" y="5"/>
                      <a:pt x="578"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6"/>
              <p:cNvSpPr/>
              <p:nvPr/>
            </p:nvSpPr>
            <p:spPr>
              <a:xfrm>
                <a:off x="2813150" y="2415525"/>
                <a:ext cx="18450" cy="28275"/>
              </a:xfrm>
              <a:custGeom>
                <a:avLst/>
                <a:gdLst/>
                <a:ahLst/>
                <a:cxnLst/>
                <a:rect l="l" t="t" r="r" b="b"/>
                <a:pathLst>
                  <a:path w="738" h="1131" extrusionOk="0">
                    <a:moveTo>
                      <a:pt x="615" y="0"/>
                    </a:moveTo>
                    <a:cubicBezTo>
                      <a:pt x="580" y="0"/>
                      <a:pt x="545" y="18"/>
                      <a:pt x="524" y="50"/>
                    </a:cubicBezTo>
                    <a:cubicBezTo>
                      <a:pt x="377" y="361"/>
                      <a:pt x="197" y="672"/>
                      <a:pt x="33" y="967"/>
                    </a:cubicBezTo>
                    <a:cubicBezTo>
                      <a:pt x="1" y="1016"/>
                      <a:pt x="17" y="1081"/>
                      <a:pt x="66" y="1114"/>
                    </a:cubicBezTo>
                    <a:cubicBezTo>
                      <a:pt x="82" y="1130"/>
                      <a:pt x="99" y="1130"/>
                      <a:pt x="115" y="1130"/>
                    </a:cubicBezTo>
                    <a:cubicBezTo>
                      <a:pt x="164" y="1130"/>
                      <a:pt x="197" y="1114"/>
                      <a:pt x="213" y="1065"/>
                    </a:cubicBezTo>
                    <a:cubicBezTo>
                      <a:pt x="377" y="770"/>
                      <a:pt x="557" y="459"/>
                      <a:pt x="721" y="148"/>
                    </a:cubicBezTo>
                    <a:cubicBezTo>
                      <a:pt x="737" y="99"/>
                      <a:pt x="721" y="34"/>
                      <a:pt x="672" y="17"/>
                    </a:cubicBezTo>
                    <a:cubicBezTo>
                      <a:pt x="654" y="6"/>
                      <a:pt x="635" y="0"/>
                      <a:pt x="6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6"/>
              <p:cNvSpPr/>
              <p:nvPr/>
            </p:nvSpPr>
            <p:spPr>
              <a:xfrm>
                <a:off x="2786150" y="2460950"/>
                <a:ext cx="20075" cy="27450"/>
              </a:xfrm>
              <a:custGeom>
                <a:avLst/>
                <a:gdLst/>
                <a:ahLst/>
                <a:cxnLst/>
                <a:rect l="l" t="t" r="r" b="b"/>
                <a:pathLst>
                  <a:path w="803" h="1098" extrusionOk="0">
                    <a:moveTo>
                      <a:pt x="681" y="0"/>
                    </a:moveTo>
                    <a:cubicBezTo>
                      <a:pt x="645" y="0"/>
                      <a:pt x="611" y="18"/>
                      <a:pt x="589" y="50"/>
                    </a:cubicBezTo>
                    <a:cubicBezTo>
                      <a:pt x="409" y="361"/>
                      <a:pt x="229" y="656"/>
                      <a:pt x="33" y="950"/>
                    </a:cubicBezTo>
                    <a:cubicBezTo>
                      <a:pt x="0" y="983"/>
                      <a:pt x="17" y="1048"/>
                      <a:pt x="66" y="1081"/>
                    </a:cubicBezTo>
                    <a:cubicBezTo>
                      <a:pt x="82" y="1098"/>
                      <a:pt x="115" y="1098"/>
                      <a:pt x="131" y="1098"/>
                    </a:cubicBezTo>
                    <a:cubicBezTo>
                      <a:pt x="164" y="1098"/>
                      <a:pt x="197" y="1081"/>
                      <a:pt x="213" y="1048"/>
                    </a:cubicBezTo>
                    <a:cubicBezTo>
                      <a:pt x="409" y="754"/>
                      <a:pt x="589" y="459"/>
                      <a:pt x="770" y="165"/>
                    </a:cubicBezTo>
                    <a:cubicBezTo>
                      <a:pt x="802" y="115"/>
                      <a:pt x="786" y="50"/>
                      <a:pt x="737" y="17"/>
                    </a:cubicBezTo>
                    <a:cubicBezTo>
                      <a:pt x="719" y="6"/>
                      <a:pt x="700" y="0"/>
                      <a:pt x="6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6"/>
              <p:cNvSpPr/>
              <p:nvPr/>
            </p:nvSpPr>
            <p:spPr>
              <a:xfrm>
                <a:off x="2757500" y="2505150"/>
                <a:ext cx="20475" cy="26625"/>
              </a:xfrm>
              <a:custGeom>
                <a:avLst/>
                <a:gdLst/>
                <a:ahLst/>
                <a:cxnLst/>
                <a:rect l="l" t="t" r="r" b="b"/>
                <a:pathLst>
                  <a:path w="819" h="1065" extrusionOk="0">
                    <a:moveTo>
                      <a:pt x="702" y="0"/>
                    </a:moveTo>
                    <a:cubicBezTo>
                      <a:pt x="672" y="0"/>
                      <a:pt x="644" y="18"/>
                      <a:pt x="622" y="50"/>
                    </a:cubicBezTo>
                    <a:cubicBezTo>
                      <a:pt x="426" y="344"/>
                      <a:pt x="230" y="623"/>
                      <a:pt x="33" y="901"/>
                    </a:cubicBezTo>
                    <a:cubicBezTo>
                      <a:pt x="0" y="950"/>
                      <a:pt x="0" y="1016"/>
                      <a:pt x="50" y="1048"/>
                    </a:cubicBezTo>
                    <a:cubicBezTo>
                      <a:pt x="66" y="1065"/>
                      <a:pt x="99" y="1065"/>
                      <a:pt x="115" y="1065"/>
                    </a:cubicBezTo>
                    <a:cubicBezTo>
                      <a:pt x="148" y="1065"/>
                      <a:pt x="180" y="1048"/>
                      <a:pt x="197" y="1032"/>
                    </a:cubicBezTo>
                    <a:cubicBezTo>
                      <a:pt x="393" y="737"/>
                      <a:pt x="590" y="459"/>
                      <a:pt x="786" y="164"/>
                    </a:cubicBezTo>
                    <a:cubicBezTo>
                      <a:pt x="819" y="115"/>
                      <a:pt x="802" y="50"/>
                      <a:pt x="753" y="17"/>
                    </a:cubicBezTo>
                    <a:cubicBezTo>
                      <a:pt x="736" y="5"/>
                      <a:pt x="719" y="0"/>
                      <a:pt x="7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6"/>
              <p:cNvSpPr/>
              <p:nvPr/>
            </p:nvSpPr>
            <p:spPr>
              <a:xfrm>
                <a:off x="2726400" y="2547950"/>
                <a:ext cx="21700" cy="25975"/>
              </a:xfrm>
              <a:custGeom>
                <a:avLst/>
                <a:gdLst/>
                <a:ahLst/>
                <a:cxnLst/>
                <a:rect l="l" t="t" r="r" b="b"/>
                <a:pathLst>
                  <a:path w="868" h="1039" extrusionOk="0">
                    <a:moveTo>
                      <a:pt x="737" y="1"/>
                    </a:moveTo>
                    <a:cubicBezTo>
                      <a:pt x="706" y="1"/>
                      <a:pt x="673" y="13"/>
                      <a:pt x="655" y="40"/>
                    </a:cubicBezTo>
                    <a:cubicBezTo>
                      <a:pt x="459" y="318"/>
                      <a:pt x="246" y="597"/>
                      <a:pt x="33" y="875"/>
                    </a:cubicBezTo>
                    <a:cubicBezTo>
                      <a:pt x="0" y="924"/>
                      <a:pt x="17" y="990"/>
                      <a:pt x="66" y="1022"/>
                    </a:cubicBezTo>
                    <a:cubicBezTo>
                      <a:pt x="82" y="1039"/>
                      <a:pt x="99" y="1039"/>
                      <a:pt x="115" y="1039"/>
                    </a:cubicBezTo>
                    <a:cubicBezTo>
                      <a:pt x="148" y="1039"/>
                      <a:pt x="180" y="1039"/>
                      <a:pt x="197" y="1006"/>
                    </a:cubicBezTo>
                    <a:cubicBezTo>
                      <a:pt x="410" y="728"/>
                      <a:pt x="622" y="449"/>
                      <a:pt x="835" y="171"/>
                    </a:cubicBezTo>
                    <a:cubicBezTo>
                      <a:pt x="868" y="122"/>
                      <a:pt x="852" y="56"/>
                      <a:pt x="802" y="24"/>
                    </a:cubicBezTo>
                    <a:cubicBezTo>
                      <a:pt x="788" y="9"/>
                      <a:pt x="763" y="1"/>
                      <a:pt x="7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6"/>
              <p:cNvSpPr/>
              <p:nvPr/>
            </p:nvSpPr>
            <p:spPr>
              <a:xfrm>
                <a:off x="2694075" y="2589425"/>
                <a:ext cx="22125" cy="25825"/>
              </a:xfrm>
              <a:custGeom>
                <a:avLst/>
                <a:gdLst/>
                <a:ahLst/>
                <a:cxnLst/>
                <a:rect l="l" t="t" r="r" b="b"/>
                <a:pathLst>
                  <a:path w="885" h="1033" extrusionOk="0">
                    <a:moveTo>
                      <a:pt x="779" y="1"/>
                    </a:moveTo>
                    <a:cubicBezTo>
                      <a:pt x="744" y="1"/>
                      <a:pt x="709" y="19"/>
                      <a:pt x="688" y="51"/>
                    </a:cubicBezTo>
                    <a:cubicBezTo>
                      <a:pt x="475" y="313"/>
                      <a:pt x="262" y="591"/>
                      <a:pt x="33" y="853"/>
                    </a:cubicBezTo>
                    <a:cubicBezTo>
                      <a:pt x="0" y="902"/>
                      <a:pt x="0" y="967"/>
                      <a:pt x="49" y="1000"/>
                    </a:cubicBezTo>
                    <a:cubicBezTo>
                      <a:pt x="66" y="1016"/>
                      <a:pt x="98" y="1033"/>
                      <a:pt x="115" y="1033"/>
                    </a:cubicBezTo>
                    <a:cubicBezTo>
                      <a:pt x="148" y="1033"/>
                      <a:pt x="180" y="1016"/>
                      <a:pt x="197" y="984"/>
                    </a:cubicBezTo>
                    <a:cubicBezTo>
                      <a:pt x="426" y="722"/>
                      <a:pt x="639" y="444"/>
                      <a:pt x="851" y="165"/>
                    </a:cubicBezTo>
                    <a:cubicBezTo>
                      <a:pt x="884" y="133"/>
                      <a:pt x="884" y="67"/>
                      <a:pt x="835" y="18"/>
                    </a:cubicBezTo>
                    <a:cubicBezTo>
                      <a:pt x="818" y="6"/>
                      <a:pt x="798" y="1"/>
                      <a:pt x="7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6"/>
              <p:cNvSpPr/>
              <p:nvPr/>
            </p:nvSpPr>
            <p:spPr>
              <a:xfrm>
                <a:off x="2660525" y="2629800"/>
                <a:ext cx="22525" cy="25150"/>
              </a:xfrm>
              <a:custGeom>
                <a:avLst/>
                <a:gdLst/>
                <a:ahLst/>
                <a:cxnLst/>
                <a:rect l="l" t="t" r="r" b="b"/>
                <a:pathLst>
                  <a:path w="901" h="1006" extrusionOk="0">
                    <a:moveTo>
                      <a:pt x="792" y="1"/>
                    </a:moveTo>
                    <a:cubicBezTo>
                      <a:pt x="763" y="1"/>
                      <a:pt x="731" y="13"/>
                      <a:pt x="704" y="40"/>
                    </a:cubicBezTo>
                    <a:cubicBezTo>
                      <a:pt x="491" y="302"/>
                      <a:pt x="262" y="564"/>
                      <a:pt x="33" y="842"/>
                    </a:cubicBezTo>
                    <a:cubicBezTo>
                      <a:pt x="0" y="875"/>
                      <a:pt x="0" y="940"/>
                      <a:pt x="33" y="973"/>
                    </a:cubicBezTo>
                    <a:cubicBezTo>
                      <a:pt x="66" y="1006"/>
                      <a:pt x="82" y="1006"/>
                      <a:pt x="115" y="1006"/>
                    </a:cubicBezTo>
                    <a:cubicBezTo>
                      <a:pt x="131" y="1006"/>
                      <a:pt x="164" y="989"/>
                      <a:pt x="196" y="973"/>
                    </a:cubicBezTo>
                    <a:cubicBezTo>
                      <a:pt x="409" y="711"/>
                      <a:pt x="638" y="449"/>
                      <a:pt x="868" y="171"/>
                    </a:cubicBezTo>
                    <a:cubicBezTo>
                      <a:pt x="900" y="138"/>
                      <a:pt x="900" y="73"/>
                      <a:pt x="851" y="23"/>
                    </a:cubicBezTo>
                    <a:cubicBezTo>
                      <a:pt x="837" y="9"/>
                      <a:pt x="815" y="1"/>
                      <a:pt x="7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6"/>
              <p:cNvSpPr/>
              <p:nvPr/>
            </p:nvSpPr>
            <p:spPr>
              <a:xfrm>
                <a:off x="2625725" y="2669300"/>
                <a:ext cx="23350" cy="24525"/>
              </a:xfrm>
              <a:custGeom>
                <a:avLst/>
                <a:gdLst/>
                <a:ahLst/>
                <a:cxnLst/>
                <a:rect l="l" t="t" r="r" b="b"/>
                <a:pathLst>
                  <a:path w="934" h="981" extrusionOk="0">
                    <a:moveTo>
                      <a:pt x="813" y="0"/>
                    </a:moveTo>
                    <a:cubicBezTo>
                      <a:pt x="783" y="0"/>
                      <a:pt x="755" y="13"/>
                      <a:pt x="737" y="31"/>
                    </a:cubicBezTo>
                    <a:cubicBezTo>
                      <a:pt x="508" y="293"/>
                      <a:pt x="263" y="555"/>
                      <a:pt x="33" y="817"/>
                    </a:cubicBezTo>
                    <a:cubicBezTo>
                      <a:pt x="1" y="850"/>
                      <a:pt x="1" y="915"/>
                      <a:pt x="33" y="964"/>
                    </a:cubicBezTo>
                    <a:cubicBezTo>
                      <a:pt x="66" y="981"/>
                      <a:pt x="83" y="981"/>
                      <a:pt x="115" y="981"/>
                    </a:cubicBezTo>
                    <a:cubicBezTo>
                      <a:pt x="148" y="981"/>
                      <a:pt x="164" y="981"/>
                      <a:pt x="181" y="948"/>
                    </a:cubicBezTo>
                    <a:cubicBezTo>
                      <a:pt x="426" y="702"/>
                      <a:pt x="655" y="440"/>
                      <a:pt x="885" y="179"/>
                    </a:cubicBezTo>
                    <a:cubicBezTo>
                      <a:pt x="934" y="129"/>
                      <a:pt x="917" y="64"/>
                      <a:pt x="885" y="31"/>
                    </a:cubicBezTo>
                    <a:cubicBezTo>
                      <a:pt x="862" y="9"/>
                      <a:pt x="837" y="0"/>
                      <a:pt x="8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6"/>
              <p:cNvSpPr/>
              <p:nvPr/>
            </p:nvSpPr>
            <p:spPr>
              <a:xfrm>
                <a:off x="2590125" y="2707975"/>
                <a:ext cx="23775" cy="24325"/>
              </a:xfrm>
              <a:custGeom>
                <a:avLst/>
                <a:gdLst/>
                <a:ahLst/>
                <a:cxnLst/>
                <a:rect l="l" t="t" r="r" b="b"/>
                <a:pathLst>
                  <a:path w="951" h="973" extrusionOk="0">
                    <a:moveTo>
                      <a:pt x="829" y="0"/>
                    </a:moveTo>
                    <a:cubicBezTo>
                      <a:pt x="800" y="0"/>
                      <a:pt x="772" y="12"/>
                      <a:pt x="754" y="39"/>
                    </a:cubicBezTo>
                    <a:cubicBezTo>
                      <a:pt x="508" y="285"/>
                      <a:pt x="279" y="547"/>
                      <a:pt x="33" y="792"/>
                    </a:cubicBezTo>
                    <a:cubicBezTo>
                      <a:pt x="1" y="841"/>
                      <a:pt x="1" y="907"/>
                      <a:pt x="50" y="939"/>
                    </a:cubicBezTo>
                    <a:cubicBezTo>
                      <a:pt x="66" y="956"/>
                      <a:pt x="83" y="972"/>
                      <a:pt x="115" y="972"/>
                    </a:cubicBezTo>
                    <a:cubicBezTo>
                      <a:pt x="148" y="972"/>
                      <a:pt x="164" y="956"/>
                      <a:pt x="181" y="939"/>
                    </a:cubicBezTo>
                    <a:cubicBezTo>
                      <a:pt x="426" y="694"/>
                      <a:pt x="672" y="432"/>
                      <a:pt x="901" y="170"/>
                    </a:cubicBezTo>
                    <a:cubicBezTo>
                      <a:pt x="950" y="137"/>
                      <a:pt x="934" y="72"/>
                      <a:pt x="901" y="23"/>
                    </a:cubicBezTo>
                    <a:cubicBezTo>
                      <a:pt x="879" y="8"/>
                      <a:pt x="854" y="0"/>
                      <a:pt x="8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6"/>
              <p:cNvSpPr/>
              <p:nvPr/>
            </p:nvSpPr>
            <p:spPr>
              <a:xfrm>
                <a:off x="2553700" y="2746025"/>
                <a:ext cx="24175" cy="23925"/>
              </a:xfrm>
              <a:custGeom>
                <a:avLst/>
                <a:gdLst/>
                <a:ahLst/>
                <a:cxnLst/>
                <a:rect l="l" t="t" r="r" b="b"/>
                <a:pathLst>
                  <a:path w="967" h="957" extrusionOk="0">
                    <a:moveTo>
                      <a:pt x="858" y="0"/>
                    </a:moveTo>
                    <a:cubicBezTo>
                      <a:pt x="829" y="0"/>
                      <a:pt x="797" y="12"/>
                      <a:pt x="770" y="39"/>
                    </a:cubicBezTo>
                    <a:cubicBezTo>
                      <a:pt x="541" y="285"/>
                      <a:pt x="296" y="531"/>
                      <a:pt x="50" y="792"/>
                    </a:cubicBezTo>
                    <a:cubicBezTo>
                      <a:pt x="1" y="825"/>
                      <a:pt x="17" y="891"/>
                      <a:pt x="50" y="923"/>
                    </a:cubicBezTo>
                    <a:cubicBezTo>
                      <a:pt x="66" y="956"/>
                      <a:pt x="99" y="956"/>
                      <a:pt x="132" y="956"/>
                    </a:cubicBezTo>
                    <a:cubicBezTo>
                      <a:pt x="148" y="956"/>
                      <a:pt x="181" y="956"/>
                      <a:pt x="197" y="923"/>
                    </a:cubicBezTo>
                    <a:cubicBezTo>
                      <a:pt x="443" y="678"/>
                      <a:pt x="688" y="432"/>
                      <a:pt x="918" y="170"/>
                    </a:cubicBezTo>
                    <a:cubicBezTo>
                      <a:pt x="967" y="138"/>
                      <a:pt x="967" y="72"/>
                      <a:pt x="918" y="23"/>
                    </a:cubicBezTo>
                    <a:cubicBezTo>
                      <a:pt x="903" y="8"/>
                      <a:pt x="882" y="0"/>
                      <a:pt x="8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6"/>
              <p:cNvSpPr/>
              <p:nvPr/>
            </p:nvSpPr>
            <p:spPr>
              <a:xfrm>
                <a:off x="2517300" y="2783625"/>
                <a:ext cx="24150" cy="23975"/>
              </a:xfrm>
              <a:custGeom>
                <a:avLst/>
                <a:gdLst/>
                <a:ahLst/>
                <a:cxnLst/>
                <a:rect l="l" t="t" r="r" b="b"/>
                <a:pathLst>
                  <a:path w="966" h="959" extrusionOk="0">
                    <a:moveTo>
                      <a:pt x="851" y="0"/>
                    </a:moveTo>
                    <a:cubicBezTo>
                      <a:pt x="823" y="0"/>
                      <a:pt x="794" y="9"/>
                      <a:pt x="769" y="25"/>
                    </a:cubicBezTo>
                    <a:cubicBezTo>
                      <a:pt x="540" y="271"/>
                      <a:pt x="295" y="532"/>
                      <a:pt x="49" y="778"/>
                    </a:cubicBezTo>
                    <a:cubicBezTo>
                      <a:pt x="0" y="811"/>
                      <a:pt x="0" y="876"/>
                      <a:pt x="49" y="925"/>
                    </a:cubicBezTo>
                    <a:cubicBezTo>
                      <a:pt x="66" y="942"/>
                      <a:pt x="98" y="958"/>
                      <a:pt x="115" y="958"/>
                    </a:cubicBezTo>
                    <a:cubicBezTo>
                      <a:pt x="147" y="958"/>
                      <a:pt x="180" y="942"/>
                      <a:pt x="197" y="925"/>
                    </a:cubicBezTo>
                    <a:cubicBezTo>
                      <a:pt x="442" y="680"/>
                      <a:pt x="688" y="418"/>
                      <a:pt x="933" y="172"/>
                    </a:cubicBezTo>
                    <a:cubicBezTo>
                      <a:pt x="966" y="140"/>
                      <a:pt x="966" y="74"/>
                      <a:pt x="933" y="25"/>
                    </a:cubicBezTo>
                    <a:cubicBezTo>
                      <a:pt x="909" y="9"/>
                      <a:pt x="880" y="0"/>
                      <a:pt x="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6"/>
              <p:cNvSpPr/>
              <p:nvPr/>
            </p:nvSpPr>
            <p:spPr>
              <a:xfrm>
                <a:off x="2480875" y="2820875"/>
                <a:ext cx="24175" cy="23950"/>
              </a:xfrm>
              <a:custGeom>
                <a:avLst/>
                <a:gdLst/>
                <a:ahLst/>
                <a:cxnLst/>
                <a:rect l="l" t="t" r="r" b="b"/>
                <a:pathLst>
                  <a:path w="967" h="958" extrusionOk="0">
                    <a:moveTo>
                      <a:pt x="837" y="0"/>
                    </a:moveTo>
                    <a:cubicBezTo>
                      <a:pt x="811" y="0"/>
                      <a:pt x="786" y="8"/>
                      <a:pt x="770" y="25"/>
                    </a:cubicBezTo>
                    <a:lnTo>
                      <a:pt x="33" y="778"/>
                    </a:lnTo>
                    <a:cubicBezTo>
                      <a:pt x="0" y="810"/>
                      <a:pt x="0" y="876"/>
                      <a:pt x="33" y="925"/>
                    </a:cubicBezTo>
                    <a:cubicBezTo>
                      <a:pt x="49" y="941"/>
                      <a:pt x="82" y="958"/>
                      <a:pt x="115" y="958"/>
                    </a:cubicBezTo>
                    <a:cubicBezTo>
                      <a:pt x="131" y="958"/>
                      <a:pt x="164" y="941"/>
                      <a:pt x="180" y="925"/>
                    </a:cubicBezTo>
                    <a:lnTo>
                      <a:pt x="917" y="172"/>
                    </a:lnTo>
                    <a:cubicBezTo>
                      <a:pt x="966" y="139"/>
                      <a:pt x="950" y="74"/>
                      <a:pt x="917" y="25"/>
                    </a:cubicBezTo>
                    <a:cubicBezTo>
                      <a:pt x="892" y="8"/>
                      <a:pt x="864" y="0"/>
                      <a:pt x="8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6"/>
              <p:cNvSpPr/>
              <p:nvPr/>
            </p:nvSpPr>
            <p:spPr>
              <a:xfrm>
                <a:off x="2444050" y="2858100"/>
                <a:ext cx="24150" cy="23975"/>
              </a:xfrm>
              <a:custGeom>
                <a:avLst/>
                <a:gdLst/>
                <a:ahLst/>
                <a:cxnLst/>
                <a:rect l="l" t="t" r="r" b="b"/>
                <a:pathLst>
                  <a:path w="966" h="959" extrusionOk="0">
                    <a:moveTo>
                      <a:pt x="849" y="1"/>
                    </a:moveTo>
                    <a:cubicBezTo>
                      <a:pt x="823" y="1"/>
                      <a:pt x="794" y="9"/>
                      <a:pt x="769" y="25"/>
                    </a:cubicBezTo>
                    <a:cubicBezTo>
                      <a:pt x="524" y="271"/>
                      <a:pt x="278" y="533"/>
                      <a:pt x="49" y="778"/>
                    </a:cubicBezTo>
                    <a:cubicBezTo>
                      <a:pt x="0" y="811"/>
                      <a:pt x="0" y="876"/>
                      <a:pt x="49" y="925"/>
                    </a:cubicBezTo>
                    <a:cubicBezTo>
                      <a:pt x="66" y="942"/>
                      <a:pt x="98" y="958"/>
                      <a:pt x="115" y="958"/>
                    </a:cubicBezTo>
                    <a:cubicBezTo>
                      <a:pt x="147" y="958"/>
                      <a:pt x="164" y="942"/>
                      <a:pt x="197" y="925"/>
                    </a:cubicBezTo>
                    <a:cubicBezTo>
                      <a:pt x="442" y="680"/>
                      <a:pt x="671" y="418"/>
                      <a:pt x="917" y="172"/>
                    </a:cubicBezTo>
                    <a:cubicBezTo>
                      <a:pt x="966" y="140"/>
                      <a:pt x="966" y="74"/>
                      <a:pt x="917" y="25"/>
                    </a:cubicBezTo>
                    <a:cubicBezTo>
                      <a:pt x="900" y="9"/>
                      <a:pt x="876" y="1"/>
                      <a:pt x="8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6"/>
              <p:cNvSpPr/>
              <p:nvPr/>
            </p:nvSpPr>
            <p:spPr>
              <a:xfrm>
                <a:off x="2407625" y="2895375"/>
                <a:ext cx="24175" cy="23925"/>
              </a:xfrm>
              <a:custGeom>
                <a:avLst/>
                <a:gdLst/>
                <a:ahLst/>
                <a:cxnLst/>
                <a:rect l="l" t="t" r="r" b="b"/>
                <a:pathLst>
                  <a:path w="967" h="957" extrusionOk="0">
                    <a:moveTo>
                      <a:pt x="845" y="1"/>
                    </a:moveTo>
                    <a:cubicBezTo>
                      <a:pt x="816" y="1"/>
                      <a:pt x="788" y="13"/>
                      <a:pt x="770" y="40"/>
                    </a:cubicBezTo>
                    <a:cubicBezTo>
                      <a:pt x="524" y="286"/>
                      <a:pt x="279" y="531"/>
                      <a:pt x="49" y="793"/>
                    </a:cubicBezTo>
                    <a:cubicBezTo>
                      <a:pt x="0" y="826"/>
                      <a:pt x="0" y="891"/>
                      <a:pt x="49" y="940"/>
                    </a:cubicBezTo>
                    <a:cubicBezTo>
                      <a:pt x="66" y="957"/>
                      <a:pt x="99" y="957"/>
                      <a:pt x="115" y="957"/>
                    </a:cubicBezTo>
                    <a:cubicBezTo>
                      <a:pt x="148" y="957"/>
                      <a:pt x="164" y="957"/>
                      <a:pt x="197" y="924"/>
                    </a:cubicBezTo>
                    <a:cubicBezTo>
                      <a:pt x="442" y="678"/>
                      <a:pt x="671" y="433"/>
                      <a:pt x="917" y="171"/>
                    </a:cubicBezTo>
                    <a:cubicBezTo>
                      <a:pt x="966" y="138"/>
                      <a:pt x="950" y="73"/>
                      <a:pt x="917" y="24"/>
                    </a:cubicBezTo>
                    <a:cubicBezTo>
                      <a:pt x="895" y="9"/>
                      <a:pt x="870" y="1"/>
                      <a:pt x="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6"/>
              <p:cNvSpPr/>
              <p:nvPr/>
            </p:nvSpPr>
            <p:spPr>
              <a:xfrm>
                <a:off x="2371600" y="2933100"/>
                <a:ext cx="23775" cy="24250"/>
              </a:xfrm>
              <a:custGeom>
                <a:avLst/>
                <a:gdLst/>
                <a:ahLst/>
                <a:cxnLst/>
                <a:rect l="l" t="t" r="r" b="b"/>
                <a:pathLst>
                  <a:path w="951" h="970" extrusionOk="0">
                    <a:moveTo>
                      <a:pt x="836" y="0"/>
                    </a:moveTo>
                    <a:cubicBezTo>
                      <a:pt x="807" y="0"/>
                      <a:pt x="778" y="12"/>
                      <a:pt x="754" y="37"/>
                    </a:cubicBezTo>
                    <a:cubicBezTo>
                      <a:pt x="525" y="282"/>
                      <a:pt x="279" y="544"/>
                      <a:pt x="50" y="790"/>
                    </a:cubicBezTo>
                    <a:cubicBezTo>
                      <a:pt x="1" y="839"/>
                      <a:pt x="17" y="904"/>
                      <a:pt x="50" y="937"/>
                    </a:cubicBezTo>
                    <a:cubicBezTo>
                      <a:pt x="66" y="970"/>
                      <a:pt x="99" y="970"/>
                      <a:pt x="116" y="970"/>
                    </a:cubicBezTo>
                    <a:cubicBezTo>
                      <a:pt x="148" y="970"/>
                      <a:pt x="181" y="954"/>
                      <a:pt x="197" y="937"/>
                    </a:cubicBezTo>
                    <a:cubicBezTo>
                      <a:pt x="443" y="675"/>
                      <a:pt x="672" y="430"/>
                      <a:pt x="918" y="184"/>
                    </a:cubicBezTo>
                    <a:cubicBezTo>
                      <a:pt x="950" y="135"/>
                      <a:pt x="950" y="70"/>
                      <a:pt x="918" y="37"/>
                    </a:cubicBezTo>
                    <a:cubicBezTo>
                      <a:pt x="893" y="12"/>
                      <a:pt x="864" y="0"/>
                      <a:pt x="8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6"/>
              <p:cNvSpPr/>
              <p:nvPr/>
            </p:nvSpPr>
            <p:spPr>
              <a:xfrm>
                <a:off x="2336425" y="2971450"/>
                <a:ext cx="23350" cy="24375"/>
              </a:xfrm>
              <a:custGeom>
                <a:avLst/>
                <a:gdLst/>
                <a:ahLst/>
                <a:cxnLst/>
                <a:rect l="l" t="t" r="r" b="b"/>
                <a:pathLst>
                  <a:path w="934" h="975" extrusionOk="0">
                    <a:moveTo>
                      <a:pt x="817" y="1"/>
                    </a:moveTo>
                    <a:cubicBezTo>
                      <a:pt x="790" y="1"/>
                      <a:pt x="761" y="9"/>
                      <a:pt x="737" y="25"/>
                    </a:cubicBezTo>
                    <a:cubicBezTo>
                      <a:pt x="508" y="287"/>
                      <a:pt x="279" y="549"/>
                      <a:pt x="33" y="811"/>
                    </a:cubicBezTo>
                    <a:cubicBezTo>
                      <a:pt x="0" y="844"/>
                      <a:pt x="0" y="909"/>
                      <a:pt x="49" y="958"/>
                    </a:cubicBezTo>
                    <a:cubicBezTo>
                      <a:pt x="66" y="975"/>
                      <a:pt x="98" y="975"/>
                      <a:pt x="115" y="975"/>
                    </a:cubicBezTo>
                    <a:cubicBezTo>
                      <a:pt x="148" y="975"/>
                      <a:pt x="180" y="975"/>
                      <a:pt x="197" y="942"/>
                    </a:cubicBezTo>
                    <a:cubicBezTo>
                      <a:pt x="426" y="680"/>
                      <a:pt x="655" y="434"/>
                      <a:pt x="901" y="173"/>
                    </a:cubicBezTo>
                    <a:cubicBezTo>
                      <a:pt x="933" y="123"/>
                      <a:pt x="933" y="58"/>
                      <a:pt x="884" y="25"/>
                    </a:cubicBezTo>
                    <a:cubicBezTo>
                      <a:pt x="868" y="9"/>
                      <a:pt x="843" y="1"/>
                      <a:pt x="8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6"/>
              <p:cNvSpPr/>
              <p:nvPr/>
            </p:nvSpPr>
            <p:spPr>
              <a:xfrm>
                <a:off x="2302050" y="3010375"/>
                <a:ext cx="22925" cy="25150"/>
              </a:xfrm>
              <a:custGeom>
                <a:avLst/>
                <a:gdLst/>
                <a:ahLst/>
                <a:cxnLst/>
                <a:rect l="l" t="t" r="r" b="b"/>
                <a:pathLst>
                  <a:path w="917" h="1006" extrusionOk="0">
                    <a:moveTo>
                      <a:pt x="796" y="0"/>
                    </a:moveTo>
                    <a:cubicBezTo>
                      <a:pt x="767" y="0"/>
                      <a:pt x="739" y="13"/>
                      <a:pt x="721" y="40"/>
                    </a:cubicBezTo>
                    <a:cubicBezTo>
                      <a:pt x="491" y="301"/>
                      <a:pt x="262" y="563"/>
                      <a:pt x="33" y="825"/>
                    </a:cubicBezTo>
                    <a:cubicBezTo>
                      <a:pt x="0" y="874"/>
                      <a:pt x="0" y="940"/>
                      <a:pt x="49" y="973"/>
                    </a:cubicBezTo>
                    <a:cubicBezTo>
                      <a:pt x="66" y="989"/>
                      <a:pt x="99" y="1005"/>
                      <a:pt x="115" y="1005"/>
                    </a:cubicBezTo>
                    <a:cubicBezTo>
                      <a:pt x="148" y="1005"/>
                      <a:pt x="180" y="989"/>
                      <a:pt x="197" y="956"/>
                    </a:cubicBezTo>
                    <a:cubicBezTo>
                      <a:pt x="426" y="694"/>
                      <a:pt x="655" y="432"/>
                      <a:pt x="884" y="171"/>
                    </a:cubicBezTo>
                    <a:cubicBezTo>
                      <a:pt x="917" y="121"/>
                      <a:pt x="917" y="56"/>
                      <a:pt x="868" y="23"/>
                    </a:cubicBezTo>
                    <a:cubicBezTo>
                      <a:pt x="846" y="8"/>
                      <a:pt x="820" y="0"/>
                      <a:pt x="7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6" name="Google Shape;576;p6"/>
            <p:cNvGrpSpPr/>
            <p:nvPr/>
          </p:nvGrpSpPr>
          <p:grpSpPr>
            <a:xfrm flipH="1">
              <a:off x="8034812" y="394279"/>
              <a:ext cx="855675" cy="717803"/>
              <a:chOff x="2958425" y="1973975"/>
              <a:chExt cx="398600" cy="334375"/>
            </a:xfrm>
          </p:grpSpPr>
          <p:sp>
            <p:nvSpPr>
              <p:cNvPr id="577" name="Google Shape;577;p6"/>
              <p:cNvSpPr/>
              <p:nvPr/>
            </p:nvSpPr>
            <p:spPr>
              <a:xfrm>
                <a:off x="2961275" y="1976450"/>
                <a:ext cx="392875" cy="329025"/>
              </a:xfrm>
              <a:custGeom>
                <a:avLst/>
                <a:gdLst/>
                <a:ahLst/>
                <a:cxnLst/>
                <a:rect l="l" t="t" r="r" b="b"/>
                <a:pathLst>
                  <a:path w="15715" h="13161" extrusionOk="0">
                    <a:moveTo>
                      <a:pt x="15715" y="1"/>
                    </a:moveTo>
                    <a:lnTo>
                      <a:pt x="1" y="1965"/>
                    </a:lnTo>
                    <a:lnTo>
                      <a:pt x="4682" y="4633"/>
                    </a:lnTo>
                    <a:lnTo>
                      <a:pt x="2063" y="7317"/>
                    </a:lnTo>
                    <a:lnTo>
                      <a:pt x="6188" y="7563"/>
                    </a:lnTo>
                    <a:lnTo>
                      <a:pt x="6188" y="13161"/>
                    </a:lnTo>
                    <a:lnTo>
                      <a:pt x="1571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6"/>
              <p:cNvSpPr/>
              <p:nvPr/>
            </p:nvSpPr>
            <p:spPr>
              <a:xfrm>
                <a:off x="2958425" y="1973975"/>
                <a:ext cx="398600" cy="334375"/>
              </a:xfrm>
              <a:custGeom>
                <a:avLst/>
                <a:gdLst/>
                <a:ahLst/>
                <a:cxnLst/>
                <a:rect l="l" t="t" r="r" b="b"/>
                <a:pathLst>
                  <a:path w="15944" h="13375" extrusionOk="0">
                    <a:moveTo>
                      <a:pt x="15819" y="1"/>
                    </a:moveTo>
                    <a:cubicBezTo>
                      <a:pt x="15800" y="1"/>
                      <a:pt x="15780" y="6"/>
                      <a:pt x="15763" y="18"/>
                    </a:cubicBezTo>
                    <a:lnTo>
                      <a:pt x="6138" y="5452"/>
                    </a:lnTo>
                    <a:lnTo>
                      <a:pt x="164" y="1966"/>
                    </a:lnTo>
                    <a:cubicBezTo>
                      <a:pt x="147" y="1954"/>
                      <a:pt x="129" y="1949"/>
                      <a:pt x="113" y="1949"/>
                    </a:cubicBezTo>
                    <a:cubicBezTo>
                      <a:pt x="82" y="1949"/>
                      <a:pt x="54" y="1967"/>
                      <a:pt x="33" y="1998"/>
                    </a:cubicBezTo>
                    <a:cubicBezTo>
                      <a:pt x="0" y="2047"/>
                      <a:pt x="17" y="2113"/>
                      <a:pt x="66" y="2146"/>
                    </a:cubicBezTo>
                    <a:lnTo>
                      <a:pt x="6089" y="5665"/>
                    </a:lnTo>
                    <a:cubicBezTo>
                      <a:pt x="6106" y="5673"/>
                      <a:pt x="6122" y="5677"/>
                      <a:pt x="6138" y="5677"/>
                    </a:cubicBezTo>
                    <a:cubicBezTo>
                      <a:pt x="6155" y="5677"/>
                      <a:pt x="6171" y="5673"/>
                      <a:pt x="6188" y="5665"/>
                    </a:cubicBezTo>
                    <a:lnTo>
                      <a:pt x="12457" y="2129"/>
                    </a:lnTo>
                    <a:lnTo>
                      <a:pt x="6417" y="5976"/>
                    </a:lnTo>
                    <a:cubicBezTo>
                      <a:pt x="6384" y="5992"/>
                      <a:pt x="6368" y="6025"/>
                      <a:pt x="6368" y="6058"/>
                    </a:cubicBezTo>
                    <a:lnTo>
                      <a:pt x="6188" y="13260"/>
                    </a:lnTo>
                    <a:cubicBezTo>
                      <a:pt x="6188" y="13325"/>
                      <a:pt x="6237" y="13374"/>
                      <a:pt x="6286" y="13374"/>
                    </a:cubicBezTo>
                    <a:lnTo>
                      <a:pt x="6302" y="13374"/>
                    </a:lnTo>
                    <a:cubicBezTo>
                      <a:pt x="6351" y="13374"/>
                      <a:pt x="6400" y="13325"/>
                      <a:pt x="6400" y="13260"/>
                    </a:cubicBezTo>
                    <a:lnTo>
                      <a:pt x="6580" y="6123"/>
                    </a:lnTo>
                    <a:lnTo>
                      <a:pt x="15878" y="198"/>
                    </a:lnTo>
                    <a:cubicBezTo>
                      <a:pt x="15927" y="165"/>
                      <a:pt x="15943" y="100"/>
                      <a:pt x="15910" y="50"/>
                    </a:cubicBezTo>
                    <a:cubicBezTo>
                      <a:pt x="15889" y="19"/>
                      <a:pt x="15854" y="1"/>
                      <a:pt x="158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79" name="Google Shape;579;p6"/>
          <p:cNvSpPr/>
          <p:nvPr/>
        </p:nvSpPr>
        <p:spPr>
          <a:xfrm rot="10800000" flipH="1">
            <a:off x="8713860" y="813495"/>
            <a:ext cx="236927" cy="235676"/>
          </a:xfrm>
          <a:custGeom>
            <a:avLst/>
            <a:gdLst/>
            <a:ahLst/>
            <a:cxnLst/>
            <a:rect l="l" t="t" r="r" b="b"/>
            <a:pathLst>
              <a:path w="8201" h="8157" extrusionOk="0">
                <a:moveTo>
                  <a:pt x="4234" y="1"/>
                </a:moveTo>
                <a:cubicBezTo>
                  <a:pt x="4191" y="1"/>
                  <a:pt x="4149" y="21"/>
                  <a:pt x="4125" y="60"/>
                </a:cubicBezTo>
                <a:lnTo>
                  <a:pt x="3356" y="1353"/>
                </a:lnTo>
                <a:cubicBezTo>
                  <a:pt x="2898" y="2122"/>
                  <a:pt x="2243" y="2744"/>
                  <a:pt x="1441" y="3137"/>
                </a:cubicBezTo>
                <a:lnTo>
                  <a:pt x="99" y="3825"/>
                </a:lnTo>
                <a:cubicBezTo>
                  <a:pt x="0" y="3874"/>
                  <a:pt x="0" y="4005"/>
                  <a:pt x="82" y="4054"/>
                </a:cubicBezTo>
                <a:lnTo>
                  <a:pt x="1392" y="4823"/>
                </a:lnTo>
                <a:cubicBezTo>
                  <a:pt x="2145" y="5282"/>
                  <a:pt x="2767" y="5936"/>
                  <a:pt x="3176" y="6738"/>
                </a:cubicBezTo>
                <a:lnTo>
                  <a:pt x="3847" y="8081"/>
                </a:lnTo>
                <a:cubicBezTo>
                  <a:pt x="3873" y="8132"/>
                  <a:pt x="3921" y="8156"/>
                  <a:pt x="3968" y="8156"/>
                </a:cubicBezTo>
                <a:cubicBezTo>
                  <a:pt x="4011" y="8156"/>
                  <a:pt x="4053" y="8136"/>
                  <a:pt x="4076" y="8097"/>
                </a:cubicBezTo>
                <a:lnTo>
                  <a:pt x="4845" y="6787"/>
                </a:lnTo>
                <a:cubicBezTo>
                  <a:pt x="5304" y="6018"/>
                  <a:pt x="5958" y="5413"/>
                  <a:pt x="6761" y="5003"/>
                </a:cubicBezTo>
                <a:lnTo>
                  <a:pt x="8103" y="4332"/>
                </a:lnTo>
                <a:cubicBezTo>
                  <a:pt x="8201" y="4283"/>
                  <a:pt x="8201" y="4152"/>
                  <a:pt x="8119" y="4087"/>
                </a:cubicBezTo>
                <a:lnTo>
                  <a:pt x="6810" y="3334"/>
                </a:lnTo>
                <a:cubicBezTo>
                  <a:pt x="6057" y="2875"/>
                  <a:pt x="5435" y="2204"/>
                  <a:pt x="5025" y="1419"/>
                </a:cubicBezTo>
                <a:lnTo>
                  <a:pt x="4354" y="76"/>
                </a:lnTo>
                <a:cubicBezTo>
                  <a:pt x="4329" y="25"/>
                  <a:pt x="4281" y="1"/>
                  <a:pt x="42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0" name="Google Shape;580;p6"/>
          <p:cNvGrpSpPr/>
          <p:nvPr/>
        </p:nvGrpSpPr>
        <p:grpSpPr>
          <a:xfrm rot="-10052584">
            <a:off x="8931191" y="2041557"/>
            <a:ext cx="423245" cy="1440277"/>
            <a:chOff x="2869625" y="946450"/>
            <a:chExt cx="52800" cy="179675"/>
          </a:xfrm>
        </p:grpSpPr>
        <p:sp>
          <p:nvSpPr>
            <p:cNvPr id="581" name="Google Shape;581;p6"/>
            <p:cNvSpPr/>
            <p:nvPr/>
          </p:nvSpPr>
          <p:spPr>
            <a:xfrm>
              <a:off x="2869625" y="971425"/>
              <a:ext cx="52800" cy="154700"/>
            </a:xfrm>
            <a:custGeom>
              <a:avLst/>
              <a:gdLst/>
              <a:ahLst/>
              <a:cxnLst/>
              <a:rect l="l" t="t" r="r" b="b"/>
              <a:pathLst>
                <a:path w="2112" h="6188" extrusionOk="0">
                  <a:moveTo>
                    <a:pt x="1572" y="50"/>
                  </a:moveTo>
                  <a:lnTo>
                    <a:pt x="2063" y="6024"/>
                  </a:lnTo>
                  <a:lnTo>
                    <a:pt x="557" y="6139"/>
                  </a:lnTo>
                  <a:lnTo>
                    <a:pt x="49" y="180"/>
                  </a:lnTo>
                  <a:lnTo>
                    <a:pt x="1572" y="50"/>
                  </a:lnTo>
                  <a:close/>
                  <a:moveTo>
                    <a:pt x="1604" y="0"/>
                  </a:moveTo>
                  <a:lnTo>
                    <a:pt x="0" y="148"/>
                  </a:lnTo>
                  <a:lnTo>
                    <a:pt x="508" y="6188"/>
                  </a:lnTo>
                  <a:lnTo>
                    <a:pt x="2112" y="6057"/>
                  </a:lnTo>
                  <a:lnTo>
                    <a:pt x="16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6"/>
            <p:cNvSpPr/>
            <p:nvPr/>
          </p:nvSpPr>
          <p:spPr>
            <a:xfrm>
              <a:off x="2869625" y="946450"/>
              <a:ext cx="40125" cy="29500"/>
            </a:xfrm>
            <a:custGeom>
              <a:avLst/>
              <a:gdLst/>
              <a:ahLst/>
              <a:cxnLst/>
              <a:rect l="l" t="t" r="r" b="b"/>
              <a:pathLst>
                <a:path w="1605" h="1180" extrusionOk="0">
                  <a:moveTo>
                    <a:pt x="737" y="1"/>
                  </a:moveTo>
                  <a:lnTo>
                    <a:pt x="0" y="1147"/>
                  </a:lnTo>
                  <a:lnTo>
                    <a:pt x="33" y="1179"/>
                  </a:lnTo>
                  <a:lnTo>
                    <a:pt x="737" y="66"/>
                  </a:lnTo>
                  <a:lnTo>
                    <a:pt x="1572" y="1049"/>
                  </a:lnTo>
                  <a:lnTo>
                    <a:pt x="1604" y="1016"/>
                  </a:lnTo>
                  <a:lnTo>
                    <a:pt x="7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6"/>
            <p:cNvSpPr/>
            <p:nvPr/>
          </p:nvSpPr>
          <p:spPr>
            <a:xfrm>
              <a:off x="2881900" y="1103200"/>
              <a:ext cx="38500" cy="4100"/>
            </a:xfrm>
            <a:custGeom>
              <a:avLst/>
              <a:gdLst/>
              <a:ahLst/>
              <a:cxnLst/>
              <a:rect l="l" t="t" r="r" b="b"/>
              <a:pathLst>
                <a:path w="1540" h="164" extrusionOk="0">
                  <a:moveTo>
                    <a:pt x="1539" y="0"/>
                  </a:moveTo>
                  <a:lnTo>
                    <a:pt x="0" y="131"/>
                  </a:lnTo>
                  <a:lnTo>
                    <a:pt x="0" y="164"/>
                  </a:lnTo>
                  <a:lnTo>
                    <a:pt x="1539" y="33"/>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6"/>
            <p:cNvSpPr/>
            <p:nvPr/>
          </p:nvSpPr>
          <p:spPr>
            <a:xfrm>
              <a:off x="2882300" y="1106875"/>
              <a:ext cx="38500" cy="4525"/>
            </a:xfrm>
            <a:custGeom>
              <a:avLst/>
              <a:gdLst/>
              <a:ahLst/>
              <a:cxnLst/>
              <a:rect l="l" t="t" r="r" b="b"/>
              <a:pathLst>
                <a:path w="1540" h="181" extrusionOk="0">
                  <a:moveTo>
                    <a:pt x="1539" y="0"/>
                  </a:moveTo>
                  <a:lnTo>
                    <a:pt x="1" y="131"/>
                  </a:lnTo>
                  <a:lnTo>
                    <a:pt x="1" y="180"/>
                  </a:lnTo>
                  <a:lnTo>
                    <a:pt x="1539" y="50"/>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6"/>
            <p:cNvSpPr/>
            <p:nvPr/>
          </p:nvSpPr>
          <p:spPr>
            <a:xfrm>
              <a:off x="2881900" y="947275"/>
              <a:ext cx="13125" cy="9850"/>
            </a:xfrm>
            <a:custGeom>
              <a:avLst/>
              <a:gdLst/>
              <a:ahLst/>
              <a:cxnLst/>
              <a:rect l="l" t="t" r="r" b="b"/>
              <a:pathLst>
                <a:path w="525" h="394" extrusionOk="0">
                  <a:moveTo>
                    <a:pt x="246" y="1"/>
                  </a:moveTo>
                  <a:lnTo>
                    <a:pt x="0" y="394"/>
                  </a:lnTo>
                  <a:lnTo>
                    <a:pt x="524" y="328"/>
                  </a:lnTo>
                  <a:lnTo>
                    <a:pt x="2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6"/>
            <p:cNvSpPr/>
            <p:nvPr/>
          </p:nvSpPr>
          <p:spPr>
            <a:xfrm>
              <a:off x="2878625" y="975100"/>
              <a:ext cx="11900" cy="130975"/>
            </a:xfrm>
            <a:custGeom>
              <a:avLst/>
              <a:gdLst/>
              <a:ahLst/>
              <a:cxnLst/>
              <a:rect l="l" t="t" r="r" b="b"/>
              <a:pathLst>
                <a:path w="476" h="5239" extrusionOk="0">
                  <a:moveTo>
                    <a:pt x="0" y="1"/>
                  </a:moveTo>
                  <a:lnTo>
                    <a:pt x="442" y="5239"/>
                  </a:lnTo>
                  <a:lnTo>
                    <a:pt x="475" y="5222"/>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6"/>
            <p:cNvSpPr/>
            <p:nvPr/>
          </p:nvSpPr>
          <p:spPr>
            <a:xfrm>
              <a:off x="2888850" y="973875"/>
              <a:ext cx="11900" cy="131375"/>
            </a:xfrm>
            <a:custGeom>
              <a:avLst/>
              <a:gdLst/>
              <a:ahLst/>
              <a:cxnLst/>
              <a:rect l="l" t="t" r="r" b="b"/>
              <a:pathLst>
                <a:path w="476" h="5255" extrusionOk="0">
                  <a:moveTo>
                    <a:pt x="33" y="1"/>
                  </a:moveTo>
                  <a:lnTo>
                    <a:pt x="1" y="17"/>
                  </a:lnTo>
                  <a:lnTo>
                    <a:pt x="443" y="5255"/>
                  </a:lnTo>
                  <a:lnTo>
                    <a:pt x="475" y="5239"/>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6"/>
            <p:cNvSpPr/>
            <p:nvPr/>
          </p:nvSpPr>
          <p:spPr>
            <a:xfrm>
              <a:off x="2898675" y="973050"/>
              <a:ext cx="12300" cy="131400"/>
            </a:xfrm>
            <a:custGeom>
              <a:avLst/>
              <a:gdLst/>
              <a:ahLst/>
              <a:cxnLst/>
              <a:rect l="l" t="t" r="r" b="b"/>
              <a:pathLst>
                <a:path w="492" h="5256" extrusionOk="0">
                  <a:moveTo>
                    <a:pt x="50" y="1"/>
                  </a:moveTo>
                  <a:lnTo>
                    <a:pt x="1" y="17"/>
                  </a:lnTo>
                  <a:lnTo>
                    <a:pt x="442" y="5255"/>
                  </a:lnTo>
                  <a:lnTo>
                    <a:pt x="492" y="5239"/>
                  </a:lnTo>
                  <a:lnTo>
                    <a:pt x="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9" name="Google Shape;589;p6"/>
          <p:cNvSpPr/>
          <p:nvPr/>
        </p:nvSpPr>
        <p:spPr>
          <a:xfrm>
            <a:off x="838100" y="-267525"/>
            <a:ext cx="503383" cy="577653"/>
          </a:xfrm>
          <a:custGeom>
            <a:avLst/>
            <a:gdLst/>
            <a:ahLst/>
            <a:cxnLst/>
            <a:rect l="l" t="t" r="r" b="b"/>
            <a:pathLst>
              <a:path w="3111" h="3570" extrusionOk="0">
                <a:moveTo>
                  <a:pt x="2342" y="1"/>
                </a:moveTo>
                <a:lnTo>
                  <a:pt x="1" y="1572"/>
                </a:lnTo>
                <a:lnTo>
                  <a:pt x="3111" y="3569"/>
                </a:lnTo>
                <a:lnTo>
                  <a:pt x="234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0" name="Google Shape;590;p6"/>
          <p:cNvGrpSpPr/>
          <p:nvPr/>
        </p:nvGrpSpPr>
        <p:grpSpPr>
          <a:xfrm rot="-254262">
            <a:off x="9505" y="389515"/>
            <a:ext cx="741969" cy="1018190"/>
            <a:chOff x="4757725" y="2390975"/>
            <a:chExt cx="509075" cy="698550"/>
          </a:xfrm>
        </p:grpSpPr>
        <p:sp>
          <p:nvSpPr>
            <p:cNvPr id="591" name="Google Shape;591;p6"/>
            <p:cNvSpPr/>
            <p:nvPr/>
          </p:nvSpPr>
          <p:spPr>
            <a:xfrm>
              <a:off x="4757725" y="2390975"/>
              <a:ext cx="509075" cy="698550"/>
            </a:xfrm>
            <a:custGeom>
              <a:avLst/>
              <a:gdLst/>
              <a:ahLst/>
              <a:cxnLst/>
              <a:rect l="l" t="t" r="r" b="b"/>
              <a:pathLst>
                <a:path w="20363" h="27942" extrusionOk="0">
                  <a:moveTo>
                    <a:pt x="17465" y="1"/>
                  </a:moveTo>
                  <a:cubicBezTo>
                    <a:pt x="17105" y="1"/>
                    <a:pt x="16745" y="83"/>
                    <a:pt x="16418" y="230"/>
                  </a:cubicBezTo>
                  <a:lnTo>
                    <a:pt x="11606" y="2456"/>
                  </a:lnTo>
                  <a:cubicBezTo>
                    <a:pt x="11164" y="2653"/>
                    <a:pt x="10820" y="2996"/>
                    <a:pt x="10591" y="3406"/>
                  </a:cubicBezTo>
                  <a:lnTo>
                    <a:pt x="573" y="21231"/>
                  </a:lnTo>
                  <a:cubicBezTo>
                    <a:pt x="0" y="22246"/>
                    <a:pt x="328" y="23522"/>
                    <a:pt x="1310" y="24144"/>
                  </a:cubicBezTo>
                  <a:lnTo>
                    <a:pt x="6810" y="27615"/>
                  </a:lnTo>
                  <a:cubicBezTo>
                    <a:pt x="7153" y="27827"/>
                    <a:pt x="7563" y="27942"/>
                    <a:pt x="7972" y="27942"/>
                  </a:cubicBezTo>
                  <a:cubicBezTo>
                    <a:pt x="8152" y="27942"/>
                    <a:pt x="8332" y="27926"/>
                    <a:pt x="8512" y="27876"/>
                  </a:cubicBezTo>
                  <a:cubicBezTo>
                    <a:pt x="9085" y="27729"/>
                    <a:pt x="9576" y="27353"/>
                    <a:pt x="9870" y="26829"/>
                  </a:cubicBezTo>
                  <a:lnTo>
                    <a:pt x="20084" y="8693"/>
                  </a:lnTo>
                  <a:cubicBezTo>
                    <a:pt x="20248" y="8398"/>
                    <a:pt x="20330" y="8071"/>
                    <a:pt x="20363" y="7760"/>
                  </a:cubicBezTo>
                  <a:cubicBezTo>
                    <a:pt x="20363" y="7645"/>
                    <a:pt x="20363" y="7530"/>
                    <a:pt x="20346" y="7416"/>
                  </a:cubicBezTo>
                  <a:cubicBezTo>
                    <a:pt x="20330" y="7269"/>
                    <a:pt x="20215" y="5763"/>
                    <a:pt x="20101" y="4339"/>
                  </a:cubicBezTo>
                  <a:lnTo>
                    <a:pt x="19953" y="2292"/>
                  </a:lnTo>
                  <a:cubicBezTo>
                    <a:pt x="19855" y="1016"/>
                    <a:pt x="18759" y="1"/>
                    <a:pt x="17465" y="1"/>
                  </a:cubicBezTo>
                  <a:close/>
                </a:path>
              </a:pathLst>
            </a:custGeom>
            <a:solidFill>
              <a:schemeClr val="accent1"/>
            </a:solidFill>
            <a:ln>
              <a:noFill/>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6"/>
            <p:cNvSpPr/>
            <p:nvPr/>
          </p:nvSpPr>
          <p:spPr>
            <a:xfrm>
              <a:off x="4819500" y="2501875"/>
              <a:ext cx="392475" cy="533225"/>
            </a:xfrm>
            <a:custGeom>
              <a:avLst/>
              <a:gdLst/>
              <a:ahLst/>
              <a:cxnLst/>
              <a:rect l="l" t="t" r="r" b="b"/>
              <a:pathLst>
                <a:path w="15699" h="21329" extrusionOk="0">
                  <a:moveTo>
                    <a:pt x="10051" y="1"/>
                  </a:moveTo>
                  <a:lnTo>
                    <a:pt x="9413" y="1130"/>
                  </a:lnTo>
                  <a:lnTo>
                    <a:pt x="8856" y="2129"/>
                  </a:lnTo>
                  <a:lnTo>
                    <a:pt x="8693" y="2423"/>
                  </a:lnTo>
                  <a:lnTo>
                    <a:pt x="3455" y="11721"/>
                  </a:lnTo>
                  <a:lnTo>
                    <a:pt x="3291" y="11999"/>
                  </a:lnTo>
                  <a:lnTo>
                    <a:pt x="2587" y="13276"/>
                  </a:lnTo>
                  <a:lnTo>
                    <a:pt x="1" y="17859"/>
                  </a:lnTo>
                  <a:lnTo>
                    <a:pt x="5501" y="21329"/>
                  </a:lnTo>
                  <a:lnTo>
                    <a:pt x="8365" y="16238"/>
                  </a:lnTo>
                  <a:lnTo>
                    <a:pt x="9135" y="14863"/>
                  </a:lnTo>
                  <a:lnTo>
                    <a:pt x="9298" y="14569"/>
                  </a:lnTo>
                  <a:lnTo>
                    <a:pt x="14520" y="5288"/>
                  </a:lnTo>
                  <a:lnTo>
                    <a:pt x="14683" y="4993"/>
                  </a:lnTo>
                  <a:lnTo>
                    <a:pt x="15240" y="3995"/>
                  </a:lnTo>
                  <a:lnTo>
                    <a:pt x="15698" y="3176"/>
                  </a:lnTo>
                  <a:lnTo>
                    <a:pt x="10182" y="83"/>
                  </a:lnTo>
                  <a:cubicBezTo>
                    <a:pt x="10166" y="66"/>
                    <a:pt x="10149" y="66"/>
                    <a:pt x="10149" y="50"/>
                  </a:cubicBezTo>
                  <a:cubicBezTo>
                    <a:pt x="10133" y="50"/>
                    <a:pt x="10117" y="33"/>
                    <a:pt x="10100" y="33"/>
                  </a:cubicBezTo>
                  <a:cubicBezTo>
                    <a:pt x="10100" y="17"/>
                    <a:pt x="10084" y="17"/>
                    <a:pt x="10068" y="17"/>
                  </a:cubicBezTo>
                  <a:cubicBezTo>
                    <a:pt x="10051" y="1"/>
                    <a:pt x="10051" y="1"/>
                    <a:pt x="10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6"/>
            <p:cNvSpPr/>
            <p:nvPr/>
          </p:nvSpPr>
          <p:spPr>
            <a:xfrm>
              <a:off x="5070775" y="2445450"/>
              <a:ext cx="141200" cy="135875"/>
            </a:xfrm>
            <a:custGeom>
              <a:avLst/>
              <a:gdLst/>
              <a:ahLst/>
              <a:cxnLst/>
              <a:rect l="l" t="t" r="r" b="b"/>
              <a:pathLst>
                <a:path w="5648" h="5435" extrusionOk="0">
                  <a:moveTo>
                    <a:pt x="4943" y="1"/>
                  </a:moveTo>
                  <a:cubicBezTo>
                    <a:pt x="4899" y="1"/>
                    <a:pt x="4855" y="10"/>
                    <a:pt x="4812" y="32"/>
                  </a:cubicBezTo>
                  <a:lnTo>
                    <a:pt x="3241" y="752"/>
                  </a:lnTo>
                  <a:lnTo>
                    <a:pt x="0" y="2258"/>
                  </a:lnTo>
                  <a:cubicBezTo>
                    <a:pt x="0" y="2258"/>
                    <a:pt x="5524" y="5435"/>
                    <a:pt x="5645" y="5435"/>
                  </a:cubicBezTo>
                  <a:cubicBezTo>
                    <a:pt x="5647" y="5435"/>
                    <a:pt x="5647" y="5434"/>
                    <a:pt x="5647" y="5433"/>
                  </a:cubicBezTo>
                  <a:cubicBezTo>
                    <a:pt x="5647" y="5401"/>
                    <a:pt x="5533" y="3813"/>
                    <a:pt x="5418" y="2340"/>
                  </a:cubicBezTo>
                  <a:cubicBezTo>
                    <a:pt x="5353" y="1538"/>
                    <a:pt x="5287" y="752"/>
                    <a:pt x="5254" y="294"/>
                  </a:cubicBezTo>
                  <a:cubicBezTo>
                    <a:pt x="5242" y="127"/>
                    <a:pt x="5098" y="1"/>
                    <a:pt x="49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6"/>
            <p:cNvSpPr/>
            <p:nvPr/>
          </p:nvSpPr>
          <p:spPr>
            <a:xfrm>
              <a:off x="4884175" y="2530125"/>
              <a:ext cx="316325" cy="377725"/>
            </a:xfrm>
            <a:custGeom>
              <a:avLst/>
              <a:gdLst/>
              <a:ahLst/>
              <a:cxnLst/>
              <a:rect l="l" t="t" r="r" b="b"/>
              <a:pathLst>
                <a:path w="12653" h="15109" extrusionOk="0">
                  <a:moveTo>
                    <a:pt x="6826" y="0"/>
                  </a:moveTo>
                  <a:lnTo>
                    <a:pt x="6269" y="999"/>
                  </a:lnTo>
                  <a:lnTo>
                    <a:pt x="6106" y="1293"/>
                  </a:lnTo>
                  <a:lnTo>
                    <a:pt x="868" y="10591"/>
                  </a:lnTo>
                  <a:lnTo>
                    <a:pt x="704" y="10869"/>
                  </a:lnTo>
                  <a:lnTo>
                    <a:pt x="0" y="12146"/>
                  </a:lnTo>
                  <a:lnTo>
                    <a:pt x="5778" y="15108"/>
                  </a:lnTo>
                  <a:lnTo>
                    <a:pt x="6548" y="13733"/>
                  </a:lnTo>
                  <a:lnTo>
                    <a:pt x="6711" y="13439"/>
                  </a:lnTo>
                  <a:lnTo>
                    <a:pt x="11933" y="4158"/>
                  </a:lnTo>
                  <a:lnTo>
                    <a:pt x="12096" y="3863"/>
                  </a:lnTo>
                  <a:lnTo>
                    <a:pt x="12653" y="2865"/>
                  </a:lnTo>
                  <a:lnTo>
                    <a:pt x="68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6"/>
            <p:cNvSpPr/>
            <p:nvPr/>
          </p:nvSpPr>
          <p:spPr>
            <a:xfrm>
              <a:off x="4983600" y="2629725"/>
              <a:ext cx="129350" cy="178000"/>
            </a:xfrm>
            <a:custGeom>
              <a:avLst/>
              <a:gdLst/>
              <a:ahLst/>
              <a:cxnLst/>
              <a:rect l="l" t="t" r="r" b="b"/>
              <a:pathLst>
                <a:path w="5174" h="7120" extrusionOk="0">
                  <a:moveTo>
                    <a:pt x="3502" y="331"/>
                  </a:moveTo>
                  <a:cubicBezTo>
                    <a:pt x="3541" y="331"/>
                    <a:pt x="3579" y="333"/>
                    <a:pt x="3618" y="337"/>
                  </a:cubicBezTo>
                  <a:cubicBezTo>
                    <a:pt x="3749" y="337"/>
                    <a:pt x="3880" y="387"/>
                    <a:pt x="3995" y="436"/>
                  </a:cubicBezTo>
                  <a:cubicBezTo>
                    <a:pt x="4567" y="714"/>
                    <a:pt x="4797" y="1385"/>
                    <a:pt x="4535" y="1942"/>
                  </a:cubicBezTo>
                  <a:lnTo>
                    <a:pt x="2521" y="6148"/>
                  </a:lnTo>
                  <a:cubicBezTo>
                    <a:pt x="2390" y="6427"/>
                    <a:pt x="2161" y="6623"/>
                    <a:pt x="1867" y="6721"/>
                  </a:cubicBezTo>
                  <a:cubicBezTo>
                    <a:pt x="1754" y="6771"/>
                    <a:pt x="1632" y="6793"/>
                    <a:pt x="1508" y="6793"/>
                  </a:cubicBezTo>
                  <a:cubicBezTo>
                    <a:pt x="1469" y="6793"/>
                    <a:pt x="1431" y="6791"/>
                    <a:pt x="1392" y="6787"/>
                  </a:cubicBezTo>
                  <a:cubicBezTo>
                    <a:pt x="1261" y="6770"/>
                    <a:pt x="1130" y="6738"/>
                    <a:pt x="1016" y="6688"/>
                  </a:cubicBezTo>
                  <a:cubicBezTo>
                    <a:pt x="737" y="6558"/>
                    <a:pt x="541" y="6328"/>
                    <a:pt x="443" y="6050"/>
                  </a:cubicBezTo>
                  <a:cubicBezTo>
                    <a:pt x="344" y="5755"/>
                    <a:pt x="361" y="5461"/>
                    <a:pt x="492" y="5183"/>
                  </a:cubicBezTo>
                  <a:lnTo>
                    <a:pt x="2505" y="976"/>
                  </a:lnTo>
                  <a:cubicBezTo>
                    <a:pt x="2685" y="571"/>
                    <a:pt x="3084" y="331"/>
                    <a:pt x="3502" y="331"/>
                  </a:cubicBezTo>
                  <a:close/>
                  <a:moveTo>
                    <a:pt x="3524" y="1"/>
                  </a:moveTo>
                  <a:cubicBezTo>
                    <a:pt x="2981" y="1"/>
                    <a:pt x="2459" y="308"/>
                    <a:pt x="2210" y="829"/>
                  </a:cubicBezTo>
                  <a:lnTo>
                    <a:pt x="181" y="5035"/>
                  </a:lnTo>
                  <a:cubicBezTo>
                    <a:pt x="17" y="5395"/>
                    <a:pt x="1" y="5788"/>
                    <a:pt x="132" y="6148"/>
                  </a:cubicBezTo>
                  <a:cubicBezTo>
                    <a:pt x="263" y="6525"/>
                    <a:pt x="524" y="6819"/>
                    <a:pt x="868" y="6983"/>
                  </a:cubicBezTo>
                  <a:cubicBezTo>
                    <a:pt x="1032" y="7065"/>
                    <a:pt x="1196" y="7098"/>
                    <a:pt x="1376" y="7114"/>
                  </a:cubicBezTo>
                  <a:cubicBezTo>
                    <a:pt x="1420" y="7118"/>
                    <a:pt x="1465" y="7120"/>
                    <a:pt x="1510" y="7120"/>
                  </a:cubicBezTo>
                  <a:cubicBezTo>
                    <a:pt x="1667" y="7120"/>
                    <a:pt x="1829" y="7096"/>
                    <a:pt x="1981" y="7032"/>
                  </a:cubicBezTo>
                  <a:cubicBezTo>
                    <a:pt x="2358" y="6918"/>
                    <a:pt x="2652" y="6639"/>
                    <a:pt x="2816" y="6296"/>
                  </a:cubicBezTo>
                  <a:lnTo>
                    <a:pt x="4829" y="2089"/>
                  </a:lnTo>
                  <a:cubicBezTo>
                    <a:pt x="5173" y="1352"/>
                    <a:pt x="4862" y="485"/>
                    <a:pt x="4142" y="141"/>
                  </a:cubicBezTo>
                  <a:cubicBezTo>
                    <a:pt x="3942" y="46"/>
                    <a:pt x="3732" y="1"/>
                    <a:pt x="35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6"/>
            <p:cNvSpPr/>
            <p:nvPr/>
          </p:nvSpPr>
          <p:spPr>
            <a:xfrm>
              <a:off x="5036800" y="2555075"/>
              <a:ext cx="149800" cy="79000"/>
            </a:xfrm>
            <a:custGeom>
              <a:avLst/>
              <a:gdLst/>
              <a:ahLst/>
              <a:cxnLst/>
              <a:rect l="l" t="t" r="r" b="b"/>
              <a:pathLst>
                <a:path w="5992" h="3160" extrusionOk="0">
                  <a:moveTo>
                    <a:pt x="164" y="1"/>
                  </a:moveTo>
                  <a:lnTo>
                    <a:pt x="1" y="295"/>
                  </a:lnTo>
                  <a:lnTo>
                    <a:pt x="5828" y="3160"/>
                  </a:lnTo>
                  <a:lnTo>
                    <a:pt x="5991" y="2865"/>
                  </a:lnTo>
                  <a:lnTo>
                    <a:pt x="1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6"/>
            <p:cNvSpPr/>
            <p:nvPr/>
          </p:nvSpPr>
          <p:spPr>
            <a:xfrm>
              <a:off x="4901750" y="2794875"/>
              <a:ext cx="150225" cy="78600"/>
            </a:xfrm>
            <a:custGeom>
              <a:avLst/>
              <a:gdLst/>
              <a:ahLst/>
              <a:cxnLst/>
              <a:rect l="l" t="t" r="r" b="b"/>
              <a:pathLst>
                <a:path w="6009" h="3144" extrusionOk="0">
                  <a:moveTo>
                    <a:pt x="165" y="1"/>
                  </a:moveTo>
                  <a:lnTo>
                    <a:pt x="1" y="279"/>
                  </a:lnTo>
                  <a:lnTo>
                    <a:pt x="5845" y="3143"/>
                  </a:lnTo>
                  <a:lnTo>
                    <a:pt x="6008" y="2849"/>
                  </a:lnTo>
                  <a:lnTo>
                    <a:pt x="16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8" name="Google Shape;598;p6"/>
          <p:cNvGrpSpPr/>
          <p:nvPr/>
        </p:nvGrpSpPr>
        <p:grpSpPr>
          <a:xfrm rot="1844252">
            <a:off x="8563584" y="4090092"/>
            <a:ext cx="537456" cy="1028028"/>
            <a:chOff x="3357400" y="2061975"/>
            <a:chExt cx="459975" cy="879825"/>
          </a:xfrm>
        </p:grpSpPr>
        <p:sp>
          <p:nvSpPr>
            <p:cNvPr id="599" name="Google Shape;599;p6"/>
            <p:cNvSpPr/>
            <p:nvPr/>
          </p:nvSpPr>
          <p:spPr>
            <a:xfrm>
              <a:off x="3357400" y="2061975"/>
              <a:ext cx="459975" cy="879825"/>
            </a:xfrm>
            <a:custGeom>
              <a:avLst/>
              <a:gdLst/>
              <a:ahLst/>
              <a:cxnLst/>
              <a:rect l="l" t="t" r="r" b="b"/>
              <a:pathLst>
                <a:path w="18399" h="35193" extrusionOk="0">
                  <a:moveTo>
                    <a:pt x="4093" y="1"/>
                  </a:moveTo>
                  <a:cubicBezTo>
                    <a:pt x="3896" y="1"/>
                    <a:pt x="3683" y="33"/>
                    <a:pt x="3487" y="82"/>
                  </a:cubicBezTo>
                  <a:cubicBezTo>
                    <a:pt x="2800" y="279"/>
                    <a:pt x="2259" y="803"/>
                    <a:pt x="2030" y="1474"/>
                  </a:cubicBezTo>
                  <a:lnTo>
                    <a:pt x="164" y="6908"/>
                  </a:lnTo>
                  <a:cubicBezTo>
                    <a:pt x="17" y="7350"/>
                    <a:pt x="1" y="7825"/>
                    <a:pt x="131" y="8250"/>
                  </a:cubicBezTo>
                  <a:lnTo>
                    <a:pt x="7841" y="33638"/>
                  </a:lnTo>
                  <a:cubicBezTo>
                    <a:pt x="8136" y="34571"/>
                    <a:pt x="9003" y="35193"/>
                    <a:pt x="9936" y="35193"/>
                  </a:cubicBezTo>
                  <a:cubicBezTo>
                    <a:pt x="10149" y="35193"/>
                    <a:pt x="10362" y="35160"/>
                    <a:pt x="10575" y="35095"/>
                  </a:cubicBezTo>
                  <a:lnTo>
                    <a:pt x="16778" y="33196"/>
                  </a:lnTo>
                  <a:cubicBezTo>
                    <a:pt x="17335" y="33032"/>
                    <a:pt x="17793" y="32656"/>
                    <a:pt x="18071" y="32148"/>
                  </a:cubicBezTo>
                  <a:cubicBezTo>
                    <a:pt x="18350" y="31625"/>
                    <a:pt x="18399" y="31035"/>
                    <a:pt x="18235" y="30479"/>
                  </a:cubicBezTo>
                  <a:lnTo>
                    <a:pt x="10525" y="5108"/>
                  </a:lnTo>
                  <a:cubicBezTo>
                    <a:pt x="10394" y="4666"/>
                    <a:pt x="10149" y="4305"/>
                    <a:pt x="9805" y="4027"/>
                  </a:cubicBezTo>
                  <a:cubicBezTo>
                    <a:pt x="9707" y="3962"/>
                    <a:pt x="8512" y="2980"/>
                    <a:pt x="7399" y="2079"/>
                  </a:cubicBezTo>
                  <a:lnTo>
                    <a:pt x="5468" y="492"/>
                  </a:lnTo>
                  <a:cubicBezTo>
                    <a:pt x="5075" y="181"/>
                    <a:pt x="4584" y="1"/>
                    <a:pt x="4093" y="1"/>
                  </a:cubicBezTo>
                  <a:close/>
                </a:path>
              </a:pathLst>
            </a:custGeom>
            <a:solidFill>
              <a:schemeClr val="accent1"/>
            </a:solidFill>
            <a:ln>
              <a:noFill/>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6"/>
            <p:cNvSpPr/>
            <p:nvPr/>
          </p:nvSpPr>
          <p:spPr>
            <a:xfrm>
              <a:off x="3413050" y="2205200"/>
              <a:ext cx="347850" cy="681775"/>
            </a:xfrm>
            <a:custGeom>
              <a:avLst/>
              <a:gdLst/>
              <a:ahLst/>
              <a:cxnLst/>
              <a:rect l="l" t="t" r="r" b="b"/>
              <a:pathLst>
                <a:path w="13914" h="27271" extrusionOk="0">
                  <a:moveTo>
                    <a:pt x="6204" y="1"/>
                  </a:moveTo>
                  <a:lnTo>
                    <a:pt x="1" y="1899"/>
                  </a:lnTo>
                  <a:lnTo>
                    <a:pt x="7710" y="27271"/>
                  </a:lnTo>
                  <a:lnTo>
                    <a:pt x="13914" y="25388"/>
                  </a:lnTo>
                  <a:lnTo>
                    <a:pt x="62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6"/>
            <p:cNvSpPr/>
            <p:nvPr/>
          </p:nvSpPr>
          <p:spPr>
            <a:xfrm>
              <a:off x="3413050" y="2116800"/>
              <a:ext cx="156750" cy="135900"/>
            </a:xfrm>
            <a:custGeom>
              <a:avLst/>
              <a:gdLst/>
              <a:ahLst/>
              <a:cxnLst/>
              <a:rect l="l" t="t" r="r" b="b"/>
              <a:pathLst>
                <a:path w="6270" h="5436" extrusionOk="0">
                  <a:moveTo>
                    <a:pt x="1867" y="1"/>
                  </a:moveTo>
                  <a:lnTo>
                    <a:pt x="1163" y="2047"/>
                  </a:lnTo>
                  <a:lnTo>
                    <a:pt x="1" y="5435"/>
                  </a:lnTo>
                  <a:cubicBezTo>
                    <a:pt x="1" y="5435"/>
                    <a:pt x="6270" y="3586"/>
                    <a:pt x="6204" y="3537"/>
                  </a:cubicBezTo>
                  <a:cubicBezTo>
                    <a:pt x="6172" y="3520"/>
                    <a:pt x="4944" y="2505"/>
                    <a:pt x="3798" y="1572"/>
                  </a:cubicBezTo>
                  <a:cubicBezTo>
                    <a:pt x="2800" y="754"/>
                    <a:pt x="1867" y="1"/>
                    <a:pt x="18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6"/>
            <p:cNvSpPr/>
            <p:nvPr/>
          </p:nvSpPr>
          <p:spPr>
            <a:xfrm>
              <a:off x="3442100" y="2116800"/>
              <a:ext cx="65925" cy="55700"/>
            </a:xfrm>
            <a:custGeom>
              <a:avLst/>
              <a:gdLst/>
              <a:ahLst/>
              <a:cxnLst/>
              <a:rect l="l" t="t" r="r" b="b"/>
              <a:pathLst>
                <a:path w="2637" h="2228" extrusionOk="0">
                  <a:moveTo>
                    <a:pt x="705" y="1"/>
                  </a:moveTo>
                  <a:lnTo>
                    <a:pt x="1" y="2047"/>
                  </a:lnTo>
                  <a:cubicBezTo>
                    <a:pt x="343" y="2161"/>
                    <a:pt x="694" y="2228"/>
                    <a:pt x="1039" y="2228"/>
                  </a:cubicBezTo>
                  <a:cubicBezTo>
                    <a:pt x="1339" y="2228"/>
                    <a:pt x="1634" y="2177"/>
                    <a:pt x="1916" y="2063"/>
                  </a:cubicBezTo>
                  <a:cubicBezTo>
                    <a:pt x="2194" y="1949"/>
                    <a:pt x="2440" y="1785"/>
                    <a:pt x="2636" y="1572"/>
                  </a:cubicBezTo>
                  <a:cubicBezTo>
                    <a:pt x="1638" y="754"/>
                    <a:pt x="705" y="1"/>
                    <a:pt x="7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6"/>
            <p:cNvSpPr/>
            <p:nvPr/>
          </p:nvSpPr>
          <p:spPr>
            <a:xfrm>
              <a:off x="3452750" y="2239575"/>
              <a:ext cx="191525" cy="623250"/>
            </a:xfrm>
            <a:custGeom>
              <a:avLst/>
              <a:gdLst/>
              <a:ahLst/>
              <a:cxnLst/>
              <a:rect l="l" t="t" r="r" b="b"/>
              <a:pathLst>
                <a:path w="7661" h="24930" extrusionOk="0">
                  <a:moveTo>
                    <a:pt x="99" y="1"/>
                  </a:moveTo>
                  <a:lnTo>
                    <a:pt x="0" y="33"/>
                  </a:lnTo>
                  <a:lnTo>
                    <a:pt x="7563" y="24930"/>
                  </a:lnTo>
                  <a:lnTo>
                    <a:pt x="7661" y="24897"/>
                  </a:lnTo>
                  <a:lnTo>
                    <a:pt x="9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6"/>
            <p:cNvSpPr/>
            <p:nvPr/>
          </p:nvSpPr>
          <p:spPr>
            <a:xfrm>
              <a:off x="3492025" y="2227700"/>
              <a:ext cx="191950" cy="622850"/>
            </a:xfrm>
            <a:custGeom>
              <a:avLst/>
              <a:gdLst/>
              <a:ahLst/>
              <a:cxnLst/>
              <a:rect l="l" t="t" r="r" b="b"/>
              <a:pathLst>
                <a:path w="7678" h="24914" extrusionOk="0">
                  <a:moveTo>
                    <a:pt x="115" y="1"/>
                  </a:moveTo>
                  <a:lnTo>
                    <a:pt x="1" y="34"/>
                  </a:lnTo>
                  <a:lnTo>
                    <a:pt x="7579" y="24914"/>
                  </a:lnTo>
                  <a:lnTo>
                    <a:pt x="7678" y="24881"/>
                  </a:lnTo>
                  <a:lnTo>
                    <a:pt x="1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6"/>
            <p:cNvSpPr/>
            <p:nvPr/>
          </p:nvSpPr>
          <p:spPr>
            <a:xfrm>
              <a:off x="3531725" y="2215850"/>
              <a:ext cx="191525" cy="622850"/>
            </a:xfrm>
            <a:custGeom>
              <a:avLst/>
              <a:gdLst/>
              <a:ahLst/>
              <a:cxnLst/>
              <a:rect l="l" t="t" r="r" b="b"/>
              <a:pathLst>
                <a:path w="7661" h="24914" extrusionOk="0">
                  <a:moveTo>
                    <a:pt x="99" y="0"/>
                  </a:moveTo>
                  <a:lnTo>
                    <a:pt x="0" y="17"/>
                  </a:lnTo>
                  <a:lnTo>
                    <a:pt x="7563" y="24913"/>
                  </a:lnTo>
                  <a:lnTo>
                    <a:pt x="7661" y="24880"/>
                  </a:lnTo>
                  <a:lnTo>
                    <a:pt x="9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6" name="Google Shape;606;p6"/>
          <p:cNvSpPr/>
          <p:nvPr/>
        </p:nvSpPr>
        <p:spPr>
          <a:xfrm rot="-1744906">
            <a:off x="-230575" y="4024951"/>
            <a:ext cx="503382" cy="577651"/>
          </a:xfrm>
          <a:custGeom>
            <a:avLst/>
            <a:gdLst/>
            <a:ahLst/>
            <a:cxnLst/>
            <a:rect l="l" t="t" r="r" b="b"/>
            <a:pathLst>
              <a:path w="3111" h="3570" extrusionOk="0">
                <a:moveTo>
                  <a:pt x="2342" y="1"/>
                </a:moveTo>
                <a:lnTo>
                  <a:pt x="1" y="1572"/>
                </a:lnTo>
                <a:lnTo>
                  <a:pt x="3111" y="3569"/>
                </a:lnTo>
                <a:lnTo>
                  <a:pt x="234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6"/>
          <p:cNvSpPr/>
          <p:nvPr/>
        </p:nvSpPr>
        <p:spPr>
          <a:xfrm>
            <a:off x="-480737" y="2012838"/>
            <a:ext cx="674100" cy="674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6"/>
          <p:cNvSpPr/>
          <p:nvPr/>
        </p:nvSpPr>
        <p:spPr>
          <a:xfrm rot="10800000" flipH="1">
            <a:off x="2962160" y="4779370"/>
            <a:ext cx="236927" cy="235676"/>
          </a:xfrm>
          <a:custGeom>
            <a:avLst/>
            <a:gdLst/>
            <a:ahLst/>
            <a:cxnLst/>
            <a:rect l="l" t="t" r="r" b="b"/>
            <a:pathLst>
              <a:path w="8201" h="8157" extrusionOk="0">
                <a:moveTo>
                  <a:pt x="4234" y="1"/>
                </a:moveTo>
                <a:cubicBezTo>
                  <a:pt x="4191" y="1"/>
                  <a:pt x="4149" y="21"/>
                  <a:pt x="4125" y="60"/>
                </a:cubicBezTo>
                <a:lnTo>
                  <a:pt x="3356" y="1353"/>
                </a:lnTo>
                <a:cubicBezTo>
                  <a:pt x="2898" y="2122"/>
                  <a:pt x="2243" y="2744"/>
                  <a:pt x="1441" y="3137"/>
                </a:cubicBezTo>
                <a:lnTo>
                  <a:pt x="99" y="3825"/>
                </a:lnTo>
                <a:cubicBezTo>
                  <a:pt x="0" y="3874"/>
                  <a:pt x="0" y="4005"/>
                  <a:pt x="82" y="4054"/>
                </a:cubicBezTo>
                <a:lnTo>
                  <a:pt x="1392" y="4823"/>
                </a:lnTo>
                <a:cubicBezTo>
                  <a:pt x="2145" y="5282"/>
                  <a:pt x="2767" y="5936"/>
                  <a:pt x="3176" y="6738"/>
                </a:cubicBezTo>
                <a:lnTo>
                  <a:pt x="3847" y="8081"/>
                </a:lnTo>
                <a:cubicBezTo>
                  <a:pt x="3873" y="8132"/>
                  <a:pt x="3921" y="8156"/>
                  <a:pt x="3968" y="8156"/>
                </a:cubicBezTo>
                <a:cubicBezTo>
                  <a:pt x="4011" y="8156"/>
                  <a:pt x="4053" y="8136"/>
                  <a:pt x="4076" y="8097"/>
                </a:cubicBezTo>
                <a:lnTo>
                  <a:pt x="4845" y="6787"/>
                </a:lnTo>
                <a:cubicBezTo>
                  <a:pt x="5304" y="6018"/>
                  <a:pt x="5958" y="5413"/>
                  <a:pt x="6761" y="5003"/>
                </a:cubicBezTo>
                <a:lnTo>
                  <a:pt x="8103" y="4332"/>
                </a:lnTo>
                <a:cubicBezTo>
                  <a:pt x="8201" y="4283"/>
                  <a:pt x="8201" y="4152"/>
                  <a:pt x="8119" y="4087"/>
                </a:cubicBezTo>
                <a:lnTo>
                  <a:pt x="6810" y="3334"/>
                </a:lnTo>
                <a:cubicBezTo>
                  <a:pt x="6057" y="2875"/>
                  <a:pt x="5435" y="2204"/>
                  <a:pt x="5025" y="1419"/>
                </a:cubicBezTo>
                <a:lnTo>
                  <a:pt x="4354" y="76"/>
                </a:lnTo>
                <a:cubicBezTo>
                  <a:pt x="4329" y="25"/>
                  <a:pt x="4281" y="1"/>
                  <a:pt x="42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9" name="Google Shape;609;p6"/>
          <p:cNvGrpSpPr/>
          <p:nvPr/>
        </p:nvGrpSpPr>
        <p:grpSpPr>
          <a:xfrm>
            <a:off x="3339866" y="4779363"/>
            <a:ext cx="3674346" cy="717459"/>
            <a:chOff x="2455175" y="4567750"/>
            <a:chExt cx="3179600" cy="620800"/>
          </a:xfrm>
        </p:grpSpPr>
        <p:sp>
          <p:nvSpPr>
            <p:cNvPr id="610" name="Google Shape;610;p6"/>
            <p:cNvSpPr/>
            <p:nvPr/>
          </p:nvSpPr>
          <p:spPr>
            <a:xfrm rot="10800000" flipH="1">
              <a:off x="2455175" y="5181575"/>
              <a:ext cx="3700" cy="6975"/>
            </a:xfrm>
            <a:custGeom>
              <a:avLst/>
              <a:gdLst/>
              <a:ahLst/>
              <a:cxnLst/>
              <a:rect l="l" t="t" r="r" b="b"/>
              <a:pathLst>
                <a:path w="148" h="279" extrusionOk="0">
                  <a:moveTo>
                    <a:pt x="0" y="0"/>
                  </a:moveTo>
                  <a:lnTo>
                    <a:pt x="0" y="279"/>
                  </a:lnTo>
                  <a:lnTo>
                    <a:pt x="33" y="279"/>
                  </a:lnTo>
                  <a:cubicBezTo>
                    <a:pt x="49" y="279"/>
                    <a:pt x="82" y="279"/>
                    <a:pt x="99" y="246"/>
                  </a:cubicBezTo>
                  <a:cubicBezTo>
                    <a:pt x="148" y="213"/>
                    <a:pt x="148" y="148"/>
                    <a:pt x="99" y="99"/>
                  </a:cubicBezTo>
                  <a:cubicBezTo>
                    <a:pt x="66" y="66"/>
                    <a:pt x="33" y="33"/>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6"/>
            <p:cNvSpPr/>
            <p:nvPr/>
          </p:nvSpPr>
          <p:spPr>
            <a:xfrm rot="10800000" flipH="1">
              <a:off x="2471950" y="5145975"/>
              <a:ext cx="24975" cy="22625"/>
            </a:xfrm>
            <a:custGeom>
              <a:avLst/>
              <a:gdLst/>
              <a:ahLst/>
              <a:cxnLst/>
              <a:rect l="l" t="t" r="r" b="b"/>
              <a:pathLst>
                <a:path w="999" h="905" extrusionOk="0">
                  <a:moveTo>
                    <a:pt x="113" y="0"/>
                  </a:moveTo>
                  <a:cubicBezTo>
                    <a:pt x="86" y="0"/>
                    <a:pt x="58" y="13"/>
                    <a:pt x="33" y="37"/>
                  </a:cubicBezTo>
                  <a:cubicBezTo>
                    <a:pt x="0" y="70"/>
                    <a:pt x="0" y="135"/>
                    <a:pt x="33" y="185"/>
                  </a:cubicBezTo>
                  <a:cubicBezTo>
                    <a:pt x="295" y="414"/>
                    <a:pt x="557" y="659"/>
                    <a:pt x="819" y="888"/>
                  </a:cubicBezTo>
                  <a:cubicBezTo>
                    <a:pt x="835" y="905"/>
                    <a:pt x="868" y="905"/>
                    <a:pt x="884" y="905"/>
                  </a:cubicBezTo>
                  <a:cubicBezTo>
                    <a:pt x="917" y="905"/>
                    <a:pt x="950" y="905"/>
                    <a:pt x="966" y="872"/>
                  </a:cubicBezTo>
                  <a:cubicBezTo>
                    <a:pt x="999" y="839"/>
                    <a:pt x="999" y="757"/>
                    <a:pt x="950" y="725"/>
                  </a:cubicBezTo>
                  <a:cubicBezTo>
                    <a:pt x="704" y="496"/>
                    <a:pt x="442" y="266"/>
                    <a:pt x="181" y="37"/>
                  </a:cubicBezTo>
                  <a:cubicBezTo>
                    <a:pt x="164" y="13"/>
                    <a:pt x="140" y="0"/>
                    <a:pt x="1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6"/>
            <p:cNvSpPr/>
            <p:nvPr/>
          </p:nvSpPr>
          <p:spPr>
            <a:xfrm rot="10800000" flipH="1">
              <a:off x="5448950" y="5134500"/>
              <a:ext cx="31125" cy="5775"/>
            </a:xfrm>
            <a:custGeom>
              <a:avLst/>
              <a:gdLst/>
              <a:ahLst/>
              <a:cxnLst/>
              <a:rect l="l" t="t" r="r" b="b"/>
              <a:pathLst>
                <a:path w="1245" h="231" extrusionOk="0">
                  <a:moveTo>
                    <a:pt x="99" y="1"/>
                  </a:moveTo>
                  <a:cubicBezTo>
                    <a:pt x="50" y="1"/>
                    <a:pt x="1" y="50"/>
                    <a:pt x="1" y="99"/>
                  </a:cubicBezTo>
                  <a:cubicBezTo>
                    <a:pt x="1" y="165"/>
                    <a:pt x="50" y="214"/>
                    <a:pt x="99" y="214"/>
                  </a:cubicBezTo>
                  <a:lnTo>
                    <a:pt x="197" y="214"/>
                  </a:lnTo>
                  <a:cubicBezTo>
                    <a:pt x="525" y="214"/>
                    <a:pt x="836" y="214"/>
                    <a:pt x="1147" y="230"/>
                  </a:cubicBezTo>
                  <a:cubicBezTo>
                    <a:pt x="1196" y="230"/>
                    <a:pt x="1245" y="181"/>
                    <a:pt x="1245" y="116"/>
                  </a:cubicBezTo>
                  <a:cubicBezTo>
                    <a:pt x="1245" y="66"/>
                    <a:pt x="1212" y="17"/>
                    <a:pt x="1147" y="17"/>
                  </a:cubicBezTo>
                  <a:cubicBezTo>
                    <a:pt x="836" y="1"/>
                    <a:pt x="525" y="1"/>
                    <a:pt x="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6"/>
            <p:cNvSpPr/>
            <p:nvPr/>
          </p:nvSpPr>
          <p:spPr>
            <a:xfrm rot="10800000" flipH="1">
              <a:off x="5396575" y="5133275"/>
              <a:ext cx="31550" cy="6575"/>
            </a:xfrm>
            <a:custGeom>
              <a:avLst/>
              <a:gdLst/>
              <a:ahLst/>
              <a:cxnLst/>
              <a:rect l="l" t="t" r="r" b="b"/>
              <a:pathLst>
                <a:path w="1262" h="263" extrusionOk="0">
                  <a:moveTo>
                    <a:pt x="1146" y="0"/>
                  </a:moveTo>
                  <a:cubicBezTo>
                    <a:pt x="803" y="17"/>
                    <a:pt x="443" y="33"/>
                    <a:pt x="99" y="49"/>
                  </a:cubicBezTo>
                  <a:cubicBezTo>
                    <a:pt x="50" y="66"/>
                    <a:pt x="1" y="115"/>
                    <a:pt x="1" y="164"/>
                  </a:cubicBezTo>
                  <a:cubicBezTo>
                    <a:pt x="1" y="229"/>
                    <a:pt x="50" y="262"/>
                    <a:pt x="115" y="262"/>
                  </a:cubicBezTo>
                  <a:cubicBezTo>
                    <a:pt x="459" y="246"/>
                    <a:pt x="819" y="229"/>
                    <a:pt x="1146" y="213"/>
                  </a:cubicBezTo>
                  <a:cubicBezTo>
                    <a:pt x="1212" y="213"/>
                    <a:pt x="1261" y="164"/>
                    <a:pt x="1261" y="99"/>
                  </a:cubicBezTo>
                  <a:cubicBezTo>
                    <a:pt x="1245" y="49"/>
                    <a:pt x="1196" y="0"/>
                    <a:pt x="1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6"/>
            <p:cNvSpPr/>
            <p:nvPr/>
          </p:nvSpPr>
          <p:spPr>
            <a:xfrm rot="10800000" flipH="1">
              <a:off x="5500925" y="5130825"/>
              <a:ext cx="31525" cy="7800"/>
            </a:xfrm>
            <a:custGeom>
              <a:avLst/>
              <a:gdLst/>
              <a:ahLst/>
              <a:cxnLst/>
              <a:rect l="l" t="t" r="r" b="b"/>
              <a:pathLst>
                <a:path w="1261" h="312" extrusionOk="0">
                  <a:moveTo>
                    <a:pt x="115" y="0"/>
                  </a:moveTo>
                  <a:cubicBezTo>
                    <a:pt x="66" y="0"/>
                    <a:pt x="17" y="33"/>
                    <a:pt x="1" y="99"/>
                  </a:cubicBezTo>
                  <a:cubicBezTo>
                    <a:pt x="1" y="148"/>
                    <a:pt x="50" y="213"/>
                    <a:pt x="99" y="213"/>
                  </a:cubicBezTo>
                  <a:cubicBezTo>
                    <a:pt x="443" y="230"/>
                    <a:pt x="803" y="262"/>
                    <a:pt x="1146" y="295"/>
                  </a:cubicBezTo>
                  <a:cubicBezTo>
                    <a:pt x="1146" y="311"/>
                    <a:pt x="1146" y="311"/>
                    <a:pt x="1146" y="311"/>
                  </a:cubicBezTo>
                  <a:cubicBezTo>
                    <a:pt x="1212" y="311"/>
                    <a:pt x="1245" y="262"/>
                    <a:pt x="1261" y="213"/>
                  </a:cubicBezTo>
                  <a:cubicBezTo>
                    <a:pt x="1261" y="148"/>
                    <a:pt x="1228" y="99"/>
                    <a:pt x="1163" y="99"/>
                  </a:cubicBezTo>
                  <a:cubicBezTo>
                    <a:pt x="819" y="50"/>
                    <a:pt x="475" y="33"/>
                    <a:pt x="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6"/>
            <p:cNvSpPr/>
            <p:nvPr/>
          </p:nvSpPr>
          <p:spPr>
            <a:xfrm rot="10800000" flipH="1">
              <a:off x="5344600" y="5128375"/>
              <a:ext cx="31550" cy="7875"/>
            </a:xfrm>
            <a:custGeom>
              <a:avLst/>
              <a:gdLst/>
              <a:ahLst/>
              <a:cxnLst/>
              <a:rect l="l" t="t" r="r" b="b"/>
              <a:pathLst>
                <a:path w="1262" h="315" extrusionOk="0">
                  <a:moveTo>
                    <a:pt x="1156" y="0"/>
                  </a:moveTo>
                  <a:cubicBezTo>
                    <a:pt x="1148" y="0"/>
                    <a:pt x="1139" y="1"/>
                    <a:pt x="1130" y="4"/>
                  </a:cubicBezTo>
                  <a:cubicBezTo>
                    <a:pt x="918" y="20"/>
                    <a:pt x="688" y="36"/>
                    <a:pt x="476" y="69"/>
                  </a:cubicBezTo>
                  <a:cubicBezTo>
                    <a:pt x="345" y="85"/>
                    <a:pt x="214" y="85"/>
                    <a:pt x="99" y="102"/>
                  </a:cubicBezTo>
                  <a:cubicBezTo>
                    <a:pt x="34" y="118"/>
                    <a:pt x="1" y="167"/>
                    <a:pt x="1" y="216"/>
                  </a:cubicBezTo>
                  <a:cubicBezTo>
                    <a:pt x="1" y="282"/>
                    <a:pt x="50" y="315"/>
                    <a:pt x="99" y="315"/>
                  </a:cubicBezTo>
                  <a:lnTo>
                    <a:pt x="115" y="315"/>
                  </a:lnTo>
                  <a:cubicBezTo>
                    <a:pt x="246" y="298"/>
                    <a:pt x="361" y="282"/>
                    <a:pt x="492" y="266"/>
                  </a:cubicBezTo>
                  <a:cubicBezTo>
                    <a:pt x="721" y="249"/>
                    <a:pt x="934" y="233"/>
                    <a:pt x="1163" y="200"/>
                  </a:cubicBezTo>
                  <a:cubicBezTo>
                    <a:pt x="1212" y="200"/>
                    <a:pt x="1261" y="151"/>
                    <a:pt x="1245" y="85"/>
                  </a:cubicBezTo>
                  <a:cubicBezTo>
                    <a:pt x="1245" y="43"/>
                    <a:pt x="1208" y="0"/>
                    <a:pt x="11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6"/>
            <p:cNvSpPr/>
            <p:nvPr/>
          </p:nvSpPr>
          <p:spPr>
            <a:xfrm rot="10800000" flipH="1">
              <a:off x="5552900" y="5123050"/>
              <a:ext cx="31125" cy="9850"/>
            </a:xfrm>
            <a:custGeom>
              <a:avLst/>
              <a:gdLst/>
              <a:ahLst/>
              <a:cxnLst/>
              <a:rect l="l" t="t" r="r" b="b"/>
              <a:pathLst>
                <a:path w="1245" h="394" extrusionOk="0">
                  <a:moveTo>
                    <a:pt x="131" y="1"/>
                  </a:moveTo>
                  <a:cubicBezTo>
                    <a:pt x="66" y="1"/>
                    <a:pt x="17" y="33"/>
                    <a:pt x="0" y="99"/>
                  </a:cubicBezTo>
                  <a:cubicBezTo>
                    <a:pt x="0" y="148"/>
                    <a:pt x="33" y="197"/>
                    <a:pt x="99" y="213"/>
                  </a:cubicBezTo>
                  <a:cubicBezTo>
                    <a:pt x="442" y="262"/>
                    <a:pt x="786" y="328"/>
                    <a:pt x="1113" y="393"/>
                  </a:cubicBezTo>
                  <a:lnTo>
                    <a:pt x="1146" y="393"/>
                  </a:lnTo>
                  <a:cubicBezTo>
                    <a:pt x="1195" y="393"/>
                    <a:pt x="1228" y="361"/>
                    <a:pt x="1244" y="312"/>
                  </a:cubicBezTo>
                  <a:cubicBezTo>
                    <a:pt x="1244" y="262"/>
                    <a:pt x="1212" y="197"/>
                    <a:pt x="1163" y="181"/>
                  </a:cubicBezTo>
                  <a:cubicBezTo>
                    <a:pt x="819" y="115"/>
                    <a:pt x="475" y="66"/>
                    <a:pt x="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6"/>
            <p:cNvSpPr/>
            <p:nvPr/>
          </p:nvSpPr>
          <p:spPr>
            <a:xfrm rot="10800000" flipH="1">
              <a:off x="5292650" y="5121000"/>
              <a:ext cx="31525" cy="9125"/>
            </a:xfrm>
            <a:custGeom>
              <a:avLst/>
              <a:gdLst/>
              <a:ahLst/>
              <a:cxnLst/>
              <a:rect l="l" t="t" r="r" b="b"/>
              <a:pathLst>
                <a:path w="1261" h="365" extrusionOk="0">
                  <a:moveTo>
                    <a:pt x="1155" y="1"/>
                  </a:moveTo>
                  <a:cubicBezTo>
                    <a:pt x="1147" y="1"/>
                    <a:pt x="1138" y="2"/>
                    <a:pt x="1130" y="4"/>
                  </a:cubicBezTo>
                  <a:cubicBezTo>
                    <a:pt x="786" y="53"/>
                    <a:pt x="442" y="102"/>
                    <a:pt x="98" y="151"/>
                  </a:cubicBezTo>
                  <a:cubicBezTo>
                    <a:pt x="33" y="168"/>
                    <a:pt x="0" y="217"/>
                    <a:pt x="16" y="282"/>
                  </a:cubicBezTo>
                  <a:cubicBezTo>
                    <a:pt x="16" y="332"/>
                    <a:pt x="66" y="364"/>
                    <a:pt x="115" y="364"/>
                  </a:cubicBezTo>
                  <a:lnTo>
                    <a:pt x="131" y="364"/>
                  </a:lnTo>
                  <a:cubicBezTo>
                    <a:pt x="475" y="315"/>
                    <a:pt x="819" y="250"/>
                    <a:pt x="1162" y="201"/>
                  </a:cubicBezTo>
                  <a:cubicBezTo>
                    <a:pt x="1211" y="201"/>
                    <a:pt x="1260" y="151"/>
                    <a:pt x="1244" y="86"/>
                  </a:cubicBezTo>
                  <a:cubicBezTo>
                    <a:pt x="1244" y="43"/>
                    <a:pt x="1207" y="1"/>
                    <a:pt x="11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6"/>
            <p:cNvSpPr/>
            <p:nvPr/>
          </p:nvSpPr>
          <p:spPr>
            <a:xfrm rot="10800000" flipH="1">
              <a:off x="2511225" y="5112825"/>
              <a:ext cx="26225" cy="21350"/>
            </a:xfrm>
            <a:custGeom>
              <a:avLst/>
              <a:gdLst/>
              <a:ahLst/>
              <a:cxnLst/>
              <a:rect l="l" t="t" r="r" b="b"/>
              <a:pathLst>
                <a:path w="1049" h="854" extrusionOk="0">
                  <a:moveTo>
                    <a:pt x="120" y="1"/>
                  </a:moveTo>
                  <a:cubicBezTo>
                    <a:pt x="87" y="1"/>
                    <a:pt x="54" y="15"/>
                    <a:pt x="34" y="35"/>
                  </a:cubicBezTo>
                  <a:cubicBezTo>
                    <a:pt x="1" y="84"/>
                    <a:pt x="1" y="150"/>
                    <a:pt x="50" y="183"/>
                  </a:cubicBezTo>
                  <a:cubicBezTo>
                    <a:pt x="312" y="412"/>
                    <a:pt x="590" y="624"/>
                    <a:pt x="868" y="837"/>
                  </a:cubicBezTo>
                  <a:cubicBezTo>
                    <a:pt x="885" y="854"/>
                    <a:pt x="901" y="854"/>
                    <a:pt x="934" y="854"/>
                  </a:cubicBezTo>
                  <a:cubicBezTo>
                    <a:pt x="967" y="854"/>
                    <a:pt x="999" y="854"/>
                    <a:pt x="1016" y="821"/>
                  </a:cubicBezTo>
                  <a:cubicBezTo>
                    <a:pt x="1048" y="772"/>
                    <a:pt x="1032" y="706"/>
                    <a:pt x="999" y="674"/>
                  </a:cubicBezTo>
                  <a:cubicBezTo>
                    <a:pt x="721" y="461"/>
                    <a:pt x="443" y="248"/>
                    <a:pt x="181" y="19"/>
                  </a:cubicBezTo>
                  <a:cubicBezTo>
                    <a:pt x="162" y="6"/>
                    <a:pt x="141" y="1"/>
                    <a:pt x="1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6"/>
            <p:cNvSpPr/>
            <p:nvPr/>
          </p:nvSpPr>
          <p:spPr>
            <a:xfrm rot="10800000" flipH="1">
              <a:off x="5241500" y="5111175"/>
              <a:ext cx="31125" cy="10375"/>
            </a:xfrm>
            <a:custGeom>
              <a:avLst/>
              <a:gdLst/>
              <a:ahLst/>
              <a:cxnLst/>
              <a:rect l="l" t="t" r="r" b="b"/>
              <a:pathLst>
                <a:path w="1245" h="415" extrusionOk="0">
                  <a:moveTo>
                    <a:pt x="1139" y="1"/>
                  </a:moveTo>
                  <a:cubicBezTo>
                    <a:pt x="1130" y="1"/>
                    <a:pt x="1122" y="2"/>
                    <a:pt x="1113" y="5"/>
                  </a:cubicBezTo>
                  <a:cubicBezTo>
                    <a:pt x="769" y="70"/>
                    <a:pt x="426" y="136"/>
                    <a:pt x="82" y="218"/>
                  </a:cubicBezTo>
                  <a:cubicBezTo>
                    <a:pt x="33" y="218"/>
                    <a:pt x="0" y="283"/>
                    <a:pt x="0" y="332"/>
                  </a:cubicBezTo>
                  <a:cubicBezTo>
                    <a:pt x="16" y="381"/>
                    <a:pt x="66" y="414"/>
                    <a:pt x="115" y="414"/>
                  </a:cubicBezTo>
                  <a:lnTo>
                    <a:pt x="131" y="414"/>
                  </a:lnTo>
                  <a:cubicBezTo>
                    <a:pt x="475" y="349"/>
                    <a:pt x="802" y="267"/>
                    <a:pt x="1146" y="201"/>
                  </a:cubicBezTo>
                  <a:cubicBezTo>
                    <a:pt x="1211" y="201"/>
                    <a:pt x="1244" y="136"/>
                    <a:pt x="1228" y="87"/>
                  </a:cubicBezTo>
                  <a:cubicBezTo>
                    <a:pt x="1228" y="32"/>
                    <a:pt x="1183" y="1"/>
                    <a:pt x="11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6"/>
            <p:cNvSpPr/>
            <p:nvPr/>
          </p:nvSpPr>
          <p:spPr>
            <a:xfrm rot="10800000" flipH="1">
              <a:off x="5604050" y="5109950"/>
              <a:ext cx="30725" cy="12425"/>
            </a:xfrm>
            <a:custGeom>
              <a:avLst/>
              <a:gdLst/>
              <a:ahLst/>
              <a:cxnLst/>
              <a:rect l="l" t="t" r="r" b="b"/>
              <a:pathLst>
                <a:path w="1229" h="497" extrusionOk="0">
                  <a:moveTo>
                    <a:pt x="104" y="1"/>
                  </a:moveTo>
                  <a:cubicBezTo>
                    <a:pt x="61" y="1"/>
                    <a:pt x="17" y="30"/>
                    <a:pt x="17" y="71"/>
                  </a:cubicBezTo>
                  <a:cubicBezTo>
                    <a:pt x="0" y="136"/>
                    <a:pt x="33" y="185"/>
                    <a:pt x="82" y="202"/>
                  </a:cubicBezTo>
                  <a:cubicBezTo>
                    <a:pt x="426" y="300"/>
                    <a:pt x="753" y="382"/>
                    <a:pt x="1081" y="496"/>
                  </a:cubicBezTo>
                  <a:lnTo>
                    <a:pt x="1114" y="496"/>
                  </a:lnTo>
                  <a:cubicBezTo>
                    <a:pt x="1163" y="496"/>
                    <a:pt x="1195" y="463"/>
                    <a:pt x="1212" y="414"/>
                  </a:cubicBezTo>
                  <a:cubicBezTo>
                    <a:pt x="1228" y="365"/>
                    <a:pt x="1195" y="316"/>
                    <a:pt x="1146" y="283"/>
                  </a:cubicBezTo>
                  <a:cubicBezTo>
                    <a:pt x="819" y="185"/>
                    <a:pt x="475" y="87"/>
                    <a:pt x="131" y="5"/>
                  </a:cubicBezTo>
                  <a:cubicBezTo>
                    <a:pt x="123" y="2"/>
                    <a:pt x="114" y="1"/>
                    <a:pt x="1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6"/>
            <p:cNvSpPr/>
            <p:nvPr/>
          </p:nvSpPr>
          <p:spPr>
            <a:xfrm rot="10800000" flipH="1">
              <a:off x="5190325" y="5098900"/>
              <a:ext cx="31125" cy="11600"/>
            </a:xfrm>
            <a:custGeom>
              <a:avLst/>
              <a:gdLst/>
              <a:ahLst/>
              <a:cxnLst/>
              <a:rect l="l" t="t" r="r" b="b"/>
              <a:pathLst>
                <a:path w="1245" h="464" extrusionOk="0">
                  <a:moveTo>
                    <a:pt x="1140" y="1"/>
                  </a:moveTo>
                  <a:cubicBezTo>
                    <a:pt x="1131" y="1"/>
                    <a:pt x="1122" y="2"/>
                    <a:pt x="1114" y="5"/>
                  </a:cubicBezTo>
                  <a:cubicBezTo>
                    <a:pt x="770" y="87"/>
                    <a:pt x="427" y="169"/>
                    <a:pt x="99" y="267"/>
                  </a:cubicBezTo>
                  <a:cubicBezTo>
                    <a:pt x="34" y="283"/>
                    <a:pt x="1" y="332"/>
                    <a:pt x="17" y="398"/>
                  </a:cubicBezTo>
                  <a:cubicBezTo>
                    <a:pt x="34" y="430"/>
                    <a:pt x="83" y="463"/>
                    <a:pt x="116" y="463"/>
                  </a:cubicBezTo>
                  <a:lnTo>
                    <a:pt x="148" y="463"/>
                  </a:lnTo>
                  <a:cubicBezTo>
                    <a:pt x="492" y="381"/>
                    <a:pt x="819" y="283"/>
                    <a:pt x="1163" y="201"/>
                  </a:cubicBezTo>
                  <a:cubicBezTo>
                    <a:pt x="1212" y="201"/>
                    <a:pt x="1245" y="136"/>
                    <a:pt x="1245" y="87"/>
                  </a:cubicBezTo>
                  <a:cubicBezTo>
                    <a:pt x="1231" y="32"/>
                    <a:pt x="1184"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6"/>
            <p:cNvSpPr/>
            <p:nvPr/>
          </p:nvSpPr>
          <p:spPr>
            <a:xfrm rot="10800000" flipH="1">
              <a:off x="5140425" y="5084175"/>
              <a:ext cx="30700" cy="12825"/>
            </a:xfrm>
            <a:custGeom>
              <a:avLst/>
              <a:gdLst/>
              <a:ahLst/>
              <a:cxnLst/>
              <a:rect l="l" t="t" r="r" b="b"/>
              <a:pathLst>
                <a:path w="1228" h="513" extrusionOk="0">
                  <a:moveTo>
                    <a:pt x="1114" y="1"/>
                  </a:moveTo>
                  <a:cubicBezTo>
                    <a:pt x="1103" y="1"/>
                    <a:pt x="1092" y="2"/>
                    <a:pt x="1080" y="5"/>
                  </a:cubicBezTo>
                  <a:cubicBezTo>
                    <a:pt x="753" y="103"/>
                    <a:pt x="409" y="201"/>
                    <a:pt x="82" y="316"/>
                  </a:cubicBezTo>
                  <a:cubicBezTo>
                    <a:pt x="33" y="332"/>
                    <a:pt x="0" y="381"/>
                    <a:pt x="16" y="447"/>
                  </a:cubicBezTo>
                  <a:cubicBezTo>
                    <a:pt x="33" y="496"/>
                    <a:pt x="66" y="512"/>
                    <a:pt x="115" y="512"/>
                  </a:cubicBezTo>
                  <a:lnTo>
                    <a:pt x="147" y="512"/>
                  </a:lnTo>
                  <a:cubicBezTo>
                    <a:pt x="475" y="398"/>
                    <a:pt x="802" y="300"/>
                    <a:pt x="1146" y="201"/>
                  </a:cubicBezTo>
                  <a:cubicBezTo>
                    <a:pt x="1195" y="185"/>
                    <a:pt x="1228" y="136"/>
                    <a:pt x="1211" y="70"/>
                  </a:cubicBezTo>
                  <a:cubicBezTo>
                    <a:pt x="1198" y="30"/>
                    <a:pt x="1162" y="1"/>
                    <a:pt x="11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6"/>
            <p:cNvSpPr/>
            <p:nvPr/>
          </p:nvSpPr>
          <p:spPr>
            <a:xfrm rot="10800000" flipH="1">
              <a:off x="2552575" y="5082125"/>
              <a:ext cx="27025" cy="20100"/>
            </a:xfrm>
            <a:custGeom>
              <a:avLst/>
              <a:gdLst/>
              <a:ahLst/>
              <a:cxnLst/>
              <a:rect l="l" t="t" r="r" b="b"/>
              <a:pathLst>
                <a:path w="1081" h="804" extrusionOk="0">
                  <a:moveTo>
                    <a:pt x="124" y="1"/>
                  </a:moveTo>
                  <a:cubicBezTo>
                    <a:pt x="89" y="1"/>
                    <a:pt x="54" y="19"/>
                    <a:pt x="33" y="50"/>
                  </a:cubicBezTo>
                  <a:cubicBezTo>
                    <a:pt x="0" y="83"/>
                    <a:pt x="0" y="149"/>
                    <a:pt x="49" y="198"/>
                  </a:cubicBezTo>
                  <a:cubicBezTo>
                    <a:pt x="327" y="394"/>
                    <a:pt x="622" y="590"/>
                    <a:pt x="900" y="787"/>
                  </a:cubicBezTo>
                  <a:cubicBezTo>
                    <a:pt x="933" y="803"/>
                    <a:pt x="949" y="803"/>
                    <a:pt x="966" y="803"/>
                  </a:cubicBezTo>
                  <a:cubicBezTo>
                    <a:pt x="999" y="803"/>
                    <a:pt x="1031" y="787"/>
                    <a:pt x="1048" y="771"/>
                  </a:cubicBezTo>
                  <a:cubicBezTo>
                    <a:pt x="1080" y="721"/>
                    <a:pt x="1080" y="656"/>
                    <a:pt x="1031" y="623"/>
                  </a:cubicBezTo>
                  <a:cubicBezTo>
                    <a:pt x="737" y="427"/>
                    <a:pt x="458" y="214"/>
                    <a:pt x="180" y="18"/>
                  </a:cubicBezTo>
                  <a:cubicBezTo>
                    <a:pt x="163" y="6"/>
                    <a:pt x="143" y="1"/>
                    <a:pt x="1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6"/>
            <p:cNvSpPr/>
            <p:nvPr/>
          </p:nvSpPr>
          <p:spPr>
            <a:xfrm rot="10800000" flipH="1">
              <a:off x="5090900" y="5067000"/>
              <a:ext cx="30300" cy="14025"/>
            </a:xfrm>
            <a:custGeom>
              <a:avLst/>
              <a:gdLst/>
              <a:ahLst/>
              <a:cxnLst/>
              <a:rect l="l" t="t" r="r" b="b"/>
              <a:pathLst>
                <a:path w="1212" h="561" extrusionOk="0">
                  <a:moveTo>
                    <a:pt x="1098" y="0"/>
                  </a:moveTo>
                  <a:cubicBezTo>
                    <a:pt x="1087" y="0"/>
                    <a:pt x="1076" y="1"/>
                    <a:pt x="1064" y="4"/>
                  </a:cubicBezTo>
                  <a:cubicBezTo>
                    <a:pt x="737" y="119"/>
                    <a:pt x="410" y="234"/>
                    <a:pt x="82" y="364"/>
                  </a:cubicBezTo>
                  <a:cubicBezTo>
                    <a:pt x="33" y="381"/>
                    <a:pt x="0" y="430"/>
                    <a:pt x="17" y="495"/>
                  </a:cubicBezTo>
                  <a:cubicBezTo>
                    <a:pt x="33" y="528"/>
                    <a:pt x="82" y="561"/>
                    <a:pt x="115" y="561"/>
                  </a:cubicBezTo>
                  <a:cubicBezTo>
                    <a:pt x="131" y="561"/>
                    <a:pt x="148" y="561"/>
                    <a:pt x="148" y="545"/>
                  </a:cubicBezTo>
                  <a:cubicBezTo>
                    <a:pt x="475" y="430"/>
                    <a:pt x="803" y="315"/>
                    <a:pt x="1130" y="201"/>
                  </a:cubicBezTo>
                  <a:cubicBezTo>
                    <a:pt x="1195" y="184"/>
                    <a:pt x="1212" y="119"/>
                    <a:pt x="1195" y="70"/>
                  </a:cubicBezTo>
                  <a:cubicBezTo>
                    <a:pt x="1182" y="29"/>
                    <a:pt x="1146" y="0"/>
                    <a:pt x="10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6"/>
            <p:cNvSpPr/>
            <p:nvPr/>
          </p:nvSpPr>
          <p:spPr>
            <a:xfrm rot="10800000" flipH="1">
              <a:off x="2595525" y="5053900"/>
              <a:ext cx="28275" cy="18850"/>
            </a:xfrm>
            <a:custGeom>
              <a:avLst/>
              <a:gdLst/>
              <a:ahLst/>
              <a:cxnLst/>
              <a:rect l="l" t="t" r="r" b="b"/>
              <a:pathLst>
                <a:path w="1131" h="754" extrusionOk="0">
                  <a:moveTo>
                    <a:pt x="125" y="0"/>
                  </a:moveTo>
                  <a:cubicBezTo>
                    <a:pt x="89" y="0"/>
                    <a:pt x="55" y="18"/>
                    <a:pt x="33" y="50"/>
                  </a:cubicBezTo>
                  <a:cubicBezTo>
                    <a:pt x="1" y="99"/>
                    <a:pt x="17" y="164"/>
                    <a:pt x="66" y="197"/>
                  </a:cubicBezTo>
                  <a:cubicBezTo>
                    <a:pt x="361" y="377"/>
                    <a:pt x="655" y="557"/>
                    <a:pt x="966" y="737"/>
                  </a:cubicBezTo>
                  <a:cubicBezTo>
                    <a:pt x="983" y="754"/>
                    <a:pt x="999" y="754"/>
                    <a:pt x="1016" y="754"/>
                  </a:cubicBezTo>
                  <a:cubicBezTo>
                    <a:pt x="1048" y="754"/>
                    <a:pt x="1081" y="737"/>
                    <a:pt x="1097" y="705"/>
                  </a:cubicBezTo>
                  <a:cubicBezTo>
                    <a:pt x="1130" y="655"/>
                    <a:pt x="1114" y="590"/>
                    <a:pt x="1065" y="557"/>
                  </a:cubicBezTo>
                  <a:cubicBezTo>
                    <a:pt x="770" y="377"/>
                    <a:pt x="459" y="197"/>
                    <a:pt x="181" y="17"/>
                  </a:cubicBezTo>
                  <a:cubicBezTo>
                    <a:pt x="163" y="6"/>
                    <a:pt x="144" y="0"/>
                    <a:pt x="1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6"/>
            <p:cNvSpPr/>
            <p:nvPr/>
          </p:nvSpPr>
          <p:spPr>
            <a:xfrm rot="10800000" flipH="1">
              <a:off x="5042200" y="5047750"/>
              <a:ext cx="30300" cy="15275"/>
            </a:xfrm>
            <a:custGeom>
              <a:avLst/>
              <a:gdLst/>
              <a:ahLst/>
              <a:cxnLst/>
              <a:rect l="l" t="t" r="r" b="b"/>
              <a:pathLst>
                <a:path w="1212" h="611" extrusionOk="0">
                  <a:moveTo>
                    <a:pt x="1081" y="0"/>
                  </a:moveTo>
                  <a:cubicBezTo>
                    <a:pt x="1071" y="0"/>
                    <a:pt x="1060" y="2"/>
                    <a:pt x="1048" y="5"/>
                  </a:cubicBezTo>
                  <a:cubicBezTo>
                    <a:pt x="721" y="136"/>
                    <a:pt x="410" y="283"/>
                    <a:pt x="82" y="414"/>
                  </a:cubicBezTo>
                  <a:cubicBezTo>
                    <a:pt x="33" y="430"/>
                    <a:pt x="1" y="496"/>
                    <a:pt x="33" y="545"/>
                  </a:cubicBezTo>
                  <a:cubicBezTo>
                    <a:pt x="50" y="594"/>
                    <a:pt x="82" y="610"/>
                    <a:pt x="115" y="610"/>
                  </a:cubicBezTo>
                  <a:lnTo>
                    <a:pt x="164" y="610"/>
                  </a:lnTo>
                  <a:cubicBezTo>
                    <a:pt x="492" y="463"/>
                    <a:pt x="803" y="332"/>
                    <a:pt x="1130" y="201"/>
                  </a:cubicBezTo>
                  <a:cubicBezTo>
                    <a:pt x="1179" y="185"/>
                    <a:pt x="1212" y="119"/>
                    <a:pt x="1179" y="70"/>
                  </a:cubicBezTo>
                  <a:cubicBezTo>
                    <a:pt x="1166" y="30"/>
                    <a:pt x="1130" y="0"/>
                    <a:pt x="10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6"/>
            <p:cNvSpPr/>
            <p:nvPr/>
          </p:nvSpPr>
          <p:spPr>
            <a:xfrm rot="10800000" flipH="1">
              <a:off x="2640550" y="5028525"/>
              <a:ext cx="29075" cy="17625"/>
            </a:xfrm>
            <a:custGeom>
              <a:avLst/>
              <a:gdLst/>
              <a:ahLst/>
              <a:cxnLst/>
              <a:rect l="l" t="t" r="r" b="b"/>
              <a:pathLst>
                <a:path w="1163" h="705" extrusionOk="0">
                  <a:moveTo>
                    <a:pt x="112" y="1"/>
                  </a:moveTo>
                  <a:cubicBezTo>
                    <a:pt x="77" y="1"/>
                    <a:pt x="44" y="23"/>
                    <a:pt x="33" y="66"/>
                  </a:cubicBezTo>
                  <a:cubicBezTo>
                    <a:pt x="0" y="115"/>
                    <a:pt x="17" y="164"/>
                    <a:pt x="66" y="197"/>
                  </a:cubicBezTo>
                  <a:cubicBezTo>
                    <a:pt x="377" y="377"/>
                    <a:pt x="688" y="541"/>
                    <a:pt x="982" y="705"/>
                  </a:cubicBezTo>
                  <a:lnTo>
                    <a:pt x="1031" y="705"/>
                  </a:lnTo>
                  <a:cubicBezTo>
                    <a:pt x="1081" y="705"/>
                    <a:pt x="1113" y="688"/>
                    <a:pt x="1130" y="655"/>
                  </a:cubicBezTo>
                  <a:cubicBezTo>
                    <a:pt x="1162" y="606"/>
                    <a:pt x="1130" y="541"/>
                    <a:pt x="1081" y="508"/>
                  </a:cubicBezTo>
                  <a:cubicBezTo>
                    <a:pt x="786" y="361"/>
                    <a:pt x="475" y="181"/>
                    <a:pt x="164" y="17"/>
                  </a:cubicBezTo>
                  <a:cubicBezTo>
                    <a:pt x="148" y="6"/>
                    <a:pt x="129"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6"/>
            <p:cNvSpPr/>
            <p:nvPr/>
          </p:nvSpPr>
          <p:spPr>
            <a:xfrm rot="10800000" flipH="1">
              <a:off x="4994725" y="5026075"/>
              <a:ext cx="29500" cy="16300"/>
            </a:xfrm>
            <a:custGeom>
              <a:avLst/>
              <a:gdLst/>
              <a:ahLst/>
              <a:cxnLst/>
              <a:rect l="l" t="t" r="r" b="b"/>
              <a:pathLst>
                <a:path w="1180" h="652" extrusionOk="0">
                  <a:moveTo>
                    <a:pt x="1067" y="0"/>
                  </a:moveTo>
                  <a:cubicBezTo>
                    <a:pt x="1051" y="0"/>
                    <a:pt x="1034" y="4"/>
                    <a:pt x="1016" y="13"/>
                  </a:cubicBezTo>
                  <a:cubicBezTo>
                    <a:pt x="705" y="144"/>
                    <a:pt x="394" y="308"/>
                    <a:pt x="66" y="455"/>
                  </a:cubicBezTo>
                  <a:cubicBezTo>
                    <a:pt x="17" y="472"/>
                    <a:pt x="1" y="537"/>
                    <a:pt x="34" y="586"/>
                  </a:cubicBezTo>
                  <a:cubicBezTo>
                    <a:pt x="50" y="635"/>
                    <a:pt x="83" y="652"/>
                    <a:pt x="115" y="652"/>
                  </a:cubicBezTo>
                  <a:cubicBezTo>
                    <a:pt x="132" y="652"/>
                    <a:pt x="148" y="652"/>
                    <a:pt x="165" y="635"/>
                  </a:cubicBezTo>
                  <a:cubicBezTo>
                    <a:pt x="476" y="488"/>
                    <a:pt x="787" y="341"/>
                    <a:pt x="1114" y="193"/>
                  </a:cubicBezTo>
                  <a:cubicBezTo>
                    <a:pt x="1163" y="177"/>
                    <a:pt x="1179" y="112"/>
                    <a:pt x="1163" y="62"/>
                  </a:cubicBezTo>
                  <a:cubicBezTo>
                    <a:pt x="1139" y="27"/>
                    <a:pt x="1107" y="0"/>
                    <a:pt x="1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6"/>
            <p:cNvSpPr/>
            <p:nvPr/>
          </p:nvSpPr>
          <p:spPr>
            <a:xfrm rot="10800000" flipH="1">
              <a:off x="2686775" y="5005600"/>
              <a:ext cx="29900" cy="16400"/>
            </a:xfrm>
            <a:custGeom>
              <a:avLst/>
              <a:gdLst/>
              <a:ahLst/>
              <a:cxnLst/>
              <a:rect l="l" t="t" r="r" b="b"/>
              <a:pathLst>
                <a:path w="1196" h="656" extrusionOk="0">
                  <a:moveTo>
                    <a:pt x="112" y="0"/>
                  </a:moveTo>
                  <a:cubicBezTo>
                    <a:pt x="77" y="0"/>
                    <a:pt x="45" y="22"/>
                    <a:pt x="34" y="66"/>
                  </a:cubicBezTo>
                  <a:cubicBezTo>
                    <a:pt x="1" y="115"/>
                    <a:pt x="17" y="180"/>
                    <a:pt x="83" y="197"/>
                  </a:cubicBezTo>
                  <a:cubicBezTo>
                    <a:pt x="394" y="344"/>
                    <a:pt x="705" y="491"/>
                    <a:pt x="1032" y="639"/>
                  </a:cubicBezTo>
                  <a:cubicBezTo>
                    <a:pt x="1048" y="655"/>
                    <a:pt x="1065" y="655"/>
                    <a:pt x="1065" y="655"/>
                  </a:cubicBezTo>
                  <a:cubicBezTo>
                    <a:pt x="1114" y="655"/>
                    <a:pt x="1147" y="622"/>
                    <a:pt x="1163" y="590"/>
                  </a:cubicBezTo>
                  <a:cubicBezTo>
                    <a:pt x="1196" y="541"/>
                    <a:pt x="1163" y="475"/>
                    <a:pt x="1114" y="459"/>
                  </a:cubicBezTo>
                  <a:cubicBezTo>
                    <a:pt x="787" y="311"/>
                    <a:pt x="476" y="164"/>
                    <a:pt x="165" y="17"/>
                  </a:cubicBezTo>
                  <a:cubicBezTo>
                    <a:pt x="148" y="6"/>
                    <a:pt x="130"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6"/>
            <p:cNvSpPr/>
            <p:nvPr/>
          </p:nvSpPr>
          <p:spPr>
            <a:xfrm rot="10800000" flipH="1">
              <a:off x="4948075" y="5002325"/>
              <a:ext cx="29100" cy="17375"/>
            </a:xfrm>
            <a:custGeom>
              <a:avLst/>
              <a:gdLst/>
              <a:ahLst/>
              <a:cxnLst/>
              <a:rect l="l" t="t" r="r" b="b"/>
              <a:pathLst>
                <a:path w="1164" h="695" extrusionOk="0">
                  <a:moveTo>
                    <a:pt x="1038" y="1"/>
                  </a:moveTo>
                  <a:cubicBezTo>
                    <a:pt x="1025" y="1"/>
                    <a:pt x="1012" y="3"/>
                    <a:pt x="999" y="7"/>
                  </a:cubicBezTo>
                  <a:cubicBezTo>
                    <a:pt x="688" y="170"/>
                    <a:pt x="377" y="334"/>
                    <a:pt x="83" y="498"/>
                  </a:cubicBezTo>
                  <a:cubicBezTo>
                    <a:pt x="17" y="530"/>
                    <a:pt x="1" y="596"/>
                    <a:pt x="34" y="645"/>
                  </a:cubicBezTo>
                  <a:cubicBezTo>
                    <a:pt x="50" y="678"/>
                    <a:pt x="83" y="694"/>
                    <a:pt x="132" y="694"/>
                  </a:cubicBezTo>
                  <a:cubicBezTo>
                    <a:pt x="148" y="694"/>
                    <a:pt x="165" y="694"/>
                    <a:pt x="181" y="678"/>
                  </a:cubicBezTo>
                  <a:cubicBezTo>
                    <a:pt x="476" y="514"/>
                    <a:pt x="787" y="350"/>
                    <a:pt x="1098" y="203"/>
                  </a:cubicBezTo>
                  <a:cubicBezTo>
                    <a:pt x="1147" y="170"/>
                    <a:pt x="1163" y="105"/>
                    <a:pt x="1147" y="56"/>
                  </a:cubicBezTo>
                  <a:cubicBezTo>
                    <a:pt x="1122" y="19"/>
                    <a:pt x="1079" y="1"/>
                    <a:pt x="10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6"/>
            <p:cNvSpPr/>
            <p:nvPr/>
          </p:nvSpPr>
          <p:spPr>
            <a:xfrm rot="10800000" flipH="1">
              <a:off x="2734675" y="4985975"/>
              <a:ext cx="30300" cy="14675"/>
            </a:xfrm>
            <a:custGeom>
              <a:avLst/>
              <a:gdLst/>
              <a:ahLst/>
              <a:cxnLst/>
              <a:rect l="l" t="t" r="r" b="b"/>
              <a:pathLst>
                <a:path w="1212" h="587" extrusionOk="0">
                  <a:moveTo>
                    <a:pt x="104" y="1"/>
                  </a:moveTo>
                  <a:cubicBezTo>
                    <a:pt x="65" y="1"/>
                    <a:pt x="28" y="28"/>
                    <a:pt x="16" y="63"/>
                  </a:cubicBezTo>
                  <a:cubicBezTo>
                    <a:pt x="0" y="112"/>
                    <a:pt x="16" y="178"/>
                    <a:pt x="82" y="194"/>
                  </a:cubicBezTo>
                  <a:cubicBezTo>
                    <a:pt x="393" y="341"/>
                    <a:pt x="720" y="456"/>
                    <a:pt x="1048" y="587"/>
                  </a:cubicBezTo>
                  <a:lnTo>
                    <a:pt x="1080" y="587"/>
                  </a:lnTo>
                  <a:cubicBezTo>
                    <a:pt x="1129" y="587"/>
                    <a:pt x="1179" y="570"/>
                    <a:pt x="1179" y="521"/>
                  </a:cubicBezTo>
                  <a:cubicBezTo>
                    <a:pt x="1211" y="472"/>
                    <a:pt x="1179" y="407"/>
                    <a:pt x="1129" y="390"/>
                  </a:cubicBezTo>
                  <a:cubicBezTo>
                    <a:pt x="802" y="276"/>
                    <a:pt x="475" y="145"/>
                    <a:pt x="147" y="14"/>
                  </a:cubicBezTo>
                  <a:cubicBezTo>
                    <a:pt x="134" y="5"/>
                    <a:pt x="119" y="1"/>
                    <a:pt x="1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6"/>
            <p:cNvSpPr/>
            <p:nvPr/>
          </p:nvSpPr>
          <p:spPr>
            <a:xfrm rot="10800000" flipH="1">
              <a:off x="4902650" y="4976550"/>
              <a:ext cx="28675" cy="18375"/>
            </a:xfrm>
            <a:custGeom>
              <a:avLst/>
              <a:gdLst/>
              <a:ahLst/>
              <a:cxnLst/>
              <a:rect l="l" t="t" r="r" b="b"/>
              <a:pathLst>
                <a:path w="1147" h="735" extrusionOk="0">
                  <a:moveTo>
                    <a:pt x="1024" y="1"/>
                  </a:moveTo>
                  <a:cubicBezTo>
                    <a:pt x="1011" y="1"/>
                    <a:pt x="997" y="5"/>
                    <a:pt x="983" y="14"/>
                  </a:cubicBezTo>
                  <a:cubicBezTo>
                    <a:pt x="672" y="194"/>
                    <a:pt x="377" y="374"/>
                    <a:pt x="66" y="554"/>
                  </a:cubicBezTo>
                  <a:cubicBezTo>
                    <a:pt x="17" y="587"/>
                    <a:pt x="1" y="636"/>
                    <a:pt x="34" y="685"/>
                  </a:cubicBezTo>
                  <a:cubicBezTo>
                    <a:pt x="50" y="718"/>
                    <a:pt x="99" y="734"/>
                    <a:pt x="132" y="734"/>
                  </a:cubicBezTo>
                  <a:lnTo>
                    <a:pt x="181" y="734"/>
                  </a:lnTo>
                  <a:cubicBezTo>
                    <a:pt x="476" y="554"/>
                    <a:pt x="770" y="374"/>
                    <a:pt x="1081" y="194"/>
                  </a:cubicBezTo>
                  <a:cubicBezTo>
                    <a:pt x="1130" y="161"/>
                    <a:pt x="1147" y="112"/>
                    <a:pt x="1114" y="63"/>
                  </a:cubicBezTo>
                  <a:cubicBezTo>
                    <a:pt x="1090" y="28"/>
                    <a:pt x="1058" y="1"/>
                    <a:pt x="10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6"/>
            <p:cNvSpPr/>
            <p:nvPr/>
          </p:nvSpPr>
          <p:spPr>
            <a:xfrm rot="10800000" flipH="1">
              <a:off x="2783350" y="4968775"/>
              <a:ext cx="30725" cy="13650"/>
            </a:xfrm>
            <a:custGeom>
              <a:avLst/>
              <a:gdLst/>
              <a:ahLst/>
              <a:cxnLst/>
              <a:rect l="l" t="t" r="r" b="b"/>
              <a:pathLst>
                <a:path w="1229" h="546" extrusionOk="0">
                  <a:moveTo>
                    <a:pt x="131" y="1"/>
                  </a:moveTo>
                  <a:cubicBezTo>
                    <a:pt x="82" y="1"/>
                    <a:pt x="44" y="30"/>
                    <a:pt x="17" y="71"/>
                  </a:cubicBezTo>
                  <a:cubicBezTo>
                    <a:pt x="1" y="136"/>
                    <a:pt x="34" y="185"/>
                    <a:pt x="83" y="218"/>
                  </a:cubicBezTo>
                  <a:cubicBezTo>
                    <a:pt x="410" y="316"/>
                    <a:pt x="754" y="431"/>
                    <a:pt x="1081" y="529"/>
                  </a:cubicBezTo>
                  <a:cubicBezTo>
                    <a:pt x="1098" y="545"/>
                    <a:pt x="1114" y="545"/>
                    <a:pt x="1114" y="545"/>
                  </a:cubicBezTo>
                  <a:cubicBezTo>
                    <a:pt x="1163" y="545"/>
                    <a:pt x="1196" y="513"/>
                    <a:pt x="1212" y="464"/>
                  </a:cubicBezTo>
                  <a:cubicBezTo>
                    <a:pt x="1228" y="414"/>
                    <a:pt x="1196" y="349"/>
                    <a:pt x="1147" y="333"/>
                  </a:cubicBezTo>
                  <a:cubicBezTo>
                    <a:pt x="819" y="234"/>
                    <a:pt x="476" y="120"/>
                    <a:pt x="165" y="5"/>
                  </a:cubicBezTo>
                  <a:cubicBezTo>
                    <a:pt x="153" y="2"/>
                    <a:pt x="142" y="1"/>
                    <a:pt x="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6"/>
            <p:cNvSpPr/>
            <p:nvPr/>
          </p:nvSpPr>
          <p:spPr>
            <a:xfrm rot="10800000" flipH="1">
              <a:off x="2833275" y="4954875"/>
              <a:ext cx="31125" cy="11975"/>
            </a:xfrm>
            <a:custGeom>
              <a:avLst/>
              <a:gdLst/>
              <a:ahLst/>
              <a:cxnLst/>
              <a:rect l="l" t="t" r="r" b="b"/>
              <a:pathLst>
                <a:path w="1245" h="479" extrusionOk="0">
                  <a:moveTo>
                    <a:pt x="122" y="0"/>
                  </a:moveTo>
                  <a:cubicBezTo>
                    <a:pt x="78" y="0"/>
                    <a:pt x="31" y="32"/>
                    <a:pt x="17" y="86"/>
                  </a:cubicBezTo>
                  <a:cubicBezTo>
                    <a:pt x="1" y="135"/>
                    <a:pt x="34" y="201"/>
                    <a:pt x="99" y="201"/>
                  </a:cubicBezTo>
                  <a:cubicBezTo>
                    <a:pt x="426" y="299"/>
                    <a:pt x="770" y="397"/>
                    <a:pt x="1114" y="479"/>
                  </a:cubicBezTo>
                  <a:lnTo>
                    <a:pt x="1130" y="479"/>
                  </a:lnTo>
                  <a:cubicBezTo>
                    <a:pt x="1179" y="479"/>
                    <a:pt x="1228" y="446"/>
                    <a:pt x="1228" y="397"/>
                  </a:cubicBezTo>
                  <a:cubicBezTo>
                    <a:pt x="1245" y="348"/>
                    <a:pt x="1212" y="282"/>
                    <a:pt x="1163" y="266"/>
                  </a:cubicBezTo>
                  <a:cubicBezTo>
                    <a:pt x="819" y="184"/>
                    <a:pt x="475" y="102"/>
                    <a:pt x="148" y="4"/>
                  </a:cubicBezTo>
                  <a:cubicBezTo>
                    <a:pt x="140" y="1"/>
                    <a:pt x="131" y="0"/>
                    <a:pt x="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6"/>
            <p:cNvSpPr/>
            <p:nvPr/>
          </p:nvSpPr>
          <p:spPr>
            <a:xfrm rot="10800000" flipH="1">
              <a:off x="4858875" y="4948325"/>
              <a:ext cx="27850" cy="19500"/>
            </a:xfrm>
            <a:custGeom>
              <a:avLst/>
              <a:gdLst/>
              <a:ahLst/>
              <a:cxnLst/>
              <a:rect l="l" t="t" r="r" b="b"/>
              <a:pathLst>
                <a:path w="1114" h="780" extrusionOk="0">
                  <a:moveTo>
                    <a:pt x="992" y="1"/>
                  </a:moveTo>
                  <a:cubicBezTo>
                    <a:pt x="972" y="1"/>
                    <a:pt x="952" y="4"/>
                    <a:pt x="934" y="10"/>
                  </a:cubicBezTo>
                  <a:cubicBezTo>
                    <a:pt x="639" y="207"/>
                    <a:pt x="344" y="403"/>
                    <a:pt x="50" y="583"/>
                  </a:cubicBezTo>
                  <a:cubicBezTo>
                    <a:pt x="17" y="616"/>
                    <a:pt x="1" y="682"/>
                    <a:pt x="33" y="731"/>
                  </a:cubicBezTo>
                  <a:cubicBezTo>
                    <a:pt x="50" y="763"/>
                    <a:pt x="82" y="780"/>
                    <a:pt x="115" y="780"/>
                  </a:cubicBezTo>
                  <a:cubicBezTo>
                    <a:pt x="132" y="780"/>
                    <a:pt x="148" y="780"/>
                    <a:pt x="181" y="763"/>
                  </a:cubicBezTo>
                  <a:cubicBezTo>
                    <a:pt x="459" y="567"/>
                    <a:pt x="754" y="387"/>
                    <a:pt x="1048" y="191"/>
                  </a:cubicBezTo>
                  <a:cubicBezTo>
                    <a:pt x="1097" y="158"/>
                    <a:pt x="1114" y="92"/>
                    <a:pt x="1081" y="43"/>
                  </a:cubicBezTo>
                  <a:cubicBezTo>
                    <a:pt x="1060" y="12"/>
                    <a:pt x="1026" y="1"/>
                    <a:pt x="9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6"/>
            <p:cNvSpPr/>
            <p:nvPr/>
          </p:nvSpPr>
          <p:spPr>
            <a:xfrm rot="10800000" flipH="1">
              <a:off x="2884425" y="4943825"/>
              <a:ext cx="31125" cy="10350"/>
            </a:xfrm>
            <a:custGeom>
              <a:avLst/>
              <a:gdLst/>
              <a:ahLst/>
              <a:cxnLst/>
              <a:rect l="l" t="t" r="r" b="b"/>
              <a:pathLst>
                <a:path w="1245" h="414" extrusionOk="0">
                  <a:moveTo>
                    <a:pt x="99" y="0"/>
                  </a:moveTo>
                  <a:cubicBezTo>
                    <a:pt x="50" y="0"/>
                    <a:pt x="14" y="30"/>
                    <a:pt x="1" y="70"/>
                  </a:cubicBezTo>
                  <a:cubicBezTo>
                    <a:pt x="1" y="136"/>
                    <a:pt x="34" y="185"/>
                    <a:pt x="83" y="201"/>
                  </a:cubicBezTo>
                  <a:cubicBezTo>
                    <a:pt x="426" y="267"/>
                    <a:pt x="770" y="348"/>
                    <a:pt x="1114" y="414"/>
                  </a:cubicBezTo>
                  <a:lnTo>
                    <a:pt x="1130" y="414"/>
                  </a:lnTo>
                  <a:cubicBezTo>
                    <a:pt x="1179" y="414"/>
                    <a:pt x="1229" y="365"/>
                    <a:pt x="1229" y="316"/>
                  </a:cubicBezTo>
                  <a:cubicBezTo>
                    <a:pt x="1245" y="267"/>
                    <a:pt x="1212" y="217"/>
                    <a:pt x="1147" y="201"/>
                  </a:cubicBezTo>
                  <a:cubicBezTo>
                    <a:pt x="803" y="136"/>
                    <a:pt x="459" y="70"/>
                    <a:pt x="132" y="5"/>
                  </a:cubicBezTo>
                  <a:cubicBezTo>
                    <a:pt x="120" y="2"/>
                    <a:pt x="109" y="0"/>
                    <a:pt x="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6"/>
            <p:cNvSpPr/>
            <p:nvPr/>
          </p:nvSpPr>
          <p:spPr>
            <a:xfrm rot="10800000" flipH="1">
              <a:off x="3301000" y="4938500"/>
              <a:ext cx="31550" cy="5750"/>
            </a:xfrm>
            <a:custGeom>
              <a:avLst/>
              <a:gdLst/>
              <a:ahLst/>
              <a:cxnLst/>
              <a:rect l="l" t="t" r="r" b="b"/>
              <a:pathLst>
                <a:path w="1262" h="230" extrusionOk="0">
                  <a:moveTo>
                    <a:pt x="116" y="0"/>
                  </a:moveTo>
                  <a:cubicBezTo>
                    <a:pt x="50" y="0"/>
                    <a:pt x="1" y="50"/>
                    <a:pt x="1" y="99"/>
                  </a:cubicBezTo>
                  <a:cubicBezTo>
                    <a:pt x="1" y="164"/>
                    <a:pt x="50" y="213"/>
                    <a:pt x="116" y="213"/>
                  </a:cubicBezTo>
                  <a:cubicBezTo>
                    <a:pt x="459" y="213"/>
                    <a:pt x="819" y="213"/>
                    <a:pt x="1147" y="230"/>
                  </a:cubicBezTo>
                  <a:cubicBezTo>
                    <a:pt x="1212" y="230"/>
                    <a:pt x="1261" y="181"/>
                    <a:pt x="1261" y="131"/>
                  </a:cubicBezTo>
                  <a:cubicBezTo>
                    <a:pt x="1261" y="66"/>
                    <a:pt x="1212" y="17"/>
                    <a:pt x="1163" y="17"/>
                  </a:cubicBezTo>
                  <a:cubicBezTo>
                    <a:pt x="819" y="17"/>
                    <a:pt x="459"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6"/>
            <p:cNvSpPr/>
            <p:nvPr/>
          </p:nvSpPr>
          <p:spPr>
            <a:xfrm rot="10800000" flipH="1">
              <a:off x="3248625" y="4938100"/>
              <a:ext cx="31550" cy="6150"/>
            </a:xfrm>
            <a:custGeom>
              <a:avLst/>
              <a:gdLst/>
              <a:ahLst/>
              <a:cxnLst/>
              <a:rect l="l" t="t" r="r" b="b"/>
              <a:pathLst>
                <a:path w="1262" h="246" extrusionOk="0">
                  <a:moveTo>
                    <a:pt x="1163" y="0"/>
                  </a:moveTo>
                  <a:cubicBezTo>
                    <a:pt x="803" y="17"/>
                    <a:pt x="459" y="17"/>
                    <a:pt x="115" y="33"/>
                  </a:cubicBezTo>
                  <a:cubicBezTo>
                    <a:pt x="50" y="33"/>
                    <a:pt x="1" y="82"/>
                    <a:pt x="1" y="148"/>
                  </a:cubicBezTo>
                  <a:cubicBezTo>
                    <a:pt x="17" y="197"/>
                    <a:pt x="50" y="246"/>
                    <a:pt x="115" y="246"/>
                  </a:cubicBezTo>
                  <a:cubicBezTo>
                    <a:pt x="459" y="230"/>
                    <a:pt x="819" y="230"/>
                    <a:pt x="1163" y="213"/>
                  </a:cubicBezTo>
                  <a:cubicBezTo>
                    <a:pt x="1212" y="213"/>
                    <a:pt x="1261" y="164"/>
                    <a:pt x="1261" y="115"/>
                  </a:cubicBezTo>
                  <a:cubicBezTo>
                    <a:pt x="1261" y="50"/>
                    <a:pt x="1212" y="17"/>
                    <a:pt x="11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6"/>
            <p:cNvSpPr/>
            <p:nvPr/>
          </p:nvSpPr>
          <p:spPr>
            <a:xfrm rot="10800000" flipH="1">
              <a:off x="2935575" y="4936050"/>
              <a:ext cx="31550" cy="9025"/>
            </a:xfrm>
            <a:custGeom>
              <a:avLst/>
              <a:gdLst/>
              <a:ahLst/>
              <a:cxnLst/>
              <a:rect l="l" t="t" r="r" b="b"/>
              <a:pathLst>
                <a:path w="1262" h="361" extrusionOk="0">
                  <a:moveTo>
                    <a:pt x="132" y="1"/>
                  </a:moveTo>
                  <a:cubicBezTo>
                    <a:pt x="83" y="1"/>
                    <a:pt x="17" y="33"/>
                    <a:pt x="17" y="99"/>
                  </a:cubicBezTo>
                  <a:cubicBezTo>
                    <a:pt x="1" y="148"/>
                    <a:pt x="50" y="197"/>
                    <a:pt x="99" y="214"/>
                  </a:cubicBezTo>
                  <a:cubicBezTo>
                    <a:pt x="443" y="263"/>
                    <a:pt x="787" y="312"/>
                    <a:pt x="1147" y="361"/>
                  </a:cubicBezTo>
                  <a:cubicBezTo>
                    <a:pt x="1212" y="361"/>
                    <a:pt x="1245" y="312"/>
                    <a:pt x="1261" y="263"/>
                  </a:cubicBezTo>
                  <a:cubicBezTo>
                    <a:pt x="1261" y="197"/>
                    <a:pt x="1229" y="148"/>
                    <a:pt x="1163" y="148"/>
                  </a:cubicBezTo>
                  <a:cubicBezTo>
                    <a:pt x="819" y="99"/>
                    <a:pt x="476" y="50"/>
                    <a:pt x="1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6"/>
            <p:cNvSpPr/>
            <p:nvPr/>
          </p:nvSpPr>
          <p:spPr>
            <a:xfrm rot="10800000" flipH="1">
              <a:off x="3196650" y="4935625"/>
              <a:ext cx="31550" cy="6575"/>
            </a:xfrm>
            <a:custGeom>
              <a:avLst/>
              <a:gdLst/>
              <a:ahLst/>
              <a:cxnLst/>
              <a:rect l="l" t="t" r="r" b="b"/>
              <a:pathLst>
                <a:path w="1262" h="263" extrusionOk="0">
                  <a:moveTo>
                    <a:pt x="1147" y="0"/>
                  </a:moveTo>
                  <a:cubicBezTo>
                    <a:pt x="803" y="17"/>
                    <a:pt x="443" y="33"/>
                    <a:pt x="99" y="49"/>
                  </a:cubicBezTo>
                  <a:cubicBezTo>
                    <a:pt x="34" y="49"/>
                    <a:pt x="1" y="99"/>
                    <a:pt x="1" y="164"/>
                  </a:cubicBezTo>
                  <a:cubicBezTo>
                    <a:pt x="1" y="213"/>
                    <a:pt x="50" y="262"/>
                    <a:pt x="99" y="262"/>
                  </a:cubicBezTo>
                  <a:lnTo>
                    <a:pt x="116" y="262"/>
                  </a:lnTo>
                  <a:cubicBezTo>
                    <a:pt x="459" y="246"/>
                    <a:pt x="803" y="229"/>
                    <a:pt x="1147" y="213"/>
                  </a:cubicBezTo>
                  <a:cubicBezTo>
                    <a:pt x="1212" y="197"/>
                    <a:pt x="1261" y="148"/>
                    <a:pt x="1245" y="99"/>
                  </a:cubicBezTo>
                  <a:cubicBezTo>
                    <a:pt x="1245" y="33"/>
                    <a:pt x="1196" y="0"/>
                    <a:pt x="11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6"/>
            <p:cNvSpPr/>
            <p:nvPr/>
          </p:nvSpPr>
          <p:spPr>
            <a:xfrm rot="10800000" flipH="1">
              <a:off x="3353400" y="4934825"/>
              <a:ext cx="31525" cy="7450"/>
            </a:xfrm>
            <a:custGeom>
              <a:avLst/>
              <a:gdLst/>
              <a:ahLst/>
              <a:cxnLst/>
              <a:rect l="l" t="t" r="r" b="b"/>
              <a:pathLst>
                <a:path w="1261" h="298" extrusionOk="0">
                  <a:moveTo>
                    <a:pt x="90" y="0"/>
                  </a:moveTo>
                  <a:cubicBezTo>
                    <a:pt x="37" y="0"/>
                    <a:pt x="0" y="45"/>
                    <a:pt x="0" y="102"/>
                  </a:cubicBezTo>
                  <a:cubicBezTo>
                    <a:pt x="0" y="151"/>
                    <a:pt x="33" y="200"/>
                    <a:pt x="98" y="200"/>
                  </a:cubicBezTo>
                  <a:cubicBezTo>
                    <a:pt x="442" y="232"/>
                    <a:pt x="802" y="265"/>
                    <a:pt x="1130" y="298"/>
                  </a:cubicBezTo>
                  <a:lnTo>
                    <a:pt x="1146" y="298"/>
                  </a:lnTo>
                  <a:cubicBezTo>
                    <a:pt x="1195" y="298"/>
                    <a:pt x="1244" y="265"/>
                    <a:pt x="1244" y="216"/>
                  </a:cubicBezTo>
                  <a:cubicBezTo>
                    <a:pt x="1260" y="151"/>
                    <a:pt x="1211" y="102"/>
                    <a:pt x="1162" y="85"/>
                  </a:cubicBezTo>
                  <a:cubicBezTo>
                    <a:pt x="819" y="52"/>
                    <a:pt x="458" y="20"/>
                    <a:pt x="115" y="3"/>
                  </a:cubicBezTo>
                  <a:cubicBezTo>
                    <a:pt x="106" y="1"/>
                    <a:pt x="98" y="0"/>
                    <a:pt x="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6"/>
            <p:cNvSpPr/>
            <p:nvPr/>
          </p:nvSpPr>
          <p:spPr>
            <a:xfrm rot="10800000" flipH="1">
              <a:off x="3144275" y="4932775"/>
              <a:ext cx="31550" cy="6650"/>
            </a:xfrm>
            <a:custGeom>
              <a:avLst/>
              <a:gdLst/>
              <a:ahLst/>
              <a:cxnLst/>
              <a:rect l="l" t="t" r="r" b="b"/>
              <a:pathLst>
                <a:path w="1262" h="266" extrusionOk="0">
                  <a:moveTo>
                    <a:pt x="1172" y="1"/>
                  </a:moveTo>
                  <a:cubicBezTo>
                    <a:pt x="1164" y="1"/>
                    <a:pt x="1155" y="2"/>
                    <a:pt x="1147" y="4"/>
                  </a:cubicBezTo>
                  <a:cubicBezTo>
                    <a:pt x="803" y="20"/>
                    <a:pt x="459" y="37"/>
                    <a:pt x="99" y="53"/>
                  </a:cubicBezTo>
                  <a:cubicBezTo>
                    <a:pt x="50" y="53"/>
                    <a:pt x="1" y="102"/>
                    <a:pt x="1" y="168"/>
                  </a:cubicBezTo>
                  <a:cubicBezTo>
                    <a:pt x="17" y="217"/>
                    <a:pt x="50" y="266"/>
                    <a:pt x="115" y="266"/>
                  </a:cubicBezTo>
                  <a:cubicBezTo>
                    <a:pt x="459" y="249"/>
                    <a:pt x="819" y="217"/>
                    <a:pt x="1163" y="200"/>
                  </a:cubicBezTo>
                  <a:cubicBezTo>
                    <a:pt x="1212" y="200"/>
                    <a:pt x="1261" y="151"/>
                    <a:pt x="1261" y="102"/>
                  </a:cubicBezTo>
                  <a:cubicBezTo>
                    <a:pt x="1261" y="45"/>
                    <a:pt x="1224" y="1"/>
                    <a:pt x="11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6"/>
            <p:cNvSpPr/>
            <p:nvPr/>
          </p:nvSpPr>
          <p:spPr>
            <a:xfrm rot="10800000" flipH="1">
              <a:off x="2987550" y="4931550"/>
              <a:ext cx="31550" cy="7375"/>
            </a:xfrm>
            <a:custGeom>
              <a:avLst/>
              <a:gdLst/>
              <a:ahLst/>
              <a:cxnLst/>
              <a:rect l="l" t="t" r="r" b="b"/>
              <a:pathLst>
                <a:path w="1262" h="295" extrusionOk="0">
                  <a:moveTo>
                    <a:pt x="132" y="0"/>
                  </a:moveTo>
                  <a:cubicBezTo>
                    <a:pt x="66" y="0"/>
                    <a:pt x="17" y="49"/>
                    <a:pt x="17" y="98"/>
                  </a:cubicBezTo>
                  <a:cubicBezTo>
                    <a:pt x="1" y="164"/>
                    <a:pt x="50" y="213"/>
                    <a:pt x="99" y="213"/>
                  </a:cubicBezTo>
                  <a:cubicBezTo>
                    <a:pt x="459" y="246"/>
                    <a:pt x="803" y="262"/>
                    <a:pt x="1147" y="295"/>
                  </a:cubicBezTo>
                  <a:lnTo>
                    <a:pt x="1163" y="295"/>
                  </a:lnTo>
                  <a:cubicBezTo>
                    <a:pt x="1212" y="295"/>
                    <a:pt x="1261" y="246"/>
                    <a:pt x="1261" y="197"/>
                  </a:cubicBezTo>
                  <a:cubicBezTo>
                    <a:pt x="1261" y="131"/>
                    <a:pt x="1212" y="82"/>
                    <a:pt x="1163" y="82"/>
                  </a:cubicBezTo>
                  <a:cubicBezTo>
                    <a:pt x="819" y="66"/>
                    <a:pt x="459" y="33"/>
                    <a:pt x="1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6"/>
            <p:cNvSpPr/>
            <p:nvPr/>
          </p:nvSpPr>
          <p:spPr>
            <a:xfrm rot="10800000" flipH="1">
              <a:off x="3092325" y="4930725"/>
              <a:ext cx="31125" cy="6150"/>
            </a:xfrm>
            <a:custGeom>
              <a:avLst/>
              <a:gdLst/>
              <a:ahLst/>
              <a:cxnLst/>
              <a:rect l="l" t="t" r="r" b="b"/>
              <a:pathLst>
                <a:path w="1245" h="246" extrusionOk="0">
                  <a:moveTo>
                    <a:pt x="1146" y="0"/>
                  </a:moveTo>
                  <a:cubicBezTo>
                    <a:pt x="786" y="16"/>
                    <a:pt x="442" y="16"/>
                    <a:pt x="98" y="33"/>
                  </a:cubicBezTo>
                  <a:cubicBezTo>
                    <a:pt x="33" y="33"/>
                    <a:pt x="0" y="82"/>
                    <a:pt x="0" y="131"/>
                  </a:cubicBezTo>
                  <a:cubicBezTo>
                    <a:pt x="0" y="197"/>
                    <a:pt x="49" y="246"/>
                    <a:pt x="98" y="246"/>
                  </a:cubicBezTo>
                  <a:cubicBezTo>
                    <a:pt x="458" y="229"/>
                    <a:pt x="802" y="213"/>
                    <a:pt x="1146" y="213"/>
                  </a:cubicBezTo>
                  <a:cubicBezTo>
                    <a:pt x="1211" y="197"/>
                    <a:pt x="1244" y="147"/>
                    <a:pt x="1244" y="98"/>
                  </a:cubicBezTo>
                  <a:cubicBezTo>
                    <a:pt x="1244" y="33"/>
                    <a:pt x="1195" y="0"/>
                    <a:pt x="1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6"/>
            <p:cNvSpPr/>
            <p:nvPr/>
          </p:nvSpPr>
          <p:spPr>
            <a:xfrm rot="10800000" flipH="1">
              <a:off x="3039925" y="4930325"/>
              <a:ext cx="31550" cy="5750"/>
            </a:xfrm>
            <a:custGeom>
              <a:avLst/>
              <a:gdLst/>
              <a:ahLst/>
              <a:cxnLst/>
              <a:rect l="l" t="t" r="r" b="b"/>
              <a:pathLst>
                <a:path w="1262" h="230" extrusionOk="0">
                  <a:moveTo>
                    <a:pt x="115" y="1"/>
                  </a:moveTo>
                  <a:cubicBezTo>
                    <a:pt x="50" y="17"/>
                    <a:pt x="1" y="50"/>
                    <a:pt x="1" y="115"/>
                  </a:cubicBezTo>
                  <a:cubicBezTo>
                    <a:pt x="1" y="165"/>
                    <a:pt x="50" y="214"/>
                    <a:pt x="99" y="214"/>
                  </a:cubicBezTo>
                  <a:lnTo>
                    <a:pt x="148" y="214"/>
                  </a:lnTo>
                  <a:cubicBezTo>
                    <a:pt x="426" y="214"/>
                    <a:pt x="705" y="230"/>
                    <a:pt x="983" y="230"/>
                  </a:cubicBezTo>
                  <a:lnTo>
                    <a:pt x="1147" y="230"/>
                  </a:lnTo>
                  <a:cubicBezTo>
                    <a:pt x="1212" y="230"/>
                    <a:pt x="1261" y="181"/>
                    <a:pt x="1261" y="115"/>
                  </a:cubicBezTo>
                  <a:cubicBezTo>
                    <a:pt x="1261" y="66"/>
                    <a:pt x="1212" y="17"/>
                    <a:pt x="1147" y="17"/>
                  </a:cubicBezTo>
                  <a:lnTo>
                    <a:pt x="983" y="17"/>
                  </a:lnTo>
                  <a:cubicBezTo>
                    <a:pt x="705" y="17"/>
                    <a:pt x="426" y="17"/>
                    <a:pt x="1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6"/>
            <p:cNvSpPr/>
            <p:nvPr/>
          </p:nvSpPr>
          <p:spPr>
            <a:xfrm rot="10800000" flipH="1">
              <a:off x="3404950" y="4926225"/>
              <a:ext cx="31525" cy="10250"/>
            </a:xfrm>
            <a:custGeom>
              <a:avLst/>
              <a:gdLst/>
              <a:ahLst/>
              <a:cxnLst/>
              <a:rect l="l" t="t" r="r" b="b"/>
              <a:pathLst>
                <a:path w="1261" h="410" extrusionOk="0">
                  <a:moveTo>
                    <a:pt x="131" y="0"/>
                  </a:moveTo>
                  <a:cubicBezTo>
                    <a:pt x="66" y="0"/>
                    <a:pt x="17" y="33"/>
                    <a:pt x="17" y="99"/>
                  </a:cubicBezTo>
                  <a:cubicBezTo>
                    <a:pt x="1" y="148"/>
                    <a:pt x="50" y="197"/>
                    <a:pt x="99" y="213"/>
                  </a:cubicBezTo>
                  <a:cubicBezTo>
                    <a:pt x="442" y="262"/>
                    <a:pt x="786" y="328"/>
                    <a:pt x="1114" y="410"/>
                  </a:cubicBezTo>
                  <a:lnTo>
                    <a:pt x="1146" y="410"/>
                  </a:lnTo>
                  <a:cubicBezTo>
                    <a:pt x="1195" y="410"/>
                    <a:pt x="1228" y="377"/>
                    <a:pt x="1245" y="328"/>
                  </a:cubicBezTo>
                  <a:cubicBezTo>
                    <a:pt x="1261" y="262"/>
                    <a:pt x="1228" y="213"/>
                    <a:pt x="1163" y="197"/>
                  </a:cubicBezTo>
                  <a:cubicBezTo>
                    <a:pt x="835" y="131"/>
                    <a:pt x="475" y="66"/>
                    <a:pt x="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6"/>
            <p:cNvSpPr/>
            <p:nvPr/>
          </p:nvSpPr>
          <p:spPr>
            <a:xfrm rot="10800000" flipH="1">
              <a:off x="4815900" y="4918025"/>
              <a:ext cx="27450" cy="20650"/>
            </a:xfrm>
            <a:custGeom>
              <a:avLst/>
              <a:gdLst/>
              <a:ahLst/>
              <a:cxnLst/>
              <a:rect l="l" t="t" r="r" b="b"/>
              <a:pathLst>
                <a:path w="1098" h="826" extrusionOk="0">
                  <a:moveTo>
                    <a:pt x="989" y="0"/>
                  </a:moveTo>
                  <a:cubicBezTo>
                    <a:pt x="965" y="0"/>
                    <a:pt x="940" y="8"/>
                    <a:pt x="918" y="23"/>
                  </a:cubicBezTo>
                  <a:cubicBezTo>
                    <a:pt x="623" y="219"/>
                    <a:pt x="345" y="432"/>
                    <a:pt x="66" y="629"/>
                  </a:cubicBezTo>
                  <a:cubicBezTo>
                    <a:pt x="17" y="661"/>
                    <a:pt x="1" y="727"/>
                    <a:pt x="50" y="776"/>
                  </a:cubicBezTo>
                  <a:cubicBezTo>
                    <a:pt x="66" y="809"/>
                    <a:pt x="99" y="825"/>
                    <a:pt x="132" y="825"/>
                  </a:cubicBezTo>
                  <a:cubicBezTo>
                    <a:pt x="148" y="825"/>
                    <a:pt x="165" y="809"/>
                    <a:pt x="197" y="809"/>
                  </a:cubicBezTo>
                  <a:cubicBezTo>
                    <a:pt x="476" y="596"/>
                    <a:pt x="754" y="383"/>
                    <a:pt x="1032" y="187"/>
                  </a:cubicBezTo>
                  <a:cubicBezTo>
                    <a:pt x="1081" y="154"/>
                    <a:pt x="1098" y="88"/>
                    <a:pt x="1065" y="39"/>
                  </a:cubicBezTo>
                  <a:cubicBezTo>
                    <a:pt x="1047" y="12"/>
                    <a:pt x="1019" y="0"/>
                    <a:pt x="9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6"/>
            <p:cNvSpPr/>
            <p:nvPr/>
          </p:nvSpPr>
          <p:spPr>
            <a:xfrm rot="10800000" flipH="1">
              <a:off x="3456100" y="4912300"/>
              <a:ext cx="30725" cy="12825"/>
            </a:xfrm>
            <a:custGeom>
              <a:avLst/>
              <a:gdLst/>
              <a:ahLst/>
              <a:cxnLst/>
              <a:rect l="l" t="t" r="r" b="b"/>
              <a:pathLst>
                <a:path w="1229" h="513" extrusionOk="0">
                  <a:moveTo>
                    <a:pt x="106" y="1"/>
                  </a:moveTo>
                  <a:cubicBezTo>
                    <a:pt x="66" y="1"/>
                    <a:pt x="30" y="30"/>
                    <a:pt x="17" y="70"/>
                  </a:cubicBezTo>
                  <a:cubicBezTo>
                    <a:pt x="1" y="119"/>
                    <a:pt x="33" y="185"/>
                    <a:pt x="82" y="201"/>
                  </a:cubicBezTo>
                  <a:cubicBezTo>
                    <a:pt x="312" y="267"/>
                    <a:pt x="541" y="332"/>
                    <a:pt x="754" y="414"/>
                  </a:cubicBezTo>
                  <a:cubicBezTo>
                    <a:pt x="868" y="447"/>
                    <a:pt x="966" y="479"/>
                    <a:pt x="1081" y="512"/>
                  </a:cubicBezTo>
                  <a:lnTo>
                    <a:pt x="1114" y="512"/>
                  </a:lnTo>
                  <a:cubicBezTo>
                    <a:pt x="1146" y="512"/>
                    <a:pt x="1195" y="496"/>
                    <a:pt x="1212" y="447"/>
                  </a:cubicBezTo>
                  <a:cubicBezTo>
                    <a:pt x="1228" y="398"/>
                    <a:pt x="1195" y="332"/>
                    <a:pt x="1146" y="316"/>
                  </a:cubicBezTo>
                  <a:cubicBezTo>
                    <a:pt x="1032" y="283"/>
                    <a:pt x="934" y="234"/>
                    <a:pt x="819" y="201"/>
                  </a:cubicBezTo>
                  <a:cubicBezTo>
                    <a:pt x="606" y="136"/>
                    <a:pt x="377" y="70"/>
                    <a:pt x="132" y="5"/>
                  </a:cubicBezTo>
                  <a:cubicBezTo>
                    <a:pt x="123" y="2"/>
                    <a:pt x="114" y="1"/>
                    <a:pt x="1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6"/>
            <p:cNvSpPr/>
            <p:nvPr/>
          </p:nvSpPr>
          <p:spPr>
            <a:xfrm rot="10800000" flipH="1">
              <a:off x="3505200" y="4891850"/>
              <a:ext cx="29900" cy="16125"/>
            </a:xfrm>
            <a:custGeom>
              <a:avLst/>
              <a:gdLst/>
              <a:ahLst/>
              <a:cxnLst/>
              <a:rect l="l" t="t" r="r" b="b"/>
              <a:pathLst>
                <a:path w="1196" h="645" extrusionOk="0">
                  <a:moveTo>
                    <a:pt x="118" y="0"/>
                  </a:moveTo>
                  <a:cubicBezTo>
                    <a:pt x="75" y="0"/>
                    <a:pt x="42" y="19"/>
                    <a:pt x="17" y="55"/>
                  </a:cubicBezTo>
                  <a:cubicBezTo>
                    <a:pt x="1" y="121"/>
                    <a:pt x="34" y="170"/>
                    <a:pt x="83" y="203"/>
                  </a:cubicBezTo>
                  <a:cubicBezTo>
                    <a:pt x="394" y="334"/>
                    <a:pt x="705" y="481"/>
                    <a:pt x="1032" y="628"/>
                  </a:cubicBezTo>
                  <a:cubicBezTo>
                    <a:pt x="1048" y="628"/>
                    <a:pt x="1048" y="645"/>
                    <a:pt x="1065" y="645"/>
                  </a:cubicBezTo>
                  <a:cubicBezTo>
                    <a:pt x="1114" y="645"/>
                    <a:pt x="1147" y="612"/>
                    <a:pt x="1163" y="579"/>
                  </a:cubicBezTo>
                  <a:cubicBezTo>
                    <a:pt x="1196" y="530"/>
                    <a:pt x="1163" y="465"/>
                    <a:pt x="1114" y="432"/>
                  </a:cubicBezTo>
                  <a:cubicBezTo>
                    <a:pt x="803" y="285"/>
                    <a:pt x="475" y="137"/>
                    <a:pt x="164" y="6"/>
                  </a:cubicBezTo>
                  <a:cubicBezTo>
                    <a:pt x="148" y="2"/>
                    <a:pt x="133"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6"/>
            <p:cNvSpPr/>
            <p:nvPr/>
          </p:nvSpPr>
          <p:spPr>
            <a:xfrm rot="10800000" flipH="1">
              <a:off x="4775000" y="4886125"/>
              <a:ext cx="26200" cy="21450"/>
            </a:xfrm>
            <a:custGeom>
              <a:avLst/>
              <a:gdLst/>
              <a:ahLst/>
              <a:cxnLst/>
              <a:rect l="l" t="t" r="r" b="b"/>
              <a:pathLst>
                <a:path w="1048" h="858" extrusionOk="0">
                  <a:moveTo>
                    <a:pt x="939" y="0"/>
                  </a:moveTo>
                  <a:cubicBezTo>
                    <a:pt x="915" y="0"/>
                    <a:pt x="890" y="8"/>
                    <a:pt x="868" y="23"/>
                  </a:cubicBezTo>
                  <a:cubicBezTo>
                    <a:pt x="589" y="236"/>
                    <a:pt x="327" y="465"/>
                    <a:pt x="49" y="678"/>
                  </a:cubicBezTo>
                  <a:cubicBezTo>
                    <a:pt x="0" y="710"/>
                    <a:pt x="0" y="776"/>
                    <a:pt x="33" y="825"/>
                  </a:cubicBezTo>
                  <a:cubicBezTo>
                    <a:pt x="49" y="858"/>
                    <a:pt x="82" y="858"/>
                    <a:pt x="115" y="858"/>
                  </a:cubicBezTo>
                  <a:cubicBezTo>
                    <a:pt x="131" y="858"/>
                    <a:pt x="164" y="858"/>
                    <a:pt x="180" y="841"/>
                  </a:cubicBezTo>
                  <a:cubicBezTo>
                    <a:pt x="458" y="612"/>
                    <a:pt x="720" y="399"/>
                    <a:pt x="999" y="187"/>
                  </a:cubicBezTo>
                  <a:cubicBezTo>
                    <a:pt x="1048" y="154"/>
                    <a:pt x="1048" y="88"/>
                    <a:pt x="1015" y="39"/>
                  </a:cubicBezTo>
                  <a:cubicBezTo>
                    <a:pt x="997" y="12"/>
                    <a:pt x="969" y="0"/>
                    <a:pt x="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6"/>
            <p:cNvSpPr/>
            <p:nvPr/>
          </p:nvSpPr>
          <p:spPr>
            <a:xfrm rot="10800000" flipH="1">
              <a:off x="3552275" y="4866875"/>
              <a:ext cx="28650" cy="18450"/>
            </a:xfrm>
            <a:custGeom>
              <a:avLst/>
              <a:gdLst/>
              <a:ahLst/>
              <a:cxnLst/>
              <a:rect l="l" t="t" r="r" b="b"/>
              <a:pathLst>
                <a:path w="1146" h="738" extrusionOk="0">
                  <a:moveTo>
                    <a:pt x="112" y="1"/>
                  </a:moveTo>
                  <a:cubicBezTo>
                    <a:pt x="77" y="1"/>
                    <a:pt x="44" y="22"/>
                    <a:pt x="33" y="66"/>
                  </a:cubicBezTo>
                  <a:cubicBezTo>
                    <a:pt x="0" y="115"/>
                    <a:pt x="17" y="181"/>
                    <a:pt x="66" y="197"/>
                  </a:cubicBezTo>
                  <a:cubicBezTo>
                    <a:pt x="360" y="361"/>
                    <a:pt x="655" y="541"/>
                    <a:pt x="966" y="721"/>
                  </a:cubicBezTo>
                  <a:cubicBezTo>
                    <a:pt x="982" y="737"/>
                    <a:pt x="999" y="737"/>
                    <a:pt x="1015" y="737"/>
                  </a:cubicBezTo>
                  <a:cubicBezTo>
                    <a:pt x="1048" y="737"/>
                    <a:pt x="1097" y="721"/>
                    <a:pt x="1113" y="688"/>
                  </a:cubicBezTo>
                  <a:cubicBezTo>
                    <a:pt x="1146" y="639"/>
                    <a:pt x="1130" y="573"/>
                    <a:pt x="1080" y="541"/>
                  </a:cubicBezTo>
                  <a:cubicBezTo>
                    <a:pt x="769" y="361"/>
                    <a:pt x="458" y="181"/>
                    <a:pt x="164" y="17"/>
                  </a:cubicBezTo>
                  <a:cubicBezTo>
                    <a:pt x="147" y="6"/>
                    <a:pt x="129"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6"/>
            <p:cNvSpPr/>
            <p:nvPr/>
          </p:nvSpPr>
          <p:spPr>
            <a:xfrm rot="10800000" flipH="1">
              <a:off x="4734875" y="4852150"/>
              <a:ext cx="25825" cy="22275"/>
            </a:xfrm>
            <a:custGeom>
              <a:avLst/>
              <a:gdLst/>
              <a:ahLst/>
              <a:cxnLst/>
              <a:rect l="l" t="t" r="r" b="b"/>
              <a:pathLst>
                <a:path w="1033" h="891" extrusionOk="0">
                  <a:moveTo>
                    <a:pt x="924" y="0"/>
                  </a:moveTo>
                  <a:cubicBezTo>
                    <a:pt x="900" y="0"/>
                    <a:pt x="874" y="8"/>
                    <a:pt x="852" y="23"/>
                  </a:cubicBezTo>
                  <a:cubicBezTo>
                    <a:pt x="590" y="252"/>
                    <a:pt x="312" y="481"/>
                    <a:pt x="50" y="710"/>
                  </a:cubicBezTo>
                  <a:cubicBezTo>
                    <a:pt x="17" y="743"/>
                    <a:pt x="1" y="809"/>
                    <a:pt x="50" y="841"/>
                  </a:cubicBezTo>
                  <a:cubicBezTo>
                    <a:pt x="66" y="874"/>
                    <a:pt x="99" y="890"/>
                    <a:pt x="116" y="890"/>
                  </a:cubicBezTo>
                  <a:cubicBezTo>
                    <a:pt x="148" y="890"/>
                    <a:pt x="165" y="874"/>
                    <a:pt x="197" y="858"/>
                  </a:cubicBezTo>
                  <a:cubicBezTo>
                    <a:pt x="459" y="628"/>
                    <a:pt x="721" y="399"/>
                    <a:pt x="983" y="187"/>
                  </a:cubicBezTo>
                  <a:cubicBezTo>
                    <a:pt x="1032" y="137"/>
                    <a:pt x="1032" y="72"/>
                    <a:pt x="999" y="39"/>
                  </a:cubicBezTo>
                  <a:cubicBezTo>
                    <a:pt x="981" y="12"/>
                    <a:pt x="953" y="0"/>
                    <a:pt x="9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6"/>
            <p:cNvSpPr/>
            <p:nvPr/>
          </p:nvSpPr>
          <p:spPr>
            <a:xfrm rot="10800000" flipH="1">
              <a:off x="3596875" y="4838250"/>
              <a:ext cx="27425" cy="19825"/>
            </a:xfrm>
            <a:custGeom>
              <a:avLst/>
              <a:gdLst/>
              <a:ahLst/>
              <a:cxnLst/>
              <a:rect l="l" t="t" r="r" b="b"/>
              <a:pathLst>
                <a:path w="1097" h="793" extrusionOk="0">
                  <a:moveTo>
                    <a:pt x="109" y="1"/>
                  </a:moveTo>
                  <a:cubicBezTo>
                    <a:pt x="79" y="1"/>
                    <a:pt x="51" y="13"/>
                    <a:pt x="33" y="40"/>
                  </a:cubicBezTo>
                  <a:cubicBezTo>
                    <a:pt x="0" y="89"/>
                    <a:pt x="17" y="155"/>
                    <a:pt x="66" y="187"/>
                  </a:cubicBezTo>
                  <a:cubicBezTo>
                    <a:pt x="344" y="367"/>
                    <a:pt x="622" y="564"/>
                    <a:pt x="917" y="777"/>
                  </a:cubicBezTo>
                  <a:cubicBezTo>
                    <a:pt x="933" y="793"/>
                    <a:pt x="966" y="793"/>
                    <a:pt x="982" y="793"/>
                  </a:cubicBezTo>
                  <a:cubicBezTo>
                    <a:pt x="1015" y="793"/>
                    <a:pt x="1048" y="777"/>
                    <a:pt x="1064" y="760"/>
                  </a:cubicBezTo>
                  <a:cubicBezTo>
                    <a:pt x="1097" y="711"/>
                    <a:pt x="1081" y="646"/>
                    <a:pt x="1048" y="613"/>
                  </a:cubicBezTo>
                  <a:cubicBezTo>
                    <a:pt x="753" y="400"/>
                    <a:pt x="459" y="204"/>
                    <a:pt x="180" y="24"/>
                  </a:cubicBezTo>
                  <a:cubicBezTo>
                    <a:pt x="158" y="9"/>
                    <a:pt x="133" y="1"/>
                    <a:pt x="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6"/>
            <p:cNvSpPr/>
            <p:nvPr/>
          </p:nvSpPr>
          <p:spPr>
            <a:xfrm rot="10800000" flipH="1">
              <a:off x="4695600" y="4817775"/>
              <a:ext cx="25800" cy="22500"/>
            </a:xfrm>
            <a:custGeom>
              <a:avLst/>
              <a:gdLst/>
              <a:ahLst/>
              <a:cxnLst/>
              <a:rect l="l" t="t" r="r" b="b"/>
              <a:pathLst>
                <a:path w="1032" h="900" extrusionOk="0">
                  <a:moveTo>
                    <a:pt x="907" y="1"/>
                  </a:moveTo>
                  <a:cubicBezTo>
                    <a:pt x="883" y="1"/>
                    <a:pt x="858" y="10"/>
                    <a:pt x="835" y="32"/>
                  </a:cubicBezTo>
                  <a:cubicBezTo>
                    <a:pt x="573" y="261"/>
                    <a:pt x="312" y="490"/>
                    <a:pt x="50" y="719"/>
                  </a:cubicBezTo>
                  <a:cubicBezTo>
                    <a:pt x="17" y="752"/>
                    <a:pt x="1" y="817"/>
                    <a:pt x="50" y="867"/>
                  </a:cubicBezTo>
                  <a:cubicBezTo>
                    <a:pt x="66" y="883"/>
                    <a:pt x="99" y="899"/>
                    <a:pt x="132" y="899"/>
                  </a:cubicBezTo>
                  <a:cubicBezTo>
                    <a:pt x="148" y="899"/>
                    <a:pt x="181" y="899"/>
                    <a:pt x="197" y="883"/>
                  </a:cubicBezTo>
                  <a:cubicBezTo>
                    <a:pt x="459" y="637"/>
                    <a:pt x="721" y="408"/>
                    <a:pt x="983" y="179"/>
                  </a:cubicBezTo>
                  <a:cubicBezTo>
                    <a:pt x="1015" y="146"/>
                    <a:pt x="1032" y="81"/>
                    <a:pt x="983" y="32"/>
                  </a:cubicBezTo>
                  <a:cubicBezTo>
                    <a:pt x="965" y="14"/>
                    <a:pt x="937" y="1"/>
                    <a:pt x="9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6"/>
            <p:cNvSpPr/>
            <p:nvPr/>
          </p:nvSpPr>
          <p:spPr>
            <a:xfrm rot="10800000" flipH="1">
              <a:off x="3639425" y="4807150"/>
              <a:ext cx="27025" cy="20900"/>
            </a:xfrm>
            <a:custGeom>
              <a:avLst/>
              <a:gdLst/>
              <a:ahLst/>
              <a:cxnLst/>
              <a:rect l="l" t="t" r="r" b="b"/>
              <a:pathLst>
                <a:path w="1081" h="836" extrusionOk="0">
                  <a:moveTo>
                    <a:pt x="128" y="0"/>
                  </a:moveTo>
                  <a:cubicBezTo>
                    <a:pt x="97" y="0"/>
                    <a:pt x="65" y="19"/>
                    <a:pt x="33" y="50"/>
                  </a:cubicBezTo>
                  <a:cubicBezTo>
                    <a:pt x="1" y="83"/>
                    <a:pt x="17" y="165"/>
                    <a:pt x="66" y="198"/>
                  </a:cubicBezTo>
                  <a:cubicBezTo>
                    <a:pt x="344" y="394"/>
                    <a:pt x="623" y="607"/>
                    <a:pt x="885" y="820"/>
                  </a:cubicBezTo>
                  <a:cubicBezTo>
                    <a:pt x="917" y="836"/>
                    <a:pt x="934" y="836"/>
                    <a:pt x="950" y="836"/>
                  </a:cubicBezTo>
                  <a:cubicBezTo>
                    <a:pt x="983" y="836"/>
                    <a:pt x="1015" y="836"/>
                    <a:pt x="1032" y="803"/>
                  </a:cubicBezTo>
                  <a:cubicBezTo>
                    <a:pt x="1081" y="754"/>
                    <a:pt x="1065" y="689"/>
                    <a:pt x="1015" y="656"/>
                  </a:cubicBezTo>
                  <a:cubicBezTo>
                    <a:pt x="737" y="443"/>
                    <a:pt x="459" y="230"/>
                    <a:pt x="181" y="17"/>
                  </a:cubicBezTo>
                  <a:cubicBezTo>
                    <a:pt x="163" y="6"/>
                    <a:pt x="146" y="0"/>
                    <a:pt x="1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6"/>
            <p:cNvSpPr/>
            <p:nvPr/>
          </p:nvSpPr>
          <p:spPr>
            <a:xfrm rot="10800000" flipH="1">
              <a:off x="4656725" y="4783000"/>
              <a:ext cx="25400" cy="22625"/>
            </a:xfrm>
            <a:custGeom>
              <a:avLst/>
              <a:gdLst/>
              <a:ahLst/>
              <a:cxnLst/>
              <a:rect l="l" t="t" r="r" b="b"/>
              <a:pathLst>
                <a:path w="1016" h="905" extrusionOk="0">
                  <a:moveTo>
                    <a:pt x="903" y="0"/>
                  </a:moveTo>
                  <a:cubicBezTo>
                    <a:pt x="876" y="0"/>
                    <a:pt x="852" y="13"/>
                    <a:pt x="835" y="37"/>
                  </a:cubicBezTo>
                  <a:cubicBezTo>
                    <a:pt x="573" y="266"/>
                    <a:pt x="312" y="495"/>
                    <a:pt x="50" y="725"/>
                  </a:cubicBezTo>
                  <a:cubicBezTo>
                    <a:pt x="1" y="757"/>
                    <a:pt x="1" y="823"/>
                    <a:pt x="33" y="872"/>
                  </a:cubicBezTo>
                  <a:cubicBezTo>
                    <a:pt x="66" y="888"/>
                    <a:pt x="99" y="905"/>
                    <a:pt x="115" y="905"/>
                  </a:cubicBezTo>
                  <a:cubicBezTo>
                    <a:pt x="148" y="905"/>
                    <a:pt x="164" y="905"/>
                    <a:pt x="197" y="872"/>
                  </a:cubicBezTo>
                  <a:cubicBezTo>
                    <a:pt x="443" y="643"/>
                    <a:pt x="704" y="414"/>
                    <a:pt x="966" y="184"/>
                  </a:cubicBezTo>
                  <a:cubicBezTo>
                    <a:pt x="1015" y="152"/>
                    <a:pt x="1015" y="86"/>
                    <a:pt x="983" y="37"/>
                  </a:cubicBezTo>
                  <a:cubicBezTo>
                    <a:pt x="958" y="13"/>
                    <a:pt x="929" y="0"/>
                    <a:pt x="9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6"/>
            <p:cNvSpPr/>
            <p:nvPr/>
          </p:nvSpPr>
          <p:spPr>
            <a:xfrm rot="10800000" flipH="1">
              <a:off x="3680750" y="4774400"/>
              <a:ext cx="26625" cy="21725"/>
            </a:xfrm>
            <a:custGeom>
              <a:avLst/>
              <a:gdLst/>
              <a:ahLst/>
              <a:cxnLst/>
              <a:rect l="l" t="t" r="r" b="b"/>
              <a:pathLst>
                <a:path w="1065" h="869" extrusionOk="0">
                  <a:moveTo>
                    <a:pt x="141" y="0"/>
                  </a:moveTo>
                  <a:cubicBezTo>
                    <a:pt x="106" y="0"/>
                    <a:pt x="71" y="18"/>
                    <a:pt x="50" y="50"/>
                  </a:cubicBezTo>
                  <a:cubicBezTo>
                    <a:pt x="1" y="83"/>
                    <a:pt x="17" y="148"/>
                    <a:pt x="66" y="181"/>
                  </a:cubicBezTo>
                  <a:cubicBezTo>
                    <a:pt x="328" y="410"/>
                    <a:pt x="606" y="623"/>
                    <a:pt x="868" y="836"/>
                  </a:cubicBezTo>
                  <a:cubicBezTo>
                    <a:pt x="901" y="852"/>
                    <a:pt x="917" y="868"/>
                    <a:pt x="934" y="868"/>
                  </a:cubicBezTo>
                  <a:cubicBezTo>
                    <a:pt x="967" y="868"/>
                    <a:pt x="999" y="852"/>
                    <a:pt x="1016" y="819"/>
                  </a:cubicBezTo>
                  <a:cubicBezTo>
                    <a:pt x="1065" y="787"/>
                    <a:pt x="1048" y="721"/>
                    <a:pt x="999" y="672"/>
                  </a:cubicBezTo>
                  <a:cubicBezTo>
                    <a:pt x="737" y="459"/>
                    <a:pt x="459" y="246"/>
                    <a:pt x="197" y="17"/>
                  </a:cubicBezTo>
                  <a:cubicBezTo>
                    <a:pt x="180" y="6"/>
                    <a:pt x="160" y="0"/>
                    <a:pt x="1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6"/>
            <p:cNvSpPr/>
            <p:nvPr/>
          </p:nvSpPr>
          <p:spPr>
            <a:xfrm rot="10800000" flipH="1">
              <a:off x="4617450" y="4748625"/>
              <a:ext cx="25400" cy="22275"/>
            </a:xfrm>
            <a:custGeom>
              <a:avLst/>
              <a:gdLst/>
              <a:ahLst/>
              <a:cxnLst/>
              <a:rect l="l" t="t" r="r" b="b"/>
              <a:pathLst>
                <a:path w="1016" h="891" extrusionOk="0">
                  <a:moveTo>
                    <a:pt x="907" y="0"/>
                  </a:moveTo>
                  <a:cubicBezTo>
                    <a:pt x="882" y="0"/>
                    <a:pt x="857" y="8"/>
                    <a:pt x="835" y="23"/>
                  </a:cubicBezTo>
                  <a:cubicBezTo>
                    <a:pt x="573" y="252"/>
                    <a:pt x="311" y="481"/>
                    <a:pt x="49" y="711"/>
                  </a:cubicBezTo>
                  <a:cubicBezTo>
                    <a:pt x="0" y="743"/>
                    <a:pt x="0" y="809"/>
                    <a:pt x="33" y="858"/>
                  </a:cubicBezTo>
                  <a:cubicBezTo>
                    <a:pt x="49" y="874"/>
                    <a:pt x="82" y="891"/>
                    <a:pt x="115" y="891"/>
                  </a:cubicBezTo>
                  <a:cubicBezTo>
                    <a:pt x="131" y="891"/>
                    <a:pt x="164" y="891"/>
                    <a:pt x="180" y="874"/>
                  </a:cubicBezTo>
                  <a:cubicBezTo>
                    <a:pt x="442" y="645"/>
                    <a:pt x="704" y="416"/>
                    <a:pt x="982" y="187"/>
                  </a:cubicBezTo>
                  <a:cubicBezTo>
                    <a:pt x="1015" y="138"/>
                    <a:pt x="1015" y="72"/>
                    <a:pt x="982" y="39"/>
                  </a:cubicBezTo>
                  <a:cubicBezTo>
                    <a:pt x="964" y="12"/>
                    <a:pt x="936" y="0"/>
                    <a:pt x="9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6"/>
            <p:cNvSpPr/>
            <p:nvPr/>
          </p:nvSpPr>
          <p:spPr>
            <a:xfrm rot="10800000" flipH="1">
              <a:off x="3721675" y="4741675"/>
              <a:ext cx="26225" cy="21625"/>
            </a:xfrm>
            <a:custGeom>
              <a:avLst/>
              <a:gdLst/>
              <a:ahLst/>
              <a:cxnLst/>
              <a:rect l="l" t="t" r="r" b="b"/>
              <a:pathLst>
                <a:path w="1049" h="865" extrusionOk="0">
                  <a:moveTo>
                    <a:pt x="114" y="0"/>
                  </a:moveTo>
                  <a:cubicBezTo>
                    <a:pt x="83" y="0"/>
                    <a:pt x="52" y="18"/>
                    <a:pt x="33" y="46"/>
                  </a:cubicBezTo>
                  <a:cubicBezTo>
                    <a:pt x="1" y="79"/>
                    <a:pt x="1" y="145"/>
                    <a:pt x="50" y="194"/>
                  </a:cubicBezTo>
                  <a:cubicBezTo>
                    <a:pt x="328" y="407"/>
                    <a:pt x="590" y="619"/>
                    <a:pt x="868" y="849"/>
                  </a:cubicBezTo>
                  <a:cubicBezTo>
                    <a:pt x="885" y="865"/>
                    <a:pt x="901" y="865"/>
                    <a:pt x="934" y="865"/>
                  </a:cubicBezTo>
                  <a:cubicBezTo>
                    <a:pt x="966" y="865"/>
                    <a:pt x="983" y="849"/>
                    <a:pt x="1016" y="832"/>
                  </a:cubicBezTo>
                  <a:cubicBezTo>
                    <a:pt x="1048" y="783"/>
                    <a:pt x="1032" y="718"/>
                    <a:pt x="999" y="685"/>
                  </a:cubicBezTo>
                  <a:cubicBezTo>
                    <a:pt x="721" y="456"/>
                    <a:pt x="459" y="243"/>
                    <a:pt x="181" y="30"/>
                  </a:cubicBezTo>
                  <a:cubicBezTo>
                    <a:pt x="160" y="10"/>
                    <a:pt x="137" y="0"/>
                    <a:pt x="1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6"/>
            <p:cNvSpPr/>
            <p:nvPr/>
          </p:nvSpPr>
          <p:spPr>
            <a:xfrm rot="10800000" flipH="1">
              <a:off x="4576925" y="4715475"/>
              <a:ext cx="26225" cy="21475"/>
            </a:xfrm>
            <a:custGeom>
              <a:avLst/>
              <a:gdLst/>
              <a:ahLst/>
              <a:cxnLst/>
              <a:rect l="l" t="t" r="r" b="b"/>
              <a:pathLst>
                <a:path w="1049" h="859" extrusionOk="0">
                  <a:moveTo>
                    <a:pt x="940" y="1"/>
                  </a:moveTo>
                  <a:cubicBezTo>
                    <a:pt x="916" y="1"/>
                    <a:pt x="890" y="9"/>
                    <a:pt x="868" y="24"/>
                  </a:cubicBezTo>
                  <a:cubicBezTo>
                    <a:pt x="606" y="236"/>
                    <a:pt x="328" y="466"/>
                    <a:pt x="50" y="678"/>
                  </a:cubicBezTo>
                  <a:cubicBezTo>
                    <a:pt x="17" y="711"/>
                    <a:pt x="1" y="777"/>
                    <a:pt x="33" y="826"/>
                  </a:cubicBezTo>
                  <a:cubicBezTo>
                    <a:pt x="66" y="858"/>
                    <a:pt x="83" y="858"/>
                    <a:pt x="115" y="858"/>
                  </a:cubicBezTo>
                  <a:cubicBezTo>
                    <a:pt x="148" y="858"/>
                    <a:pt x="164" y="858"/>
                    <a:pt x="181" y="842"/>
                  </a:cubicBezTo>
                  <a:cubicBezTo>
                    <a:pt x="459" y="629"/>
                    <a:pt x="737" y="400"/>
                    <a:pt x="999" y="187"/>
                  </a:cubicBezTo>
                  <a:cubicBezTo>
                    <a:pt x="1048" y="138"/>
                    <a:pt x="1048" y="73"/>
                    <a:pt x="1016" y="40"/>
                  </a:cubicBezTo>
                  <a:cubicBezTo>
                    <a:pt x="998" y="13"/>
                    <a:pt x="970" y="1"/>
                    <a:pt x="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6"/>
            <p:cNvSpPr/>
            <p:nvPr/>
          </p:nvSpPr>
          <p:spPr>
            <a:xfrm rot="10800000" flipH="1">
              <a:off x="3762200" y="4709350"/>
              <a:ext cx="26625" cy="21225"/>
            </a:xfrm>
            <a:custGeom>
              <a:avLst/>
              <a:gdLst/>
              <a:ahLst/>
              <a:cxnLst/>
              <a:rect l="l" t="t" r="r" b="b"/>
              <a:pathLst>
                <a:path w="1065" h="849" extrusionOk="0">
                  <a:moveTo>
                    <a:pt x="130" y="1"/>
                  </a:moveTo>
                  <a:cubicBezTo>
                    <a:pt x="98" y="1"/>
                    <a:pt x="68" y="18"/>
                    <a:pt x="49" y="47"/>
                  </a:cubicBezTo>
                  <a:cubicBezTo>
                    <a:pt x="0" y="80"/>
                    <a:pt x="17" y="145"/>
                    <a:pt x="66" y="178"/>
                  </a:cubicBezTo>
                  <a:cubicBezTo>
                    <a:pt x="328" y="407"/>
                    <a:pt x="606" y="620"/>
                    <a:pt x="884" y="833"/>
                  </a:cubicBezTo>
                  <a:cubicBezTo>
                    <a:pt x="900" y="849"/>
                    <a:pt x="933" y="849"/>
                    <a:pt x="950" y="849"/>
                  </a:cubicBezTo>
                  <a:cubicBezTo>
                    <a:pt x="982" y="849"/>
                    <a:pt x="1015" y="833"/>
                    <a:pt x="1031" y="816"/>
                  </a:cubicBezTo>
                  <a:cubicBezTo>
                    <a:pt x="1064" y="767"/>
                    <a:pt x="1064" y="702"/>
                    <a:pt x="1015" y="669"/>
                  </a:cubicBezTo>
                  <a:cubicBezTo>
                    <a:pt x="737" y="456"/>
                    <a:pt x="458" y="243"/>
                    <a:pt x="197" y="31"/>
                  </a:cubicBezTo>
                  <a:cubicBezTo>
                    <a:pt x="176" y="10"/>
                    <a:pt x="153" y="1"/>
                    <a:pt x="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6"/>
            <p:cNvSpPr/>
            <p:nvPr/>
          </p:nvSpPr>
          <p:spPr>
            <a:xfrm rot="10800000" flipH="1">
              <a:off x="4535200" y="4683975"/>
              <a:ext cx="27025" cy="20650"/>
            </a:xfrm>
            <a:custGeom>
              <a:avLst/>
              <a:gdLst/>
              <a:ahLst/>
              <a:cxnLst/>
              <a:rect l="l" t="t" r="r" b="b"/>
              <a:pathLst>
                <a:path w="1081" h="826" extrusionOk="0">
                  <a:moveTo>
                    <a:pt x="972" y="1"/>
                  </a:moveTo>
                  <a:cubicBezTo>
                    <a:pt x="948" y="1"/>
                    <a:pt x="922" y="9"/>
                    <a:pt x="900" y="24"/>
                  </a:cubicBezTo>
                  <a:cubicBezTo>
                    <a:pt x="622" y="237"/>
                    <a:pt x="327" y="449"/>
                    <a:pt x="66" y="646"/>
                  </a:cubicBezTo>
                  <a:cubicBezTo>
                    <a:pt x="16" y="662"/>
                    <a:pt x="0" y="744"/>
                    <a:pt x="33" y="777"/>
                  </a:cubicBezTo>
                  <a:cubicBezTo>
                    <a:pt x="49" y="809"/>
                    <a:pt x="82" y="826"/>
                    <a:pt x="115" y="826"/>
                  </a:cubicBezTo>
                  <a:cubicBezTo>
                    <a:pt x="147" y="826"/>
                    <a:pt x="164" y="826"/>
                    <a:pt x="180" y="809"/>
                  </a:cubicBezTo>
                  <a:cubicBezTo>
                    <a:pt x="458" y="613"/>
                    <a:pt x="737" y="400"/>
                    <a:pt x="1031" y="187"/>
                  </a:cubicBezTo>
                  <a:cubicBezTo>
                    <a:pt x="1080" y="155"/>
                    <a:pt x="1080" y="89"/>
                    <a:pt x="1048" y="40"/>
                  </a:cubicBezTo>
                  <a:cubicBezTo>
                    <a:pt x="1030" y="13"/>
                    <a:pt x="1002" y="1"/>
                    <a:pt x="9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6"/>
            <p:cNvSpPr/>
            <p:nvPr/>
          </p:nvSpPr>
          <p:spPr>
            <a:xfrm rot="10800000" flipH="1">
              <a:off x="3803925" y="4678650"/>
              <a:ext cx="27050" cy="20225"/>
            </a:xfrm>
            <a:custGeom>
              <a:avLst/>
              <a:gdLst/>
              <a:ahLst/>
              <a:cxnLst/>
              <a:rect l="l" t="t" r="r" b="b"/>
              <a:pathLst>
                <a:path w="1082" h="809" extrusionOk="0">
                  <a:moveTo>
                    <a:pt x="109" y="0"/>
                  </a:moveTo>
                  <a:cubicBezTo>
                    <a:pt x="79" y="0"/>
                    <a:pt x="51" y="12"/>
                    <a:pt x="33" y="39"/>
                  </a:cubicBezTo>
                  <a:cubicBezTo>
                    <a:pt x="1" y="88"/>
                    <a:pt x="17" y="154"/>
                    <a:pt x="50" y="187"/>
                  </a:cubicBezTo>
                  <a:cubicBezTo>
                    <a:pt x="344" y="399"/>
                    <a:pt x="623" y="596"/>
                    <a:pt x="917" y="792"/>
                  </a:cubicBezTo>
                  <a:cubicBezTo>
                    <a:pt x="934" y="809"/>
                    <a:pt x="950" y="809"/>
                    <a:pt x="966" y="809"/>
                  </a:cubicBezTo>
                  <a:cubicBezTo>
                    <a:pt x="999" y="809"/>
                    <a:pt x="1032" y="809"/>
                    <a:pt x="1048" y="776"/>
                  </a:cubicBezTo>
                  <a:cubicBezTo>
                    <a:pt x="1081" y="727"/>
                    <a:pt x="1081" y="661"/>
                    <a:pt x="1032" y="629"/>
                  </a:cubicBezTo>
                  <a:cubicBezTo>
                    <a:pt x="737" y="432"/>
                    <a:pt x="459" y="219"/>
                    <a:pt x="181" y="23"/>
                  </a:cubicBezTo>
                  <a:cubicBezTo>
                    <a:pt x="159" y="8"/>
                    <a:pt x="133" y="0"/>
                    <a:pt x="1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6"/>
            <p:cNvSpPr/>
            <p:nvPr/>
          </p:nvSpPr>
          <p:spPr>
            <a:xfrm rot="10800000" flipH="1">
              <a:off x="4491825" y="4654925"/>
              <a:ext cx="27850" cy="19400"/>
            </a:xfrm>
            <a:custGeom>
              <a:avLst/>
              <a:gdLst/>
              <a:ahLst/>
              <a:cxnLst/>
              <a:rect l="l" t="t" r="r" b="b"/>
              <a:pathLst>
                <a:path w="1114" h="776" extrusionOk="0">
                  <a:moveTo>
                    <a:pt x="1005" y="0"/>
                  </a:moveTo>
                  <a:cubicBezTo>
                    <a:pt x="981" y="0"/>
                    <a:pt x="955" y="8"/>
                    <a:pt x="933" y="23"/>
                  </a:cubicBezTo>
                  <a:cubicBezTo>
                    <a:pt x="638" y="203"/>
                    <a:pt x="344" y="400"/>
                    <a:pt x="66" y="580"/>
                  </a:cubicBezTo>
                  <a:cubicBezTo>
                    <a:pt x="16" y="596"/>
                    <a:pt x="0" y="661"/>
                    <a:pt x="16" y="711"/>
                  </a:cubicBezTo>
                  <a:cubicBezTo>
                    <a:pt x="49" y="743"/>
                    <a:pt x="82" y="776"/>
                    <a:pt x="115" y="776"/>
                  </a:cubicBezTo>
                  <a:cubicBezTo>
                    <a:pt x="131" y="776"/>
                    <a:pt x="147" y="760"/>
                    <a:pt x="164" y="760"/>
                  </a:cubicBezTo>
                  <a:cubicBezTo>
                    <a:pt x="458" y="580"/>
                    <a:pt x="753" y="383"/>
                    <a:pt x="1048" y="187"/>
                  </a:cubicBezTo>
                  <a:cubicBezTo>
                    <a:pt x="1097" y="154"/>
                    <a:pt x="1113" y="89"/>
                    <a:pt x="1080" y="39"/>
                  </a:cubicBezTo>
                  <a:cubicBezTo>
                    <a:pt x="1062" y="12"/>
                    <a:pt x="1034" y="0"/>
                    <a:pt x="10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6"/>
            <p:cNvSpPr/>
            <p:nvPr/>
          </p:nvSpPr>
          <p:spPr>
            <a:xfrm rot="10800000" flipH="1">
              <a:off x="3846900" y="4650000"/>
              <a:ext cx="28250" cy="19275"/>
            </a:xfrm>
            <a:custGeom>
              <a:avLst/>
              <a:gdLst/>
              <a:ahLst/>
              <a:cxnLst/>
              <a:rect l="l" t="t" r="r" b="b"/>
              <a:pathLst>
                <a:path w="1130" h="771" extrusionOk="0">
                  <a:moveTo>
                    <a:pt x="124" y="0"/>
                  </a:moveTo>
                  <a:cubicBezTo>
                    <a:pt x="89" y="0"/>
                    <a:pt x="54" y="19"/>
                    <a:pt x="33" y="50"/>
                  </a:cubicBezTo>
                  <a:cubicBezTo>
                    <a:pt x="0" y="99"/>
                    <a:pt x="17" y="165"/>
                    <a:pt x="66" y="198"/>
                  </a:cubicBezTo>
                  <a:cubicBezTo>
                    <a:pt x="361" y="394"/>
                    <a:pt x="672" y="574"/>
                    <a:pt x="950" y="754"/>
                  </a:cubicBezTo>
                  <a:cubicBezTo>
                    <a:pt x="966" y="754"/>
                    <a:pt x="983" y="770"/>
                    <a:pt x="1015" y="770"/>
                  </a:cubicBezTo>
                  <a:cubicBezTo>
                    <a:pt x="1048" y="770"/>
                    <a:pt x="1081" y="738"/>
                    <a:pt x="1097" y="705"/>
                  </a:cubicBezTo>
                  <a:cubicBezTo>
                    <a:pt x="1130" y="656"/>
                    <a:pt x="1113" y="590"/>
                    <a:pt x="1064" y="574"/>
                  </a:cubicBezTo>
                  <a:cubicBezTo>
                    <a:pt x="770" y="394"/>
                    <a:pt x="475" y="214"/>
                    <a:pt x="180" y="17"/>
                  </a:cubicBezTo>
                  <a:cubicBezTo>
                    <a:pt x="163" y="6"/>
                    <a:pt x="144" y="0"/>
                    <a:pt x="1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6"/>
            <p:cNvSpPr/>
            <p:nvPr/>
          </p:nvSpPr>
          <p:spPr>
            <a:xfrm rot="10800000" flipH="1">
              <a:off x="4445975" y="4629950"/>
              <a:ext cx="29075" cy="17225"/>
            </a:xfrm>
            <a:custGeom>
              <a:avLst/>
              <a:gdLst/>
              <a:ahLst/>
              <a:cxnLst/>
              <a:rect l="l" t="t" r="r" b="b"/>
              <a:pathLst>
                <a:path w="1163" h="689" extrusionOk="0">
                  <a:moveTo>
                    <a:pt x="1055" y="0"/>
                  </a:moveTo>
                  <a:cubicBezTo>
                    <a:pt x="1036" y="0"/>
                    <a:pt x="1017" y="6"/>
                    <a:pt x="999" y="17"/>
                  </a:cubicBezTo>
                  <a:lnTo>
                    <a:pt x="852" y="83"/>
                  </a:lnTo>
                  <a:cubicBezTo>
                    <a:pt x="590" y="230"/>
                    <a:pt x="328" y="361"/>
                    <a:pt x="66" y="492"/>
                  </a:cubicBezTo>
                  <a:cubicBezTo>
                    <a:pt x="17" y="525"/>
                    <a:pt x="1" y="590"/>
                    <a:pt x="17" y="639"/>
                  </a:cubicBezTo>
                  <a:cubicBezTo>
                    <a:pt x="50" y="672"/>
                    <a:pt x="83" y="688"/>
                    <a:pt x="115" y="688"/>
                  </a:cubicBezTo>
                  <a:lnTo>
                    <a:pt x="164" y="688"/>
                  </a:lnTo>
                  <a:cubicBezTo>
                    <a:pt x="426" y="558"/>
                    <a:pt x="688" y="410"/>
                    <a:pt x="967" y="263"/>
                  </a:cubicBezTo>
                  <a:lnTo>
                    <a:pt x="1097" y="197"/>
                  </a:lnTo>
                  <a:cubicBezTo>
                    <a:pt x="1147" y="165"/>
                    <a:pt x="1163" y="99"/>
                    <a:pt x="1130" y="50"/>
                  </a:cubicBezTo>
                  <a:cubicBezTo>
                    <a:pt x="1120" y="18"/>
                    <a:pt x="1089" y="0"/>
                    <a:pt x="10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6"/>
            <p:cNvSpPr/>
            <p:nvPr/>
          </p:nvSpPr>
          <p:spPr>
            <a:xfrm rot="10800000" flipH="1">
              <a:off x="3891900" y="4625450"/>
              <a:ext cx="29500" cy="17200"/>
            </a:xfrm>
            <a:custGeom>
              <a:avLst/>
              <a:gdLst/>
              <a:ahLst/>
              <a:cxnLst/>
              <a:rect l="l" t="t" r="r" b="b"/>
              <a:pathLst>
                <a:path w="1180" h="688" extrusionOk="0">
                  <a:moveTo>
                    <a:pt x="113" y="0"/>
                  </a:moveTo>
                  <a:cubicBezTo>
                    <a:pt x="77" y="0"/>
                    <a:pt x="45" y="22"/>
                    <a:pt x="34" y="66"/>
                  </a:cubicBezTo>
                  <a:cubicBezTo>
                    <a:pt x="1" y="115"/>
                    <a:pt x="17" y="164"/>
                    <a:pt x="66" y="196"/>
                  </a:cubicBezTo>
                  <a:cubicBezTo>
                    <a:pt x="377" y="360"/>
                    <a:pt x="688" y="524"/>
                    <a:pt x="1016" y="671"/>
                  </a:cubicBezTo>
                  <a:cubicBezTo>
                    <a:pt x="1016" y="671"/>
                    <a:pt x="1032" y="688"/>
                    <a:pt x="1049" y="688"/>
                  </a:cubicBezTo>
                  <a:cubicBezTo>
                    <a:pt x="1098" y="688"/>
                    <a:pt x="1130" y="655"/>
                    <a:pt x="1147" y="622"/>
                  </a:cubicBezTo>
                  <a:cubicBezTo>
                    <a:pt x="1179" y="573"/>
                    <a:pt x="1147" y="507"/>
                    <a:pt x="1098" y="475"/>
                  </a:cubicBezTo>
                  <a:cubicBezTo>
                    <a:pt x="787" y="327"/>
                    <a:pt x="476" y="180"/>
                    <a:pt x="165" y="16"/>
                  </a:cubicBezTo>
                  <a:cubicBezTo>
                    <a:pt x="148" y="6"/>
                    <a:pt x="130" y="0"/>
                    <a:pt x="1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6"/>
            <p:cNvSpPr/>
            <p:nvPr/>
          </p:nvSpPr>
          <p:spPr>
            <a:xfrm rot="10800000" flipH="1">
              <a:off x="4398100" y="4608675"/>
              <a:ext cx="30300" cy="15325"/>
            </a:xfrm>
            <a:custGeom>
              <a:avLst/>
              <a:gdLst/>
              <a:ahLst/>
              <a:cxnLst/>
              <a:rect l="l" t="t" r="r" b="b"/>
              <a:pathLst>
                <a:path w="1212" h="613" extrusionOk="0">
                  <a:moveTo>
                    <a:pt x="1087" y="1"/>
                  </a:moveTo>
                  <a:cubicBezTo>
                    <a:pt x="1074" y="1"/>
                    <a:pt x="1061" y="3"/>
                    <a:pt x="1048" y="7"/>
                  </a:cubicBezTo>
                  <a:cubicBezTo>
                    <a:pt x="737" y="154"/>
                    <a:pt x="410" y="285"/>
                    <a:pt x="83" y="416"/>
                  </a:cubicBezTo>
                  <a:cubicBezTo>
                    <a:pt x="33" y="433"/>
                    <a:pt x="1" y="498"/>
                    <a:pt x="33" y="547"/>
                  </a:cubicBezTo>
                  <a:cubicBezTo>
                    <a:pt x="33" y="580"/>
                    <a:pt x="83" y="613"/>
                    <a:pt x="115" y="613"/>
                  </a:cubicBezTo>
                  <a:lnTo>
                    <a:pt x="164" y="613"/>
                  </a:lnTo>
                  <a:cubicBezTo>
                    <a:pt x="492" y="482"/>
                    <a:pt x="819" y="334"/>
                    <a:pt x="1130" y="203"/>
                  </a:cubicBezTo>
                  <a:cubicBezTo>
                    <a:pt x="1179" y="187"/>
                    <a:pt x="1212" y="122"/>
                    <a:pt x="1179" y="56"/>
                  </a:cubicBezTo>
                  <a:cubicBezTo>
                    <a:pt x="1167" y="19"/>
                    <a:pt x="1127"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6"/>
            <p:cNvSpPr/>
            <p:nvPr/>
          </p:nvSpPr>
          <p:spPr>
            <a:xfrm rot="10800000" flipH="1">
              <a:off x="3938975" y="4605400"/>
              <a:ext cx="30300" cy="14900"/>
            </a:xfrm>
            <a:custGeom>
              <a:avLst/>
              <a:gdLst/>
              <a:ahLst/>
              <a:cxnLst/>
              <a:rect l="l" t="t" r="r" b="b"/>
              <a:pathLst>
                <a:path w="1212" h="596" extrusionOk="0">
                  <a:moveTo>
                    <a:pt x="127" y="0"/>
                  </a:moveTo>
                  <a:cubicBezTo>
                    <a:pt x="87" y="0"/>
                    <a:pt x="46" y="22"/>
                    <a:pt x="33" y="72"/>
                  </a:cubicBezTo>
                  <a:cubicBezTo>
                    <a:pt x="0" y="121"/>
                    <a:pt x="33" y="186"/>
                    <a:pt x="82" y="203"/>
                  </a:cubicBezTo>
                  <a:cubicBezTo>
                    <a:pt x="410" y="334"/>
                    <a:pt x="737" y="465"/>
                    <a:pt x="1064" y="596"/>
                  </a:cubicBezTo>
                  <a:lnTo>
                    <a:pt x="1097" y="596"/>
                  </a:lnTo>
                  <a:cubicBezTo>
                    <a:pt x="1146" y="596"/>
                    <a:pt x="1179" y="563"/>
                    <a:pt x="1195" y="530"/>
                  </a:cubicBezTo>
                  <a:cubicBezTo>
                    <a:pt x="1212" y="481"/>
                    <a:pt x="1195" y="416"/>
                    <a:pt x="1130" y="399"/>
                  </a:cubicBezTo>
                  <a:cubicBezTo>
                    <a:pt x="802" y="268"/>
                    <a:pt x="475" y="154"/>
                    <a:pt x="164" y="6"/>
                  </a:cubicBezTo>
                  <a:cubicBezTo>
                    <a:pt x="152" y="2"/>
                    <a:pt x="140" y="0"/>
                    <a:pt x="1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6"/>
            <p:cNvSpPr/>
            <p:nvPr/>
          </p:nvSpPr>
          <p:spPr>
            <a:xfrm rot="10800000" flipH="1">
              <a:off x="4348600" y="4591900"/>
              <a:ext cx="31125" cy="13225"/>
            </a:xfrm>
            <a:custGeom>
              <a:avLst/>
              <a:gdLst/>
              <a:ahLst/>
              <a:cxnLst/>
              <a:rect l="l" t="t" r="r" b="b"/>
              <a:pathLst>
                <a:path w="1245" h="529" extrusionOk="0">
                  <a:moveTo>
                    <a:pt x="1114" y="1"/>
                  </a:moveTo>
                  <a:cubicBezTo>
                    <a:pt x="1103" y="1"/>
                    <a:pt x="1092" y="2"/>
                    <a:pt x="1080" y="5"/>
                  </a:cubicBezTo>
                  <a:cubicBezTo>
                    <a:pt x="753" y="120"/>
                    <a:pt x="426" y="218"/>
                    <a:pt x="98" y="316"/>
                  </a:cubicBezTo>
                  <a:cubicBezTo>
                    <a:pt x="33" y="332"/>
                    <a:pt x="0" y="398"/>
                    <a:pt x="16" y="447"/>
                  </a:cubicBezTo>
                  <a:cubicBezTo>
                    <a:pt x="33" y="496"/>
                    <a:pt x="82" y="529"/>
                    <a:pt x="115" y="529"/>
                  </a:cubicBezTo>
                  <a:lnTo>
                    <a:pt x="147" y="529"/>
                  </a:lnTo>
                  <a:cubicBezTo>
                    <a:pt x="491" y="431"/>
                    <a:pt x="819" y="316"/>
                    <a:pt x="1146" y="201"/>
                  </a:cubicBezTo>
                  <a:cubicBezTo>
                    <a:pt x="1211" y="185"/>
                    <a:pt x="1244" y="136"/>
                    <a:pt x="1211" y="70"/>
                  </a:cubicBezTo>
                  <a:cubicBezTo>
                    <a:pt x="1198" y="30"/>
                    <a:pt x="1162" y="1"/>
                    <a:pt x="11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6"/>
            <p:cNvSpPr/>
            <p:nvPr/>
          </p:nvSpPr>
          <p:spPr>
            <a:xfrm rot="10800000" flipH="1">
              <a:off x="3988075" y="4589450"/>
              <a:ext cx="31125" cy="12800"/>
            </a:xfrm>
            <a:custGeom>
              <a:avLst/>
              <a:gdLst/>
              <a:ahLst/>
              <a:cxnLst/>
              <a:rect l="l" t="t" r="r" b="b"/>
              <a:pathLst>
                <a:path w="1245" h="512" extrusionOk="0">
                  <a:moveTo>
                    <a:pt x="121" y="0"/>
                  </a:moveTo>
                  <a:cubicBezTo>
                    <a:pt x="78" y="0"/>
                    <a:pt x="30" y="32"/>
                    <a:pt x="17" y="86"/>
                  </a:cubicBezTo>
                  <a:cubicBezTo>
                    <a:pt x="1" y="136"/>
                    <a:pt x="33" y="201"/>
                    <a:pt x="82" y="217"/>
                  </a:cubicBezTo>
                  <a:cubicBezTo>
                    <a:pt x="410" y="316"/>
                    <a:pt x="753" y="414"/>
                    <a:pt x="1097" y="512"/>
                  </a:cubicBezTo>
                  <a:lnTo>
                    <a:pt x="1130" y="512"/>
                  </a:lnTo>
                  <a:cubicBezTo>
                    <a:pt x="1163" y="512"/>
                    <a:pt x="1212" y="479"/>
                    <a:pt x="1228" y="430"/>
                  </a:cubicBezTo>
                  <a:cubicBezTo>
                    <a:pt x="1245" y="381"/>
                    <a:pt x="1212" y="316"/>
                    <a:pt x="1146" y="299"/>
                  </a:cubicBezTo>
                  <a:cubicBezTo>
                    <a:pt x="819" y="217"/>
                    <a:pt x="475" y="119"/>
                    <a:pt x="148" y="5"/>
                  </a:cubicBezTo>
                  <a:cubicBezTo>
                    <a:pt x="139" y="2"/>
                    <a:pt x="131" y="0"/>
                    <a:pt x="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6"/>
            <p:cNvSpPr/>
            <p:nvPr/>
          </p:nvSpPr>
          <p:spPr>
            <a:xfrm rot="10800000" flipH="1">
              <a:off x="4298250" y="4579625"/>
              <a:ext cx="31125" cy="10775"/>
            </a:xfrm>
            <a:custGeom>
              <a:avLst/>
              <a:gdLst/>
              <a:ahLst/>
              <a:cxnLst/>
              <a:rect l="l" t="t" r="r" b="b"/>
              <a:pathLst>
                <a:path w="1245" h="431" extrusionOk="0">
                  <a:moveTo>
                    <a:pt x="1131" y="1"/>
                  </a:moveTo>
                  <a:cubicBezTo>
                    <a:pt x="1120" y="1"/>
                    <a:pt x="1109" y="2"/>
                    <a:pt x="1097" y="5"/>
                  </a:cubicBezTo>
                  <a:cubicBezTo>
                    <a:pt x="770" y="87"/>
                    <a:pt x="426" y="153"/>
                    <a:pt x="83" y="218"/>
                  </a:cubicBezTo>
                  <a:cubicBezTo>
                    <a:pt x="34" y="234"/>
                    <a:pt x="1" y="284"/>
                    <a:pt x="1" y="349"/>
                  </a:cubicBezTo>
                  <a:cubicBezTo>
                    <a:pt x="17" y="398"/>
                    <a:pt x="50" y="431"/>
                    <a:pt x="99" y="431"/>
                  </a:cubicBezTo>
                  <a:lnTo>
                    <a:pt x="132" y="431"/>
                  </a:lnTo>
                  <a:cubicBezTo>
                    <a:pt x="475" y="365"/>
                    <a:pt x="819" y="284"/>
                    <a:pt x="1147" y="202"/>
                  </a:cubicBezTo>
                  <a:cubicBezTo>
                    <a:pt x="1212" y="185"/>
                    <a:pt x="1245" y="136"/>
                    <a:pt x="1228" y="71"/>
                  </a:cubicBezTo>
                  <a:cubicBezTo>
                    <a:pt x="1215" y="30"/>
                    <a:pt x="1179" y="1"/>
                    <a:pt x="1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6"/>
            <p:cNvSpPr/>
            <p:nvPr/>
          </p:nvSpPr>
          <p:spPr>
            <a:xfrm rot="10800000" flipH="1">
              <a:off x="4038825" y="4577975"/>
              <a:ext cx="31125" cy="10375"/>
            </a:xfrm>
            <a:custGeom>
              <a:avLst/>
              <a:gdLst/>
              <a:ahLst/>
              <a:cxnLst/>
              <a:rect l="l" t="t" r="r" b="b"/>
              <a:pathLst>
                <a:path w="1245" h="415" extrusionOk="0">
                  <a:moveTo>
                    <a:pt x="99" y="1"/>
                  </a:moveTo>
                  <a:cubicBezTo>
                    <a:pt x="50" y="1"/>
                    <a:pt x="14" y="33"/>
                    <a:pt x="0" y="87"/>
                  </a:cubicBezTo>
                  <a:cubicBezTo>
                    <a:pt x="0" y="136"/>
                    <a:pt x="33" y="202"/>
                    <a:pt x="82" y="202"/>
                  </a:cubicBezTo>
                  <a:cubicBezTo>
                    <a:pt x="426" y="283"/>
                    <a:pt x="770" y="349"/>
                    <a:pt x="1113" y="414"/>
                  </a:cubicBezTo>
                  <a:lnTo>
                    <a:pt x="1130" y="414"/>
                  </a:lnTo>
                  <a:cubicBezTo>
                    <a:pt x="1179" y="414"/>
                    <a:pt x="1228" y="382"/>
                    <a:pt x="1228" y="332"/>
                  </a:cubicBezTo>
                  <a:cubicBezTo>
                    <a:pt x="1244" y="283"/>
                    <a:pt x="1211" y="218"/>
                    <a:pt x="1146" y="218"/>
                  </a:cubicBezTo>
                  <a:cubicBezTo>
                    <a:pt x="802" y="152"/>
                    <a:pt x="459" y="71"/>
                    <a:pt x="131" y="5"/>
                  </a:cubicBezTo>
                  <a:cubicBezTo>
                    <a:pt x="120" y="2"/>
                    <a:pt x="109" y="1"/>
                    <a:pt x="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6"/>
            <p:cNvSpPr/>
            <p:nvPr/>
          </p:nvSpPr>
          <p:spPr>
            <a:xfrm rot="10800000" flipH="1">
              <a:off x="4246300" y="4571425"/>
              <a:ext cx="31525" cy="9025"/>
            </a:xfrm>
            <a:custGeom>
              <a:avLst/>
              <a:gdLst/>
              <a:ahLst/>
              <a:cxnLst/>
              <a:rect l="l" t="t" r="r" b="b"/>
              <a:pathLst>
                <a:path w="1261" h="361" extrusionOk="0">
                  <a:moveTo>
                    <a:pt x="1146" y="0"/>
                  </a:moveTo>
                  <a:cubicBezTo>
                    <a:pt x="802" y="66"/>
                    <a:pt x="458" y="115"/>
                    <a:pt x="115" y="147"/>
                  </a:cubicBezTo>
                  <a:cubicBezTo>
                    <a:pt x="49" y="147"/>
                    <a:pt x="0" y="197"/>
                    <a:pt x="16" y="262"/>
                  </a:cubicBezTo>
                  <a:cubicBezTo>
                    <a:pt x="16" y="311"/>
                    <a:pt x="65" y="360"/>
                    <a:pt x="115" y="360"/>
                  </a:cubicBezTo>
                  <a:lnTo>
                    <a:pt x="131" y="360"/>
                  </a:lnTo>
                  <a:cubicBezTo>
                    <a:pt x="475" y="311"/>
                    <a:pt x="835" y="262"/>
                    <a:pt x="1162" y="213"/>
                  </a:cubicBezTo>
                  <a:cubicBezTo>
                    <a:pt x="1228" y="213"/>
                    <a:pt x="1260" y="147"/>
                    <a:pt x="1260" y="98"/>
                  </a:cubicBezTo>
                  <a:cubicBezTo>
                    <a:pt x="1244" y="33"/>
                    <a:pt x="1195" y="0"/>
                    <a:pt x="1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6"/>
            <p:cNvSpPr/>
            <p:nvPr/>
          </p:nvSpPr>
          <p:spPr>
            <a:xfrm rot="10800000" flipH="1">
              <a:off x="4089975" y="4570625"/>
              <a:ext cx="31525" cy="8275"/>
            </a:xfrm>
            <a:custGeom>
              <a:avLst/>
              <a:gdLst/>
              <a:ahLst/>
              <a:cxnLst/>
              <a:rect l="l" t="t" r="r" b="b"/>
              <a:pathLst>
                <a:path w="1261" h="331" extrusionOk="0">
                  <a:moveTo>
                    <a:pt x="111" y="0"/>
                  </a:moveTo>
                  <a:cubicBezTo>
                    <a:pt x="66" y="0"/>
                    <a:pt x="17" y="43"/>
                    <a:pt x="17" y="85"/>
                  </a:cubicBezTo>
                  <a:cubicBezTo>
                    <a:pt x="0" y="151"/>
                    <a:pt x="49" y="200"/>
                    <a:pt x="98" y="200"/>
                  </a:cubicBezTo>
                  <a:cubicBezTo>
                    <a:pt x="442" y="249"/>
                    <a:pt x="802" y="298"/>
                    <a:pt x="1146" y="331"/>
                  </a:cubicBezTo>
                  <a:lnTo>
                    <a:pt x="1162" y="331"/>
                  </a:lnTo>
                  <a:cubicBezTo>
                    <a:pt x="1212" y="331"/>
                    <a:pt x="1261" y="298"/>
                    <a:pt x="1261" y="233"/>
                  </a:cubicBezTo>
                  <a:cubicBezTo>
                    <a:pt x="1261" y="184"/>
                    <a:pt x="1228" y="135"/>
                    <a:pt x="1162" y="118"/>
                  </a:cubicBezTo>
                  <a:cubicBezTo>
                    <a:pt x="819" y="85"/>
                    <a:pt x="475" y="53"/>
                    <a:pt x="131" y="4"/>
                  </a:cubicBezTo>
                  <a:cubicBezTo>
                    <a:pt x="125" y="1"/>
                    <a:pt x="118" y="0"/>
                    <a:pt x="1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6"/>
            <p:cNvSpPr/>
            <p:nvPr/>
          </p:nvSpPr>
          <p:spPr>
            <a:xfrm rot="10800000" flipH="1">
              <a:off x="4194325" y="4568150"/>
              <a:ext cx="31525" cy="6250"/>
            </a:xfrm>
            <a:custGeom>
              <a:avLst/>
              <a:gdLst/>
              <a:ahLst/>
              <a:cxnLst/>
              <a:rect l="l" t="t" r="r" b="b"/>
              <a:pathLst>
                <a:path w="1261" h="250" extrusionOk="0">
                  <a:moveTo>
                    <a:pt x="1171" y="0"/>
                  </a:moveTo>
                  <a:cubicBezTo>
                    <a:pt x="1163" y="0"/>
                    <a:pt x="1155" y="1"/>
                    <a:pt x="1146" y="4"/>
                  </a:cubicBezTo>
                  <a:cubicBezTo>
                    <a:pt x="802" y="20"/>
                    <a:pt x="459" y="36"/>
                    <a:pt x="115" y="53"/>
                  </a:cubicBezTo>
                  <a:cubicBezTo>
                    <a:pt x="49" y="53"/>
                    <a:pt x="0" y="102"/>
                    <a:pt x="17" y="151"/>
                  </a:cubicBezTo>
                  <a:cubicBezTo>
                    <a:pt x="17" y="216"/>
                    <a:pt x="49" y="249"/>
                    <a:pt x="115" y="249"/>
                  </a:cubicBezTo>
                  <a:cubicBezTo>
                    <a:pt x="459" y="249"/>
                    <a:pt x="819" y="233"/>
                    <a:pt x="1162" y="200"/>
                  </a:cubicBezTo>
                  <a:cubicBezTo>
                    <a:pt x="1228" y="200"/>
                    <a:pt x="1261" y="151"/>
                    <a:pt x="1261" y="102"/>
                  </a:cubicBezTo>
                  <a:cubicBezTo>
                    <a:pt x="1261" y="45"/>
                    <a:pt x="1224" y="0"/>
                    <a:pt x="11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6"/>
            <p:cNvSpPr/>
            <p:nvPr/>
          </p:nvSpPr>
          <p:spPr>
            <a:xfrm rot="10800000" flipH="1">
              <a:off x="4142350" y="4567750"/>
              <a:ext cx="31125" cy="6175"/>
            </a:xfrm>
            <a:custGeom>
              <a:avLst/>
              <a:gdLst/>
              <a:ahLst/>
              <a:cxnLst/>
              <a:rect l="l" t="t" r="r" b="b"/>
              <a:pathLst>
                <a:path w="1245" h="247" extrusionOk="0">
                  <a:moveTo>
                    <a:pt x="115" y="1"/>
                  </a:moveTo>
                  <a:cubicBezTo>
                    <a:pt x="50" y="1"/>
                    <a:pt x="0" y="50"/>
                    <a:pt x="0" y="99"/>
                  </a:cubicBezTo>
                  <a:cubicBezTo>
                    <a:pt x="0" y="165"/>
                    <a:pt x="33" y="214"/>
                    <a:pt x="99" y="214"/>
                  </a:cubicBezTo>
                  <a:cubicBezTo>
                    <a:pt x="442" y="230"/>
                    <a:pt x="802" y="247"/>
                    <a:pt x="1146" y="247"/>
                  </a:cubicBezTo>
                  <a:cubicBezTo>
                    <a:pt x="1195" y="247"/>
                    <a:pt x="1244" y="197"/>
                    <a:pt x="1244" y="148"/>
                  </a:cubicBezTo>
                  <a:cubicBezTo>
                    <a:pt x="1244" y="83"/>
                    <a:pt x="1212" y="34"/>
                    <a:pt x="1146" y="34"/>
                  </a:cubicBezTo>
                  <a:cubicBezTo>
                    <a:pt x="802" y="34"/>
                    <a:pt x="459" y="17"/>
                    <a:pt x="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8" name="Google Shape;678;p6"/>
          <p:cNvSpPr/>
          <p:nvPr/>
        </p:nvSpPr>
        <p:spPr>
          <a:xfrm>
            <a:off x="6843563" y="4948038"/>
            <a:ext cx="674100" cy="674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6"/>
          <p:cNvSpPr/>
          <p:nvPr/>
        </p:nvSpPr>
        <p:spPr>
          <a:xfrm rot="10800000" flipH="1">
            <a:off x="5058585" y="74445"/>
            <a:ext cx="236927" cy="235676"/>
          </a:xfrm>
          <a:custGeom>
            <a:avLst/>
            <a:gdLst/>
            <a:ahLst/>
            <a:cxnLst/>
            <a:rect l="l" t="t" r="r" b="b"/>
            <a:pathLst>
              <a:path w="8201" h="8157" extrusionOk="0">
                <a:moveTo>
                  <a:pt x="4234" y="1"/>
                </a:moveTo>
                <a:cubicBezTo>
                  <a:pt x="4191" y="1"/>
                  <a:pt x="4149" y="21"/>
                  <a:pt x="4125" y="60"/>
                </a:cubicBezTo>
                <a:lnTo>
                  <a:pt x="3356" y="1353"/>
                </a:lnTo>
                <a:cubicBezTo>
                  <a:pt x="2898" y="2122"/>
                  <a:pt x="2243" y="2744"/>
                  <a:pt x="1441" y="3137"/>
                </a:cubicBezTo>
                <a:lnTo>
                  <a:pt x="99" y="3825"/>
                </a:lnTo>
                <a:cubicBezTo>
                  <a:pt x="0" y="3874"/>
                  <a:pt x="0" y="4005"/>
                  <a:pt x="82" y="4054"/>
                </a:cubicBezTo>
                <a:lnTo>
                  <a:pt x="1392" y="4823"/>
                </a:lnTo>
                <a:cubicBezTo>
                  <a:pt x="2145" y="5282"/>
                  <a:pt x="2767" y="5936"/>
                  <a:pt x="3176" y="6738"/>
                </a:cubicBezTo>
                <a:lnTo>
                  <a:pt x="3847" y="8081"/>
                </a:lnTo>
                <a:cubicBezTo>
                  <a:pt x="3873" y="8132"/>
                  <a:pt x="3921" y="8156"/>
                  <a:pt x="3968" y="8156"/>
                </a:cubicBezTo>
                <a:cubicBezTo>
                  <a:pt x="4011" y="8156"/>
                  <a:pt x="4053" y="8136"/>
                  <a:pt x="4076" y="8097"/>
                </a:cubicBezTo>
                <a:lnTo>
                  <a:pt x="4845" y="6787"/>
                </a:lnTo>
                <a:cubicBezTo>
                  <a:pt x="5304" y="6018"/>
                  <a:pt x="5958" y="5413"/>
                  <a:pt x="6761" y="5003"/>
                </a:cubicBezTo>
                <a:lnTo>
                  <a:pt x="8103" y="4332"/>
                </a:lnTo>
                <a:cubicBezTo>
                  <a:pt x="8201" y="4283"/>
                  <a:pt x="8201" y="4152"/>
                  <a:pt x="8119" y="4087"/>
                </a:cubicBezTo>
                <a:lnTo>
                  <a:pt x="6810" y="3334"/>
                </a:lnTo>
                <a:cubicBezTo>
                  <a:pt x="6057" y="2875"/>
                  <a:pt x="5435" y="2204"/>
                  <a:pt x="5025" y="1419"/>
                </a:cubicBezTo>
                <a:lnTo>
                  <a:pt x="4354" y="76"/>
                </a:lnTo>
                <a:cubicBezTo>
                  <a:pt x="4329" y="25"/>
                  <a:pt x="4281" y="1"/>
                  <a:pt x="42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291"/>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1498"/>
        <p:cNvGrpSpPr/>
        <p:nvPr/>
      </p:nvGrpSpPr>
      <p:grpSpPr>
        <a:xfrm>
          <a:off x="0" y="0"/>
          <a:ext cx="0" cy="0"/>
          <a:chOff x="0" y="0"/>
          <a:chExt cx="0" cy="0"/>
        </a:xfrm>
      </p:grpSpPr>
      <p:sp>
        <p:nvSpPr>
          <p:cNvPr id="1499" name="Google Shape;1499;p14"/>
          <p:cNvSpPr txBox="1">
            <a:spLocks noGrp="1"/>
          </p:cNvSpPr>
          <p:nvPr>
            <p:ph type="title"/>
          </p:nvPr>
        </p:nvSpPr>
        <p:spPr>
          <a:xfrm>
            <a:off x="2355800" y="1478872"/>
            <a:ext cx="4354800" cy="13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500"/>
              <a:buNone/>
              <a:defRPr sz="9600">
                <a:solidFill>
                  <a:schemeClr val="dk1"/>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500" name="Google Shape;1500;p14"/>
          <p:cNvSpPr txBox="1">
            <a:spLocks noGrp="1"/>
          </p:cNvSpPr>
          <p:nvPr>
            <p:ph type="subTitle" idx="1"/>
          </p:nvPr>
        </p:nvSpPr>
        <p:spPr>
          <a:xfrm>
            <a:off x="2355800" y="2863613"/>
            <a:ext cx="4354800" cy="801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1501" name="Google Shape;1501;p14"/>
          <p:cNvGrpSpPr/>
          <p:nvPr/>
        </p:nvGrpSpPr>
        <p:grpSpPr>
          <a:xfrm rot="8552751">
            <a:off x="-15075" y="981382"/>
            <a:ext cx="423250" cy="1440292"/>
            <a:chOff x="2869625" y="946450"/>
            <a:chExt cx="52800" cy="179675"/>
          </a:xfrm>
        </p:grpSpPr>
        <p:sp>
          <p:nvSpPr>
            <p:cNvPr id="1502" name="Google Shape;1502;p14"/>
            <p:cNvSpPr/>
            <p:nvPr/>
          </p:nvSpPr>
          <p:spPr>
            <a:xfrm>
              <a:off x="2869625" y="971425"/>
              <a:ext cx="52800" cy="154700"/>
            </a:xfrm>
            <a:custGeom>
              <a:avLst/>
              <a:gdLst/>
              <a:ahLst/>
              <a:cxnLst/>
              <a:rect l="l" t="t" r="r" b="b"/>
              <a:pathLst>
                <a:path w="2112" h="6188" extrusionOk="0">
                  <a:moveTo>
                    <a:pt x="1572" y="50"/>
                  </a:moveTo>
                  <a:lnTo>
                    <a:pt x="2063" y="6024"/>
                  </a:lnTo>
                  <a:lnTo>
                    <a:pt x="557" y="6139"/>
                  </a:lnTo>
                  <a:lnTo>
                    <a:pt x="49" y="180"/>
                  </a:lnTo>
                  <a:lnTo>
                    <a:pt x="1572" y="50"/>
                  </a:lnTo>
                  <a:close/>
                  <a:moveTo>
                    <a:pt x="1604" y="0"/>
                  </a:moveTo>
                  <a:lnTo>
                    <a:pt x="0" y="148"/>
                  </a:lnTo>
                  <a:lnTo>
                    <a:pt x="508" y="6188"/>
                  </a:lnTo>
                  <a:lnTo>
                    <a:pt x="2112" y="6057"/>
                  </a:lnTo>
                  <a:lnTo>
                    <a:pt x="16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14"/>
            <p:cNvSpPr/>
            <p:nvPr/>
          </p:nvSpPr>
          <p:spPr>
            <a:xfrm>
              <a:off x="2869625" y="946450"/>
              <a:ext cx="40125" cy="29500"/>
            </a:xfrm>
            <a:custGeom>
              <a:avLst/>
              <a:gdLst/>
              <a:ahLst/>
              <a:cxnLst/>
              <a:rect l="l" t="t" r="r" b="b"/>
              <a:pathLst>
                <a:path w="1605" h="1180" extrusionOk="0">
                  <a:moveTo>
                    <a:pt x="737" y="1"/>
                  </a:moveTo>
                  <a:lnTo>
                    <a:pt x="0" y="1147"/>
                  </a:lnTo>
                  <a:lnTo>
                    <a:pt x="33" y="1179"/>
                  </a:lnTo>
                  <a:lnTo>
                    <a:pt x="737" y="66"/>
                  </a:lnTo>
                  <a:lnTo>
                    <a:pt x="1572" y="1049"/>
                  </a:lnTo>
                  <a:lnTo>
                    <a:pt x="1604" y="1016"/>
                  </a:lnTo>
                  <a:lnTo>
                    <a:pt x="7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14"/>
            <p:cNvSpPr/>
            <p:nvPr/>
          </p:nvSpPr>
          <p:spPr>
            <a:xfrm>
              <a:off x="2881900" y="1103200"/>
              <a:ext cx="38500" cy="4100"/>
            </a:xfrm>
            <a:custGeom>
              <a:avLst/>
              <a:gdLst/>
              <a:ahLst/>
              <a:cxnLst/>
              <a:rect l="l" t="t" r="r" b="b"/>
              <a:pathLst>
                <a:path w="1540" h="164" extrusionOk="0">
                  <a:moveTo>
                    <a:pt x="1539" y="0"/>
                  </a:moveTo>
                  <a:lnTo>
                    <a:pt x="0" y="131"/>
                  </a:lnTo>
                  <a:lnTo>
                    <a:pt x="0" y="164"/>
                  </a:lnTo>
                  <a:lnTo>
                    <a:pt x="1539" y="33"/>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14"/>
            <p:cNvSpPr/>
            <p:nvPr/>
          </p:nvSpPr>
          <p:spPr>
            <a:xfrm>
              <a:off x="2882300" y="1106875"/>
              <a:ext cx="38500" cy="4525"/>
            </a:xfrm>
            <a:custGeom>
              <a:avLst/>
              <a:gdLst/>
              <a:ahLst/>
              <a:cxnLst/>
              <a:rect l="l" t="t" r="r" b="b"/>
              <a:pathLst>
                <a:path w="1540" h="181" extrusionOk="0">
                  <a:moveTo>
                    <a:pt x="1539" y="0"/>
                  </a:moveTo>
                  <a:lnTo>
                    <a:pt x="1" y="131"/>
                  </a:lnTo>
                  <a:lnTo>
                    <a:pt x="1" y="180"/>
                  </a:lnTo>
                  <a:lnTo>
                    <a:pt x="1539" y="50"/>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14"/>
            <p:cNvSpPr/>
            <p:nvPr/>
          </p:nvSpPr>
          <p:spPr>
            <a:xfrm>
              <a:off x="2881900" y="947275"/>
              <a:ext cx="13125" cy="9850"/>
            </a:xfrm>
            <a:custGeom>
              <a:avLst/>
              <a:gdLst/>
              <a:ahLst/>
              <a:cxnLst/>
              <a:rect l="l" t="t" r="r" b="b"/>
              <a:pathLst>
                <a:path w="525" h="394" extrusionOk="0">
                  <a:moveTo>
                    <a:pt x="246" y="1"/>
                  </a:moveTo>
                  <a:lnTo>
                    <a:pt x="0" y="394"/>
                  </a:lnTo>
                  <a:lnTo>
                    <a:pt x="524" y="328"/>
                  </a:lnTo>
                  <a:lnTo>
                    <a:pt x="2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14"/>
            <p:cNvSpPr/>
            <p:nvPr/>
          </p:nvSpPr>
          <p:spPr>
            <a:xfrm>
              <a:off x="2878625" y="975100"/>
              <a:ext cx="11900" cy="130975"/>
            </a:xfrm>
            <a:custGeom>
              <a:avLst/>
              <a:gdLst/>
              <a:ahLst/>
              <a:cxnLst/>
              <a:rect l="l" t="t" r="r" b="b"/>
              <a:pathLst>
                <a:path w="476" h="5239" extrusionOk="0">
                  <a:moveTo>
                    <a:pt x="0" y="1"/>
                  </a:moveTo>
                  <a:lnTo>
                    <a:pt x="442" y="5239"/>
                  </a:lnTo>
                  <a:lnTo>
                    <a:pt x="475" y="5222"/>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14"/>
            <p:cNvSpPr/>
            <p:nvPr/>
          </p:nvSpPr>
          <p:spPr>
            <a:xfrm>
              <a:off x="2888850" y="973875"/>
              <a:ext cx="11900" cy="131375"/>
            </a:xfrm>
            <a:custGeom>
              <a:avLst/>
              <a:gdLst/>
              <a:ahLst/>
              <a:cxnLst/>
              <a:rect l="l" t="t" r="r" b="b"/>
              <a:pathLst>
                <a:path w="476" h="5255" extrusionOk="0">
                  <a:moveTo>
                    <a:pt x="33" y="1"/>
                  </a:moveTo>
                  <a:lnTo>
                    <a:pt x="1" y="17"/>
                  </a:lnTo>
                  <a:lnTo>
                    <a:pt x="443" y="5255"/>
                  </a:lnTo>
                  <a:lnTo>
                    <a:pt x="475" y="5239"/>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14"/>
            <p:cNvSpPr/>
            <p:nvPr/>
          </p:nvSpPr>
          <p:spPr>
            <a:xfrm>
              <a:off x="2898675" y="973050"/>
              <a:ext cx="12300" cy="131400"/>
            </a:xfrm>
            <a:custGeom>
              <a:avLst/>
              <a:gdLst/>
              <a:ahLst/>
              <a:cxnLst/>
              <a:rect l="l" t="t" r="r" b="b"/>
              <a:pathLst>
                <a:path w="492" h="5256" extrusionOk="0">
                  <a:moveTo>
                    <a:pt x="50" y="1"/>
                  </a:moveTo>
                  <a:lnTo>
                    <a:pt x="1" y="17"/>
                  </a:lnTo>
                  <a:lnTo>
                    <a:pt x="442" y="5255"/>
                  </a:lnTo>
                  <a:lnTo>
                    <a:pt x="492" y="5239"/>
                  </a:lnTo>
                  <a:lnTo>
                    <a:pt x="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0" name="Google Shape;1510;p14"/>
          <p:cNvGrpSpPr/>
          <p:nvPr/>
        </p:nvGrpSpPr>
        <p:grpSpPr>
          <a:xfrm rot="-3783418">
            <a:off x="750510" y="3645348"/>
            <a:ext cx="741977" cy="1018199"/>
            <a:chOff x="4757725" y="2390975"/>
            <a:chExt cx="509075" cy="698550"/>
          </a:xfrm>
        </p:grpSpPr>
        <p:sp>
          <p:nvSpPr>
            <p:cNvPr id="1511" name="Google Shape;1511;p14"/>
            <p:cNvSpPr/>
            <p:nvPr/>
          </p:nvSpPr>
          <p:spPr>
            <a:xfrm>
              <a:off x="4757725" y="2390975"/>
              <a:ext cx="509075" cy="698550"/>
            </a:xfrm>
            <a:custGeom>
              <a:avLst/>
              <a:gdLst/>
              <a:ahLst/>
              <a:cxnLst/>
              <a:rect l="l" t="t" r="r" b="b"/>
              <a:pathLst>
                <a:path w="20363" h="27942" extrusionOk="0">
                  <a:moveTo>
                    <a:pt x="17465" y="1"/>
                  </a:moveTo>
                  <a:cubicBezTo>
                    <a:pt x="17105" y="1"/>
                    <a:pt x="16745" y="83"/>
                    <a:pt x="16418" y="230"/>
                  </a:cubicBezTo>
                  <a:lnTo>
                    <a:pt x="11606" y="2456"/>
                  </a:lnTo>
                  <a:cubicBezTo>
                    <a:pt x="11164" y="2653"/>
                    <a:pt x="10820" y="2996"/>
                    <a:pt x="10591" y="3406"/>
                  </a:cubicBezTo>
                  <a:lnTo>
                    <a:pt x="573" y="21231"/>
                  </a:lnTo>
                  <a:cubicBezTo>
                    <a:pt x="0" y="22246"/>
                    <a:pt x="328" y="23522"/>
                    <a:pt x="1310" y="24144"/>
                  </a:cubicBezTo>
                  <a:lnTo>
                    <a:pt x="6810" y="27615"/>
                  </a:lnTo>
                  <a:cubicBezTo>
                    <a:pt x="7153" y="27827"/>
                    <a:pt x="7563" y="27942"/>
                    <a:pt x="7972" y="27942"/>
                  </a:cubicBezTo>
                  <a:cubicBezTo>
                    <a:pt x="8152" y="27942"/>
                    <a:pt x="8332" y="27926"/>
                    <a:pt x="8512" y="27876"/>
                  </a:cubicBezTo>
                  <a:cubicBezTo>
                    <a:pt x="9085" y="27729"/>
                    <a:pt x="9576" y="27353"/>
                    <a:pt x="9870" y="26829"/>
                  </a:cubicBezTo>
                  <a:lnTo>
                    <a:pt x="20084" y="8693"/>
                  </a:lnTo>
                  <a:cubicBezTo>
                    <a:pt x="20248" y="8398"/>
                    <a:pt x="20330" y="8071"/>
                    <a:pt x="20363" y="7760"/>
                  </a:cubicBezTo>
                  <a:cubicBezTo>
                    <a:pt x="20363" y="7645"/>
                    <a:pt x="20363" y="7530"/>
                    <a:pt x="20346" y="7416"/>
                  </a:cubicBezTo>
                  <a:cubicBezTo>
                    <a:pt x="20330" y="7269"/>
                    <a:pt x="20215" y="5763"/>
                    <a:pt x="20101" y="4339"/>
                  </a:cubicBezTo>
                  <a:lnTo>
                    <a:pt x="19953" y="2292"/>
                  </a:lnTo>
                  <a:cubicBezTo>
                    <a:pt x="19855" y="1016"/>
                    <a:pt x="18759" y="1"/>
                    <a:pt x="17465" y="1"/>
                  </a:cubicBezTo>
                  <a:close/>
                </a:path>
              </a:pathLst>
            </a:custGeom>
            <a:solidFill>
              <a:schemeClr val="accent1"/>
            </a:solidFill>
            <a:ln>
              <a:noFill/>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14"/>
            <p:cNvSpPr/>
            <p:nvPr/>
          </p:nvSpPr>
          <p:spPr>
            <a:xfrm>
              <a:off x="4819500" y="2501875"/>
              <a:ext cx="392475" cy="533225"/>
            </a:xfrm>
            <a:custGeom>
              <a:avLst/>
              <a:gdLst/>
              <a:ahLst/>
              <a:cxnLst/>
              <a:rect l="l" t="t" r="r" b="b"/>
              <a:pathLst>
                <a:path w="15699" h="21329" extrusionOk="0">
                  <a:moveTo>
                    <a:pt x="10051" y="1"/>
                  </a:moveTo>
                  <a:lnTo>
                    <a:pt x="9413" y="1130"/>
                  </a:lnTo>
                  <a:lnTo>
                    <a:pt x="8856" y="2129"/>
                  </a:lnTo>
                  <a:lnTo>
                    <a:pt x="8693" y="2423"/>
                  </a:lnTo>
                  <a:lnTo>
                    <a:pt x="3455" y="11721"/>
                  </a:lnTo>
                  <a:lnTo>
                    <a:pt x="3291" y="11999"/>
                  </a:lnTo>
                  <a:lnTo>
                    <a:pt x="2587" y="13276"/>
                  </a:lnTo>
                  <a:lnTo>
                    <a:pt x="1" y="17859"/>
                  </a:lnTo>
                  <a:lnTo>
                    <a:pt x="5501" y="21329"/>
                  </a:lnTo>
                  <a:lnTo>
                    <a:pt x="8365" y="16238"/>
                  </a:lnTo>
                  <a:lnTo>
                    <a:pt x="9135" y="14863"/>
                  </a:lnTo>
                  <a:lnTo>
                    <a:pt x="9298" y="14569"/>
                  </a:lnTo>
                  <a:lnTo>
                    <a:pt x="14520" y="5288"/>
                  </a:lnTo>
                  <a:lnTo>
                    <a:pt x="14683" y="4993"/>
                  </a:lnTo>
                  <a:lnTo>
                    <a:pt x="15240" y="3995"/>
                  </a:lnTo>
                  <a:lnTo>
                    <a:pt x="15698" y="3176"/>
                  </a:lnTo>
                  <a:lnTo>
                    <a:pt x="10182" y="83"/>
                  </a:lnTo>
                  <a:cubicBezTo>
                    <a:pt x="10166" y="66"/>
                    <a:pt x="10149" y="66"/>
                    <a:pt x="10149" y="50"/>
                  </a:cubicBezTo>
                  <a:cubicBezTo>
                    <a:pt x="10133" y="50"/>
                    <a:pt x="10117" y="33"/>
                    <a:pt x="10100" y="33"/>
                  </a:cubicBezTo>
                  <a:cubicBezTo>
                    <a:pt x="10100" y="17"/>
                    <a:pt x="10084" y="17"/>
                    <a:pt x="10068" y="17"/>
                  </a:cubicBezTo>
                  <a:cubicBezTo>
                    <a:pt x="10051" y="1"/>
                    <a:pt x="10051" y="1"/>
                    <a:pt x="100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14"/>
            <p:cNvSpPr/>
            <p:nvPr/>
          </p:nvSpPr>
          <p:spPr>
            <a:xfrm>
              <a:off x="5070775" y="2445450"/>
              <a:ext cx="141200" cy="135875"/>
            </a:xfrm>
            <a:custGeom>
              <a:avLst/>
              <a:gdLst/>
              <a:ahLst/>
              <a:cxnLst/>
              <a:rect l="l" t="t" r="r" b="b"/>
              <a:pathLst>
                <a:path w="5648" h="5435" extrusionOk="0">
                  <a:moveTo>
                    <a:pt x="4943" y="1"/>
                  </a:moveTo>
                  <a:cubicBezTo>
                    <a:pt x="4899" y="1"/>
                    <a:pt x="4855" y="10"/>
                    <a:pt x="4812" y="32"/>
                  </a:cubicBezTo>
                  <a:lnTo>
                    <a:pt x="3241" y="752"/>
                  </a:lnTo>
                  <a:lnTo>
                    <a:pt x="0" y="2258"/>
                  </a:lnTo>
                  <a:cubicBezTo>
                    <a:pt x="0" y="2258"/>
                    <a:pt x="5524" y="5435"/>
                    <a:pt x="5645" y="5435"/>
                  </a:cubicBezTo>
                  <a:cubicBezTo>
                    <a:pt x="5647" y="5435"/>
                    <a:pt x="5647" y="5434"/>
                    <a:pt x="5647" y="5433"/>
                  </a:cubicBezTo>
                  <a:cubicBezTo>
                    <a:pt x="5647" y="5401"/>
                    <a:pt x="5533" y="3813"/>
                    <a:pt x="5418" y="2340"/>
                  </a:cubicBezTo>
                  <a:cubicBezTo>
                    <a:pt x="5353" y="1538"/>
                    <a:pt x="5287" y="752"/>
                    <a:pt x="5254" y="294"/>
                  </a:cubicBezTo>
                  <a:cubicBezTo>
                    <a:pt x="5242" y="127"/>
                    <a:pt x="5098" y="1"/>
                    <a:pt x="49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14"/>
            <p:cNvSpPr/>
            <p:nvPr/>
          </p:nvSpPr>
          <p:spPr>
            <a:xfrm>
              <a:off x="4884175" y="2530125"/>
              <a:ext cx="316325" cy="377725"/>
            </a:xfrm>
            <a:custGeom>
              <a:avLst/>
              <a:gdLst/>
              <a:ahLst/>
              <a:cxnLst/>
              <a:rect l="l" t="t" r="r" b="b"/>
              <a:pathLst>
                <a:path w="12653" h="15109" extrusionOk="0">
                  <a:moveTo>
                    <a:pt x="6826" y="0"/>
                  </a:moveTo>
                  <a:lnTo>
                    <a:pt x="6269" y="999"/>
                  </a:lnTo>
                  <a:lnTo>
                    <a:pt x="6106" y="1293"/>
                  </a:lnTo>
                  <a:lnTo>
                    <a:pt x="868" y="10591"/>
                  </a:lnTo>
                  <a:lnTo>
                    <a:pt x="704" y="10869"/>
                  </a:lnTo>
                  <a:lnTo>
                    <a:pt x="0" y="12146"/>
                  </a:lnTo>
                  <a:lnTo>
                    <a:pt x="5778" y="15108"/>
                  </a:lnTo>
                  <a:lnTo>
                    <a:pt x="6548" y="13733"/>
                  </a:lnTo>
                  <a:lnTo>
                    <a:pt x="6711" y="13439"/>
                  </a:lnTo>
                  <a:lnTo>
                    <a:pt x="11933" y="4158"/>
                  </a:lnTo>
                  <a:lnTo>
                    <a:pt x="12096" y="3863"/>
                  </a:lnTo>
                  <a:lnTo>
                    <a:pt x="12653" y="2865"/>
                  </a:lnTo>
                  <a:lnTo>
                    <a:pt x="68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14"/>
            <p:cNvSpPr/>
            <p:nvPr/>
          </p:nvSpPr>
          <p:spPr>
            <a:xfrm>
              <a:off x="4983600" y="2629725"/>
              <a:ext cx="129350" cy="178000"/>
            </a:xfrm>
            <a:custGeom>
              <a:avLst/>
              <a:gdLst/>
              <a:ahLst/>
              <a:cxnLst/>
              <a:rect l="l" t="t" r="r" b="b"/>
              <a:pathLst>
                <a:path w="5174" h="7120" extrusionOk="0">
                  <a:moveTo>
                    <a:pt x="3502" y="331"/>
                  </a:moveTo>
                  <a:cubicBezTo>
                    <a:pt x="3541" y="331"/>
                    <a:pt x="3579" y="333"/>
                    <a:pt x="3618" y="337"/>
                  </a:cubicBezTo>
                  <a:cubicBezTo>
                    <a:pt x="3749" y="337"/>
                    <a:pt x="3880" y="387"/>
                    <a:pt x="3995" y="436"/>
                  </a:cubicBezTo>
                  <a:cubicBezTo>
                    <a:pt x="4567" y="714"/>
                    <a:pt x="4797" y="1385"/>
                    <a:pt x="4535" y="1942"/>
                  </a:cubicBezTo>
                  <a:lnTo>
                    <a:pt x="2521" y="6148"/>
                  </a:lnTo>
                  <a:cubicBezTo>
                    <a:pt x="2390" y="6427"/>
                    <a:pt x="2161" y="6623"/>
                    <a:pt x="1867" y="6721"/>
                  </a:cubicBezTo>
                  <a:cubicBezTo>
                    <a:pt x="1754" y="6771"/>
                    <a:pt x="1632" y="6793"/>
                    <a:pt x="1508" y="6793"/>
                  </a:cubicBezTo>
                  <a:cubicBezTo>
                    <a:pt x="1469" y="6793"/>
                    <a:pt x="1431" y="6791"/>
                    <a:pt x="1392" y="6787"/>
                  </a:cubicBezTo>
                  <a:cubicBezTo>
                    <a:pt x="1261" y="6770"/>
                    <a:pt x="1130" y="6738"/>
                    <a:pt x="1016" y="6688"/>
                  </a:cubicBezTo>
                  <a:cubicBezTo>
                    <a:pt x="737" y="6558"/>
                    <a:pt x="541" y="6328"/>
                    <a:pt x="443" y="6050"/>
                  </a:cubicBezTo>
                  <a:cubicBezTo>
                    <a:pt x="344" y="5755"/>
                    <a:pt x="361" y="5461"/>
                    <a:pt x="492" y="5183"/>
                  </a:cubicBezTo>
                  <a:lnTo>
                    <a:pt x="2505" y="976"/>
                  </a:lnTo>
                  <a:cubicBezTo>
                    <a:pt x="2685" y="571"/>
                    <a:pt x="3084" y="331"/>
                    <a:pt x="3502" y="331"/>
                  </a:cubicBezTo>
                  <a:close/>
                  <a:moveTo>
                    <a:pt x="3524" y="1"/>
                  </a:moveTo>
                  <a:cubicBezTo>
                    <a:pt x="2981" y="1"/>
                    <a:pt x="2459" y="308"/>
                    <a:pt x="2210" y="829"/>
                  </a:cubicBezTo>
                  <a:lnTo>
                    <a:pt x="181" y="5035"/>
                  </a:lnTo>
                  <a:cubicBezTo>
                    <a:pt x="17" y="5395"/>
                    <a:pt x="1" y="5788"/>
                    <a:pt x="132" y="6148"/>
                  </a:cubicBezTo>
                  <a:cubicBezTo>
                    <a:pt x="263" y="6525"/>
                    <a:pt x="524" y="6819"/>
                    <a:pt x="868" y="6983"/>
                  </a:cubicBezTo>
                  <a:cubicBezTo>
                    <a:pt x="1032" y="7065"/>
                    <a:pt x="1196" y="7098"/>
                    <a:pt x="1376" y="7114"/>
                  </a:cubicBezTo>
                  <a:cubicBezTo>
                    <a:pt x="1420" y="7118"/>
                    <a:pt x="1465" y="7120"/>
                    <a:pt x="1510" y="7120"/>
                  </a:cubicBezTo>
                  <a:cubicBezTo>
                    <a:pt x="1667" y="7120"/>
                    <a:pt x="1829" y="7096"/>
                    <a:pt x="1981" y="7032"/>
                  </a:cubicBezTo>
                  <a:cubicBezTo>
                    <a:pt x="2358" y="6918"/>
                    <a:pt x="2652" y="6639"/>
                    <a:pt x="2816" y="6296"/>
                  </a:cubicBezTo>
                  <a:lnTo>
                    <a:pt x="4829" y="2089"/>
                  </a:lnTo>
                  <a:cubicBezTo>
                    <a:pt x="5173" y="1352"/>
                    <a:pt x="4862" y="485"/>
                    <a:pt x="4142" y="141"/>
                  </a:cubicBezTo>
                  <a:cubicBezTo>
                    <a:pt x="3942" y="46"/>
                    <a:pt x="3732" y="1"/>
                    <a:pt x="35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14"/>
            <p:cNvSpPr/>
            <p:nvPr/>
          </p:nvSpPr>
          <p:spPr>
            <a:xfrm>
              <a:off x="5036800" y="2555075"/>
              <a:ext cx="149800" cy="79000"/>
            </a:xfrm>
            <a:custGeom>
              <a:avLst/>
              <a:gdLst/>
              <a:ahLst/>
              <a:cxnLst/>
              <a:rect l="l" t="t" r="r" b="b"/>
              <a:pathLst>
                <a:path w="5992" h="3160" extrusionOk="0">
                  <a:moveTo>
                    <a:pt x="164" y="1"/>
                  </a:moveTo>
                  <a:lnTo>
                    <a:pt x="1" y="295"/>
                  </a:lnTo>
                  <a:lnTo>
                    <a:pt x="5828" y="3160"/>
                  </a:lnTo>
                  <a:lnTo>
                    <a:pt x="5991" y="2865"/>
                  </a:lnTo>
                  <a:lnTo>
                    <a:pt x="1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14"/>
            <p:cNvSpPr/>
            <p:nvPr/>
          </p:nvSpPr>
          <p:spPr>
            <a:xfrm>
              <a:off x="4901750" y="2794875"/>
              <a:ext cx="150225" cy="78600"/>
            </a:xfrm>
            <a:custGeom>
              <a:avLst/>
              <a:gdLst/>
              <a:ahLst/>
              <a:cxnLst/>
              <a:rect l="l" t="t" r="r" b="b"/>
              <a:pathLst>
                <a:path w="6009" h="3144" extrusionOk="0">
                  <a:moveTo>
                    <a:pt x="165" y="1"/>
                  </a:moveTo>
                  <a:lnTo>
                    <a:pt x="1" y="279"/>
                  </a:lnTo>
                  <a:lnTo>
                    <a:pt x="5845" y="3143"/>
                  </a:lnTo>
                  <a:lnTo>
                    <a:pt x="6008" y="2849"/>
                  </a:lnTo>
                  <a:lnTo>
                    <a:pt x="16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8" name="Google Shape;1518;p14"/>
          <p:cNvGrpSpPr/>
          <p:nvPr/>
        </p:nvGrpSpPr>
        <p:grpSpPr>
          <a:xfrm rot="2521256">
            <a:off x="7702632" y="3305563"/>
            <a:ext cx="796055" cy="1522734"/>
            <a:chOff x="3357400" y="2061975"/>
            <a:chExt cx="459975" cy="879825"/>
          </a:xfrm>
        </p:grpSpPr>
        <p:sp>
          <p:nvSpPr>
            <p:cNvPr id="1519" name="Google Shape;1519;p14"/>
            <p:cNvSpPr/>
            <p:nvPr/>
          </p:nvSpPr>
          <p:spPr>
            <a:xfrm>
              <a:off x="3357400" y="2061975"/>
              <a:ext cx="459975" cy="879825"/>
            </a:xfrm>
            <a:custGeom>
              <a:avLst/>
              <a:gdLst/>
              <a:ahLst/>
              <a:cxnLst/>
              <a:rect l="l" t="t" r="r" b="b"/>
              <a:pathLst>
                <a:path w="18399" h="35193" extrusionOk="0">
                  <a:moveTo>
                    <a:pt x="4093" y="1"/>
                  </a:moveTo>
                  <a:cubicBezTo>
                    <a:pt x="3896" y="1"/>
                    <a:pt x="3683" y="33"/>
                    <a:pt x="3487" y="82"/>
                  </a:cubicBezTo>
                  <a:cubicBezTo>
                    <a:pt x="2800" y="279"/>
                    <a:pt x="2259" y="803"/>
                    <a:pt x="2030" y="1474"/>
                  </a:cubicBezTo>
                  <a:lnTo>
                    <a:pt x="164" y="6908"/>
                  </a:lnTo>
                  <a:cubicBezTo>
                    <a:pt x="17" y="7350"/>
                    <a:pt x="1" y="7825"/>
                    <a:pt x="131" y="8250"/>
                  </a:cubicBezTo>
                  <a:lnTo>
                    <a:pt x="7841" y="33638"/>
                  </a:lnTo>
                  <a:cubicBezTo>
                    <a:pt x="8136" y="34571"/>
                    <a:pt x="9003" y="35193"/>
                    <a:pt x="9936" y="35193"/>
                  </a:cubicBezTo>
                  <a:cubicBezTo>
                    <a:pt x="10149" y="35193"/>
                    <a:pt x="10362" y="35160"/>
                    <a:pt x="10575" y="35095"/>
                  </a:cubicBezTo>
                  <a:lnTo>
                    <a:pt x="16778" y="33196"/>
                  </a:lnTo>
                  <a:cubicBezTo>
                    <a:pt x="17335" y="33032"/>
                    <a:pt x="17793" y="32656"/>
                    <a:pt x="18071" y="32148"/>
                  </a:cubicBezTo>
                  <a:cubicBezTo>
                    <a:pt x="18350" y="31625"/>
                    <a:pt x="18399" y="31035"/>
                    <a:pt x="18235" y="30479"/>
                  </a:cubicBezTo>
                  <a:lnTo>
                    <a:pt x="10525" y="5108"/>
                  </a:lnTo>
                  <a:cubicBezTo>
                    <a:pt x="10394" y="4666"/>
                    <a:pt x="10149" y="4305"/>
                    <a:pt x="9805" y="4027"/>
                  </a:cubicBezTo>
                  <a:cubicBezTo>
                    <a:pt x="9707" y="3962"/>
                    <a:pt x="8512" y="2980"/>
                    <a:pt x="7399" y="2079"/>
                  </a:cubicBezTo>
                  <a:lnTo>
                    <a:pt x="5468" y="492"/>
                  </a:lnTo>
                  <a:cubicBezTo>
                    <a:pt x="5075" y="181"/>
                    <a:pt x="4584" y="1"/>
                    <a:pt x="4093" y="1"/>
                  </a:cubicBezTo>
                  <a:close/>
                </a:path>
              </a:pathLst>
            </a:custGeom>
            <a:solidFill>
              <a:schemeClr val="accent1"/>
            </a:solidFill>
            <a:ln>
              <a:noFill/>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14"/>
            <p:cNvSpPr/>
            <p:nvPr/>
          </p:nvSpPr>
          <p:spPr>
            <a:xfrm>
              <a:off x="3413050" y="2205200"/>
              <a:ext cx="347850" cy="681775"/>
            </a:xfrm>
            <a:custGeom>
              <a:avLst/>
              <a:gdLst/>
              <a:ahLst/>
              <a:cxnLst/>
              <a:rect l="l" t="t" r="r" b="b"/>
              <a:pathLst>
                <a:path w="13914" h="27271" extrusionOk="0">
                  <a:moveTo>
                    <a:pt x="6204" y="1"/>
                  </a:moveTo>
                  <a:lnTo>
                    <a:pt x="1" y="1899"/>
                  </a:lnTo>
                  <a:lnTo>
                    <a:pt x="7710" y="27271"/>
                  </a:lnTo>
                  <a:lnTo>
                    <a:pt x="13914" y="25388"/>
                  </a:lnTo>
                  <a:lnTo>
                    <a:pt x="62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14"/>
            <p:cNvSpPr/>
            <p:nvPr/>
          </p:nvSpPr>
          <p:spPr>
            <a:xfrm>
              <a:off x="3413050" y="2116800"/>
              <a:ext cx="156750" cy="135900"/>
            </a:xfrm>
            <a:custGeom>
              <a:avLst/>
              <a:gdLst/>
              <a:ahLst/>
              <a:cxnLst/>
              <a:rect l="l" t="t" r="r" b="b"/>
              <a:pathLst>
                <a:path w="6270" h="5436" extrusionOk="0">
                  <a:moveTo>
                    <a:pt x="1867" y="1"/>
                  </a:moveTo>
                  <a:lnTo>
                    <a:pt x="1163" y="2047"/>
                  </a:lnTo>
                  <a:lnTo>
                    <a:pt x="1" y="5435"/>
                  </a:lnTo>
                  <a:cubicBezTo>
                    <a:pt x="1" y="5435"/>
                    <a:pt x="6270" y="3586"/>
                    <a:pt x="6204" y="3537"/>
                  </a:cubicBezTo>
                  <a:cubicBezTo>
                    <a:pt x="6172" y="3520"/>
                    <a:pt x="4944" y="2505"/>
                    <a:pt x="3798" y="1572"/>
                  </a:cubicBezTo>
                  <a:cubicBezTo>
                    <a:pt x="2800" y="754"/>
                    <a:pt x="1867" y="1"/>
                    <a:pt x="18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14"/>
            <p:cNvSpPr/>
            <p:nvPr/>
          </p:nvSpPr>
          <p:spPr>
            <a:xfrm>
              <a:off x="3442100" y="2116800"/>
              <a:ext cx="65925" cy="55700"/>
            </a:xfrm>
            <a:custGeom>
              <a:avLst/>
              <a:gdLst/>
              <a:ahLst/>
              <a:cxnLst/>
              <a:rect l="l" t="t" r="r" b="b"/>
              <a:pathLst>
                <a:path w="2637" h="2228" extrusionOk="0">
                  <a:moveTo>
                    <a:pt x="705" y="1"/>
                  </a:moveTo>
                  <a:lnTo>
                    <a:pt x="1" y="2047"/>
                  </a:lnTo>
                  <a:cubicBezTo>
                    <a:pt x="343" y="2161"/>
                    <a:pt x="694" y="2228"/>
                    <a:pt x="1039" y="2228"/>
                  </a:cubicBezTo>
                  <a:cubicBezTo>
                    <a:pt x="1339" y="2228"/>
                    <a:pt x="1634" y="2177"/>
                    <a:pt x="1916" y="2063"/>
                  </a:cubicBezTo>
                  <a:cubicBezTo>
                    <a:pt x="2194" y="1949"/>
                    <a:pt x="2440" y="1785"/>
                    <a:pt x="2636" y="1572"/>
                  </a:cubicBezTo>
                  <a:cubicBezTo>
                    <a:pt x="1638" y="754"/>
                    <a:pt x="705" y="1"/>
                    <a:pt x="7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14"/>
            <p:cNvSpPr/>
            <p:nvPr/>
          </p:nvSpPr>
          <p:spPr>
            <a:xfrm>
              <a:off x="3452750" y="2239575"/>
              <a:ext cx="191525" cy="623250"/>
            </a:xfrm>
            <a:custGeom>
              <a:avLst/>
              <a:gdLst/>
              <a:ahLst/>
              <a:cxnLst/>
              <a:rect l="l" t="t" r="r" b="b"/>
              <a:pathLst>
                <a:path w="7661" h="24930" extrusionOk="0">
                  <a:moveTo>
                    <a:pt x="99" y="1"/>
                  </a:moveTo>
                  <a:lnTo>
                    <a:pt x="0" y="33"/>
                  </a:lnTo>
                  <a:lnTo>
                    <a:pt x="7563" y="24930"/>
                  </a:lnTo>
                  <a:lnTo>
                    <a:pt x="7661" y="24897"/>
                  </a:lnTo>
                  <a:lnTo>
                    <a:pt x="9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14"/>
            <p:cNvSpPr/>
            <p:nvPr/>
          </p:nvSpPr>
          <p:spPr>
            <a:xfrm>
              <a:off x="3492025" y="2227700"/>
              <a:ext cx="191950" cy="622850"/>
            </a:xfrm>
            <a:custGeom>
              <a:avLst/>
              <a:gdLst/>
              <a:ahLst/>
              <a:cxnLst/>
              <a:rect l="l" t="t" r="r" b="b"/>
              <a:pathLst>
                <a:path w="7678" h="24914" extrusionOk="0">
                  <a:moveTo>
                    <a:pt x="115" y="1"/>
                  </a:moveTo>
                  <a:lnTo>
                    <a:pt x="1" y="34"/>
                  </a:lnTo>
                  <a:lnTo>
                    <a:pt x="7579" y="24914"/>
                  </a:lnTo>
                  <a:lnTo>
                    <a:pt x="7678" y="24881"/>
                  </a:lnTo>
                  <a:lnTo>
                    <a:pt x="1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14"/>
            <p:cNvSpPr/>
            <p:nvPr/>
          </p:nvSpPr>
          <p:spPr>
            <a:xfrm>
              <a:off x="3531725" y="2215850"/>
              <a:ext cx="191525" cy="622850"/>
            </a:xfrm>
            <a:custGeom>
              <a:avLst/>
              <a:gdLst/>
              <a:ahLst/>
              <a:cxnLst/>
              <a:rect l="l" t="t" r="r" b="b"/>
              <a:pathLst>
                <a:path w="7661" h="24914" extrusionOk="0">
                  <a:moveTo>
                    <a:pt x="99" y="0"/>
                  </a:moveTo>
                  <a:lnTo>
                    <a:pt x="0" y="17"/>
                  </a:lnTo>
                  <a:lnTo>
                    <a:pt x="7563" y="24913"/>
                  </a:lnTo>
                  <a:lnTo>
                    <a:pt x="7661" y="24880"/>
                  </a:lnTo>
                  <a:lnTo>
                    <a:pt x="9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 name="Google Shape;1526;p14"/>
          <p:cNvGrpSpPr/>
          <p:nvPr/>
        </p:nvGrpSpPr>
        <p:grpSpPr>
          <a:xfrm>
            <a:off x="8154802" y="-394095"/>
            <a:ext cx="1118741" cy="3249870"/>
            <a:chOff x="5154250" y="3072325"/>
            <a:chExt cx="404725" cy="1175700"/>
          </a:xfrm>
        </p:grpSpPr>
        <p:sp>
          <p:nvSpPr>
            <p:cNvPr id="1527" name="Google Shape;1527;p14"/>
            <p:cNvSpPr/>
            <p:nvPr/>
          </p:nvSpPr>
          <p:spPr>
            <a:xfrm>
              <a:off x="5263500" y="3999425"/>
              <a:ext cx="6975" cy="5525"/>
            </a:xfrm>
            <a:custGeom>
              <a:avLst/>
              <a:gdLst/>
              <a:ahLst/>
              <a:cxnLst/>
              <a:rect l="l" t="t" r="r" b="b"/>
              <a:pathLst>
                <a:path w="279" h="221" extrusionOk="0">
                  <a:moveTo>
                    <a:pt x="48" y="1"/>
                  </a:moveTo>
                  <a:cubicBezTo>
                    <a:pt x="32" y="1"/>
                    <a:pt x="12" y="12"/>
                    <a:pt x="1" y="24"/>
                  </a:cubicBezTo>
                  <a:cubicBezTo>
                    <a:pt x="1" y="40"/>
                    <a:pt x="1" y="73"/>
                    <a:pt x="17" y="89"/>
                  </a:cubicBezTo>
                  <a:cubicBezTo>
                    <a:pt x="83" y="122"/>
                    <a:pt x="132" y="171"/>
                    <a:pt x="197" y="220"/>
                  </a:cubicBezTo>
                  <a:lnTo>
                    <a:pt x="230" y="220"/>
                  </a:lnTo>
                  <a:cubicBezTo>
                    <a:pt x="230" y="220"/>
                    <a:pt x="246" y="220"/>
                    <a:pt x="263" y="204"/>
                  </a:cubicBezTo>
                  <a:cubicBezTo>
                    <a:pt x="279" y="188"/>
                    <a:pt x="279" y="155"/>
                    <a:pt x="246" y="139"/>
                  </a:cubicBezTo>
                  <a:cubicBezTo>
                    <a:pt x="197" y="89"/>
                    <a:pt x="132" y="57"/>
                    <a:pt x="66" y="8"/>
                  </a:cubicBezTo>
                  <a:cubicBezTo>
                    <a:pt x="61" y="3"/>
                    <a:pt x="55" y="1"/>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14"/>
            <p:cNvSpPr/>
            <p:nvPr/>
          </p:nvSpPr>
          <p:spPr>
            <a:xfrm>
              <a:off x="5169800" y="3072325"/>
              <a:ext cx="389175" cy="1175700"/>
            </a:xfrm>
            <a:custGeom>
              <a:avLst/>
              <a:gdLst/>
              <a:ahLst/>
              <a:cxnLst/>
              <a:rect l="l" t="t" r="r" b="b"/>
              <a:pathLst>
                <a:path w="15567" h="47028" extrusionOk="0">
                  <a:moveTo>
                    <a:pt x="5222" y="0"/>
                  </a:moveTo>
                  <a:cubicBezTo>
                    <a:pt x="5238" y="0"/>
                    <a:pt x="5238" y="17"/>
                    <a:pt x="5255" y="17"/>
                  </a:cubicBezTo>
                  <a:cubicBezTo>
                    <a:pt x="5255" y="17"/>
                    <a:pt x="5271" y="0"/>
                    <a:pt x="5287" y="0"/>
                  </a:cubicBezTo>
                  <a:close/>
                  <a:moveTo>
                    <a:pt x="4960" y="266"/>
                  </a:moveTo>
                  <a:cubicBezTo>
                    <a:pt x="4948" y="266"/>
                    <a:pt x="4935" y="271"/>
                    <a:pt x="4927" y="279"/>
                  </a:cubicBezTo>
                  <a:cubicBezTo>
                    <a:pt x="4845" y="410"/>
                    <a:pt x="4747" y="524"/>
                    <a:pt x="4665" y="639"/>
                  </a:cubicBezTo>
                  <a:cubicBezTo>
                    <a:pt x="4649" y="672"/>
                    <a:pt x="4649" y="688"/>
                    <a:pt x="4682" y="704"/>
                  </a:cubicBezTo>
                  <a:cubicBezTo>
                    <a:pt x="4682" y="721"/>
                    <a:pt x="4698" y="721"/>
                    <a:pt x="4698" y="721"/>
                  </a:cubicBezTo>
                  <a:cubicBezTo>
                    <a:pt x="4714" y="721"/>
                    <a:pt x="4731" y="704"/>
                    <a:pt x="4731" y="704"/>
                  </a:cubicBezTo>
                  <a:cubicBezTo>
                    <a:pt x="4829" y="573"/>
                    <a:pt x="4911" y="459"/>
                    <a:pt x="5009" y="344"/>
                  </a:cubicBezTo>
                  <a:cubicBezTo>
                    <a:pt x="5025" y="328"/>
                    <a:pt x="5009" y="295"/>
                    <a:pt x="4993" y="279"/>
                  </a:cubicBezTo>
                  <a:cubicBezTo>
                    <a:pt x="4984" y="271"/>
                    <a:pt x="4972" y="266"/>
                    <a:pt x="4960" y="266"/>
                  </a:cubicBezTo>
                  <a:close/>
                  <a:moveTo>
                    <a:pt x="4469" y="999"/>
                  </a:moveTo>
                  <a:cubicBezTo>
                    <a:pt x="4453" y="999"/>
                    <a:pt x="4420" y="999"/>
                    <a:pt x="4403" y="1015"/>
                  </a:cubicBezTo>
                  <a:cubicBezTo>
                    <a:pt x="4322" y="1146"/>
                    <a:pt x="4256" y="1277"/>
                    <a:pt x="4174" y="1408"/>
                  </a:cubicBezTo>
                  <a:cubicBezTo>
                    <a:pt x="4158" y="1425"/>
                    <a:pt x="4174" y="1457"/>
                    <a:pt x="4191" y="1457"/>
                  </a:cubicBezTo>
                  <a:cubicBezTo>
                    <a:pt x="4191" y="1474"/>
                    <a:pt x="4207" y="1474"/>
                    <a:pt x="4207" y="1474"/>
                  </a:cubicBezTo>
                  <a:cubicBezTo>
                    <a:pt x="4223" y="1474"/>
                    <a:pt x="4240" y="1457"/>
                    <a:pt x="4256" y="1441"/>
                  </a:cubicBezTo>
                  <a:cubicBezTo>
                    <a:pt x="4322" y="1326"/>
                    <a:pt x="4403" y="1195"/>
                    <a:pt x="4485" y="1064"/>
                  </a:cubicBezTo>
                  <a:cubicBezTo>
                    <a:pt x="4502" y="1048"/>
                    <a:pt x="4485" y="1015"/>
                    <a:pt x="4469" y="999"/>
                  </a:cubicBezTo>
                  <a:close/>
                  <a:moveTo>
                    <a:pt x="4011" y="1768"/>
                  </a:moveTo>
                  <a:cubicBezTo>
                    <a:pt x="3994" y="1768"/>
                    <a:pt x="3961" y="1768"/>
                    <a:pt x="3945" y="1801"/>
                  </a:cubicBezTo>
                  <a:cubicBezTo>
                    <a:pt x="3880" y="1916"/>
                    <a:pt x="3814" y="2063"/>
                    <a:pt x="3749" y="2194"/>
                  </a:cubicBezTo>
                  <a:cubicBezTo>
                    <a:pt x="3732" y="2210"/>
                    <a:pt x="3749" y="2243"/>
                    <a:pt x="3765" y="2259"/>
                  </a:cubicBezTo>
                  <a:lnTo>
                    <a:pt x="3781" y="2259"/>
                  </a:lnTo>
                  <a:cubicBezTo>
                    <a:pt x="3798" y="2259"/>
                    <a:pt x="3814" y="2243"/>
                    <a:pt x="3831" y="2227"/>
                  </a:cubicBezTo>
                  <a:cubicBezTo>
                    <a:pt x="3896" y="2096"/>
                    <a:pt x="3961" y="1965"/>
                    <a:pt x="4027" y="1834"/>
                  </a:cubicBezTo>
                  <a:cubicBezTo>
                    <a:pt x="4043" y="1817"/>
                    <a:pt x="4027" y="1785"/>
                    <a:pt x="4011" y="1768"/>
                  </a:cubicBezTo>
                  <a:close/>
                  <a:moveTo>
                    <a:pt x="3593" y="2580"/>
                  </a:moveTo>
                  <a:cubicBezTo>
                    <a:pt x="3575" y="2580"/>
                    <a:pt x="3564" y="2592"/>
                    <a:pt x="3552" y="2603"/>
                  </a:cubicBezTo>
                  <a:cubicBezTo>
                    <a:pt x="3487" y="2734"/>
                    <a:pt x="3438" y="2881"/>
                    <a:pt x="3372" y="3012"/>
                  </a:cubicBezTo>
                  <a:cubicBezTo>
                    <a:pt x="3372" y="3045"/>
                    <a:pt x="3389" y="3061"/>
                    <a:pt x="3405" y="3078"/>
                  </a:cubicBezTo>
                  <a:lnTo>
                    <a:pt x="3421" y="3078"/>
                  </a:lnTo>
                  <a:cubicBezTo>
                    <a:pt x="3438" y="3078"/>
                    <a:pt x="3454" y="3061"/>
                    <a:pt x="3470" y="3045"/>
                  </a:cubicBezTo>
                  <a:cubicBezTo>
                    <a:pt x="3520" y="2914"/>
                    <a:pt x="3569" y="2783"/>
                    <a:pt x="3634" y="2636"/>
                  </a:cubicBezTo>
                  <a:cubicBezTo>
                    <a:pt x="3650" y="2619"/>
                    <a:pt x="3634" y="2587"/>
                    <a:pt x="3618" y="2587"/>
                  </a:cubicBezTo>
                  <a:cubicBezTo>
                    <a:pt x="3608" y="2582"/>
                    <a:pt x="3600" y="2580"/>
                    <a:pt x="3593" y="2580"/>
                  </a:cubicBezTo>
                  <a:close/>
                  <a:moveTo>
                    <a:pt x="3274" y="3405"/>
                  </a:moveTo>
                  <a:cubicBezTo>
                    <a:pt x="3258" y="3405"/>
                    <a:pt x="3225" y="3422"/>
                    <a:pt x="3225" y="3438"/>
                  </a:cubicBezTo>
                  <a:cubicBezTo>
                    <a:pt x="3176" y="3585"/>
                    <a:pt x="3127" y="3716"/>
                    <a:pt x="3078" y="3863"/>
                  </a:cubicBezTo>
                  <a:cubicBezTo>
                    <a:pt x="3078" y="3896"/>
                    <a:pt x="3078" y="3913"/>
                    <a:pt x="3110" y="3929"/>
                  </a:cubicBezTo>
                  <a:lnTo>
                    <a:pt x="3127" y="3929"/>
                  </a:lnTo>
                  <a:cubicBezTo>
                    <a:pt x="3143" y="3929"/>
                    <a:pt x="3159" y="3913"/>
                    <a:pt x="3159" y="3896"/>
                  </a:cubicBezTo>
                  <a:cubicBezTo>
                    <a:pt x="3209" y="3749"/>
                    <a:pt x="3258" y="3602"/>
                    <a:pt x="3307" y="3471"/>
                  </a:cubicBezTo>
                  <a:cubicBezTo>
                    <a:pt x="3307" y="3454"/>
                    <a:pt x="3307" y="3422"/>
                    <a:pt x="3274" y="3405"/>
                  </a:cubicBezTo>
                  <a:close/>
                  <a:moveTo>
                    <a:pt x="2989" y="4266"/>
                  </a:moveTo>
                  <a:cubicBezTo>
                    <a:pt x="2971" y="4266"/>
                    <a:pt x="2959" y="4281"/>
                    <a:pt x="2947" y="4305"/>
                  </a:cubicBezTo>
                  <a:cubicBezTo>
                    <a:pt x="2914" y="4436"/>
                    <a:pt x="2865" y="4584"/>
                    <a:pt x="2832" y="4731"/>
                  </a:cubicBezTo>
                  <a:cubicBezTo>
                    <a:pt x="2832" y="4764"/>
                    <a:pt x="2848" y="4780"/>
                    <a:pt x="2865" y="4796"/>
                  </a:cubicBezTo>
                  <a:lnTo>
                    <a:pt x="2881" y="4796"/>
                  </a:lnTo>
                  <a:cubicBezTo>
                    <a:pt x="2898" y="4796"/>
                    <a:pt x="2914" y="4780"/>
                    <a:pt x="2930" y="4764"/>
                  </a:cubicBezTo>
                  <a:cubicBezTo>
                    <a:pt x="2963" y="4616"/>
                    <a:pt x="2996" y="4469"/>
                    <a:pt x="3028" y="4322"/>
                  </a:cubicBezTo>
                  <a:cubicBezTo>
                    <a:pt x="3045" y="4305"/>
                    <a:pt x="3028" y="4273"/>
                    <a:pt x="3012" y="4273"/>
                  </a:cubicBezTo>
                  <a:cubicBezTo>
                    <a:pt x="3003" y="4268"/>
                    <a:pt x="2996" y="4266"/>
                    <a:pt x="2989" y="4266"/>
                  </a:cubicBezTo>
                  <a:close/>
                  <a:moveTo>
                    <a:pt x="2783" y="5140"/>
                  </a:moveTo>
                  <a:cubicBezTo>
                    <a:pt x="2767" y="5140"/>
                    <a:pt x="2750" y="5157"/>
                    <a:pt x="2734" y="5173"/>
                  </a:cubicBezTo>
                  <a:cubicBezTo>
                    <a:pt x="2701" y="5320"/>
                    <a:pt x="2685" y="5468"/>
                    <a:pt x="2652" y="5615"/>
                  </a:cubicBezTo>
                  <a:cubicBezTo>
                    <a:pt x="2652" y="5648"/>
                    <a:pt x="2668" y="5664"/>
                    <a:pt x="2685" y="5664"/>
                  </a:cubicBezTo>
                  <a:lnTo>
                    <a:pt x="2701" y="5664"/>
                  </a:lnTo>
                  <a:cubicBezTo>
                    <a:pt x="2717" y="5664"/>
                    <a:pt x="2734" y="5648"/>
                    <a:pt x="2750" y="5631"/>
                  </a:cubicBezTo>
                  <a:cubicBezTo>
                    <a:pt x="2767" y="5484"/>
                    <a:pt x="2799" y="5337"/>
                    <a:pt x="2832" y="5189"/>
                  </a:cubicBezTo>
                  <a:cubicBezTo>
                    <a:pt x="2832" y="5173"/>
                    <a:pt x="2816" y="5140"/>
                    <a:pt x="2783" y="5140"/>
                  </a:cubicBezTo>
                  <a:close/>
                  <a:moveTo>
                    <a:pt x="2636" y="6024"/>
                  </a:moveTo>
                  <a:cubicBezTo>
                    <a:pt x="2619" y="6024"/>
                    <a:pt x="2587" y="6040"/>
                    <a:pt x="2587" y="6057"/>
                  </a:cubicBezTo>
                  <a:cubicBezTo>
                    <a:pt x="2570" y="6204"/>
                    <a:pt x="2554" y="6368"/>
                    <a:pt x="2537" y="6515"/>
                  </a:cubicBezTo>
                  <a:cubicBezTo>
                    <a:pt x="2521" y="6532"/>
                    <a:pt x="2554" y="6564"/>
                    <a:pt x="2570" y="6564"/>
                  </a:cubicBezTo>
                  <a:cubicBezTo>
                    <a:pt x="2603" y="6564"/>
                    <a:pt x="2619" y="6548"/>
                    <a:pt x="2619" y="6515"/>
                  </a:cubicBezTo>
                  <a:cubicBezTo>
                    <a:pt x="2636" y="6368"/>
                    <a:pt x="2652" y="6221"/>
                    <a:pt x="2668" y="6073"/>
                  </a:cubicBezTo>
                  <a:cubicBezTo>
                    <a:pt x="2685" y="6057"/>
                    <a:pt x="2668" y="6024"/>
                    <a:pt x="2636" y="6024"/>
                  </a:cubicBezTo>
                  <a:close/>
                  <a:moveTo>
                    <a:pt x="2537" y="6908"/>
                  </a:moveTo>
                  <a:cubicBezTo>
                    <a:pt x="2521" y="6908"/>
                    <a:pt x="2488" y="6941"/>
                    <a:pt x="2488" y="6957"/>
                  </a:cubicBezTo>
                  <a:cubicBezTo>
                    <a:pt x="2488" y="7104"/>
                    <a:pt x="2472" y="7252"/>
                    <a:pt x="2472" y="7415"/>
                  </a:cubicBezTo>
                  <a:cubicBezTo>
                    <a:pt x="2472" y="7432"/>
                    <a:pt x="2488" y="7448"/>
                    <a:pt x="2505" y="7448"/>
                  </a:cubicBezTo>
                  <a:cubicBezTo>
                    <a:pt x="2537" y="7448"/>
                    <a:pt x="2554" y="7432"/>
                    <a:pt x="2554" y="7415"/>
                  </a:cubicBezTo>
                  <a:cubicBezTo>
                    <a:pt x="2570" y="7268"/>
                    <a:pt x="2570" y="7104"/>
                    <a:pt x="2587" y="6957"/>
                  </a:cubicBezTo>
                  <a:cubicBezTo>
                    <a:pt x="2587" y="6941"/>
                    <a:pt x="2570" y="6924"/>
                    <a:pt x="2537" y="6908"/>
                  </a:cubicBezTo>
                  <a:close/>
                  <a:moveTo>
                    <a:pt x="2505" y="7808"/>
                  </a:moveTo>
                  <a:cubicBezTo>
                    <a:pt x="2472" y="7808"/>
                    <a:pt x="2456" y="7825"/>
                    <a:pt x="2456" y="7857"/>
                  </a:cubicBezTo>
                  <a:lnTo>
                    <a:pt x="2456" y="7972"/>
                  </a:lnTo>
                  <a:cubicBezTo>
                    <a:pt x="2456" y="8087"/>
                    <a:pt x="2456" y="8201"/>
                    <a:pt x="2456" y="8299"/>
                  </a:cubicBezTo>
                  <a:cubicBezTo>
                    <a:pt x="2456" y="8332"/>
                    <a:pt x="2488" y="8348"/>
                    <a:pt x="2505" y="8348"/>
                  </a:cubicBezTo>
                  <a:cubicBezTo>
                    <a:pt x="2537" y="8348"/>
                    <a:pt x="2554" y="8332"/>
                    <a:pt x="2554" y="8299"/>
                  </a:cubicBezTo>
                  <a:cubicBezTo>
                    <a:pt x="2554" y="8201"/>
                    <a:pt x="2554" y="8087"/>
                    <a:pt x="2554" y="7972"/>
                  </a:cubicBezTo>
                  <a:lnTo>
                    <a:pt x="2554" y="7857"/>
                  </a:lnTo>
                  <a:cubicBezTo>
                    <a:pt x="2554" y="7841"/>
                    <a:pt x="2521" y="7808"/>
                    <a:pt x="2505" y="7808"/>
                  </a:cubicBezTo>
                  <a:close/>
                  <a:moveTo>
                    <a:pt x="2521" y="8709"/>
                  </a:moveTo>
                  <a:cubicBezTo>
                    <a:pt x="2488" y="8709"/>
                    <a:pt x="2472" y="8725"/>
                    <a:pt x="2472" y="8758"/>
                  </a:cubicBezTo>
                  <a:cubicBezTo>
                    <a:pt x="2488" y="8905"/>
                    <a:pt x="2505" y="9052"/>
                    <a:pt x="2505" y="9200"/>
                  </a:cubicBezTo>
                  <a:cubicBezTo>
                    <a:pt x="2505" y="9232"/>
                    <a:pt x="2537" y="9249"/>
                    <a:pt x="2554" y="9249"/>
                  </a:cubicBezTo>
                  <a:cubicBezTo>
                    <a:pt x="2587" y="9249"/>
                    <a:pt x="2603" y="9216"/>
                    <a:pt x="2603" y="9200"/>
                  </a:cubicBezTo>
                  <a:cubicBezTo>
                    <a:pt x="2587" y="9052"/>
                    <a:pt x="2570" y="8905"/>
                    <a:pt x="2570" y="8758"/>
                  </a:cubicBezTo>
                  <a:cubicBezTo>
                    <a:pt x="2570" y="8725"/>
                    <a:pt x="2554" y="8709"/>
                    <a:pt x="2521" y="8709"/>
                  </a:cubicBezTo>
                  <a:close/>
                  <a:moveTo>
                    <a:pt x="2603" y="9609"/>
                  </a:moveTo>
                  <a:cubicBezTo>
                    <a:pt x="2570" y="9609"/>
                    <a:pt x="2554" y="9625"/>
                    <a:pt x="2554" y="9658"/>
                  </a:cubicBezTo>
                  <a:cubicBezTo>
                    <a:pt x="2570" y="9805"/>
                    <a:pt x="2603" y="9953"/>
                    <a:pt x="2619" y="10100"/>
                  </a:cubicBezTo>
                  <a:cubicBezTo>
                    <a:pt x="2619" y="10116"/>
                    <a:pt x="2636" y="10133"/>
                    <a:pt x="2668" y="10133"/>
                  </a:cubicBezTo>
                  <a:cubicBezTo>
                    <a:pt x="2701" y="10133"/>
                    <a:pt x="2717" y="10116"/>
                    <a:pt x="2701" y="10084"/>
                  </a:cubicBezTo>
                  <a:cubicBezTo>
                    <a:pt x="2685" y="9936"/>
                    <a:pt x="2668" y="9789"/>
                    <a:pt x="2652" y="9642"/>
                  </a:cubicBezTo>
                  <a:cubicBezTo>
                    <a:pt x="2636" y="9625"/>
                    <a:pt x="2619" y="9609"/>
                    <a:pt x="2603" y="9609"/>
                  </a:cubicBezTo>
                  <a:close/>
                  <a:moveTo>
                    <a:pt x="2734" y="10493"/>
                  </a:moveTo>
                  <a:cubicBezTo>
                    <a:pt x="2701" y="10493"/>
                    <a:pt x="2685" y="10525"/>
                    <a:pt x="2701" y="10542"/>
                  </a:cubicBezTo>
                  <a:cubicBezTo>
                    <a:pt x="2717" y="10689"/>
                    <a:pt x="2750" y="10836"/>
                    <a:pt x="2783" y="10984"/>
                  </a:cubicBezTo>
                  <a:cubicBezTo>
                    <a:pt x="2783" y="11000"/>
                    <a:pt x="2799" y="11017"/>
                    <a:pt x="2832" y="11017"/>
                  </a:cubicBezTo>
                  <a:cubicBezTo>
                    <a:pt x="2865" y="11017"/>
                    <a:pt x="2881" y="10984"/>
                    <a:pt x="2865" y="10967"/>
                  </a:cubicBezTo>
                  <a:cubicBezTo>
                    <a:pt x="2832" y="10820"/>
                    <a:pt x="2816" y="10673"/>
                    <a:pt x="2783" y="10525"/>
                  </a:cubicBezTo>
                  <a:cubicBezTo>
                    <a:pt x="2783" y="10509"/>
                    <a:pt x="2750" y="10493"/>
                    <a:pt x="2734" y="10493"/>
                  </a:cubicBezTo>
                  <a:close/>
                  <a:moveTo>
                    <a:pt x="2914" y="11360"/>
                  </a:moveTo>
                  <a:cubicBezTo>
                    <a:pt x="2898" y="11377"/>
                    <a:pt x="2881" y="11393"/>
                    <a:pt x="2881" y="11426"/>
                  </a:cubicBezTo>
                  <a:cubicBezTo>
                    <a:pt x="2930" y="11557"/>
                    <a:pt x="2963" y="11704"/>
                    <a:pt x="3012" y="11851"/>
                  </a:cubicBezTo>
                  <a:cubicBezTo>
                    <a:pt x="3012" y="11884"/>
                    <a:pt x="3028" y="11884"/>
                    <a:pt x="3045" y="11884"/>
                  </a:cubicBezTo>
                  <a:lnTo>
                    <a:pt x="3061" y="11884"/>
                  </a:lnTo>
                  <a:cubicBezTo>
                    <a:pt x="3078" y="11884"/>
                    <a:pt x="3094" y="11851"/>
                    <a:pt x="3094" y="11835"/>
                  </a:cubicBezTo>
                  <a:cubicBezTo>
                    <a:pt x="3045" y="11688"/>
                    <a:pt x="3012" y="11540"/>
                    <a:pt x="2979" y="11393"/>
                  </a:cubicBezTo>
                  <a:cubicBezTo>
                    <a:pt x="2963" y="11377"/>
                    <a:pt x="2947" y="11360"/>
                    <a:pt x="2914" y="11360"/>
                  </a:cubicBezTo>
                  <a:close/>
                  <a:moveTo>
                    <a:pt x="3159" y="12228"/>
                  </a:moveTo>
                  <a:cubicBezTo>
                    <a:pt x="3143" y="12244"/>
                    <a:pt x="3127" y="12261"/>
                    <a:pt x="3143" y="12293"/>
                  </a:cubicBezTo>
                  <a:cubicBezTo>
                    <a:pt x="3176" y="12424"/>
                    <a:pt x="3225" y="12572"/>
                    <a:pt x="3274" y="12719"/>
                  </a:cubicBezTo>
                  <a:cubicBezTo>
                    <a:pt x="3290" y="12735"/>
                    <a:pt x="3307" y="12735"/>
                    <a:pt x="3323" y="12735"/>
                  </a:cubicBezTo>
                  <a:lnTo>
                    <a:pt x="3339" y="12735"/>
                  </a:lnTo>
                  <a:cubicBezTo>
                    <a:pt x="3356" y="12735"/>
                    <a:pt x="3372" y="12702"/>
                    <a:pt x="3356" y="12686"/>
                  </a:cubicBezTo>
                  <a:cubicBezTo>
                    <a:pt x="3307" y="12539"/>
                    <a:pt x="3258" y="12408"/>
                    <a:pt x="3225" y="12261"/>
                  </a:cubicBezTo>
                  <a:cubicBezTo>
                    <a:pt x="3209" y="12244"/>
                    <a:pt x="3192" y="12228"/>
                    <a:pt x="3159" y="12228"/>
                  </a:cubicBezTo>
                  <a:close/>
                  <a:moveTo>
                    <a:pt x="3477" y="13073"/>
                  </a:moveTo>
                  <a:cubicBezTo>
                    <a:pt x="3470" y="13073"/>
                    <a:pt x="3463" y="13075"/>
                    <a:pt x="3454" y="13079"/>
                  </a:cubicBezTo>
                  <a:cubicBezTo>
                    <a:pt x="3438" y="13079"/>
                    <a:pt x="3421" y="13112"/>
                    <a:pt x="3421" y="13128"/>
                  </a:cubicBezTo>
                  <a:cubicBezTo>
                    <a:pt x="3487" y="13275"/>
                    <a:pt x="3536" y="13406"/>
                    <a:pt x="3601" y="13554"/>
                  </a:cubicBezTo>
                  <a:cubicBezTo>
                    <a:pt x="3601" y="13570"/>
                    <a:pt x="3618" y="13586"/>
                    <a:pt x="3634" y="13586"/>
                  </a:cubicBezTo>
                  <a:lnTo>
                    <a:pt x="3650" y="13586"/>
                  </a:lnTo>
                  <a:cubicBezTo>
                    <a:pt x="3667" y="13570"/>
                    <a:pt x="3683" y="13537"/>
                    <a:pt x="3683" y="13521"/>
                  </a:cubicBezTo>
                  <a:cubicBezTo>
                    <a:pt x="3618" y="13390"/>
                    <a:pt x="3569" y="13243"/>
                    <a:pt x="3520" y="13112"/>
                  </a:cubicBezTo>
                  <a:cubicBezTo>
                    <a:pt x="3508" y="13088"/>
                    <a:pt x="3496" y="13073"/>
                    <a:pt x="3477" y="13073"/>
                  </a:cubicBezTo>
                  <a:close/>
                  <a:moveTo>
                    <a:pt x="3815" y="13907"/>
                  </a:moveTo>
                  <a:cubicBezTo>
                    <a:pt x="3809" y="13907"/>
                    <a:pt x="3803" y="13909"/>
                    <a:pt x="3798" y="13914"/>
                  </a:cubicBezTo>
                  <a:cubicBezTo>
                    <a:pt x="3765" y="13914"/>
                    <a:pt x="3765" y="13946"/>
                    <a:pt x="3765" y="13963"/>
                  </a:cubicBezTo>
                  <a:cubicBezTo>
                    <a:pt x="3831" y="14110"/>
                    <a:pt x="3896" y="14241"/>
                    <a:pt x="3961" y="14372"/>
                  </a:cubicBezTo>
                  <a:cubicBezTo>
                    <a:pt x="3961" y="14388"/>
                    <a:pt x="3978" y="14405"/>
                    <a:pt x="3994" y="14405"/>
                  </a:cubicBezTo>
                  <a:lnTo>
                    <a:pt x="4011" y="14405"/>
                  </a:lnTo>
                  <a:cubicBezTo>
                    <a:pt x="4043" y="14388"/>
                    <a:pt x="4043" y="14356"/>
                    <a:pt x="4027" y="14339"/>
                  </a:cubicBezTo>
                  <a:cubicBezTo>
                    <a:pt x="3978" y="14208"/>
                    <a:pt x="3912" y="14077"/>
                    <a:pt x="3847" y="13930"/>
                  </a:cubicBezTo>
                  <a:cubicBezTo>
                    <a:pt x="3847" y="13919"/>
                    <a:pt x="3831" y="13907"/>
                    <a:pt x="3815" y="13907"/>
                  </a:cubicBezTo>
                  <a:close/>
                  <a:moveTo>
                    <a:pt x="4174" y="14716"/>
                  </a:moveTo>
                  <a:cubicBezTo>
                    <a:pt x="4142" y="14732"/>
                    <a:pt x="4142" y="14765"/>
                    <a:pt x="4142" y="14781"/>
                  </a:cubicBezTo>
                  <a:cubicBezTo>
                    <a:pt x="4223" y="14912"/>
                    <a:pt x="4289" y="15043"/>
                    <a:pt x="4354" y="15190"/>
                  </a:cubicBezTo>
                  <a:cubicBezTo>
                    <a:pt x="4354" y="15207"/>
                    <a:pt x="4371" y="15207"/>
                    <a:pt x="4387" y="15207"/>
                  </a:cubicBezTo>
                  <a:lnTo>
                    <a:pt x="4420" y="15207"/>
                  </a:lnTo>
                  <a:cubicBezTo>
                    <a:pt x="4436" y="15190"/>
                    <a:pt x="4453" y="15158"/>
                    <a:pt x="4436" y="15141"/>
                  </a:cubicBezTo>
                  <a:cubicBezTo>
                    <a:pt x="4371" y="15010"/>
                    <a:pt x="4289" y="14879"/>
                    <a:pt x="4223" y="14749"/>
                  </a:cubicBezTo>
                  <a:cubicBezTo>
                    <a:pt x="4223" y="14716"/>
                    <a:pt x="4191" y="14716"/>
                    <a:pt x="4174" y="14716"/>
                  </a:cubicBezTo>
                  <a:close/>
                  <a:moveTo>
                    <a:pt x="4601" y="15511"/>
                  </a:moveTo>
                  <a:cubicBezTo>
                    <a:pt x="4594" y="15511"/>
                    <a:pt x="4588" y="15513"/>
                    <a:pt x="4583" y="15518"/>
                  </a:cubicBezTo>
                  <a:cubicBezTo>
                    <a:pt x="4567" y="15534"/>
                    <a:pt x="4551" y="15551"/>
                    <a:pt x="4567" y="15583"/>
                  </a:cubicBezTo>
                  <a:cubicBezTo>
                    <a:pt x="4633" y="15714"/>
                    <a:pt x="4714" y="15845"/>
                    <a:pt x="4796" y="15976"/>
                  </a:cubicBezTo>
                  <a:cubicBezTo>
                    <a:pt x="4796" y="15976"/>
                    <a:pt x="4813" y="15993"/>
                    <a:pt x="4829" y="15993"/>
                  </a:cubicBezTo>
                  <a:lnTo>
                    <a:pt x="4845" y="15993"/>
                  </a:lnTo>
                  <a:cubicBezTo>
                    <a:pt x="4878" y="15976"/>
                    <a:pt x="4878" y="15943"/>
                    <a:pt x="4862" y="15927"/>
                  </a:cubicBezTo>
                  <a:cubicBezTo>
                    <a:pt x="4796" y="15796"/>
                    <a:pt x="4714" y="15665"/>
                    <a:pt x="4649" y="15534"/>
                  </a:cubicBezTo>
                  <a:cubicBezTo>
                    <a:pt x="4637" y="15523"/>
                    <a:pt x="4618" y="15511"/>
                    <a:pt x="4601" y="15511"/>
                  </a:cubicBezTo>
                  <a:close/>
                  <a:moveTo>
                    <a:pt x="5042" y="16287"/>
                  </a:moveTo>
                  <a:cubicBezTo>
                    <a:pt x="5009" y="16304"/>
                    <a:pt x="5009" y="16336"/>
                    <a:pt x="5025" y="16353"/>
                  </a:cubicBezTo>
                  <a:cubicBezTo>
                    <a:pt x="5107" y="16484"/>
                    <a:pt x="5189" y="16615"/>
                    <a:pt x="5255" y="16729"/>
                  </a:cubicBezTo>
                  <a:cubicBezTo>
                    <a:pt x="5271" y="16746"/>
                    <a:pt x="5287" y="16762"/>
                    <a:pt x="5304" y="16762"/>
                  </a:cubicBezTo>
                  <a:cubicBezTo>
                    <a:pt x="5304" y="16762"/>
                    <a:pt x="5320" y="16762"/>
                    <a:pt x="5320" y="16746"/>
                  </a:cubicBezTo>
                  <a:cubicBezTo>
                    <a:pt x="5353" y="16729"/>
                    <a:pt x="5353" y="16713"/>
                    <a:pt x="5336" y="16680"/>
                  </a:cubicBezTo>
                  <a:cubicBezTo>
                    <a:pt x="5255" y="16565"/>
                    <a:pt x="5173" y="16434"/>
                    <a:pt x="5091" y="16304"/>
                  </a:cubicBezTo>
                  <a:cubicBezTo>
                    <a:pt x="5091" y="16287"/>
                    <a:pt x="5058" y="16287"/>
                    <a:pt x="5042" y="16287"/>
                  </a:cubicBezTo>
                  <a:close/>
                  <a:moveTo>
                    <a:pt x="5555" y="17044"/>
                  </a:moveTo>
                  <a:cubicBezTo>
                    <a:pt x="5545" y="17044"/>
                    <a:pt x="5533" y="17048"/>
                    <a:pt x="5516" y="17057"/>
                  </a:cubicBezTo>
                  <a:cubicBezTo>
                    <a:pt x="5500" y="17057"/>
                    <a:pt x="5500" y="17089"/>
                    <a:pt x="5516" y="17106"/>
                  </a:cubicBezTo>
                  <a:cubicBezTo>
                    <a:pt x="5598" y="17237"/>
                    <a:pt x="5680" y="17351"/>
                    <a:pt x="5762" y="17482"/>
                  </a:cubicBezTo>
                  <a:cubicBezTo>
                    <a:pt x="5778" y="17498"/>
                    <a:pt x="5795" y="17498"/>
                    <a:pt x="5795" y="17498"/>
                  </a:cubicBezTo>
                  <a:lnTo>
                    <a:pt x="5827" y="17498"/>
                  </a:lnTo>
                  <a:cubicBezTo>
                    <a:pt x="5844" y="17482"/>
                    <a:pt x="5860" y="17449"/>
                    <a:pt x="5844" y="17433"/>
                  </a:cubicBezTo>
                  <a:cubicBezTo>
                    <a:pt x="5746" y="17302"/>
                    <a:pt x="5664" y="17187"/>
                    <a:pt x="5582" y="17057"/>
                  </a:cubicBezTo>
                  <a:cubicBezTo>
                    <a:pt x="5574" y="17048"/>
                    <a:pt x="5566" y="17044"/>
                    <a:pt x="5555" y="17044"/>
                  </a:cubicBezTo>
                  <a:close/>
                  <a:moveTo>
                    <a:pt x="6073" y="17781"/>
                  </a:moveTo>
                  <a:cubicBezTo>
                    <a:pt x="6061" y="17781"/>
                    <a:pt x="6048" y="17785"/>
                    <a:pt x="6040" y="17793"/>
                  </a:cubicBezTo>
                  <a:cubicBezTo>
                    <a:pt x="6024" y="17793"/>
                    <a:pt x="6008" y="17826"/>
                    <a:pt x="6024" y="17842"/>
                  </a:cubicBezTo>
                  <a:cubicBezTo>
                    <a:pt x="6122" y="17973"/>
                    <a:pt x="6204" y="18088"/>
                    <a:pt x="6302" y="18202"/>
                  </a:cubicBezTo>
                  <a:cubicBezTo>
                    <a:pt x="6302" y="18219"/>
                    <a:pt x="6319" y="18219"/>
                    <a:pt x="6335" y="18219"/>
                  </a:cubicBezTo>
                  <a:lnTo>
                    <a:pt x="6351" y="18219"/>
                  </a:lnTo>
                  <a:cubicBezTo>
                    <a:pt x="6384" y="18202"/>
                    <a:pt x="6384" y="18170"/>
                    <a:pt x="6368" y="18153"/>
                  </a:cubicBezTo>
                  <a:cubicBezTo>
                    <a:pt x="6269" y="18039"/>
                    <a:pt x="6188" y="17908"/>
                    <a:pt x="6106" y="17793"/>
                  </a:cubicBezTo>
                  <a:cubicBezTo>
                    <a:pt x="6098" y="17785"/>
                    <a:pt x="6085" y="17781"/>
                    <a:pt x="6073" y="17781"/>
                  </a:cubicBezTo>
                  <a:close/>
                  <a:moveTo>
                    <a:pt x="6607" y="18486"/>
                  </a:moveTo>
                  <a:cubicBezTo>
                    <a:pt x="6597" y="18486"/>
                    <a:pt x="6587" y="18490"/>
                    <a:pt x="6580" y="18497"/>
                  </a:cubicBezTo>
                  <a:cubicBezTo>
                    <a:pt x="6564" y="18513"/>
                    <a:pt x="6564" y="18546"/>
                    <a:pt x="6580" y="18562"/>
                  </a:cubicBezTo>
                  <a:cubicBezTo>
                    <a:pt x="6662" y="18677"/>
                    <a:pt x="6760" y="18792"/>
                    <a:pt x="6859" y="18906"/>
                  </a:cubicBezTo>
                  <a:cubicBezTo>
                    <a:pt x="6859" y="18923"/>
                    <a:pt x="6875" y="18923"/>
                    <a:pt x="6891" y="18923"/>
                  </a:cubicBezTo>
                  <a:lnTo>
                    <a:pt x="6924" y="18923"/>
                  </a:lnTo>
                  <a:cubicBezTo>
                    <a:pt x="6941" y="18906"/>
                    <a:pt x="6941" y="18873"/>
                    <a:pt x="6924" y="18857"/>
                  </a:cubicBezTo>
                  <a:cubicBezTo>
                    <a:pt x="6826" y="18742"/>
                    <a:pt x="6728" y="18628"/>
                    <a:pt x="6646" y="18513"/>
                  </a:cubicBezTo>
                  <a:cubicBezTo>
                    <a:pt x="6636" y="18494"/>
                    <a:pt x="6621" y="18486"/>
                    <a:pt x="6607" y="18486"/>
                  </a:cubicBezTo>
                  <a:close/>
                  <a:moveTo>
                    <a:pt x="7178" y="19189"/>
                  </a:moveTo>
                  <a:cubicBezTo>
                    <a:pt x="7170" y="19189"/>
                    <a:pt x="7161" y="19193"/>
                    <a:pt x="7153" y="19201"/>
                  </a:cubicBezTo>
                  <a:cubicBezTo>
                    <a:pt x="7121" y="19217"/>
                    <a:pt x="7121" y="19234"/>
                    <a:pt x="7137" y="19266"/>
                  </a:cubicBezTo>
                  <a:cubicBezTo>
                    <a:pt x="7235" y="19381"/>
                    <a:pt x="7333" y="19479"/>
                    <a:pt x="7432" y="19594"/>
                  </a:cubicBezTo>
                  <a:cubicBezTo>
                    <a:pt x="7448" y="19610"/>
                    <a:pt x="7448" y="19610"/>
                    <a:pt x="7464" y="19610"/>
                  </a:cubicBezTo>
                  <a:lnTo>
                    <a:pt x="7497" y="19610"/>
                  </a:lnTo>
                  <a:cubicBezTo>
                    <a:pt x="7513" y="19594"/>
                    <a:pt x="7513" y="19561"/>
                    <a:pt x="7497" y="19545"/>
                  </a:cubicBezTo>
                  <a:cubicBezTo>
                    <a:pt x="7399" y="19430"/>
                    <a:pt x="7301" y="19315"/>
                    <a:pt x="7202" y="19201"/>
                  </a:cubicBezTo>
                  <a:cubicBezTo>
                    <a:pt x="7194" y="19193"/>
                    <a:pt x="7186" y="19189"/>
                    <a:pt x="7178" y="19189"/>
                  </a:cubicBezTo>
                  <a:close/>
                  <a:moveTo>
                    <a:pt x="7769" y="19860"/>
                  </a:moveTo>
                  <a:cubicBezTo>
                    <a:pt x="7759" y="19860"/>
                    <a:pt x="7751" y="19864"/>
                    <a:pt x="7743" y="19872"/>
                  </a:cubicBezTo>
                  <a:cubicBezTo>
                    <a:pt x="7726" y="19888"/>
                    <a:pt x="7710" y="19921"/>
                    <a:pt x="7726" y="19937"/>
                  </a:cubicBezTo>
                  <a:cubicBezTo>
                    <a:pt x="7841" y="20052"/>
                    <a:pt x="7939" y="20150"/>
                    <a:pt x="8037" y="20265"/>
                  </a:cubicBezTo>
                  <a:cubicBezTo>
                    <a:pt x="8054" y="20281"/>
                    <a:pt x="8054" y="20281"/>
                    <a:pt x="8070" y="20281"/>
                  </a:cubicBezTo>
                  <a:cubicBezTo>
                    <a:pt x="8086" y="20281"/>
                    <a:pt x="8086" y="20281"/>
                    <a:pt x="8103" y="20265"/>
                  </a:cubicBezTo>
                  <a:cubicBezTo>
                    <a:pt x="8119" y="20248"/>
                    <a:pt x="8119" y="20232"/>
                    <a:pt x="8103" y="20199"/>
                  </a:cubicBezTo>
                  <a:cubicBezTo>
                    <a:pt x="8004" y="20101"/>
                    <a:pt x="7906" y="19986"/>
                    <a:pt x="7808" y="19872"/>
                  </a:cubicBezTo>
                  <a:cubicBezTo>
                    <a:pt x="7792" y="19864"/>
                    <a:pt x="7779" y="19860"/>
                    <a:pt x="7769" y="19860"/>
                  </a:cubicBezTo>
                  <a:close/>
                  <a:moveTo>
                    <a:pt x="8381" y="20514"/>
                  </a:moveTo>
                  <a:cubicBezTo>
                    <a:pt x="8369" y="20514"/>
                    <a:pt x="8356" y="20518"/>
                    <a:pt x="8348" y="20527"/>
                  </a:cubicBezTo>
                  <a:cubicBezTo>
                    <a:pt x="8332" y="20543"/>
                    <a:pt x="8332" y="20576"/>
                    <a:pt x="8348" y="20592"/>
                  </a:cubicBezTo>
                  <a:cubicBezTo>
                    <a:pt x="8446" y="20707"/>
                    <a:pt x="8561" y="20805"/>
                    <a:pt x="8659" y="20919"/>
                  </a:cubicBezTo>
                  <a:cubicBezTo>
                    <a:pt x="8676" y="20919"/>
                    <a:pt x="8676" y="20936"/>
                    <a:pt x="8692" y="20936"/>
                  </a:cubicBezTo>
                  <a:cubicBezTo>
                    <a:pt x="8708" y="20936"/>
                    <a:pt x="8708" y="20919"/>
                    <a:pt x="8725" y="20919"/>
                  </a:cubicBezTo>
                  <a:cubicBezTo>
                    <a:pt x="8741" y="20903"/>
                    <a:pt x="8741" y="20870"/>
                    <a:pt x="8725" y="20854"/>
                  </a:cubicBezTo>
                  <a:cubicBezTo>
                    <a:pt x="8626" y="20739"/>
                    <a:pt x="8512" y="20641"/>
                    <a:pt x="8414" y="20527"/>
                  </a:cubicBezTo>
                  <a:cubicBezTo>
                    <a:pt x="8405" y="20518"/>
                    <a:pt x="8393" y="20514"/>
                    <a:pt x="8381" y="20514"/>
                  </a:cubicBezTo>
                  <a:close/>
                  <a:moveTo>
                    <a:pt x="9003" y="21153"/>
                  </a:moveTo>
                  <a:cubicBezTo>
                    <a:pt x="8991" y="21153"/>
                    <a:pt x="8978" y="21157"/>
                    <a:pt x="8970" y="21165"/>
                  </a:cubicBezTo>
                  <a:cubicBezTo>
                    <a:pt x="8954" y="21181"/>
                    <a:pt x="8954" y="21214"/>
                    <a:pt x="8970" y="21230"/>
                  </a:cubicBezTo>
                  <a:cubicBezTo>
                    <a:pt x="9085" y="21345"/>
                    <a:pt x="9199" y="21443"/>
                    <a:pt x="9298" y="21541"/>
                  </a:cubicBezTo>
                  <a:cubicBezTo>
                    <a:pt x="9314" y="21558"/>
                    <a:pt x="9314" y="21558"/>
                    <a:pt x="9330" y="21558"/>
                  </a:cubicBezTo>
                  <a:cubicBezTo>
                    <a:pt x="9347" y="21558"/>
                    <a:pt x="9347" y="21558"/>
                    <a:pt x="9363" y="21541"/>
                  </a:cubicBezTo>
                  <a:cubicBezTo>
                    <a:pt x="9379" y="21525"/>
                    <a:pt x="9379" y="21492"/>
                    <a:pt x="9363" y="21476"/>
                  </a:cubicBezTo>
                  <a:cubicBezTo>
                    <a:pt x="9248" y="21378"/>
                    <a:pt x="9150" y="21280"/>
                    <a:pt x="9036" y="21165"/>
                  </a:cubicBezTo>
                  <a:cubicBezTo>
                    <a:pt x="9027" y="21157"/>
                    <a:pt x="9015" y="21153"/>
                    <a:pt x="9003" y="21153"/>
                  </a:cubicBezTo>
                  <a:close/>
                  <a:moveTo>
                    <a:pt x="9658" y="21775"/>
                  </a:moveTo>
                  <a:cubicBezTo>
                    <a:pt x="9645" y="21775"/>
                    <a:pt x="9633" y="21779"/>
                    <a:pt x="9625" y="21787"/>
                  </a:cubicBezTo>
                  <a:cubicBezTo>
                    <a:pt x="9609" y="21803"/>
                    <a:pt x="9609" y="21836"/>
                    <a:pt x="9625" y="21852"/>
                  </a:cubicBezTo>
                  <a:cubicBezTo>
                    <a:pt x="9740" y="21951"/>
                    <a:pt x="9838" y="22065"/>
                    <a:pt x="9952" y="22163"/>
                  </a:cubicBezTo>
                  <a:lnTo>
                    <a:pt x="10018" y="22163"/>
                  </a:lnTo>
                  <a:cubicBezTo>
                    <a:pt x="10034" y="22131"/>
                    <a:pt x="10034" y="22114"/>
                    <a:pt x="10018" y="22098"/>
                  </a:cubicBezTo>
                  <a:cubicBezTo>
                    <a:pt x="9903" y="22000"/>
                    <a:pt x="9789" y="21885"/>
                    <a:pt x="9690" y="21787"/>
                  </a:cubicBezTo>
                  <a:cubicBezTo>
                    <a:pt x="9682" y="21779"/>
                    <a:pt x="9670" y="21775"/>
                    <a:pt x="9658" y="21775"/>
                  </a:cubicBezTo>
                  <a:close/>
                  <a:moveTo>
                    <a:pt x="10312" y="22380"/>
                  </a:moveTo>
                  <a:cubicBezTo>
                    <a:pt x="10300" y="22380"/>
                    <a:pt x="10288" y="22384"/>
                    <a:pt x="10280" y="22393"/>
                  </a:cubicBezTo>
                  <a:cubicBezTo>
                    <a:pt x="10263" y="22409"/>
                    <a:pt x="10263" y="22442"/>
                    <a:pt x="10296" y="22458"/>
                  </a:cubicBezTo>
                  <a:cubicBezTo>
                    <a:pt x="10394" y="22556"/>
                    <a:pt x="10509" y="22655"/>
                    <a:pt x="10623" y="22753"/>
                  </a:cubicBezTo>
                  <a:cubicBezTo>
                    <a:pt x="10640" y="22769"/>
                    <a:pt x="10640" y="22769"/>
                    <a:pt x="10656" y="22769"/>
                  </a:cubicBezTo>
                  <a:cubicBezTo>
                    <a:pt x="10673" y="22769"/>
                    <a:pt x="10689" y="22769"/>
                    <a:pt x="10689" y="22753"/>
                  </a:cubicBezTo>
                  <a:cubicBezTo>
                    <a:pt x="10705" y="22736"/>
                    <a:pt x="10705" y="22704"/>
                    <a:pt x="10689" y="22687"/>
                  </a:cubicBezTo>
                  <a:cubicBezTo>
                    <a:pt x="10574" y="22589"/>
                    <a:pt x="10460" y="22491"/>
                    <a:pt x="10345" y="22393"/>
                  </a:cubicBezTo>
                  <a:cubicBezTo>
                    <a:pt x="10337" y="22384"/>
                    <a:pt x="10325" y="22380"/>
                    <a:pt x="10312" y="22380"/>
                  </a:cubicBezTo>
                  <a:close/>
                  <a:moveTo>
                    <a:pt x="10994" y="22970"/>
                  </a:moveTo>
                  <a:cubicBezTo>
                    <a:pt x="10984" y="22970"/>
                    <a:pt x="10975" y="22974"/>
                    <a:pt x="10967" y="22982"/>
                  </a:cubicBezTo>
                  <a:cubicBezTo>
                    <a:pt x="10951" y="22998"/>
                    <a:pt x="10951" y="23031"/>
                    <a:pt x="10967" y="23047"/>
                  </a:cubicBezTo>
                  <a:lnTo>
                    <a:pt x="11311" y="23342"/>
                  </a:lnTo>
                  <a:lnTo>
                    <a:pt x="11344" y="23342"/>
                  </a:lnTo>
                  <a:cubicBezTo>
                    <a:pt x="11360" y="23342"/>
                    <a:pt x="11360" y="23342"/>
                    <a:pt x="11376" y="23326"/>
                  </a:cubicBezTo>
                  <a:cubicBezTo>
                    <a:pt x="11393" y="23309"/>
                    <a:pt x="11393" y="23293"/>
                    <a:pt x="11360" y="23277"/>
                  </a:cubicBezTo>
                  <a:lnTo>
                    <a:pt x="11033" y="22982"/>
                  </a:lnTo>
                  <a:cubicBezTo>
                    <a:pt x="11016" y="22974"/>
                    <a:pt x="11004" y="22970"/>
                    <a:pt x="10994" y="22970"/>
                  </a:cubicBezTo>
                  <a:close/>
                  <a:moveTo>
                    <a:pt x="11681" y="23543"/>
                  </a:moveTo>
                  <a:cubicBezTo>
                    <a:pt x="11671" y="23543"/>
                    <a:pt x="11663" y="23547"/>
                    <a:pt x="11655" y="23555"/>
                  </a:cubicBezTo>
                  <a:cubicBezTo>
                    <a:pt x="11638" y="23588"/>
                    <a:pt x="11638" y="23604"/>
                    <a:pt x="11655" y="23620"/>
                  </a:cubicBezTo>
                  <a:cubicBezTo>
                    <a:pt x="11769" y="23718"/>
                    <a:pt x="11884" y="23817"/>
                    <a:pt x="11998" y="23915"/>
                  </a:cubicBezTo>
                  <a:cubicBezTo>
                    <a:pt x="12015" y="23915"/>
                    <a:pt x="12015" y="23931"/>
                    <a:pt x="12031" y="23931"/>
                  </a:cubicBezTo>
                  <a:cubicBezTo>
                    <a:pt x="12047" y="23931"/>
                    <a:pt x="12047" y="23915"/>
                    <a:pt x="12064" y="23915"/>
                  </a:cubicBezTo>
                  <a:cubicBezTo>
                    <a:pt x="12080" y="23882"/>
                    <a:pt x="12080" y="23866"/>
                    <a:pt x="12064" y="23849"/>
                  </a:cubicBezTo>
                  <a:cubicBezTo>
                    <a:pt x="11949" y="23751"/>
                    <a:pt x="11835" y="23653"/>
                    <a:pt x="11720" y="23555"/>
                  </a:cubicBezTo>
                  <a:cubicBezTo>
                    <a:pt x="11704" y="23547"/>
                    <a:pt x="11691" y="23543"/>
                    <a:pt x="11681" y="23543"/>
                  </a:cubicBezTo>
                  <a:close/>
                  <a:moveTo>
                    <a:pt x="12367" y="24132"/>
                  </a:moveTo>
                  <a:cubicBezTo>
                    <a:pt x="12358" y="24132"/>
                    <a:pt x="12350" y="24136"/>
                    <a:pt x="12342" y="24144"/>
                  </a:cubicBezTo>
                  <a:cubicBezTo>
                    <a:pt x="12326" y="24160"/>
                    <a:pt x="12326" y="24193"/>
                    <a:pt x="12342" y="24210"/>
                  </a:cubicBezTo>
                  <a:cubicBezTo>
                    <a:pt x="12457" y="24308"/>
                    <a:pt x="12571" y="24406"/>
                    <a:pt x="12669" y="24504"/>
                  </a:cubicBezTo>
                  <a:lnTo>
                    <a:pt x="12735" y="24504"/>
                  </a:lnTo>
                  <a:cubicBezTo>
                    <a:pt x="12751" y="24471"/>
                    <a:pt x="12751" y="24455"/>
                    <a:pt x="12735" y="24439"/>
                  </a:cubicBezTo>
                  <a:cubicBezTo>
                    <a:pt x="12620" y="24341"/>
                    <a:pt x="12506" y="24242"/>
                    <a:pt x="12391" y="24144"/>
                  </a:cubicBezTo>
                  <a:cubicBezTo>
                    <a:pt x="12383" y="24136"/>
                    <a:pt x="12375" y="24132"/>
                    <a:pt x="12367" y="24132"/>
                  </a:cubicBezTo>
                  <a:close/>
                  <a:moveTo>
                    <a:pt x="13030" y="24721"/>
                  </a:moveTo>
                  <a:cubicBezTo>
                    <a:pt x="13017" y="24721"/>
                    <a:pt x="13005" y="24725"/>
                    <a:pt x="12997" y="24733"/>
                  </a:cubicBezTo>
                  <a:cubicBezTo>
                    <a:pt x="12980" y="24750"/>
                    <a:pt x="12980" y="24782"/>
                    <a:pt x="13013" y="24799"/>
                  </a:cubicBezTo>
                  <a:cubicBezTo>
                    <a:pt x="13111" y="24913"/>
                    <a:pt x="13226" y="25012"/>
                    <a:pt x="13324" y="25110"/>
                  </a:cubicBezTo>
                  <a:cubicBezTo>
                    <a:pt x="13341" y="25126"/>
                    <a:pt x="13341" y="25126"/>
                    <a:pt x="13357" y="25126"/>
                  </a:cubicBezTo>
                  <a:cubicBezTo>
                    <a:pt x="13373" y="25126"/>
                    <a:pt x="13390" y="25126"/>
                    <a:pt x="13390" y="25110"/>
                  </a:cubicBezTo>
                  <a:cubicBezTo>
                    <a:pt x="13406" y="25093"/>
                    <a:pt x="13406" y="25061"/>
                    <a:pt x="13390" y="25044"/>
                  </a:cubicBezTo>
                  <a:cubicBezTo>
                    <a:pt x="13291" y="24946"/>
                    <a:pt x="13177" y="24848"/>
                    <a:pt x="13062" y="24733"/>
                  </a:cubicBezTo>
                  <a:cubicBezTo>
                    <a:pt x="13054" y="24725"/>
                    <a:pt x="13042" y="24721"/>
                    <a:pt x="13030" y="24721"/>
                  </a:cubicBezTo>
                  <a:close/>
                  <a:moveTo>
                    <a:pt x="13674" y="25359"/>
                  </a:moveTo>
                  <a:cubicBezTo>
                    <a:pt x="13664" y="25359"/>
                    <a:pt x="13652" y="25364"/>
                    <a:pt x="13635" y="25372"/>
                  </a:cubicBezTo>
                  <a:cubicBezTo>
                    <a:pt x="13619" y="25388"/>
                    <a:pt x="13619" y="25421"/>
                    <a:pt x="13635" y="25437"/>
                  </a:cubicBezTo>
                  <a:cubicBezTo>
                    <a:pt x="13750" y="25552"/>
                    <a:pt x="13848" y="25650"/>
                    <a:pt x="13946" y="25765"/>
                  </a:cubicBezTo>
                  <a:cubicBezTo>
                    <a:pt x="13946" y="25781"/>
                    <a:pt x="13963" y="25781"/>
                    <a:pt x="13979" y="25781"/>
                  </a:cubicBezTo>
                  <a:cubicBezTo>
                    <a:pt x="13979" y="25781"/>
                    <a:pt x="13995" y="25781"/>
                    <a:pt x="13995" y="25765"/>
                  </a:cubicBezTo>
                  <a:cubicBezTo>
                    <a:pt x="14028" y="25748"/>
                    <a:pt x="14028" y="25732"/>
                    <a:pt x="14012" y="25715"/>
                  </a:cubicBezTo>
                  <a:cubicBezTo>
                    <a:pt x="13913" y="25601"/>
                    <a:pt x="13815" y="25486"/>
                    <a:pt x="13701" y="25372"/>
                  </a:cubicBezTo>
                  <a:cubicBezTo>
                    <a:pt x="13693" y="25364"/>
                    <a:pt x="13684" y="25359"/>
                    <a:pt x="13674" y="25359"/>
                  </a:cubicBezTo>
                  <a:close/>
                  <a:moveTo>
                    <a:pt x="14242" y="26036"/>
                  </a:moveTo>
                  <a:cubicBezTo>
                    <a:pt x="14235" y="26036"/>
                    <a:pt x="14229" y="26038"/>
                    <a:pt x="14224" y="26043"/>
                  </a:cubicBezTo>
                  <a:cubicBezTo>
                    <a:pt x="14208" y="26059"/>
                    <a:pt x="14208" y="26092"/>
                    <a:pt x="14224" y="26108"/>
                  </a:cubicBezTo>
                  <a:cubicBezTo>
                    <a:pt x="14306" y="26239"/>
                    <a:pt x="14405" y="26354"/>
                    <a:pt x="14486" y="26468"/>
                  </a:cubicBezTo>
                  <a:cubicBezTo>
                    <a:pt x="14486" y="26485"/>
                    <a:pt x="14503" y="26485"/>
                    <a:pt x="14519" y="26485"/>
                  </a:cubicBezTo>
                  <a:lnTo>
                    <a:pt x="14552" y="26485"/>
                  </a:lnTo>
                  <a:cubicBezTo>
                    <a:pt x="14568" y="26468"/>
                    <a:pt x="14568" y="26436"/>
                    <a:pt x="14552" y="26419"/>
                  </a:cubicBezTo>
                  <a:cubicBezTo>
                    <a:pt x="14470" y="26305"/>
                    <a:pt x="14388" y="26174"/>
                    <a:pt x="14290" y="26059"/>
                  </a:cubicBezTo>
                  <a:cubicBezTo>
                    <a:pt x="14278" y="26048"/>
                    <a:pt x="14259" y="26036"/>
                    <a:pt x="14242" y="26036"/>
                  </a:cubicBezTo>
                  <a:close/>
                  <a:moveTo>
                    <a:pt x="14732" y="26779"/>
                  </a:moveTo>
                  <a:cubicBezTo>
                    <a:pt x="14716" y="26796"/>
                    <a:pt x="14716" y="26829"/>
                    <a:pt x="14716" y="26845"/>
                  </a:cubicBezTo>
                  <a:cubicBezTo>
                    <a:pt x="14797" y="26976"/>
                    <a:pt x="14863" y="27107"/>
                    <a:pt x="14928" y="27238"/>
                  </a:cubicBezTo>
                  <a:cubicBezTo>
                    <a:pt x="14945" y="27254"/>
                    <a:pt x="14961" y="27270"/>
                    <a:pt x="14977" y="27270"/>
                  </a:cubicBezTo>
                  <a:cubicBezTo>
                    <a:pt x="14977" y="27270"/>
                    <a:pt x="14994" y="27254"/>
                    <a:pt x="14994" y="27254"/>
                  </a:cubicBezTo>
                  <a:cubicBezTo>
                    <a:pt x="15010" y="27254"/>
                    <a:pt x="15027" y="27221"/>
                    <a:pt x="15010" y="27205"/>
                  </a:cubicBezTo>
                  <a:cubicBezTo>
                    <a:pt x="14945" y="27074"/>
                    <a:pt x="14879" y="26927"/>
                    <a:pt x="14797" y="26796"/>
                  </a:cubicBezTo>
                  <a:cubicBezTo>
                    <a:pt x="14781" y="26779"/>
                    <a:pt x="14765" y="26779"/>
                    <a:pt x="14732" y="26779"/>
                  </a:cubicBezTo>
                  <a:close/>
                  <a:moveTo>
                    <a:pt x="15141" y="27581"/>
                  </a:moveTo>
                  <a:cubicBezTo>
                    <a:pt x="15125" y="27598"/>
                    <a:pt x="15108" y="27614"/>
                    <a:pt x="15108" y="27647"/>
                  </a:cubicBezTo>
                  <a:cubicBezTo>
                    <a:pt x="15174" y="27778"/>
                    <a:pt x="15223" y="27925"/>
                    <a:pt x="15256" y="28056"/>
                  </a:cubicBezTo>
                  <a:cubicBezTo>
                    <a:pt x="15272" y="28089"/>
                    <a:pt x="15288" y="28089"/>
                    <a:pt x="15305" y="28089"/>
                  </a:cubicBezTo>
                  <a:lnTo>
                    <a:pt x="15321" y="28089"/>
                  </a:lnTo>
                  <a:cubicBezTo>
                    <a:pt x="15338" y="28089"/>
                    <a:pt x="15354" y="28056"/>
                    <a:pt x="15354" y="28040"/>
                  </a:cubicBezTo>
                  <a:cubicBezTo>
                    <a:pt x="15305" y="27892"/>
                    <a:pt x="15256" y="27745"/>
                    <a:pt x="15207" y="27614"/>
                  </a:cubicBezTo>
                  <a:cubicBezTo>
                    <a:pt x="15190" y="27581"/>
                    <a:pt x="15157" y="27581"/>
                    <a:pt x="15141" y="27581"/>
                  </a:cubicBezTo>
                  <a:close/>
                  <a:moveTo>
                    <a:pt x="15426" y="28443"/>
                  </a:moveTo>
                  <a:cubicBezTo>
                    <a:pt x="15419" y="28443"/>
                    <a:pt x="15412" y="28445"/>
                    <a:pt x="15403" y="28449"/>
                  </a:cubicBezTo>
                  <a:cubicBezTo>
                    <a:pt x="15387" y="28449"/>
                    <a:pt x="15370" y="28465"/>
                    <a:pt x="15370" y="28498"/>
                  </a:cubicBezTo>
                  <a:cubicBezTo>
                    <a:pt x="15403" y="28645"/>
                    <a:pt x="15419" y="28793"/>
                    <a:pt x="15436" y="28940"/>
                  </a:cubicBezTo>
                  <a:cubicBezTo>
                    <a:pt x="15452" y="28956"/>
                    <a:pt x="15468" y="28973"/>
                    <a:pt x="15485" y="28973"/>
                  </a:cubicBezTo>
                  <a:cubicBezTo>
                    <a:pt x="15518" y="28973"/>
                    <a:pt x="15534" y="28956"/>
                    <a:pt x="15534" y="28924"/>
                  </a:cubicBezTo>
                  <a:cubicBezTo>
                    <a:pt x="15518" y="28776"/>
                    <a:pt x="15485" y="28629"/>
                    <a:pt x="15452" y="28482"/>
                  </a:cubicBezTo>
                  <a:cubicBezTo>
                    <a:pt x="15452" y="28458"/>
                    <a:pt x="15443" y="28443"/>
                    <a:pt x="15426" y="28443"/>
                  </a:cubicBezTo>
                  <a:close/>
                  <a:moveTo>
                    <a:pt x="15518" y="29333"/>
                  </a:moveTo>
                  <a:cubicBezTo>
                    <a:pt x="15485" y="29333"/>
                    <a:pt x="15468" y="29349"/>
                    <a:pt x="15468" y="29382"/>
                  </a:cubicBezTo>
                  <a:cubicBezTo>
                    <a:pt x="15468" y="29431"/>
                    <a:pt x="15468" y="29497"/>
                    <a:pt x="15468" y="29562"/>
                  </a:cubicBezTo>
                  <a:cubicBezTo>
                    <a:pt x="15468" y="29644"/>
                    <a:pt x="15468" y="29742"/>
                    <a:pt x="15468" y="29824"/>
                  </a:cubicBezTo>
                  <a:cubicBezTo>
                    <a:pt x="15468" y="29840"/>
                    <a:pt x="15485" y="29873"/>
                    <a:pt x="15518" y="29873"/>
                  </a:cubicBezTo>
                  <a:cubicBezTo>
                    <a:pt x="15534" y="29873"/>
                    <a:pt x="15567" y="29857"/>
                    <a:pt x="15567" y="29824"/>
                  </a:cubicBezTo>
                  <a:cubicBezTo>
                    <a:pt x="15567" y="29742"/>
                    <a:pt x="15567" y="29644"/>
                    <a:pt x="15567" y="29562"/>
                  </a:cubicBezTo>
                  <a:cubicBezTo>
                    <a:pt x="15567" y="29497"/>
                    <a:pt x="15567" y="29431"/>
                    <a:pt x="15567" y="29382"/>
                  </a:cubicBezTo>
                  <a:cubicBezTo>
                    <a:pt x="15567" y="29349"/>
                    <a:pt x="15550" y="29333"/>
                    <a:pt x="15518" y="29333"/>
                  </a:cubicBezTo>
                  <a:close/>
                  <a:moveTo>
                    <a:pt x="15485" y="30233"/>
                  </a:moveTo>
                  <a:cubicBezTo>
                    <a:pt x="15468" y="30233"/>
                    <a:pt x="15436" y="30250"/>
                    <a:pt x="15436" y="30266"/>
                  </a:cubicBezTo>
                  <a:cubicBezTo>
                    <a:pt x="15419" y="30413"/>
                    <a:pt x="15403" y="30561"/>
                    <a:pt x="15370" y="30708"/>
                  </a:cubicBezTo>
                  <a:cubicBezTo>
                    <a:pt x="15370" y="30724"/>
                    <a:pt x="15387" y="30757"/>
                    <a:pt x="15403" y="30757"/>
                  </a:cubicBezTo>
                  <a:lnTo>
                    <a:pt x="15419" y="30757"/>
                  </a:lnTo>
                  <a:cubicBezTo>
                    <a:pt x="15436" y="30757"/>
                    <a:pt x="15452" y="30741"/>
                    <a:pt x="15452" y="30724"/>
                  </a:cubicBezTo>
                  <a:cubicBezTo>
                    <a:pt x="15485" y="30577"/>
                    <a:pt x="15501" y="30430"/>
                    <a:pt x="15518" y="30282"/>
                  </a:cubicBezTo>
                  <a:cubicBezTo>
                    <a:pt x="15534" y="30250"/>
                    <a:pt x="15518" y="30233"/>
                    <a:pt x="15485" y="30233"/>
                  </a:cubicBezTo>
                  <a:close/>
                  <a:moveTo>
                    <a:pt x="15308" y="31111"/>
                  </a:moveTo>
                  <a:cubicBezTo>
                    <a:pt x="15296" y="31111"/>
                    <a:pt x="15284" y="31126"/>
                    <a:pt x="15272" y="31150"/>
                  </a:cubicBezTo>
                  <a:cubicBezTo>
                    <a:pt x="15239" y="31281"/>
                    <a:pt x="15207" y="31428"/>
                    <a:pt x="15157" y="31575"/>
                  </a:cubicBezTo>
                  <a:cubicBezTo>
                    <a:pt x="15141" y="31592"/>
                    <a:pt x="15157" y="31625"/>
                    <a:pt x="15190" y="31625"/>
                  </a:cubicBezTo>
                  <a:cubicBezTo>
                    <a:pt x="15223" y="31625"/>
                    <a:pt x="15239" y="31625"/>
                    <a:pt x="15239" y="31592"/>
                  </a:cubicBezTo>
                  <a:cubicBezTo>
                    <a:pt x="15288" y="31461"/>
                    <a:pt x="15321" y="31313"/>
                    <a:pt x="15354" y="31166"/>
                  </a:cubicBezTo>
                  <a:cubicBezTo>
                    <a:pt x="15370" y="31133"/>
                    <a:pt x="15354" y="31117"/>
                    <a:pt x="15321" y="31117"/>
                  </a:cubicBezTo>
                  <a:cubicBezTo>
                    <a:pt x="15317" y="31113"/>
                    <a:pt x="15312" y="31111"/>
                    <a:pt x="15308" y="31111"/>
                  </a:cubicBezTo>
                  <a:close/>
                  <a:moveTo>
                    <a:pt x="15076" y="31968"/>
                  </a:moveTo>
                  <a:cubicBezTo>
                    <a:pt x="15043" y="31968"/>
                    <a:pt x="15027" y="31968"/>
                    <a:pt x="15010" y="32001"/>
                  </a:cubicBezTo>
                  <a:cubicBezTo>
                    <a:pt x="14961" y="32132"/>
                    <a:pt x="14912" y="32279"/>
                    <a:pt x="14846" y="32410"/>
                  </a:cubicBezTo>
                  <a:cubicBezTo>
                    <a:pt x="14830" y="32427"/>
                    <a:pt x="14846" y="32459"/>
                    <a:pt x="14863" y="32476"/>
                  </a:cubicBezTo>
                  <a:lnTo>
                    <a:pt x="14879" y="32476"/>
                  </a:lnTo>
                  <a:cubicBezTo>
                    <a:pt x="14912" y="32476"/>
                    <a:pt x="14928" y="32459"/>
                    <a:pt x="14928" y="32443"/>
                  </a:cubicBezTo>
                  <a:cubicBezTo>
                    <a:pt x="14994" y="32312"/>
                    <a:pt x="15043" y="32165"/>
                    <a:pt x="15092" y="32034"/>
                  </a:cubicBezTo>
                  <a:cubicBezTo>
                    <a:pt x="15108" y="32001"/>
                    <a:pt x="15092" y="31985"/>
                    <a:pt x="15076" y="31968"/>
                  </a:cubicBezTo>
                  <a:close/>
                  <a:moveTo>
                    <a:pt x="14690" y="32792"/>
                  </a:moveTo>
                  <a:cubicBezTo>
                    <a:pt x="14678" y="32792"/>
                    <a:pt x="14666" y="32800"/>
                    <a:pt x="14666" y="32819"/>
                  </a:cubicBezTo>
                  <a:cubicBezTo>
                    <a:pt x="14650" y="32852"/>
                    <a:pt x="14617" y="32885"/>
                    <a:pt x="14601" y="32918"/>
                  </a:cubicBezTo>
                  <a:cubicBezTo>
                    <a:pt x="14552" y="33016"/>
                    <a:pt x="14503" y="33114"/>
                    <a:pt x="14454" y="33212"/>
                  </a:cubicBezTo>
                  <a:cubicBezTo>
                    <a:pt x="14437" y="33229"/>
                    <a:pt x="14454" y="33261"/>
                    <a:pt x="14470" y="33278"/>
                  </a:cubicBezTo>
                  <a:lnTo>
                    <a:pt x="14503" y="33278"/>
                  </a:lnTo>
                  <a:cubicBezTo>
                    <a:pt x="14519" y="33278"/>
                    <a:pt x="14519" y="33278"/>
                    <a:pt x="14535" y="33261"/>
                  </a:cubicBezTo>
                  <a:cubicBezTo>
                    <a:pt x="14585" y="33163"/>
                    <a:pt x="14634" y="33065"/>
                    <a:pt x="14683" y="32967"/>
                  </a:cubicBezTo>
                  <a:cubicBezTo>
                    <a:pt x="14699" y="32934"/>
                    <a:pt x="14716" y="32885"/>
                    <a:pt x="14748" y="32852"/>
                  </a:cubicBezTo>
                  <a:cubicBezTo>
                    <a:pt x="14748" y="32836"/>
                    <a:pt x="14748" y="32803"/>
                    <a:pt x="14716" y="32803"/>
                  </a:cubicBezTo>
                  <a:cubicBezTo>
                    <a:pt x="14709" y="32796"/>
                    <a:pt x="14699" y="32792"/>
                    <a:pt x="14690" y="32792"/>
                  </a:cubicBezTo>
                  <a:close/>
                  <a:moveTo>
                    <a:pt x="14265" y="33578"/>
                  </a:moveTo>
                  <a:cubicBezTo>
                    <a:pt x="14252" y="33578"/>
                    <a:pt x="14241" y="33586"/>
                    <a:pt x="14241" y="33605"/>
                  </a:cubicBezTo>
                  <a:cubicBezTo>
                    <a:pt x="14159" y="33736"/>
                    <a:pt x="14077" y="33851"/>
                    <a:pt x="13995" y="33982"/>
                  </a:cubicBezTo>
                  <a:cubicBezTo>
                    <a:pt x="13979" y="33998"/>
                    <a:pt x="13995" y="34031"/>
                    <a:pt x="14012" y="34047"/>
                  </a:cubicBezTo>
                  <a:lnTo>
                    <a:pt x="14028" y="34047"/>
                  </a:lnTo>
                  <a:cubicBezTo>
                    <a:pt x="14044" y="34047"/>
                    <a:pt x="14061" y="34047"/>
                    <a:pt x="14077" y="34031"/>
                  </a:cubicBezTo>
                  <a:cubicBezTo>
                    <a:pt x="14159" y="33900"/>
                    <a:pt x="14241" y="33769"/>
                    <a:pt x="14306" y="33654"/>
                  </a:cubicBezTo>
                  <a:cubicBezTo>
                    <a:pt x="14323" y="33621"/>
                    <a:pt x="14323" y="33605"/>
                    <a:pt x="14290" y="33589"/>
                  </a:cubicBezTo>
                  <a:cubicBezTo>
                    <a:pt x="14283" y="33582"/>
                    <a:pt x="14274" y="33578"/>
                    <a:pt x="14265" y="33578"/>
                  </a:cubicBezTo>
                  <a:close/>
                  <a:moveTo>
                    <a:pt x="13774" y="34329"/>
                  </a:moveTo>
                  <a:cubicBezTo>
                    <a:pt x="13766" y="34329"/>
                    <a:pt x="13758" y="34333"/>
                    <a:pt x="13750" y="34342"/>
                  </a:cubicBezTo>
                  <a:cubicBezTo>
                    <a:pt x="13652" y="34473"/>
                    <a:pt x="13570" y="34587"/>
                    <a:pt x="13472" y="34702"/>
                  </a:cubicBezTo>
                  <a:cubicBezTo>
                    <a:pt x="13455" y="34718"/>
                    <a:pt x="13472" y="34751"/>
                    <a:pt x="13488" y="34767"/>
                  </a:cubicBezTo>
                  <a:cubicBezTo>
                    <a:pt x="13488" y="34767"/>
                    <a:pt x="13504" y="34784"/>
                    <a:pt x="13504" y="34784"/>
                  </a:cubicBezTo>
                  <a:cubicBezTo>
                    <a:pt x="13521" y="34784"/>
                    <a:pt x="13537" y="34767"/>
                    <a:pt x="13553" y="34767"/>
                  </a:cubicBezTo>
                  <a:cubicBezTo>
                    <a:pt x="13635" y="34636"/>
                    <a:pt x="13733" y="34522"/>
                    <a:pt x="13815" y="34407"/>
                  </a:cubicBezTo>
                  <a:cubicBezTo>
                    <a:pt x="13832" y="34374"/>
                    <a:pt x="13832" y="34358"/>
                    <a:pt x="13799" y="34342"/>
                  </a:cubicBezTo>
                  <a:cubicBezTo>
                    <a:pt x="13791" y="34333"/>
                    <a:pt x="13783" y="34329"/>
                    <a:pt x="13774" y="34329"/>
                  </a:cubicBezTo>
                  <a:close/>
                  <a:moveTo>
                    <a:pt x="13226" y="35033"/>
                  </a:moveTo>
                  <a:cubicBezTo>
                    <a:pt x="13214" y="35033"/>
                    <a:pt x="13201" y="35037"/>
                    <a:pt x="13193" y="35046"/>
                  </a:cubicBezTo>
                  <a:cubicBezTo>
                    <a:pt x="13095" y="35160"/>
                    <a:pt x="12997" y="35275"/>
                    <a:pt x="12899" y="35389"/>
                  </a:cubicBezTo>
                  <a:cubicBezTo>
                    <a:pt x="12882" y="35406"/>
                    <a:pt x="12882" y="35422"/>
                    <a:pt x="12899" y="35438"/>
                  </a:cubicBezTo>
                  <a:cubicBezTo>
                    <a:pt x="12899" y="35455"/>
                    <a:pt x="12915" y="35455"/>
                    <a:pt x="12931" y="35455"/>
                  </a:cubicBezTo>
                  <a:cubicBezTo>
                    <a:pt x="12931" y="35455"/>
                    <a:pt x="12948" y="35455"/>
                    <a:pt x="12964" y="35438"/>
                  </a:cubicBezTo>
                  <a:cubicBezTo>
                    <a:pt x="13062" y="35340"/>
                    <a:pt x="13161" y="35226"/>
                    <a:pt x="13259" y="35111"/>
                  </a:cubicBezTo>
                  <a:cubicBezTo>
                    <a:pt x="13275" y="35095"/>
                    <a:pt x="13275" y="35062"/>
                    <a:pt x="13259" y="35046"/>
                  </a:cubicBezTo>
                  <a:cubicBezTo>
                    <a:pt x="13251" y="35037"/>
                    <a:pt x="13238" y="35033"/>
                    <a:pt x="13226" y="35033"/>
                  </a:cubicBezTo>
                  <a:close/>
                  <a:moveTo>
                    <a:pt x="12612" y="35688"/>
                  </a:moveTo>
                  <a:cubicBezTo>
                    <a:pt x="12604" y="35688"/>
                    <a:pt x="12596" y="35692"/>
                    <a:pt x="12588" y="35700"/>
                  </a:cubicBezTo>
                  <a:cubicBezTo>
                    <a:pt x="12473" y="35798"/>
                    <a:pt x="12358" y="35913"/>
                    <a:pt x="12260" y="36011"/>
                  </a:cubicBezTo>
                  <a:cubicBezTo>
                    <a:pt x="12228" y="36028"/>
                    <a:pt x="12228" y="36044"/>
                    <a:pt x="12244" y="36077"/>
                  </a:cubicBezTo>
                  <a:lnTo>
                    <a:pt x="12309" y="36077"/>
                  </a:lnTo>
                  <a:cubicBezTo>
                    <a:pt x="12424" y="35979"/>
                    <a:pt x="12539" y="35864"/>
                    <a:pt x="12637" y="35766"/>
                  </a:cubicBezTo>
                  <a:cubicBezTo>
                    <a:pt x="12653" y="35749"/>
                    <a:pt x="12653" y="35717"/>
                    <a:pt x="12637" y="35700"/>
                  </a:cubicBezTo>
                  <a:cubicBezTo>
                    <a:pt x="12629" y="35692"/>
                    <a:pt x="12620" y="35688"/>
                    <a:pt x="12612" y="35688"/>
                  </a:cubicBezTo>
                  <a:close/>
                  <a:moveTo>
                    <a:pt x="11934" y="36283"/>
                  </a:moveTo>
                  <a:cubicBezTo>
                    <a:pt x="11928" y="36283"/>
                    <a:pt x="11921" y="36285"/>
                    <a:pt x="11917" y="36290"/>
                  </a:cubicBezTo>
                  <a:cubicBezTo>
                    <a:pt x="11802" y="36388"/>
                    <a:pt x="11687" y="36486"/>
                    <a:pt x="11556" y="36568"/>
                  </a:cubicBezTo>
                  <a:cubicBezTo>
                    <a:pt x="11540" y="36584"/>
                    <a:pt x="11540" y="36617"/>
                    <a:pt x="11556" y="36633"/>
                  </a:cubicBezTo>
                  <a:cubicBezTo>
                    <a:pt x="11556" y="36650"/>
                    <a:pt x="11573" y="36650"/>
                    <a:pt x="11589" y="36650"/>
                  </a:cubicBezTo>
                  <a:lnTo>
                    <a:pt x="11622" y="36650"/>
                  </a:lnTo>
                  <a:cubicBezTo>
                    <a:pt x="11736" y="36551"/>
                    <a:pt x="11851" y="36453"/>
                    <a:pt x="11966" y="36371"/>
                  </a:cubicBezTo>
                  <a:cubicBezTo>
                    <a:pt x="11998" y="36355"/>
                    <a:pt x="11998" y="36322"/>
                    <a:pt x="11982" y="36306"/>
                  </a:cubicBezTo>
                  <a:cubicBezTo>
                    <a:pt x="11970" y="36294"/>
                    <a:pt x="11951" y="36283"/>
                    <a:pt x="11934" y="36283"/>
                  </a:cubicBezTo>
                  <a:close/>
                  <a:moveTo>
                    <a:pt x="11214" y="36823"/>
                  </a:moveTo>
                  <a:cubicBezTo>
                    <a:pt x="11207" y="36823"/>
                    <a:pt x="11201" y="36825"/>
                    <a:pt x="11196" y="36830"/>
                  </a:cubicBezTo>
                  <a:cubicBezTo>
                    <a:pt x="11082" y="36912"/>
                    <a:pt x="10951" y="36993"/>
                    <a:pt x="10820" y="37075"/>
                  </a:cubicBezTo>
                  <a:cubicBezTo>
                    <a:pt x="10803" y="37092"/>
                    <a:pt x="10803" y="37108"/>
                    <a:pt x="10803" y="37141"/>
                  </a:cubicBezTo>
                  <a:cubicBezTo>
                    <a:pt x="10820" y="37157"/>
                    <a:pt x="10836" y="37157"/>
                    <a:pt x="10853" y="37157"/>
                  </a:cubicBezTo>
                  <a:lnTo>
                    <a:pt x="10869" y="37157"/>
                  </a:lnTo>
                  <a:cubicBezTo>
                    <a:pt x="11000" y="37075"/>
                    <a:pt x="11131" y="36993"/>
                    <a:pt x="11245" y="36912"/>
                  </a:cubicBezTo>
                  <a:cubicBezTo>
                    <a:pt x="11278" y="36895"/>
                    <a:pt x="11278" y="36862"/>
                    <a:pt x="11262" y="36846"/>
                  </a:cubicBezTo>
                  <a:cubicBezTo>
                    <a:pt x="11250" y="36834"/>
                    <a:pt x="11230" y="36823"/>
                    <a:pt x="11214" y="36823"/>
                  </a:cubicBezTo>
                  <a:close/>
                  <a:moveTo>
                    <a:pt x="10469" y="37294"/>
                  </a:moveTo>
                  <a:cubicBezTo>
                    <a:pt x="10460" y="37294"/>
                    <a:pt x="10450" y="37298"/>
                    <a:pt x="10443" y="37304"/>
                  </a:cubicBezTo>
                  <a:cubicBezTo>
                    <a:pt x="10312" y="37370"/>
                    <a:pt x="10181" y="37435"/>
                    <a:pt x="10051" y="37501"/>
                  </a:cubicBezTo>
                  <a:cubicBezTo>
                    <a:pt x="10018" y="37517"/>
                    <a:pt x="10018" y="37550"/>
                    <a:pt x="10018" y="37566"/>
                  </a:cubicBezTo>
                  <a:cubicBezTo>
                    <a:pt x="10034" y="37583"/>
                    <a:pt x="10051" y="37599"/>
                    <a:pt x="10067" y="37599"/>
                  </a:cubicBezTo>
                  <a:cubicBezTo>
                    <a:pt x="10067" y="37599"/>
                    <a:pt x="10083" y="37583"/>
                    <a:pt x="10083" y="37583"/>
                  </a:cubicBezTo>
                  <a:cubicBezTo>
                    <a:pt x="10214" y="37517"/>
                    <a:pt x="10345" y="37452"/>
                    <a:pt x="10476" y="37370"/>
                  </a:cubicBezTo>
                  <a:cubicBezTo>
                    <a:pt x="10509" y="37370"/>
                    <a:pt x="10509" y="37337"/>
                    <a:pt x="10492" y="37321"/>
                  </a:cubicBezTo>
                  <a:cubicBezTo>
                    <a:pt x="10492" y="37302"/>
                    <a:pt x="10481" y="37294"/>
                    <a:pt x="10469" y="37294"/>
                  </a:cubicBezTo>
                  <a:close/>
                  <a:moveTo>
                    <a:pt x="4322" y="37505"/>
                  </a:moveTo>
                  <a:cubicBezTo>
                    <a:pt x="4309" y="37505"/>
                    <a:pt x="4297" y="37509"/>
                    <a:pt x="4289" y="37517"/>
                  </a:cubicBezTo>
                  <a:cubicBezTo>
                    <a:pt x="4272" y="37534"/>
                    <a:pt x="4272" y="37566"/>
                    <a:pt x="4289" y="37583"/>
                  </a:cubicBezTo>
                  <a:cubicBezTo>
                    <a:pt x="4403" y="37681"/>
                    <a:pt x="4502" y="37779"/>
                    <a:pt x="4616" y="37894"/>
                  </a:cubicBezTo>
                  <a:lnTo>
                    <a:pt x="4682" y="37894"/>
                  </a:lnTo>
                  <a:cubicBezTo>
                    <a:pt x="4698" y="37861"/>
                    <a:pt x="4698" y="37845"/>
                    <a:pt x="4682" y="37828"/>
                  </a:cubicBezTo>
                  <a:cubicBezTo>
                    <a:pt x="4567" y="37714"/>
                    <a:pt x="4469" y="37615"/>
                    <a:pt x="4354" y="37517"/>
                  </a:cubicBezTo>
                  <a:cubicBezTo>
                    <a:pt x="4346" y="37509"/>
                    <a:pt x="4334" y="37505"/>
                    <a:pt x="4322" y="37505"/>
                  </a:cubicBezTo>
                  <a:close/>
                  <a:moveTo>
                    <a:pt x="9659" y="37690"/>
                  </a:moveTo>
                  <a:cubicBezTo>
                    <a:pt x="9652" y="37690"/>
                    <a:pt x="9646" y="37692"/>
                    <a:pt x="9641" y="37697"/>
                  </a:cubicBezTo>
                  <a:cubicBezTo>
                    <a:pt x="9510" y="37746"/>
                    <a:pt x="9363" y="37812"/>
                    <a:pt x="9232" y="37861"/>
                  </a:cubicBezTo>
                  <a:cubicBezTo>
                    <a:pt x="9199" y="37877"/>
                    <a:pt x="9183" y="37894"/>
                    <a:pt x="9199" y="37926"/>
                  </a:cubicBezTo>
                  <a:cubicBezTo>
                    <a:pt x="9199" y="37943"/>
                    <a:pt x="9216" y="37943"/>
                    <a:pt x="9248" y="37943"/>
                  </a:cubicBezTo>
                  <a:lnTo>
                    <a:pt x="9265" y="37943"/>
                  </a:lnTo>
                  <a:cubicBezTo>
                    <a:pt x="9396" y="37894"/>
                    <a:pt x="9543" y="37828"/>
                    <a:pt x="9674" y="37779"/>
                  </a:cubicBezTo>
                  <a:cubicBezTo>
                    <a:pt x="9690" y="37763"/>
                    <a:pt x="9707" y="37746"/>
                    <a:pt x="9690" y="37714"/>
                  </a:cubicBezTo>
                  <a:cubicBezTo>
                    <a:pt x="9690" y="37702"/>
                    <a:pt x="9674" y="37690"/>
                    <a:pt x="9659" y="37690"/>
                  </a:cubicBezTo>
                  <a:close/>
                  <a:moveTo>
                    <a:pt x="8807" y="38008"/>
                  </a:moveTo>
                  <a:cubicBezTo>
                    <a:pt x="8676" y="38057"/>
                    <a:pt x="8528" y="38106"/>
                    <a:pt x="8381" y="38156"/>
                  </a:cubicBezTo>
                  <a:cubicBezTo>
                    <a:pt x="8365" y="38156"/>
                    <a:pt x="8348" y="38188"/>
                    <a:pt x="8348" y="38205"/>
                  </a:cubicBezTo>
                  <a:cubicBezTo>
                    <a:pt x="8365" y="38237"/>
                    <a:pt x="8381" y="38237"/>
                    <a:pt x="8397" y="38237"/>
                  </a:cubicBezTo>
                  <a:lnTo>
                    <a:pt x="8414" y="38237"/>
                  </a:lnTo>
                  <a:cubicBezTo>
                    <a:pt x="8561" y="38188"/>
                    <a:pt x="8692" y="38139"/>
                    <a:pt x="8839" y="38106"/>
                  </a:cubicBezTo>
                  <a:cubicBezTo>
                    <a:pt x="8856" y="38090"/>
                    <a:pt x="8872" y="38074"/>
                    <a:pt x="8856" y="38041"/>
                  </a:cubicBezTo>
                  <a:cubicBezTo>
                    <a:pt x="8856" y="38025"/>
                    <a:pt x="8823" y="38008"/>
                    <a:pt x="8807" y="38008"/>
                  </a:cubicBezTo>
                  <a:close/>
                  <a:moveTo>
                    <a:pt x="7971" y="38280"/>
                  </a:moveTo>
                  <a:cubicBezTo>
                    <a:pt x="7965" y="38280"/>
                    <a:pt x="7960" y="38282"/>
                    <a:pt x="7955" y="38286"/>
                  </a:cubicBezTo>
                  <a:cubicBezTo>
                    <a:pt x="7808" y="38319"/>
                    <a:pt x="7661" y="38368"/>
                    <a:pt x="7513" y="38401"/>
                  </a:cubicBezTo>
                  <a:cubicBezTo>
                    <a:pt x="7497" y="38401"/>
                    <a:pt x="7481" y="38434"/>
                    <a:pt x="7481" y="38450"/>
                  </a:cubicBezTo>
                  <a:cubicBezTo>
                    <a:pt x="7497" y="38483"/>
                    <a:pt x="7513" y="38483"/>
                    <a:pt x="7530" y="38483"/>
                  </a:cubicBezTo>
                  <a:lnTo>
                    <a:pt x="7546" y="38483"/>
                  </a:lnTo>
                  <a:cubicBezTo>
                    <a:pt x="7693" y="38450"/>
                    <a:pt x="7824" y="38417"/>
                    <a:pt x="7972" y="38368"/>
                  </a:cubicBezTo>
                  <a:cubicBezTo>
                    <a:pt x="8004" y="38368"/>
                    <a:pt x="8021" y="38336"/>
                    <a:pt x="8004" y="38319"/>
                  </a:cubicBezTo>
                  <a:cubicBezTo>
                    <a:pt x="8004" y="38295"/>
                    <a:pt x="7987" y="38280"/>
                    <a:pt x="7971" y="38280"/>
                  </a:cubicBezTo>
                  <a:close/>
                  <a:moveTo>
                    <a:pt x="4960" y="38143"/>
                  </a:moveTo>
                  <a:cubicBezTo>
                    <a:pt x="4948" y="38143"/>
                    <a:pt x="4935" y="38147"/>
                    <a:pt x="4927" y="38156"/>
                  </a:cubicBezTo>
                  <a:cubicBezTo>
                    <a:pt x="4911" y="38172"/>
                    <a:pt x="4894" y="38188"/>
                    <a:pt x="4911" y="38205"/>
                  </a:cubicBezTo>
                  <a:cubicBezTo>
                    <a:pt x="5009" y="38319"/>
                    <a:pt x="5107" y="38434"/>
                    <a:pt x="5205" y="38565"/>
                  </a:cubicBezTo>
                  <a:cubicBezTo>
                    <a:pt x="5205" y="38565"/>
                    <a:pt x="5222" y="38581"/>
                    <a:pt x="5238" y="38581"/>
                  </a:cubicBezTo>
                  <a:cubicBezTo>
                    <a:pt x="5238" y="38581"/>
                    <a:pt x="5255" y="38565"/>
                    <a:pt x="5255" y="38565"/>
                  </a:cubicBezTo>
                  <a:cubicBezTo>
                    <a:pt x="5287" y="38548"/>
                    <a:pt x="5287" y="38516"/>
                    <a:pt x="5271" y="38499"/>
                  </a:cubicBezTo>
                  <a:cubicBezTo>
                    <a:pt x="5173" y="38385"/>
                    <a:pt x="5091" y="38270"/>
                    <a:pt x="4993" y="38156"/>
                  </a:cubicBezTo>
                  <a:cubicBezTo>
                    <a:pt x="4984" y="38147"/>
                    <a:pt x="4972" y="38143"/>
                    <a:pt x="4960" y="38143"/>
                  </a:cubicBezTo>
                  <a:close/>
                  <a:moveTo>
                    <a:pt x="7088" y="38516"/>
                  </a:moveTo>
                  <a:cubicBezTo>
                    <a:pt x="6941" y="38548"/>
                    <a:pt x="6793" y="38581"/>
                    <a:pt x="6646" y="38630"/>
                  </a:cubicBezTo>
                  <a:cubicBezTo>
                    <a:pt x="6630" y="38630"/>
                    <a:pt x="6613" y="38663"/>
                    <a:pt x="6613" y="38679"/>
                  </a:cubicBezTo>
                  <a:cubicBezTo>
                    <a:pt x="6630" y="38696"/>
                    <a:pt x="6646" y="38712"/>
                    <a:pt x="6662" y="38712"/>
                  </a:cubicBezTo>
                  <a:lnTo>
                    <a:pt x="6679" y="38712"/>
                  </a:lnTo>
                  <a:cubicBezTo>
                    <a:pt x="6810" y="38679"/>
                    <a:pt x="6957" y="38647"/>
                    <a:pt x="7104" y="38597"/>
                  </a:cubicBezTo>
                  <a:cubicBezTo>
                    <a:pt x="7137" y="38597"/>
                    <a:pt x="7153" y="38565"/>
                    <a:pt x="7137" y="38548"/>
                  </a:cubicBezTo>
                  <a:cubicBezTo>
                    <a:pt x="7137" y="38516"/>
                    <a:pt x="7104" y="38516"/>
                    <a:pt x="7088" y="38516"/>
                  </a:cubicBezTo>
                  <a:close/>
                  <a:moveTo>
                    <a:pt x="6220" y="38728"/>
                  </a:moveTo>
                  <a:cubicBezTo>
                    <a:pt x="6073" y="38778"/>
                    <a:pt x="5926" y="38810"/>
                    <a:pt x="5778" y="38843"/>
                  </a:cubicBezTo>
                  <a:cubicBezTo>
                    <a:pt x="5762" y="38859"/>
                    <a:pt x="5746" y="38876"/>
                    <a:pt x="5746" y="38908"/>
                  </a:cubicBezTo>
                  <a:cubicBezTo>
                    <a:pt x="5762" y="38925"/>
                    <a:pt x="5778" y="38941"/>
                    <a:pt x="5795" y="38941"/>
                  </a:cubicBezTo>
                  <a:lnTo>
                    <a:pt x="5811" y="38941"/>
                  </a:lnTo>
                  <a:cubicBezTo>
                    <a:pt x="5942" y="38892"/>
                    <a:pt x="6089" y="38859"/>
                    <a:pt x="6237" y="38827"/>
                  </a:cubicBezTo>
                  <a:cubicBezTo>
                    <a:pt x="6269" y="38810"/>
                    <a:pt x="6269" y="38794"/>
                    <a:pt x="6269" y="38761"/>
                  </a:cubicBezTo>
                  <a:cubicBezTo>
                    <a:pt x="6269" y="38745"/>
                    <a:pt x="6237" y="38728"/>
                    <a:pt x="6220" y="38728"/>
                  </a:cubicBezTo>
                  <a:close/>
                  <a:moveTo>
                    <a:pt x="5353" y="38958"/>
                  </a:moveTo>
                  <a:cubicBezTo>
                    <a:pt x="5205" y="39007"/>
                    <a:pt x="5058" y="39039"/>
                    <a:pt x="4911" y="39089"/>
                  </a:cubicBezTo>
                  <a:lnTo>
                    <a:pt x="4927" y="39138"/>
                  </a:lnTo>
                  <a:lnTo>
                    <a:pt x="4944" y="39170"/>
                  </a:lnTo>
                  <a:cubicBezTo>
                    <a:pt x="5091" y="39138"/>
                    <a:pt x="5222" y="39089"/>
                    <a:pt x="5369" y="39056"/>
                  </a:cubicBezTo>
                  <a:cubicBezTo>
                    <a:pt x="5402" y="39039"/>
                    <a:pt x="5402" y="39023"/>
                    <a:pt x="5402" y="38990"/>
                  </a:cubicBezTo>
                  <a:cubicBezTo>
                    <a:pt x="5402" y="38974"/>
                    <a:pt x="5369" y="38958"/>
                    <a:pt x="5353" y="38958"/>
                  </a:cubicBezTo>
                  <a:close/>
                  <a:moveTo>
                    <a:pt x="5494" y="38849"/>
                  </a:moveTo>
                  <a:cubicBezTo>
                    <a:pt x="5484" y="38849"/>
                    <a:pt x="5474" y="38853"/>
                    <a:pt x="5467" y="38859"/>
                  </a:cubicBezTo>
                  <a:cubicBezTo>
                    <a:pt x="5451" y="38876"/>
                    <a:pt x="5451" y="38892"/>
                    <a:pt x="5451" y="38925"/>
                  </a:cubicBezTo>
                  <a:cubicBezTo>
                    <a:pt x="5533" y="39039"/>
                    <a:pt x="5615" y="39170"/>
                    <a:pt x="5697" y="39301"/>
                  </a:cubicBezTo>
                  <a:cubicBezTo>
                    <a:pt x="5697" y="39318"/>
                    <a:pt x="5713" y="39318"/>
                    <a:pt x="5729" y="39318"/>
                  </a:cubicBezTo>
                  <a:lnTo>
                    <a:pt x="5762" y="39318"/>
                  </a:lnTo>
                  <a:cubicBezTo>
                    <a:pt x="5778" y="39301"/>
                    <a:pt x="5778" y="39269"/>
                    <a:pt x="5778" y="39252"/>
                  </a:cubicBezTo>
                  <a:cubicBezTo>
                    <a:pt x="5697" y="39121"/>
                    <a:pt x="5615" y="38990"/>
                    <a:pt x="5533" y="38876"/>
                  </a:cubicBezTo>
                  <a:cubicBezTo>
                    <a:pt x="5523" y="38857"/>
                    <a:pt x="5508" y="38849"/>
                    <a:pt x="5494" y="38849"/>
                  </a:cubicBezTo>
                  <a:close/>
                  <a:moveTo>
                    <a:pt x="4485" y="39220"/>
                  </a:moveTo>
                  <a:cubicBezTo>
                    <a:pt x="4338" y="39269"/>
                    <a:pt x="4191" y="39318"/>
                    <a:pt x="4060" y="39367"/>
                  </a:cubicBezTo>
                  <a:cubicBezTo>
                    <a:pt x="4043" y="39383"/>
                    <a:pt x="4027" y="39416"/>
                    <a:pt x="4043" y="39432"/>
                  </a:cubicBezTo>
                  <a:cubicBezTo>
                    <a:pt x="4043" y="39449"/>
                    <a:pt x="4060" y="39465"/>
                    <a:pt x="4076" y="39465"/>
                  </a:cubicBezTo>
                  <a:lnTo>
                    <a:pt x="4092" y="39465"/>
                  </a:lnTo>
                  <a:cubicBezTo>
                    <a:pt x="4223" y="39400"/>
                    <a:pt x="4371" y="39350"/>
                    <a:pt x="4518" y="39318"/>
                  </a:cubicBezTo>
                  <a:cubicBezTo>
                    <a:pt x="4534" y="39301"/>
                    <a:pt x="4551" y="39285"/>
                    <a:pt x="4551" y="39252"/>
                  </a:cubicBezTo>
                  <a:cubicBezTo>
                    <a:pt x="4534" y="39236"/>
                    <a:pt x="4502" y="39220"/>
                    <a:pt x="4485" y="39220"/>
                  </a:cubicBezTo>
                  <a:close/>
                  <a:moveTo>
                    <a:pt x="3668" y="39540"/>
                  </a:moveTo>
                  <a:cubicBezTo>
                    <a:pt x="3661" y="39540"/>
                    <a:pt x="3655" y="39542"/>
                    <a:pt x="3650" y="39547"/>
                  </a:cubicBezTo>
                  <a:cubicBezTo>
                    <a:pt x="3503" y="39596"/>
                    <a:pt x="3356" y="39661"/>
                    <a:pt x="3225" y="39727"/>
                  </a:cubicBezTo>
                  <a:cubicBezTo>
                    <a:pt x="3209" y="39727"/>
                    <a:pt x="3192" y="39760"/>
                    <a:pt x="3209" y="39776"/>
                  </a:cubicBezTo>
                  <a:cubicBezTo>
                    <a:pt x="3225" y="39792"/>
                    <a:pt x="3241" y="39809"/>
                    <a:pt x="3258" y="39809"/>
                  </a:cubicBezTo>
                  <a:lnTo>
                    <a:pt x="3274" y="39809"/>
                  </a:lnTo>
                  <a:cubicBezTo>
                    <a:pt x="3405" y="39743"/>
                    <a:pt x="3536" y="39678"/>
                    <a:pt x="3683" y="39629"/>
                  </a:cubicBezTo>
                  <a:cubicBezTo>
                    <a:pt x="3700" y="39612"/>
                    <a:pt x="3716" y="39596"/>
                    <a:pt x="3700" y="39563"/>
                  </a:cubicBezTo>
                  <a:cubicBezTo>
                    <a:pt x="3700" y="39552"/>
                    <a:pt x="3683" y="39540"/>
                    <a:pt x="3668" y="39540"/>
                  </a:cubicBezTo>
                  <a:close/>
                  <a:moveTo>
                    <a:pt x="5926" y="39629"/>
                  </a:moveTo>
                  <a:cubicBezTo>
                    <a:pt x="5909" y="39645"/>
                    <a:pt x="5893" y="39661"/>
                    <a:pt x="5909" y="39694"/>
                  </a:cubicBezTo>
                  <a:cubicBezTo>
                    <a:pt x="5975" y="39825"/>
                    <a:pt x="6024" y="39956"/>
                    <a:pt x="6089" y="40103"/>
                  </a:cubicBezTo>
                  <a:cubicBezTo>
                    <a:pt x="6089" y="40120"/>
                    <a:pt x="6106" y="40120"/>
                    <a:pt x="6122" y="40120"/>
                  </a:cubicBezTo>
                  <a:lnTo>
                    <a:pt x="6155" y="40120"/>
                  </a:lnTo>
                  <a:cubicBezTo>
                    <a:pt x="6171" y="40103"/>
                    <a:pt x="6188" y="40087"/>
                    <a:pt x="6171" y="40071"/>
                  </a:cubicBezTo>
                  <a:cubicBezTo>
                    <a:pt x="6122" y="39923"/>
                    <a:pt x="6057" y="39792"/>
                    <a:pt x="5991" y="39645"/>
                  </a:cubicBezTo>
                  <a:cubicBezTo>
                    <a:pt x="5975" y="39629"/>
                    <a:pt x="5942" y="39629"/>
                    <a:pt x="5926" y="39629"/>
                  </a:cubicBezTo>
                  <a:close/>
                  <a:moveTo>
                    <a:pt x="2849" y="39917"/>
                  </a:moveTo>
                  <a:cubicBezTo>
                    <a:pt x="2843" y="39917"/>
                    <a:pt x="2837" y="39919"/>
                    <a:pt x="2832" y="39923"/>
                  </a:cubicBezTo>
                  <a:cubicBezTo>
                    <a:pt x="2685" y="40005"/>
                    <a:pt x="2554" y="40071"/>
                    <a:pt x="2439" y="40153"/>
                  </a:cubicBezTo>
                  <a:cubicBezTo>
                    <a:pt x="2423" y="40169"/>
                    <a:pt x="2406" y="40185"/>
                    <a:pt x="2423" y="40218"/>
                  </a:cubicBezTo>
                  <a:cubicBezTo>
                    <a:pt x="2423" y="40218"/>
                    <a:pt x="2439" y="40234"/>
                    <a:pt x="2456" y="40234"/>
                  </a:cubicBezTo>
                  <a:lnTo>
                    <a:pt x="2488" y="40234"/>
                  </a:lnTo>
                  <a:cubicBezTo>
                    <a:pt x="2603" y="40153"/>
                    <a:pt x="2734" y="40071"/>
                    <a:pt x="2865" y="40005"/>
                  </a:cubicBezTo>
                  <a:cubicBezTo>
                    <a:pt x="2898" y="39989"/>
                    <a:pt x="2898" y="39972"/>
                    <a:pt x="2881" y="39940"/>
                  </a:cubicBezTo>
                  <a:cubicBezTo>
                    <a:pt x="2881" y="39928"/>
                    <a:pt x="2865" y="39917"/>
                    <a:pt x="2849" y="39917"/>
                  </a:cubicBezTo>
                  <a:close/>
                  <a:moveTo>
                    <a:pt x="2089" y="40387"/>
                  </a:moveTo>
                  <a:cubicBezTo>
                    <a:pt x="2079" y="40387"/>
                    <a:pt x="2070" y="40391"/>
                    <a:pt x="2063" y="40398"/>
                  </a:cubicBezTo>
                  <a:cubicBezTo>
                    <a:pt x="1932" y="40480"/>
                    <a:pt x="1817" y="40578"/>
                    <a:pt x="1703" y="40676"/>
                  </a:cubicBezTo>
                  <a:cubicBezTo>
                    <a:pt x="1686" y="40693"/>
                    <a:pt x="1670" y="40709"/>
                    <a:pt x="1686" y="40742"/>
                  </a:cubicBezTo>
                  <a:cubicBezTo>
                    <a:pt x="1703" y="40742"/>
                    <a:pt x="1719" y="40758"/>
                    <a:pt x="1735" y="40758"/>
                  </a:cubicBezTo>
                  <a:cubicBezTo>
                    <a:pt x="1735" y="40758"/>
                    <a:pt x="1752" y="40742"/>
                    <a:pt x="1752" y="40742"/>
                  </a:cubicBezTo>
                  <a:cubicBezTo>
                    <a:pt x="1866" y="40644"/>
                    <a:pt x="1981" y="40562"/>
                    <a:pt x="2112" y="40464"/>
                  </a:cubicBezTo>
                  <a:cubicBezTo>
                    <a:pt x="2128" y="40464"/>
                    <a:pt x="2128" y="40431"/>
                    <a:pt x="2128" y="40414"/>
                  </a:cubicBezTo>
                  <a:cubicBezTo>
                    <a:pt x="2119" y="40395"/>
                    <a:pt x="2103" y="40387"/>
                    <a:pt x="2089" y="40387"/>
                  </a:cubicBezTo>
                  <a:close/>
                  <a:moveTo>
                    <a:pt x="6294" y="40457"/>
                  </a:moveTo>
                  <a:cubicBezTo>
                    <a:pt x="6287" y="40457"/>
                    <a:pt x="6279" y="40459"/>
                    <a:pt x="6269" y="40464"/>
                  </a:cubicBezTo>
                  <a:cubicBezTo>
                    <a:pt x="6253" y="40464"/>
                    <a:pt x="6237" y="40496"/>
                    <a:pt x="6253" y="40513"/>
                  </a:cubicBezTo>
                  <a:cubicBezTo>
                    <a:pt x="6302" y="40660"/>
                    <a:pt x="6335" y="40791"/>
                    <a:pt x="6384" y="40938"/>
                  </a:cubicBezTo>
                  <a:cubicBezTo>
                    <a:pt x="6384" y="40955"/>
                    <a:pt x="6400" y="40971"/>
                    <a:pt x="6417" y="40971"/>
                  </a:cubicBezTo>
                  <a:lnTo>
                    <a:pt x="6433" y="40971"/>
                  </a:lnTo>
                  <a:cubicBezTo>
                    <a:pt x="6449" y="40971"/>
                    <a:pt x="6466" y="40938"/>
                    <a:pt x="6466" y="40922"/>
                  </a:cubicBezTo>
                  <a:cubicBezTo>
                    <a:pt x="6417" y="40775"/>
                    <a:pt x="6384" y="40627"/>
                    <a:pt x="6335" y="40480"/>
                  </a:cubicBezTo>
                  <a:cubicBezTo>
                    <a:pt x="6323" y="40468"/>
                    <a:pt x="6312" y="40457"/>
                    <a:pt x="6294" y="40457"/>
                  </a:cubicBezTo>
                  <a:close/>
                  <a:moveTo>
                    <a:pt x="1392" y="40959"/>
                  </a:moveTo>
                  <a:cubicBezTo>
                    <a:pt x="1379" y="40959"/>
                    <a:pt x="1367" y="40963"/>
                    <a:pt x="1359" y="40971"/>
                  </a:cubicBezTo>
                  <a:cubicBezTo>
                    <a:pt x="1244" y="41069"/>
                    <a:pt x="1146" y="41184"/>
                    <a:pt x="1048" y="41298"/>
                  </a:cubicBezTo>
                  <a:cubicBezTo>
                    <a:pt x="1032" y="41315"/>
                    <a:pt x="1032" y="41347"/>
                    <a:pt x="1048" y="41364"/>
                  </a:cubicBezTo>
                  <a:lnTo>
                    <a:pt x="1113" y="41364"/>
                  </a:lnTo>
                  <a:cubicBezTo>
                    <a:pt x="1212" y="41249"/>
                    <a:pt x="1310" y="41135"/>
                    <a:pt x="1424" y="41036"/>
                  </a:cubicBezTo>
                  <a:cubicBezTo>
                    <a:pt x="1441" y="41020"/>
                    <a:pt x="1441" y="40987"/>
                    <a:pt x="1424" y="40971"/>
                  </a:cubicBezTo>
                  <a:cubicBezTo>
                    <a:pt x="1416" y="40963"/>
                    <a:pt x="1404" y="40959"/>
                    <a:pt x="1392" y="40959"/>
                  </a:cubicBezTo>
                  <a:close/>
                  <a:moveTo>
                    <a:pt x="6515" y="41315"/>
                  </a:moveTo>
                  <a:cubicBezTo>
                    <a:pt x="6482" y="41331"/>
                    <a:pt x="6466" y="41347"/>
                    <a:pt x="6482" y="41380"/>
                  </a:cubicBezTo>
                  <a:cubicBezTo>
                    <a:pt x="6499" y="41478"/>
                    <a:pt x="6515" y="41577"/>
                    <a:pt x="6531" y="41675"/>
                  </a:cubicBezTo>
                  <a:cubicBezTo>
                    <a:pt x="6531" y="41724"/>
                    <a:pt x="6548" y="41773"/>
                    <a:pt x="6548" y="41822"/>
                  </a:cubicBezTo>
                  <a:cubicBezTo>
                    <a:pt x="6548" y="41838"/>
                    <a:pt x="6564" y="41855"/>
                    <a:pt x="6597" y="41855"/>
                  </a:cubicBezTo>
                  <a:cubicBezTo>
                    <a:pt x="6630" y="41855"/>
                    <a:pt x="6646" y="41822"/>
                    <a:pt x="6630" y="41806"/>
                  </a:cubicBezTo>
                  <a:cubicBezTo>
                    <a:pt x="6630" y="41757"/>
                    <a:pt x="6630" y="41708"/>
                    <a:pt x="6613" y="41658"/>
                  </a:cubicBezTo>
                  <a:cubicBezTo>
                    <a:pt x="6597" y="41560"/>
                    <a:pt x="6580" y="41462"/>
                    <a:pt x="6564" y="41364"/>
                  </a:cubicBezTo>
                  <a:cubicBezTo>
                    <a:pt x="6564" y="41331"/>
                    <a:pt x="6531" y="41315"/>
                    <a:pt x="6515" y="41315"/>
                  </a:cubicBezTo>
                  <a:close/>
                  <a:moveTo>
                    <a:pt x="802" y="41631"/>
                  </a:moveTo>
                  <a:cubicBezTo>
                    <a:pt x="789" y="41631"/>
                    <a:pt x="779" y="41639"/>
                    <a:pt x="770" y="41658"/>
                  </a:cubicBezTo>
                  <a:lnTo>
                    <a:pt x="737" y="41708"/>
                  </a:lnTo>
                  <a:cubicBezTo>
                    <a:pt x="655" y="41806"/>
                    <a:pt x="590" y="41920"/>
                    <a:pt x="524" y="42035"/>
                  </a:cubicBezTo>
                  <a:cubicBezTo>
                    <a:pt x="508" y="42051"/>
                    <a:pt x="524" y="42084"/>
                    <a:pt x="540" y="42100"/>
                  </a:cubicBezTo>
                  <a:lnTo>
                    <a:pt x="557" y="42100"/>
                  </a:lnTo>
                  <a:cubicBezTo>
                    <a:pt x="573" y="42100"/>
                    <a:pt x="590" y="42084"/>
                    <a:pt x="606" y="42084"/>
                  </a:cubicBezTo>
                  <a:cubicBezTo>
                    <a:pt x="655" y="41969"/>
                    <a:pt x="737" y="41855"/>
                    <a:pt x="802" y="41757"/>
                  </a:cubicBezTo>
                  <a:lnTo>
                    <a:pt x="835" y="41708"/>
                  </a:lnTo>
                  <a:cubicBezTo>
                    <a:pt x="851" y="41691"/>
                    <a:pt x="851" y="41658"/>
                    <a:pt x="835" y="41642"/>
                  </a:cubicBezTo>
                  <a:cubicBezTo>
                    <a:pt x="822" y="41635"/>
                    <a:pt x="811" y="41631"/>
                    <a:pt x="802" y="41631"/>
                  </a:cubicBezTo>
                  <a:close/>
                  <a:moveTo>
                    <a:pt x="6630" y="42215"/>
                  </a:moveTo>
                  <a:cubicBezTo>
                    <a:pt x="6613" y="42215"/>
                    <a:pt x="6580" y="42231"/>
                    <a:pt x="6580" y="42264"/>
                  </a:cubicBezTo>
                  <a:cubicBezTo>
                    <a:pt x="6597" y="42362"/>
                    <a:pt x="6597" y="42460"/>
                    <a:pt x="6597" y="42559"/>
                  </a:cubicBezTo>
                  <a:cubicBezTo>
                    <a:pt x="6597" y="42608"/>
                    <a:pt x="6597" y="42657"/>
                    <a:pt x="6597" y="42706"/>
                  </a:cubicBezTo>
                  <a:cubicBezTo>
                    <a:pt x="6597" y="42722"/>
                    <a:pt x="6613" y="42755"/>
                    <a:pt x="6630" y="42755"/>
                  </a:cubicBezTo>
                  <a:cubicBezTo>
                    <a:pt x="6662" y="42755"/>
                    <a:pt x="6679" y="42722"/>
                    <a:pt x="6679" y="42706"/>
                  </a:cubicBezTo>
                  <a:cubicBezTo>
                    <a:pt x="6679" y="42657"/>
                    <a:pt x="6679" y="42608"/>
                    <a:pt x="6679" y="42559"/>
                  </a:cubicBezTo>
                  <a:cubicBezTo>
                    <a:pt x="6679" y="42460"/>
                    <a:pt x="6679" y="42346"/>
                    <a:pt x="6679" y="42248"/>
                  </a:cubicBezTo>
                  <a:cubicBezTo>
                    <a:pt x="6679" y="42231"/>
                    <a:pt x="6662" y="42215"/>
                    <a:pt x="6630" y="42215"/>
                  </a:cubicBezTo>
                  <a:close/>
                  <a:moveTo>
                    <a:pt x="377" y="42411"/>
                  </a:moveTo>
                  <a:cubicBezTo>
                    <a:pt x="360" y="42411"/>
                    <a:pt x="328" y="42411"/>
                    <a:pt x="328" y="42444"/>
                  </a:cubicBezTo>
                  <a:cubicBezTo>
                    <a:pt x="262" y="42575"/>
                    <a:pt x="213" y="42722"/>
                    <a:pt x="164" y="42870"/>
                  </a:cubicBezTo>
                  <a:cubicBezTo>
                    <a:pt x="164" y="42886"/>
                    <a:pt x="180" y="42919"/>
                    <a:pt x="197" y="42919"/>
                  </a:cubicBezTo>
                  <a:lnTo>
                    <a:pt x="213" y="42919"/>
                  </a:lnTo>
                  <a:cubicBezTo>
                    <a:pt x="229" y="42919"/>
                    <a:pt x="246" y="42919"/>
                    <a:pt x="246" y="42886"/>
                  </a:cubicBezTo>
                  <a:cubicBezTo>
                    <a:pt x="295" y="42755"/>
                    <a:pt x="344" y="42608"/>
                    <a:pt x="410" y="42477"/>
                  </a:cubicBezTo>
                  <a:cubicBezTo>
                    <a:pt x="410" y="42460"/>
                    <a:pt x="410" y="42428"/>
                    <a:pt x="377" y="42411"/>
                  </a:cubicBezTo>
                  <a:close/>
                  <a:moveTo>
                    <a:pt x="6613" y="43099"/>
                  </a:moveTo>
                  <a:cubicBezTo>
                    <a:pt x="6597" y="43099"/>
                    <a:pt x="6564" y="43115"/>
                    <a:pt x="6564" y="43148"/>
                  </a:cubicBezTo>
                  <a:cubicBezTo>
                    <a:pt x="6548" y="43295"/>
                    <a:pt x="6531" y="43443"/>
                    <a:pt x="6499" y="43590"/>
                  </a:cubicBezTo>
                  <a:cubicBezTo>
                    <a:pt x="6499" y="43606"/>
                    <a:pt x="6515" y="43639"/>
                    <a:pt x="6531" y="43639"/>
                  </a:cubicBezTo>
                  <a:lnTo>
                    <a:pt x="6548" y="43639"/>
                  </a:lnTo>
                  <a:cubicBezTo>
                    <a:pt x="6564" y="43639"/>
                    <a:pt x="6580" y="43623"/>
                    <a:pt x="6597" y="43606"/>
                  </a:cubicBezTo>
                  <a:cubicBezTo>
                    <a:pt x="6613" y="43459"/>
                    <a:pt x="6646" y="43312"/>
                    <a:pt x="6646" y="43148"/>
                  </a:cubicBezTo>
                  <a:cubicBezTo>
                    <a:pt x="6662" y="43132"/>
                    <a:pt x="6646" y="43115"/>
                    <a:pt x="6613" y="43099"/>
                  </a:cubicBezTo>
                  <a:close/>
                  <a:moveTo>
                    <a:pt x="92" y="43272"/>
                  </a:moveTo>
                  <a:cubicBezTo>
                    <a:pt x="75" y="43272"/>
                    <a:pt x="66" y="43288"/>
                    <a:pt x="66" y="43312"/>
                  </a:cubicBezTo>
                  <a:cubicBezTo>
                    <a:pt x="33" y="43459"/>
                    <a:pt x="17" y="43606"/>
                    <a:pt x="0" y="43754"/>
                  </a:cubicBezTo>
                  <a:cubicBezTo>
                    <a:pt x="0" y="43786"/>
                    <a:pt x="17" y="43803"/>
                    <a:pt x="49" y="43803"/>
                  </a:cubicBezTo>
                  <a:cubicBezTo>
                    <a:pt x="66" y="43803"/>
                    <a:pt x="99" y="43786"/>
                    <a:pt x="99" y="43770"/>
                  </a:cubicBezTo>
                  <a:cubicBezTo>
                    <a:pt x="99" y="43623"/>
                    <a:pt x="115" y="43475"/>
                    <a:pt x="148" y="43328"/>
                  </a:cubicBezTo>
                  <a:cubicBezTo>
                    <a:pt x="148" y="43295"/>
                    <a:pt x="131" y="43279"/>
                    <a:pt x="115" y="43279"/>
                  </a:cubicBezTo>
                  <a:cubicBezTo>
                    <a:pt x="106" y="43275"/>
                    <a:pt x="99" y="43272"/>
                    <a:pt x="92" y="43272"/>
                  </a:cubicBezTo>
                  <a:close/>
                  <a:moveTo>
                    <a:pt x="6466" y="43983"/>
                  </a:moveTo>
                  <a:cubicBezTo>
                    <a:pt x="6433" y="43983"/>
                    <a:pt x="6417" y="43999"/>
                    <a:pt x="6400" y="44015"/>
                  </a:cubicBezTo>
                  <a:cubicBezTo>
                    <a:pt x="6368" y="44163"/>
                    <a:pt x="6319" y="44310"/>
                    <a:pt x="6269" y="44441"/>
                  </a:cubicBezTo>
                  <a:cubicBezTo>
                    <a:pt x="6253" y="44474"/>
                    <a:pt x="6269" y="44490"/>
                    <a:pt x="6286" y="44507"/>
                  </a:cubicBezTo>
                  <a:lnTo>
                    <a:pt x="6302" y="44507"/>
                  </a:lnTo>
                  <a:cubicBezTo>
                    <a:pt x="6319" y="44507"/>
                    <a:pt x="6351" y="44490"/>
                    <a:pt x="6351" y="44474"/>
                  </a:cubicBezTo>
                  <a:cubicBezTo>
                    <a:pt x="6400" y="44343"/>
                    <a:pt x="6449" y="44196"/>
                    <a:pt x="6482" y="44048"/>
                  </a:cubicBezTo>
                  <a:cubicBezTo>
                    <a:pt x="6499" y="44015"/>
                    <a:pt x="6482" y="43999"/>
                    <a:pt x="6466" y="43983"/>
                  </a:cubicBezTo>
                  <a:close/>
                  <a:moveTo>
                    <a:pt x="33" y="44163"/>
                  </a:moveTo>
                  <a:cubicBezTo>
                    <a:pt x="17" y="44163"/>
                    <a:pt x="0" y="44179"/>
                    <a:pt x="0" y="44212"/>
                  </a:cubicBezTo>
                  <a:cubicBezTo>
                    <a:pt x="0" y="44359"/>
                    <a:pt x="17" y="44523"/>
                    <a:pt x="49" y="44654"/>
                  </a:cubicBezTo>
                  <a:cubicBezTo>
                    <a:pt x="49" y="44687"/>
                    <a:pt x="66" y="44703"/>
                    <a:pt x="99" y="44703"/>
                  </a:cubicBezTo>
                  <a:cubicBezTo>
                    <a:pt x="115" y="44687"/>
                    <a:pt x="131" y="44670"/>
                    <a:pt x="131" y="44654"/>
                  </a:cubicBezTo>
                  <a:cubicBezTo>
                    <a:pt x="115" y="44507"/>
                    <a:pt x="99" y="44359"/>
                    <a:pt x="82" y="44212"/>
                  </a:cubicBezTo>
                  <a:cubicBezTo>
                    <a:pt x="82" y="44179"/>
                    <a:pt x="66" y="44163"/>
                    <a:pt x="33" y="44163"/>
                  </a:cubicBezTo>
                  <a:close/>
                  <a:moveTo>
                    <a:pt x="6130" y="44827"/>
                  </a:moveTo>
                  <a:cubicBezTo>
                    <a:pt x="6113" y="44827"/>
                    <a:pt x="6101" y="44839"/>
                    <a:pt x="6089" y="44850"/>
                  </a:cubicBezTo>
                  <a:cubicBezTo>
                    <a:pt x="6024" y="44981"/>
                    <a:pt x="5958" y="45112"/>
                    <a:pt x="5877" y="45243"/>
                  </a:cubicBezTo>
                  <a:cubicBezTo>
                    <a:pt x="5860" y="45259"/>
                    <a:pt x="5877" y="45292"/>
                    <a:pt x="5893" y="45309"/>
                  </a:cubicBezTo>
                  <a:lnTo>
                    <a:pt x="5909" y="45309"/>
                  </a:lnTo>
                  <a:cubicBezTo>
                    <a:pt x="5926" y="45309"/>
                    <a:pt x="5942" y="45309"/>
                    <a:pt x="5958" y="45292"/>
                  </a:cubicBezTo>
                  <a:cubicBezTo>
                    <a:pt x="6024" y="45161"/>
                    <a:pt x="6106" y="45030"/>
                    <a:pt x="6171" y="44899"/>
                  </a:cubicBezTo>
                  <a:cubicBezTo>
                    <a:pt x="6188" y="44867"/>
                    <a:pt x="6171" y="44850"/>
                    <a:pt x="6155" y="44834"/>
                  </a:cubicBezTo>
                  <a:cubicBezTo>
                    <a:pt x="6145" y="44829"/>
                    <a:pt x="6137" y="44827"/>
                    <a:pt x="6130" y="44827"/>
                  </a:cubicBezTo>
                  <a:close/>
                  <a:moveTo>
                    <a:pt x="180" y="45047"/>
                  </a:moveTo>
                  <a:cubicBezTo>
                    <a:pt x="164" y="45047"/>
                    <a:pt x="148" y="45079"/>
                    <a:pt x="148" y="45096"/>
                  </a:cubicBezTo>
                  <a:cubicBezTo>
                    <a:pt x="197" y="45243"/>
                    <a:pt x="262" y="45390"/>
                    <a:pt x="328" y="45521"/>
                  </a:cubicBezTo>
                  <a:cubicBezTo>
                    <a:pt x="328" y="45538"/>
                    <a:pt x="344" y="45554"/>
                    <a:pt x="360" y="45554"/>
                  </a:cubicBezTo>
                  <a:cubicBezTo>
                    <a:pt x="377" y="45554"/>
                    <a:pt x="377" y="45554"/>
                    <a:pt x="377" y="45538"/>
                  </a:cubicBezTo>
                  <a:cubicBezTo>
                    <a:pt x="410" y="45538"/>
                    <a:pt x="410" y="45505"/>
                    <a:pt x="410" y="45489"/>
                  </a:cubicBezTo>
                  <a:cubicBezTo>
                    <a:pt x="344" y="45358"/>
                    <a:pt x="279" y="45210"/>
                    <a:pt x="246" y="45079"/>
                  </a:cubicBezTo>
                  <a:cubicBezTo>
                    <a:pt x="229" y="45047"/>
                    <a:pt x="213" y="45047"/>
                    <a:pt x="180" y="45047"/>
                  </a:cubicBezTo>
                  <a:close/>
                  <a:moveTo>
                    <a:pt x="5647" y="45591"/>
                  </a:moveTo>
                  <a:cubicBezTo>
                    <a:pt x="5635" y="45591"/>
                    <a:pt x="5623" y="45595"/>
                    <a:pt x="5615" y="45603"/>
                  </a:cubicBezTo>
                  <a:cubicBezTo>
                    <a:pt x="5533" y="45718"/>
                    <a:pt x="5435" y="45832"/>
                    <a:pt x="5320" y="45931"/>
                  </a:cubicBezTo>
                  <a:cubicBezTo>
                    <a:pt x="5304" y="45947"/>
                    <a:pt x="5304" y="45980"/>
                    <a:pt x="5320" y="45996"/>
                  </a:cubicBezTo>
                  <a:cubicBezTo>
                    <a:pt x="5336" y="46012"/>
                    <a:pt x="5353" y="46012"/>
                    <a:pt x="5353" y="46012"/>
                  </a:cubicBezTo>
                  <a:cubicBezTo>
                    <a:pt x="5369" y="46012"/>
                    <a:pt x="5386" y="46012"/>
                    <a:pt x="5386" y="45996"/>
                  </a:cubicBezTo>
                  <a:cubicBezTo>
                    <a:pt x="5500" y="45898"/>
                    <a:pt x="5598" y="45783"/>
                    <a:pt x="5697" y="45652"/>
                  </a:cubicBezTo>
                  <a:cubicBezTo>
                    <a:pt x="5713" y="45636"/>
                    <a:pt x="5697" y="45603"/>
                    <a:pt x="5680" y="45603"/>
                  </a:cubicBezTo>
                  <a:cubicBezTo>
                    <a:pt x="5672" y="45595"/>
                    <a:pt x="5660" y="45591"/>
                    <a:pt x="5647" y="45591"/>
                  </a:cubicBezTo>
                  <a:close/>
                  <a:moveTo>
                    <a:pt x="591" y="45842"/>
                  </a:moveTo>
                  <a:cubicBezTo>
                    <a:pt x="584" y="45842"/>
                    <a:pt x="578" y="45844"/>
                    <a:pt x="573" y="45849"/>
                  </a:cubicBezTo>
                  <a:cubicBezTo>
                    <a:pt x="557" y="45865"/>
                    <a:pt x="540" y="45898"/>
                    <a:pt x="557" y="45914"/>
                  </a:cubicBezTo>
                  <a:cubicBezTo>
                    <a:pt x="655" y="46045"/>
                    <a:pt x="753" y="46160"/>
                    <a:pt x="851" y="46258"/>
                  </a:cubicBezTo>
                  <a:cubicBezTo>
                    <a:pt x="868" y="46274"/>
                    <a:pt x="884" y="46274"/>
                    <a:pt x="884" y="46274"/>
                  </a:cubicBezTo>
                  <a:cubicBezTo>
                    <a:pt x="901" y="46274"/>
                    <a:pt x="917" y="46274"/>
                    <a:pt x="917" y="46258"/>
                  </a:cubicBezTo>
                  <a:cubicBezTo>
                    <a:pt x="933" y="46242"/>
                    <a:pt x="933" y="46209"/>
                    <a:pt x="917" y="46192"/>
                  </a:cubicBezTo>
                  <a:cubicBezTo>
                    <a:pt x="819" y="46094"/>
                    <a:pt x="721" y="45980"/>
                    <a:pt x="639" y="45865"/>
                  </a:cubicBezTo>
                  <a:cubicBezTo>
                    <a:pt x="627" y="45854"/>
                    <a:pt x="607" y="45842"/>
                    <a:pt x="591" y="45842"/>
                  </a:cubicBezTo>
                  <a:close/>
                  <a:moveTo>
                    <a:pt x="5019" y="46214"/>
                  </a:moveTo>
                  <a:cubicBezTo>
                    <a:pt x="5009" y="46214"/>
                    <a:pt x="4999" y="46218"/>
                    <a:pt x="4993" y="46225"/>
                  </a:cubicBezTo>
                  <a:cubicBezTo>
                    <a:pt x="4878" y="46323"/>
                    <a:pt x="4764" y="46405"/>
                    <a:pt x="4633" y="46471"/>
                  </a:cubicBezTo>
                  <a:cubicBezTo>
                    <a:pt x="4600" y="46487"/>
                    <a:pt x="4600" y="46504"/>
                    <a:pt x="4616" y="46536"/>
                  </a:cubicBezTo>
                  <a:cubicBezTo>
                    <a:pt x="4616" y="46553"/>
                    <a:pt x="4633" y="46553"/>
                    <a:pt x="4649" y="46553"/>
                  </a:cubicBezTo>
                  <a:lnTo>
                    <a:pt x="4665" y="46553"/>
                  </a:lnTo>
                  <a:cubicBezTo>
                    <a:pt x="4813" y="46471"/>
                    <a:pt x="4927" y="46389"/>
                    <a:pt x="5058" y="46291"/>
                  </a:cubicBezTo>
                  <a:cubicBezTo>
                    <a:pt x="5075" y="46291"/>
                    <a:pt x="5075" y="46258"/>
                    <a:pt x="5058" y="46242"/>
                  </a:cubicBezTo>
                  <a:cubicBezTo>
                    <a:pt x="5049" y="46222"/>
                    <a:pt x="5033" y="46214"/>
                    <a:pt x="5019" y="46214"/>
                  </a:cubicBezTo>
                  <a:close/>
                  <a:moveTo>
                    <a:pt x="1243" y="46464"/>
                  </a:moveTo>
                  <a:cubicBezTo>
                    <a:pt x="1227" y="46464"/>
                    <a:pt x="1207" y="46476"/>
                    <a:pt x="1195" y="46487"/>
                  </a:cubicBezTo>
                  <a:cubicBezTo>
                    <a:pt x="1179" y="46504"/>
                    <a:pt x="1195" y="46536"/>
                    <a:pt x="1212" y="46553"/>
                  </a:cubicBezTo>
                  <a:cubicBezTo>
                    <a:pt x="1343" y="46634"/>
                    <a:pt x="1473" y="46700"/>
                    <a:pt x="1604" y="46765"/>
                  </a:cubicBezTo>
                  <a:lnTo>
                    <a:pt x="1621" y="46765"/>
                  </a:lnTo>
                  <a:cubicBezTo>
                    <a:pt x="1637" y="46765"/>
                    <a:pt x="1654" y="46765"/>
                    <a:pt x="1670" y="46749"/>
                  </a:cubicBezTo>
                  <a:cubicBezTo>
                    <a:pt x="1686" y="46733"/>
                    <a:pt x="1670" y="46700"/>
                    <a:pt x="1654" y="46684"/>
                  </a:cubicBezTo>
                  <a:cubicBezTo>
                    <a:pt x="1506" y="46634"/>
                    <a:pt x="1375" y="46553"/>
                    <a:pt x="1261" y="46471"/>
                  </a:cubicBezTo>
                  <a:cubicBezTo>
                    <a:pt x="1256" y="46466"/>
                    <a:pt x="1250" y="46464"/>
                    <a:pt x="1243" y="46464"/>
                  </a:cubicBezTo>
                  <a:close/>
                  <a:moveTo>
                    <a:pt x="4248" y="46660"/>
                  </a:moveTo>
                  <a:cubicBezTo>
                    <a:pt x="4241" y="46660"/>
                    <a:pt x="4233" y="46662"/>
                    <a:pt x="4223" y="46667"/>
                  </a:cubicBezTo>
                  <a:cubicBezTo>
                    <a:pt x="4092" y="46716"/>
                    <a:pt x="3945" y="46765"/>
                    <a:pt x="3814" y="46815"/>
                  </a:cubicBezTo>
                  <a:cubicBezTo>
                    <a:pt x="3781" y="46815"/>
                    <a:pt x="3781" y="46847"/>
                    <a:pt x="3781" y="46864"/>
                  </a:cubicBezTo>
                  <a:cubicBezTo>
                    <a:pt x="3781" y="46880"/>
                    <a:pt x="3798" y="46896"/>
                    <a:pt x="3831" y="46896"/>
                  </a:cubicBezTo>
                  <a:cubicBezTo>
                    <a:pt x="3978" y="46864"/>
                    <a:pt x="4125" y="46815"/>
                    <a:pt x="4272" y="46749"/>
                  </a:cubicBezTo>
                  <a:cubicBezTo>
                    <a:pt x="4289" y="46733"/>
                    <a:pt x="4305" y="46716"/>
                    <a:pt x="4289" y="46684"/>
                  </a:cubicBezTo>
                  <a:cubicBezTo>
                    <a:pt x="4277" y="46672"/>
                    <a:pt x="4266" y="46660"/>
                    <a:pt x="4248" y="46660"/>
                  </a:cubicBezTo>
                  <a:close/>
                  <a:moveTo>
                    <a:pt x="2063" y="46831"/>
                  </a:moveTo>
                  <a:cubicBezTo>
                    <a:pt x="2046" y="46831"/>
                    <a:pt x="2014" y="46847"/>
                    <a:pt x="2014" y="46864"/>
                  </a:cubicBezTo>
                  <a:cubicBezTo>
                    <a:pt x="1997" y="46896"/>
                    <a:pt x="2014" y="46913"/>
                    <a:pt x="2046" y="46929"/>
                  </a:cubicBezTo>
                  <a:cubicBezTo>
                    <a:pt x="2177" y="46962"/>
                    <a:pt x="2341" y="46995"/>
                    <a:pt x="2488" y="47011"/>
                  </a:cubicBezTo>
                  <a:cubicBezTo>
                    <a:pt x="2505" y="47011"/>
                    <a:pt x="2537" y="46995"/>
                    <a:pt x="2537" y="46962"/>
                  </a:cubicBezTo>
                  <a:cubicBezTo>
                    <a:pt x="2537" y="46945"/>
                    <a:pt x="2521" y="46929"/>
                    <a:pt x="2488" y="46913"/>
                  </a:cubicBezTo>
                  <a:cubicBezTo>
                    <a:pt x="2341" y="46896"/>
                    <a:pt x="2210" y="46880"/>
                    <a:pt x="2063" y="46831"/>
                  </a:cubicBezTo>
                  <a:close/>
                  <a:moveTo>
                    <a:pt x="3372" y="46896"/>
                  </a:moveTo>
                  <a:cubicBezTo>
                    <a:pt x="3225" y="46929"/>
                    <a:pt x="3078" y="46945"/>
                    <a:pt x="2930" y="46945"/>
                  </a:cubicBezTo>
                  <a:cubicBezTo>
                    <a:pt x="2914" y="46945"/>
                    <a:pt x="2898" y="46962"/>
                    <a:pt x="2898" y="46978"/>
                  </a:cubicBezTo>
                  <a:cubicBezTo>
                    <a:pt x="2898" y="47011"/>
                    <a:pt x="2914" y="47027"/>
                    <a:pt x="2930" y="47027"/>
                  </a:cubicBezTo>
                  <a:lnTo>
                    <a:pt x="2947" y="47027"/>
                  </a:lnTo>
                  <a:cubicBezTo>
                    <a:pt x="3094" y="47027"/>
                    <a:pt x="3241" y="47011"/>
                    <a:pt x="3389" y="46995"/>
                  </a:cubicBezTo>
                  <a:cubicBezTo>
                    <a:pt x="3421" y="46995"/>
                    <a:pt x="3438" y="46962"/>
                    <a:pt x="3421" y="46945"/>
                  </a:cubicBezTo>
                  <a:cubicBezTo>
                    <a:pt x="3421" y="46913"/>
                    <a:pt x="3405" y="46896"/>
                    <a:pt x="3372" y="4689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14"/>
            <p:cNvSpPr/>
            <p:nvPr/>
          </p:nvSpPr>
          <p:spPr>
            <a:xfrm>
              <a:off x="5155875" y="3915300"/>
              <a:ext cx="169025" cy="147350"/>
            </a:xfrm>
            <a:custGeom>
              <a:avLst/>
              <a:gdLst/>
              <a:ahLst/>
              <a:cxnLst/>
              <a:rect l="l" t="t" r="r" b="b"/>
              <a:pathLst>
                <a:path w="6761" h="5894" extrusionOk="0">
                  <a:moveTo>
                    <a:pt x="1" y="1"/>
                  </a:moveTo>
                  <a:lnTo>
                    <a:pt x="3324" y="5893"/>
                  </a:lnTo>
                  <a:lnTo>
                    <a:pt x="3635" y="3618"/>
                  </a:lnTo>
                  <a:lnTo>
                    <a:pt x="5108" y="4207"/>
                  </a:lnTo>
                  <a:lnTo>
                    <a:pt x="5108" y="4207"/>
                  </a:lnTo>
                  <a:lnTo>
                    <a:pt x="4535" y="2538"/>
                  </a:lnTo>
                  <a:lnTo>
                    <a:pt x="6761" y="162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14"/>
            <p:cNvSpPr/>
            <p:nvPr/>
          </p:nvSpPr>
          <p:spPr>
            <a:xfrm>
              <a:off x="5154250" y="3914225"/>
              <a:ext cx="171900" cy="149650"/>
            </a:xfrm>
            <a:custGeom>
              <a:avLst/>
              <a:gdLst/>
              <a:ahLst/>
              <a:cxnLst/>
              <a:rect l="l" t="t" r="r" b="b"/>
              <a:pathLst>
                <a:path w="6876" h="5986" extrusionOk="0">
                  <a:moveTo>
                    <a:pt x="56" y="0"/>
                  </a:moveTo>
                  <a:cubicBezTo>
                    <a:pt x="41" y="0"/>
                    <a:pt x="26" y="8"/>
                    <a:pt x="17" y="27"/>
                  </a:cubicBezTo>
                  <a:cubicBezTo>
                    <a:pt x="0" y="44"/>
                    <a:pt x="17" y="60"/>
                    <a:pt x="33" y="76"/>
                  </a:cubicBezTo>
                  <a:lnTo>
                    <a:pt x="3765" y="3006"/>
                  </a:lnTo>
                  <a:lnTo>
                    <a:pt x="3356" y="5936"/>
                  </a:lnTo>
                  <a:cubicBezTo>
                    <a:pt x="3339" y="5953"/>
                    <a:pt x="3356" y="5985"/>
                    <a:pt x="3389" y="5985"/>
                  </a:cubicBezTo>
                  <a:cubicBezTo>
                    <a:pt x="3421" y="5985"/>
                    <a:pt x="3438" y="5969"/>
                    <a:pt x="3438" y="5953"/>
                  </a:cubicBezTo>
                  <a:lnTo>
                    <a:pt x="3847" y="2990"/>
                  </a:lnTo>
                  <a:cubicBezTo>
                    <a:pt x="3847" y="2974"/>
                    <a:pt x="3847" y="2957"/>
                    <a:pt x="3831" y="2957"/>
                  </a:cubicBezTo>
                  <a:lnTo>
                    <a:pt x="1408" y="1042"/>
                  </a:lnTo>
                  <a:lnTo>
                    <a:pt x="3912" y="2810"/>
                  </a:lnTo>
                  <a:cubicBezTo>
                    <a:pt x="3921" y="2818"/>
                    <a:pt x="3929" y="2822"/>
                    <a:pt x="3937" y="2822"/>
                  </a:cubicBezTo>
                  <a:cubicBezTo>
                    <a:pt x="3945" y="2822"/>
                    <a:pt x="3953" y="2818"/>
                    <a:pt x="3961" y="2810"/>
                  </a:cubicBezTo>
                  <a:lnTo>
                    <a:pt x="6842" y="1713"/>
                  </a:lnTo>
                  <a:cubicBezTo>
                    <a:pt x="6859" y="1697"/>
                    <a:pt x="6875" y="1681"/>
                    <a:pt x="6859" y="1648"/>
                  </a:cubicBezTo>
                  <a:cubicBezTo>
                    <a:pt x="6859" y="1636"/>
                    <a:pt x="6842" y="1625"/>
                    <a:pt x="6827" y="1625"/>
                  </a:cubicBezTo>
                  <a:cubicBezTo>
                    <a:pt x="6821" y="1625"/>
                    <a:pt x="6814" y="1627"/>
                    <a:pt x="6810" y="1631"/>
                  </a:cubicBezTo>
                  <a:lnTo>
                    <a:pt x="3945" y="2728"/>
                  </a:lnTo>
                  <a:lnTo>
                    <a:pt x="82" y="11"/>
                  </a:lnTo>
                  <a:cubicBezTo>
                    <a:pt x="75" y="4"/>
                    <a:pt x="66" y="0"/>
                    <a:pt x="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1" name="Google Shape;1531;p14"/>
          <p:cNvSpPr/>
          <p:nvPr/>
        </p:nvSpPr>
        <p:spPr>
          <a:xfrm rot="-7912719">
            <a:off x="3180102" y="-129623"/>
            <a:ext cx="503381" cy="577651"/>
          </a:xfrm>
          <a:custGeom>
            <a:avLst/>
            <a:gdLst/>
            <a:ahLst/>
            <a:cxnLst/>
            <a:rect l="l" t="t" r="r" b="b"/>
            <a:pathLst>
              <a:path w="3111" h="3570" extrusionOk="0">
                <a:moveTo>
                  <a:pt x="2342" y="1"/>
                </a:moveTo>
                <a:lnTo>
                  <a:pt x="1" y="1572"/>
                </a:lnTo>
                <a:lnTo>
                  <a:pt x="3111" y="3569"/>
                </a:lnTo>
                <a:lnTo>
                  <a:pt x="234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14"/>
          <p:cNvSpPr/>
          <p:nvPr/>
        </p:nvSpPr>
        <p:spPr>
          <a:xfrm>
            <a:off x="-368012" y="4106963"/>
            <a:ext cx="674100" cy="674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14"/>
          <p:cNvSpPr/>
          <p:nvPr/>
        </p:nvSpPr>
        <p:spPr>
          <a:xfrm rot="-917293" flipH="1">
            <a:off x="8406804" y="615084"/>
            <a:ext cx="252196" cy="250977"/>
          </a:xfrm>
          <a:custGeom>
            <a:avLst/>
            <a:gdLst/>
            <a:ahLst/>
            <a:cxnLst/>
            <a:rect l="l" t="t" r="r" b="b"/>
            <a:pathLst>
              <a:path w="8202" h="8163" extrusionOk="0">
                <a:moveTo>
                  <a:pt x="4231" y="1"/>
                </a:moveTo>
                <a:cubicBezTo>
                  <a:pt x="4186" y="1"/>
                  <a:pt x="4140" y="22"/>
                  <a:pt x="4109" y="69"/>
                </a:cubicBezTo>
                <a:lnTo>
                  <a:pt x="3356" y="1362"/>
                </a:lnTo>
                <a:cubicBezTo>
                  <a:pt x="2898" y="2131"/>
                  <a:pt x="2227" y="2753"/>
                  <a:pt x="1441" y="3146"/>
                </a:cubicBezTo>
                <a:lnTo>
                  <a:pt x="99" y="3833"/>
                </a:lnTo>
                <a:cubicBezTo>
                  <a:pt x="0" y="3882"/>
                  <a:pt x="0" y="4013"/>
                  <a:pt x="82" y="4062"/>
                </a:cubicBezTo>
                <a:lnTo>
                  <a:pt x="1375" y="4832"/>
                </a:lnTo>
                <a:cubicBezTo>
                  <a:pt x="2145" y="5290"/>
                  <a:pt x="2767" y="5945"/>
                  <a:pt x="3160" y="6747"/>
                </a:cubicBezTo>
                <a:lnTo>
                  <a:pt x="3847" y="8089"/>
                </a:lnTo>
                <a:cubicBezTo>
                  <a:pt x="3872" y="8138"/>
                  <a:pt x="3917" y="8163"/>
                  <a:pt x="3962" y="8163"/>
                </a:cubicBezTo>
                <a:cubicBezTo>
                  <a:pt x="4007" y="8163"/>
                  <a:pt x="4052" y="8138"/>
                  <a:pt x="4076" y="8089"/>
                </a:cubicBezTo>
                <a:lnTo>
                  <a:pt x="4846" y="6796"/>
                </a:lnTo>
                <a:cubicBezTo>
                  <a:pt x="5304" y="6027"/>
                  <a:pt x="5959" y="5405"/>
                  <a:pt x="6761" y="5012"/>
                </a:cubicBezTo>
                <a:lnTo>
                  <a:pt x="8103" y="4341"/>
                </a:lnTo>
                <a:cubicBezTo>
                  <a:pt x="8201" y="4292"/>
                  <a:pt x="8201" y="4161"/>
                  <a:pt x="8119" y="4095"/>
                </a:cubicBezTo>
                <a:lnTo>
                  <a:pt x="6810" y="3326"/>
                </a:lnTo>
                <a:cubicBezTo>
                  <a:pt x="6040" y="2884"/>
                  <a:pt x="5435" y="2213"/>
                  <a:pt x="5026" y="1427"/>
                </a:cubicBezTo>
                <a:lnTo>
                  <a:pt x="4354" y="69"/>
                </a:lnTo>
                <a:cubicBezTo>
                  <a:pt x="4329" y="26"/>
                  <a:pt x="4281" y="1"/>
                  <a:pt x="4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4" name="Google Shape;1534;p14"/>
          <p:cNvGrpSpPr/>
          <p:nvPr/>
        </p:nvGrpSpPr>
        <p:grpSpPr>
          <a:xfrm>
            <a:off x="2398841" y="4567738"/>
            <a:ext cx="3674346" cy="717459"/>
            <a:chOff x="2455175" y="4567750"/>
            <a:chExt cx="3179600" cy="620800"/>
          </a:xfrm>
        </p:grpSpPr>
        <p:sp>
          <p:nvSpPr>
            <p:cNvPr id="1535" name="Google Shape;1535;p14"/>
            <p:cNvSpPr/>
            <p:nvPr/>
          </p:nvSpPr>
          <p:spPr>
            <a:xfrm rot="10800000" flipH="1">
              <a:off x="2455175" y="5181575"/>
              <a:ext cx="3700" cy="6975"/>
            </a:xfrm>
            <a:custGeom>
              <a:avLst/>
              <a:gdLst/>
              <a:ahLst/>
              <a:cxnLst/>
              <a:rect l="l" t="t" r="r" b="b"/>
              <a:pathLst>
                <a:path w="148" h="279" extrusionOk="0">
                  <a:moveTo>
                    <a:pt x="0" y="0"/>
                  </a:moveTo>
                  <a:lnTo>
                    <a:pt x="0" y="279"/>
                  </a:lnTo>
                  <a:lnTo>
                    <a:pt x="33" y="279"/>
                  </a:lnTo>
                  <a:cubicBezTo>
                    <a:pt x="49" y="279"/>
                    <a:pt x="82" y="279"/>
                    <a:pt x="99" y="246"/>
                  </a:cubicBezTo>
                  <a:cubicBezTo>
                    <a:pt x="148" y="213"/>
                    <a:pt x="148" y="148"/>
                    <a:pt x="99" y="99"/>
                  </a:cubicBezTo>
                  <a:cubicBezTo>
                    <a:pt x="66" y="66"/>
                    <a:pt x="33" y="33"/>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14"/>
            <p:cNvSpPr/>
            <p:nvPr/>
          </p:nvSpPr>
          <p:spPr>
            <a:xfrm rot="10800000" flipH="1">
              <a:off x="2471950" y="5145975"/>
              <a:ext cx="24975" cy="22625"/>
            </a:xfrm>
            <a:custGeom>
              <a:avLst/>
              <a:gdLst/>
              <a:ahLst/>
              <a:cxnLst/>
              <a:rect l="l" t="t" r="r" b="b"/>
              <a:pathLst>
                <a:path w="999" h="905" extrusionOk="0">
                  <a:moveTo>
                    <a:pt x="113" y="0"/>
                  </a:moveTo>
                  <a:cubicBezTo>
                    <a:pt x="86" y="0"/>
                    <a:pt x="58" y="13"/>
                    <a:pt x="33" y="37"/>
                  </a:cubicBezTo>
                  <a:cubicBezTo>
                    <a:pt x="0" y="70"/>
                    <a:pt x="0" y="135"/>
                    <a:pt x="33" y="185"/>
                  </a:cubicBezTo>
                  <a:cubicBezTo>
                    <a:pt x="295" y="414"/>
                    <a:pt x="557" y="659"/>
                    <a:pt x="819" y="888"/>
                  </a:cubicBezTo>
                  <a:cubicBezTo>
                    <a:pt x="835" y="905"/>
                    <a:pt x="868" y="905"/>
                    <a:pt x="884" y="905"/>
                  </a:cubicBezTo>
                  <a:cubicBezTo>
                    <a:pt x="917" y="905"/>
                    <a:pt x="950" y="905"/>
                    <a:pt x="966" y="872"/>
                  </a:cubicBezTo>
                  <a:cubicBezTo>
                    <a:pt x="999" y="839"/>
                    <a:pt x="999" y="757"/>
                    <a:pt x="950" y="725"/>
                  </a:cubicBezTo>
                  <a:cubicBezTo>
                    <a:pt x="704" y="496"/>
                    <a:pt x="442" y="266"/>
                    <a:pt x="181" y="37"/>
                  </a:cubicBezTo>
                  <a:cubicBezTo>
                    <a:pt x="164" y="13"/>
                    <a:pt x="140" y="0"/>
                    <a:pt x="1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14"/>
            <p:cNvSpPr/>
            <p:nvPr/>
          </p:nvSpPr>
          <p:spPr>
            <a:xfrm rot="10800000" flipH="1">
              <a:off x="5448950" y="5134500"/>
              <a:ext cx="31125" cy="5775"/>
            </a:xfrm>
            <a:custGeom>
              <a:avLst/>
              <a:gdLst/>
              <a:ahLst/>
              <a:cxnLst/>
              <a:rect l="l" t="t" r="r" b="b"/>
              <a:pathLst>
                <a:path w="1245" h="231" extrusionOk="0">
                  <a:moveTo>
                    <a:pt x="99" y="1"/>
                  </a:moveTo>
                  <a:cubicBezTo>
                    <a:pt x="50" y="1"/>
                    <a:pt x="1" y="50"/>
                    <a:pt x="1" y="99"/>
                  </a:cubicBezTo>
                  <a:cubicBezTo>
                    <a:pt x="1" y="165"/>
                    <a:pt x="50" y="214"/>
                    <a:pt x="99" y="214"/>
                  </a:cubicBezTo>
                  <a:lnTo>
                    <a:pt x="197" y="214"/>
                  </a:lnTo>
                  <a:cubicBezTo>
                    <a:pt x="525" y="214"/>
                    <a:pt x="836" y="214"/>
                    <a:pt x="1147" y="230"/>
                  </a:cubicBezTo>
                  <a:cubicBezTo>
                    <a:pt x="1196" y="230"/>
                    <a:pt x="1245" y="181"/>
                    <a:pt x="1245" y="116"/>
                  </a:cubicBezTo>
                  <a:cubicBezTo>
                    <a:pt x="1245" y="66"/>
                    <a:pt x="1212" y="17"/>
                    <a:pt x="1147" y="17"/>
                  </a:cubicBezTo>
                  <a:cubicBezTo>
                    <a:pt x="836" y="1"/>
                    <a:pt x="525" y="1"/>
                    <a:pt x="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14"/>
            <p:cNvSpPr/>
            <p:nvPr/>
          </p:nvSpPr>
          <p:spPr>
            <a:xfrm rot="10800000" flipH="1">
              <a:off x="5396575" y="5133275"/>
              <a:ext cx="31550" cy="6575"/>
            </a:xfrm>
            <a:custGeom>
              <a:avLst/>
              <a:gdLst/>
              <a:ahLst/>
              <a:cxnLst/>
              <a:rect l="l" t="t" r="r" b="b"/>
              <a:pathLst>
                <a:path w="1262" h="263" extrusionOk="0">
                  <a:moveTo>
                    <a:pt x="1146" y="0"/>
                  </a:moveTo>
                  <a:cubicBezTo>
                    <a:pt x="803" y="17"/>
                    <a:pt x="443" y="33"/>
                    <a:pt x="99" y="49"/>
                  </a:cubicBezTo>
                  <a:cubicBezTo>
                    <a:pt x="50" y="66"/>
                    <a:pt x="1" y="115"/>
                    <a:pt x="1" y="164"/>
                  </a:cubicBezTo>
                  <a:cubicBezTo>
                    <a:pt x="1" y="229"/>
                    <a:pt x="50" y="262"/>
                    <a:pt x="115" y="262"/>
                  </a:cubicBezTo>
                  <a:cubicBezTo>
                    <a:pt x="459" y="246"/>
                    <a:pt x="819" y="229"/>
                    <a:pt x="1146" y="213"/>
                  </a:cubicBezTo>
                  <a:cubicBezTo>
                    <a:pt x="1212" y="213"/>
                    <a:pt x="1261" y="164"/>
                    <a:pt x="1261" y="99"/>
                  </a:cubicBezTo>
                  <a:cubicBezTo>
                    <a:pt x="1245" y="49"/>
                    <a:pt x="1196" y="0"/>
                    <a:pt x="1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14"/>
            <p:cNvSpPr/>
            <p:nvPr/>
          </p:nvSpPr>
          <p:spPr>
            <a:xfrm rot="10800000" flipH="1">
              <a:off x="5500925" y="5130825"/>
              <a:ext cx="31525" cy="7800"/>
            </a:xfrm>
            <a:custGeom>
              <a:avLst/>
              <a:gdLst/>
              <a:ahLst/>
              <a:cxnLst/>
              <a:rect l="l" t="t" r="r" b="b"/>
              <a:pathLst>
                <a:path w="1261" h="312" extrusionOk="0">
                  <a:moveTo>
                    <a:pt x="115" y="0"/>
                  </a:moveTo>
                  <a:cubicBezTo>
                    <a:pt x="66" y="0"/>
                    <a:pt x="17" y="33"/>
                    <a:pt x="1" y="99"/>
                  </a:cubicBezTo>
                  <a:cubicBezTo>
                    <a:pt x="1" y="148"/>
                    <a:pt x="50" y="213"/>
                    <a:pt x="99" y="213"/>
                  </a:cubicBezTo>
                  <a:cubicBezTo>
                    <a:pt x="443" y="230"/>
                    <a:pt x="803" y="262"/>
                    <a:pt x="1146" y="295"/>
                  </a:cubicBezTo>
                  <a:cubicBezTo>
                    <a:pt x="1146" y="311"/>
                    <a:pt x="1146" y="311"/>
                    <a:pt x="1146" y="311"/>
                  </a:cubicBezTo>
                  <a:cubicBezTo>
                    <a:pt x="1212" y="311"/>
                    <a:pt x="1245" y="262"/>
                    <a:pt x="1261" y="213"/>
                  </a:cubicBezTo>
                  <a:cubicBezTo>
                    <a:pt x="1261" y="148"/>
                    <a:pt x="1228" y="99"/>
                    <a:pt x="1163" y="99"/>
                  </a:cubicBezTo>
                  <a:cubicBezTo>
                    <a:pt x="819" y="50"/>
                    <a:pt x="475" y="33"/>
                    <a:pt x="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14"/>
            <p:cNvSpPr/>
            <p:nvPr/>
          </p:nvSpPr>
          <p:spPr>
            <a:xfrm rot="10800000" flipH="1">
              <a:off x="5344600" y="5128375"/>
              <a:ext cx="31550" cy="7875"/>
            </a:xfrm>
            <a:custGeom>
              <a:avLst/>
              <a:gdLst/>
              <a:ahLst/>
              <a:cxnLst/>
              <a:rect l="l" t="t" r="r" b="b"/>
              <a:pathLst>
                <a:path w="1262" h="315" extrusionOk="0">
                  <a:moveTo>
                    <a:pt x="1156" y="0"/>
                  </a:moveTo>
                  <a:cubicBezTo>
                    <a:pt x="1148" y="0"/>
                    <a:pt x="1139" y="1"/>
                    <a:pt x="1130" y="4"/>
                  </a:cubicBezTo>
                  <a:cubicBezTo>
                    <a:pt x="918" y="20"/>
                    <a:pt x="688" y="36"/>
                    <a:pt x="476" y="69"/>
                  </a:cubicBezTo>
                  <a:cubicBezTo>
                    <a:pt x="345" y="85"/>
                    <a:pt x="214" y="85"/>
                    <a:pt x="99" y="102"/>
                  </a:cubicBezTo>
                  <a:cubicBezTo>
                    <a:pt x="34" y="118"/>
                    <a:pt x="1" y="167"/>
                    <a:pt x="1" y="216"/>
                  </a:cubicBezTo>
                  <a:cubicBezTo>
                    <a:pt x="1" y="282"/>
                    <a:pt x="50" y="315"/>
                    <a:pt x="99" y="315"/>
                  </a:cubicBezTo>
                  <a:lnTo>
                    <a:pt x="115" y="315"/>
                  </a:lnTo>
                  <a:cubicBezTo>
                    <a:pt x="246" y="298"/>
                    <a:pt x="361" y="282"/>
                    <a:pt x="492" y="266"/>
                  </a:cubicBezTo>
                  <a:cubicBezTo>
                    <a:pt x="721" y="249"/>
                    <a:pt x="934" y="233"/>
                    <a:pt x="1163" y="200"/>
                  </a:cubicBezTo>
                  <a:cubicBezTo>
                    <a:pt x="1212" y="200"/>
                    <a:pt x="1261" y="151"/>
                    <a:pt x="1245" y="85"/>
                  </a:cubicBezTo>
                  <a:cubicBezTo>
                    <a:pt x="1245" y="43"/>
                    <a:pt x="1208" y="0"/>
                    <a:pt x="11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14"/>
            <p:cNvSpPr/>
            <p:nvPr/>
          </p:nvSpPr>
          <p:spPr>
            <a:xfrm rot="10800000" flipH="1">
              <a:off x="5552900" y="5123050"/>
              <a:ext cx="31125" cy="9850"/>
            </a:xfrm>
            <a:custGeom>
              <a:avLst/>
              <a:gdLst/>
              <a:ahLst/>
              <a:cxnLst/>
              <a:rect l="l" t="t" r="r" b="b"/>
              <a:pathLst>
                <a:path w="1245" h="394" extrusionOk="0">
                  <a:moveTo>
                    <a:pt x="131" y="1"/>
                  </a:moveTo>
                  <a:cubicBezTo>
                    <a:pt x="66" y="1"/>
                    <a:pt x="17" y="33"/>
                    <a:pt x="0" y="99"/>
                  </a:cubicBezTo>
                  <a:cubicBezTo>
                    <a:pt x="0" y="148"/>
                    <a:pt x="33" y="197"/>
                    <a:pt x="99" y="213"/>
                  </a:cubicBezTo>
                  <a:cubicBezTo>
                    <a:pt x="442" y="262"/>
                    <a:pt x="786" y="328"/>
                    <a:pt x="1113" y="393"/>
                  </a:cubicBezTo>
                  <a:lnTo>
                    <a:pt x="1146" y="393"/>
                  </a:lnTo>
                  <a:cubicBezTo>
                    <a:pt x="1195" y="393"/>
                    <a:pt x="1228" y="361"/>
                    <a:pt x="1244" y="312"/>
                  </a:cubicBezTo>
                  <a:cubicBezTo>
                    <a:pt x="1244" y="262"/>
                    <a:pt x="1212" y="197"/>
                    <a:pt x="1163" y="181"/>
                  </a:cubicBezTo>
                  <a:cubicBezTo>
                    <a:pt x="819" y="115"/>
                    <a:pt x="475" y="66"/>
                    <a:pt x="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14"/>
            <p:cNvSpPr/>
            <p:nvPr/>
          </p:nvSpPr>
          <p:spPr>
            <a:xfrm rot="10800000" flipH="1">
              <a:off x="5292650" y="5121000"/>
              <a:ext cx="31525" cy="9125"/>
            </a:xfrm>
            <a:custGeom>
              <a:avLst/>
              <a:gdLst/>
              <a:ahLst/>
              <a:cxnLst/>
              <a:rect l="l" t="t" r="r" b="b"/>
              <a:pathLst>
                <a:path w="1261" h="365" extrusionOk="0">
                  <a:moveTo>
                    <a:pt x="1155" y="1"/>
                  </a:moveTo>
                  <a:cubicBezTo>
                    <a:pt x="1147" y="1"/>
                    <a:pt x="1138" y="2"/>
                    <a:pt x="1130" y="4"/>
                  </a:cubicBezTo>
                  <a:cubicBezTo>
                    <a:pt x="786" y="53"/>
                    <a:pt x="442" y="102"/>
                    <a:pt x="98" y="151"/>
                  </a:cubicBezTo>
                  <a:cubicBezTo>
                    <a:pt x="33" y="168"/>
                    <a:pt x="0" y="217"/>
                    <a:pt x="16" y="282"/>
                  </a:cubicBezTo>
                  <a:cubicBezTo>
                    <a:pt x="16" y="332"/>
                    <a:pt x="66" y="364"/>
                    <a:pt x="115" y="364"/>
                  </a:cubicBezTo>
                  <a:lnTo>
                    <a:pt x="131" y="364"/>
                  </a:lnTo>
                  <a:cubicBezTo>
                    <a:pt x="475" y="315"/>
                    <a:pt x="819" y="250"/>
                    <a:pt x="1162" y="201"/>
                  </a:cubicBezTo>
                  <a:cubicBezTo>
                    <a:pt x="1211" y="201"/>
                    <a:pt x="1260" y="151"/>
                    <a:pt x="1244" y="86"/>
                  </a:cubicBezTo>
                  <a:cubicBezTo>
                    <a:pt x="1244" y="43"/>
                    <a:pt x="1207" y="1"/>
                    <a:pt x="11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14"/>
            <p:cNvSpPr/>
            <p:nvPr/>
          </p:nvSpPr>
          <p:spPr>
            <a:xfrm rot="10800000" flipH="1">
              <a:off x="2511225" y="5112825"/>
              <a:ext cx="26225" cy="21350"/>
            </a:xfrm>
            <a:custGeom>
              <a:avLst/>
              <a:gdLst/>
              <a:ahLst/>
              <a:cxnLst/>
              <a:rect l="l" t="t" r="r" b="b"/>
              <a:pathLst>
                <a:path w="1049" h="854" extrusionOk="0">
                  <a:moveTo>
                    <a:pt x="120" y="1"/>
                  </a:moveTo>
                  <a:cubicBezTo>
                    <a:pt x="87" y="1"/>
                    <a:pt x="54" y="15"/>
                    <a:pt x="34" y="35"/>
                  </a:cubicBezTo>
                  <a:cubicBezTo>
                    <a:pt x="1" y="84"/>
                    <a:pt x="1" y="150"/>
                    <a:pt x="50" y="183"/>
                  </a:cubicBezTo>
                  <a:cubicBezTo>
                    <a:pt x="312" y="412"/>
                    <a:pt x="590" y="624"/>
                    <a:pt x="868" y="837"/>
                  </a:cubicBezTo>
                  <a:cubicBezTo>
                    <a:pt x="885" y="854"/>
                    <a:pt x="901" y="854"/>
                    <a:pt x="934" y="854"/>
                  </a:cubicBezTo>
                  <a:cubicBezTo>
                    <a:pt x="967" y="854"/>
                    <a:pt x="999" y="854"/>
                    <a:pt x="1016" y="821"/>
                  </a:cubicBezTo>
                  <a:cubicBezTo>
                    <a:pt x="1048" y="772"/>
                    <a:pt x="1032" y="706"/>
                    <a:pt x="999" y="674"/>
                  </a:cubicBezTo>
                  <a:cubicBezTo>
                    <a:pt x="721" y="461"/>
                    <a:pt x="443" y="248"/>
                    <a:pt x="181" y="19"/>
                  </a:cubicBezTo>
                  <a:cubicBezTo>
                    <a:pt x="162" y="6"/>
                    <a:pt x="141" y="1"/>
                    <a:pt x="1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14"/>
            <p:cNvSpPr/>
            <p:nvPr/>
          </p:nvSpPr>
          <p:spPr>
            <a:xfrm rot="10800000" flipH="1">
              <a:off x="5241500" y="5111175"/>
              <a:ext cx="31125" cy="10375"/>
            </a:xfrm>
            <a:custGeom>
              <a:avLst/>
              <a:gdLst/>
              <a:ahLst/>
              <a:cxnLst/>
              <a:rect l="l" t="t" r="r" b="b"/>
              <a:pathLst>
                <a:path w="1245" h="415" extrusionOk="0">
                  <a:moveTo>
                    <a:pt x="1139" y="1"/>
                  </a:moveTo>
                  <a:cubicBezTo>
                    <a:pt x="1130" y="1"/>
                    <a:pt x="1122" y="2"/>
                    <a:pt x="1113" y="5"/>
                  </a:cubicBezTo>
                  <a:cubicBezTo>
                    <a:pt x="769" y="70"/>
                    <a:pt x="426" y="136"/>
                    <a:pt x="82" y="218"/>
                  </a:cubicBezTo>
                  <a:cubicBezTo>
                    <a:pt x="33" y="218"/>
                    <a:pt x="0" y="283"/>
                    <a:pt x="0" y="332"/>
                  </a:cubicBezTo>
                  <a:cubicBezTo>
                    <a:pt x="16" y="381"/>
                    <a:pt x="66" y="414"/>
                    <a:pt x="115" y="414"/>
                  </a:cubicBezTo>
                  <a:lnTo>
                    <a:pt x="131" y="414"/>
                  </a:lnTo>
                  <a:cubicBezTo>
                    <a:pt x="475" y="349"/>
                    <a:pt x="802" y="267"/>
                    <a:pt x="1146" y="201"/>
                  </a:cubicBezTo>
                  <a:cubicBezTo>
                    <a:pt x="1211" y="201"/>
                    <a:pt x="1244" y="136"/>
                    <a:pt x="1228" y="87"/>
                  </a:cubicBezTo>
                  <a:cubicBezTo>
                    <a:pt x="1228" y="32"/>
                    <a:pt x="1183" y="1"/>
                    <a:pt x="11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14"/>
            <p:cNvSpPr/>
            <p:nvPr/>
          </p:nvSpPr>
          <p:spPr>
            <a:xfrm rot="10800000" flipH="1">
              <a:off x="5604050" y="5109950"/>
              <a:ext cx="30725" cy="12425"/>
            </a:xfrm>
            <a:custGeom>
              <a:avLst/>
              <a:gdLst/>
              <a:ahLst/>
              <a:cxnLst/>
              <a:rect l="l" t="t" r="r" b="b"/>
              <a:pathLst>
                <a:path w="1229" h="497" extrusionOk="0">
                  <a:moveTo>
                    <a:pt x="104" y="1"/>
                  </a:moveTo>
                  <a:cubicBezTo>
                    <a:pt x="61" y="1"/>
                    <a:pt x="17" y="30"/>
                    <a:pt x="17" y="71"/>
                  </a:cubicBezTo>
                  <a:cubicBezTo>
                    <a:pt x="0" y="136"/>
                    <a:pt x="33" y="185"/>
                    <a:pt x="82" y="202"/>
                  </a:cubicBezTo>
                  <a:cubicBezTo>
                    <a:pt x="426" y="300"/>
                    <a:pt x="753" y="382"/>
                    <a:pt x="1081" y="496"/>
                  </a:cubicBezTo>
                  <a:lnTo>
                    <a:pt x="1114" y="496"/>
                  </a:lnTo>
                  <a:cubicBezTo>
                    <a:pt x="1163" y="496"/>
                    <a:pt x="1195" y="463"/>
                    <a:pt x="1212" y="414"/>
                  </a:cubicBezTo>
                  <a:cubicBezTo>
                    <a:pt x="1228" y="365"/>
                    <a:pt x="1195" y="316"/>
                    <a:pt x="1146" y="283"/>
                  </a:cubicBezTo>
                  <a:cubicBezTo>
                    <a:pt x="819" y="185"/>
                    <a:pt x="475" y="87"/>
                    <a:pt x="131" y="5"/>
                  </a:cubicBezTo>
                  <a:cubicBezTo>
                    <a:pt x="123" y="2"/>
                    <a:pt x="114" y="1"/>
                    <a:pt x="1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14"/>
            <p:cNvSpPr/>
            <p:nvPr/>
          </p:nvSpPr>
          <p:spPr>
            <a:xfrm rot="10800000" flipH="1">
              <a:off x="5190325" y="5098900"/>
              <a:ext cx="31125" cy="11600"/>
            </a:xfrm>
            <a:custGeom>
              <a:avLst/>
              <a:gdLst/>
              <a:ahLst/>
              <a:cxnLst/>
              <a:rect l="l" t="t" r="r" b="b"/>
              <a:pathLst>
                <a:path w="1245" h="464" extrusionOk="0">
                  <a:moveTo>
                    <a:pt x="1140" y="1"/>
                  </a:moveTo>
                  <a:cubicBezTo>
                    <a:pt x="1131" y="1"/>
                    <a:pt x="1122" y="2"/>
                    <a:pt x="1114" y="5"/>
                  </a:cubicBezTo>
                  <a:cubicBezTo>
                    <a:pt x="770" y="87"/>
                    <a:pt x="427" y="169"/>
                    <a:pt x="99" y="267"/>
                  </a:cubicBezTo>
                  <a:cubicBezTo>
                    <a:pt x="34" y="283"/>
                    <a:pt x="1" y="332"/>
                    <a:pt x="17" y="398"/>
                  </a:cubicBezTo>
                  <a:cubicBezTo>
                    <a:pt x="34" y="430"/>
                    <a:pt x="83" y="463"/>
                    <a:pt x="116" y="463"/>
                  </a:cubicBezTo>
                  <a:lnTo>
                    <a:pt x="148" y="463"/>
                  </a:lnTo>
                  <a:cubicBezTo>
                    <a:pt x="492" y="381"/>
                    <a:pt x="819" y="283"/>
                    <a:pt x="1163" y="201"/>
                  </a:cubicBezTo>
                  <a:cubicBezTo>
                    <a:pt x="1212" y="201"/>
                    <a:pt x="1245" y="136"/>
                    <a:pt x="1245" y="87"/>
                  </a:cubicBezTo>
                  <a:cubicBezTo>
                    <a:pt x="1231" y="32"/>
                    <a:pt x="1184"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14"/>
            <p:cNvSpPr/>
            <p:nvPr/>
          </p:nvSpPr>
          <p:spPr>
            <a:xfrm rot="10800000" flipH="1">
              <a:off x="5140425" y="5084175"/>
              <a:ext cx="30700" cy="12825"/>
            </a:xfrm>
            <a:custGeom>
              <a:avLst/>
              <a:gdLst/>
              <a:ahLst/>
              <a:cxnLst/>
              <a:rect l="l" t="t" r="r" b="b"/>
              <a:pathLst>
                <a:path w="1228" h="513" extrusionOk="0">
                  <a:moveTo>
                    <a:pt x="1114" y="1"/>
                  </a:moveTo>
                  <a:cubicBezTo>
                    <a:pt x="1103" y="1"/>
                    <a:pt x="1092" y="2"/>
                    <a:pt x="1080" y="5"/>
                  </a:cubicBezTo>
                  <a:cubicBezTo>
                    <a:pt x="753" y="103"/>
                    <a:pt x="409" y="201"/>
                    <a:pt x="82" y="316"/>
                  </a:cubicBezTo>
                  <a:cubicBezTo>
                    <a:pt x="33" y="332"/>
                    <a:pt x="0" y="381"/>
                    <a:pt x="16" y="447"/>
                  </a:cubicBezTo>
                  <a:cubicBezTo>
                    <a:pt x="33" y="496"/>
                    <a:pt x="66" y="512"/>
                    <a:pt x="115" y="512"/>
                  </a:cubicBezTo>
                  <a:lnTo>
                    <a:pt x="147" y="512"/>
                  </a:lnTo>
                  <a:cubicBezTo>
                    <a:pt x="475" y="398"/>
                    <a:pt x="802" y="300"/>
                    <a:pt x="1146" y="201"/>
                  </a:cubicBezTo>
                  <a:cubicBezTo>
                    <a:pt x="1195" y="185"/>
                    <a:pt x="1228" y="136"/>
                    <a:pt x="1211" y="70"/>
                  </a:cubicBezTo>
                  <a:cubicBezTo>
                    <a:pt x="1198" y="30"/>
                    <a:pt x="1162" y="1"/>
                    <a:pt x="11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14"/>
            <p:cNvSpPr/>
            <p:nvPr/>
          </p:nvSpPr>
          <p:spPr>
            <a:xfrm rot="10800000" flipH="1">
              <a:off x="2552575" y="5082125"/>
              <a:ext cx="27025" cy="20100"/>
            </a:xfrm>
            <a:custGeom>
              <a:avLst/>
              <a:gdLst/>
              <a:ahLst/>
              <a:cxnLst/>
              <a:rect l="l" t="t" r="r" b="b"/>
              <a:pathLst>
                <a:path w="1081" h="804" extrusionOk="0">
                  <a:moveTo>
                    <a:pt x="124" y="1"/>
                  </a:moveTo>
                  <a:cubicBezTo>
                    <a:pt x="89" y="1"/>
                    <a:pt x="54" y="19"/>
                    <a:pt x="33" y="50"/>
                  </a:cubicBezTo>
                  <a:cubicBezTo>
                    <a:pt x="0" y="83"/>
                    <a:pt x="0" y="149"/>
                    <a:pt x="49" y="198"/>
                  </a:cubicBezTo>
                  <a:cubicBezTo>
                    <a:pt x="327" y="394"/>
                    <a:pt x="622" y="590"/>
                    <a:pt x="900" y="787"/>
                  </a:cubicBezTo>
                  <a:cubicBezTo>
                    <a:pt x="933" y="803"/>
                    <a:pt x="949" y="803"/>
                    <a:pt x="966" y="803"/>
                  </a:cubicBezTo>
                  <a:cubicBezTo>
                    <a:pt x="999" y="803"/>
                    <a:pt x="1031" y="787"/>
                    <a:pt x="1048" y="771"/>
                  </a:cubicBezTo>
                  <a:cubicBezTo>
                    <a:pt x="1080" y="721"/>
                    <a:pt x="1080" y="656"/>
                    <a:pt x="1031" y="623"/>
                  </a:cubicBezTo>
                  <a:cubicBezTo>
                    <a:pt x="737" y="427"/>
                    <a:pt x="458" y="214"/>
                    <a:pt x="180" y="18"/>
                  </a:cubicBezTo>
                  <a:cubicBezTo>
                    <a:pt x="163" y="6"/>
                    <a:pt x="143" y="1"/>
                    <a:pt x="1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14"/>
            <p:cNvSpPr/>
            <p:nvPr/>
          </p:nvSpPr>
          <p:spPr>
            <a:xfrm rot="10800000" flipH="1">
              <a:off x="5090900" y="5067000"/>
              <a:ext cx="30300" cy="14025"/>
            </a:xfrm>
            <a:custGeom>
              <a:avLst/>
              <a:gdLst/>
              <a:ahLst/>
              <a:cxnLst/>
              <a:rect l="l" t="t" r="r" b="b"/>
              <a:pathLst>
                <a:path w="1212" h="561" extrusionOk="0">
                  <a:moveTo>
                    <a:pt x="1098" y="0"/>
                  </a:moveTo>
                  <a:cubicBezTo>
                    <a:pt x="1087" y="0"/>
                    <a:pt x="1076" y="1"/>
                    <a:pt x="1064" y="4"/>
                  </a:cubicBezTo>
                  <a:cubicBezTo>
                    <a:pt x="737" y="119"/>
                    <a:pt x="410" y="234"/>
                    <a:pt x="82" y="364"/>
                  </a:cubicBezTo>
                  <a:cubicBezTo>
                    <a:pt x="33" y="381"/>
                    <a:pt x="0" y="430"/>
                    <a:pt x="17" y="495"/>
                  </a:cubicBezTo>
                  <a:cubicBezTo>
                    <a:pt x="33" y="528"/>
                    <a:pt x="82" y="561"/>
                    <a:pt x="115" y="561"/>
                  </a:cubicBezTo>
                  <a:cubicBezTo>
                    <a:pt x="131" y="561"/>
                    <a:pt x="148" y="561"/>
                    <a:pt x="148" y="545"/>
                  </a:cubicBezTo>
                  <a:cubicBezTo>
                    <a:pt x="475" y="430"/>
                    <a:pt x="803" y="315"/>
                    <a:pt x="1130" y="201"/>
                  </a:cubicBezTo>
                  <a:cubicBezTo>
                    <a:pt x="1195" y="184"/>
                    <a:pt x="1212" y="119"/>
                    <a:pt x="1195" y="70"/>
                  </a:cubicBezTo>
                  <a:cubicBezTo>
                    <a:pt x="1182" y="29"/>
                    <a:pt x="1146" y="0"/>
                    <a:pt x="10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14"/>
            <p:cNvSpPr/>
            <p:nvPr/>
          </p:nvSpPr>
          <p:spPr>
            <a:xfrm rot="10800000" flipH="1">
              <a:off x="2595525" y="5053900"/>
              <a:ext cx="28275" cy="18850"/>
            </a:xfrm>
            <a:custGeom>
              <a:avLst/>
              <a:gdLst/>
              <a:ahLst/>
              <a:cxnLst/>
              <a:rect l="l" t="t" r="r" b="b"/>
              <a:pathLst>
                <a:path w="1131" h="754" extrusionOk="0">
                  <a:moveTo>
                    <a:pt x="125" y="0"/>
                  </a:moveTo>
                  <a:cubicBezTo>
                    <a:pt x="89" y="0"/>
                    <a:pt x="55" y="18"/>
                    <a:pt x="33" y="50"/>
                  </a:cubicBezTo>
                  <a:cubicBezTo>
                    <a:pt x="1" y="99"/>
                    <a:pt x="17" y="164"/>
                    <a:pt x="66" y="197"/>
                  </a:cubicBezTo>
                  <a:cubicBezTo>
                    <a:pt x="361" y="377"/>
                    <a:pt x="655" y="557"/>
                    <a:pt x="966" y="737"/>
                  </a:cubicBezTo>
                  <a:cubicBezTo>
                    <a:pt x="983" y="754"/>
                    <a:pt x="999" y="754"/>
                    <a:pt x="1016" y="754"/>
                  </a:cubicBezTo>
                  <a:cubicBezTo>
                    <a:pt x="1048" y="754"/>
                    <a:pt x="1081" y="737"/>
                    <a:pt x="1097" y="705"/>
                  </a:cubicBezTo>
                  <a:cubicBezTo>
                    <a:pt x="1130" y="655"/>
                    <a:pt x="1114" y="590"/>
                    <a:pt x="1065" y="557"/>
                  </a:cubicBezTo>
                  <a:cubicBezTo>
                    <a:pt x="770" y="377"/>
                    <a:pt x="459" y="197"/>
                    <a:pt x="181" y="17"/>
                  </a:cubicBezTo>
                  <a:cubicBezTo>
                    <a:pt x="163" y="6"/>
                    <a:pt x="144" y="0"/>
                    <a:pt x="1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14"/>
            <p:cNvSpPr/>
            <p:nvPr/>
          </p:nvSpPr>
          <p:spPr>
            <a:xfrm rot="10800000" flipH="1">
              <a:off x="5042200" y="5047750"/>
              <a:ext cx="30300" cy="15275"/>
            </a:xfrm>
            <a:custGeom>
              <a:avLst/>
              <a:gdLst/>
              <a:ahLst/>
              <a:cxnLst/>
              <a:rect l="l" t="t" r="r" b="b"/>
              <a:pathLst>
                <a:path w="1212" h="611" extrusionOk="0">
                  <a:moveTo>
                    <a:pt x="1081" y="0"/>
                  </a:moveTo>
                  <a:cubicBezTo>
                    <a:pt x="1071" y="0"/>
                    <a:pt x="1060" y="2"/>
                    <a:pt x="1048" y="5"/>
                  </a:cubicBezTo>
                  <a:cubicBezTo>
                    <a:pt x="721" y="136"/>
                    <a:pt x="410" y="283"/>
                    <a:pt x="82" y="414"/>
                  </a:cubicBezTo>
                  <a:cubicBezTo>
                    <a:pt x="33" y="430"/>
                    <a:pt x="1" y="496"/>
                    <a:pt x="33" y="545"/>
                  </a:cubicBezTo>
                  <a:cubicBezTo>
                    <a:pt x="50" y="594"/>
                    <a:pt x="82" y="610"/>
                    <a:pt x="115" y="610"/>
                  </a:cubicBezTo>
                  <a:lnTo>
                    <a:pt x="164" y="610"/>
                  </a:lnTo>
                  <a:cubicBezTo>
                    <a:pt x="492" y="463"/>
                    <a:pt x="803" y="332"/>
                    <a:pt x="1130" y="201"/>
                  </a:cubicBezTo>
                  <a:cubicBezTo>
                    <a:pt x="1179" y="185"/>
                    <a:pt x="1212" y="119"/>
                    <a:pt x="1179" y="70"/>
                  </a:cubicBezTo>
                  <a:cubicBezTo>
                    <a:pt x="1166" y="30"/>
                    <a:pt x="1130" y="0"/>
                    <a:pt x="10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14"/>
            <p:cNvSpPr/>
            <p:nvPr/>
          </p:nvSpPr>
          <p:spPr>
            <a:xfrm rot="10800000" flipH="1">
              <a:off x="2640550" y="5028525"/>
              <a:ext cx="29075" cy="17625"/>
            </a:xfrm>
            <a:custGeom>
              <a:avLst/>
              <a:gdLst/>
              <a:ahLst/>
              <a:cxnLst/>
              <a:rect l="l" t="t" r="r" b="b"/>
              <a:pathLst>
                <a:path w="1163" h="705" extrusionOk="0">
                  <a:moveTo>
                    <a:pt x="112" y="1"/>
                  </a:moveTo>
                  <a:cubicBezTo>
                    <a:pt x="77" y="1"/>
                    <a:pt x="44" y="23"/>
                    <a:pt x="33" y="66"/>
                  </a:cubicBezTo>
                  <a:cubicBezTo>
                    <a:pt x="0" y="115"/>
                    <a:pt x="17" y="164"/>
                    <a:pt x="66" y="197"/>
                  </a:cubicBezTo>
                  <a:cubicBezTo>
                    <a:pt x="377" y="377"/>
                    <a:pt x="688" y="541"/>
                    <a:pt x="982" y="705"/>
                  </a:cubicBezTo>
                  <a:lnTo>
                    <a:pt x="1031" y="705"/>
                  </a:lnTo>
                  <a:cubicBezTo>
                    <a:pt x="1081" y="705"/>
                    <a:pt x="1113" y="688"/>
                    <a:pt x="1130" y="655"/>
                  </a:cubicBezTo>
                  <a:cubicBezTo>
                    <a:pt x="1162" y="606"/>
                    <a:pt x="1130" y="541"/>
                    <a:pt x="1081" y="508"/>
                  </a:cubicBezTo>
                  <a:cubicBezTo>
                    <a:pt x="786" y="361"/>
                    <a:pt x="475" y="181"/>
                    <a:pt x="164" y="17"/>
                  </a:cubicBezTo>
                  <a:cubicBezTo>
                    <a:pt x="148" y="6"/>
                    <a:pt x="129"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14"/>
            <p:cNvSpPr/>
            <p:nvPr/>
          </p:nvSpPr>
          <p:spPr>
            <a:xfrm rot="10800000" flipH="1">
              <a:off x="4994725" y="5026075"/>
              <a:ext cx="29500" cy="16300"/>
            </a:xfrm>
            <a:custGeom>
              <a:avLst/>
              <a:gdLst/>
              <a:ahLst/>
              <a:cxnLst/>
              <a:rect l="l" t="t" r="r" b="b"/>
              <a:pathLst>
                <a:path w="1180" h="652" extrusionOk="0">
                  <a:moveTo>
                    <a:pt x="1067" y="0"/>
                  </a:moveTo>
                  <a:cubicBezTo>
                    <a:pt x="1051" y="0"/>
                    <a:pt x="1034" y="4"/>
                    <a:pt x="1016" y="13"/>
                  </a:cubicBezTo>
                  <a:cubicBezTo>
                    <a:pt x="705" y="144"/>
                    <a:pt x="394" y="308"/>
                    <a:pt x="66" y="455"/>
                  </a:cubicBezTo>
                  <a:cubicBezTo>
                    <a:pt x="17" y="472"/>
                    <a:pt x="1" y="537"/>
                    <a:pt x="34" y="586"/>
                  </a:cubicBezTo>
                  <a:cubicBezTo>
                    <a:pt x="50" y="635"/>
                    <a:pt x="83" y="652"/>
                    <a:pt x="115" y="652"/>
                  </a:cubicBezTo>
                  <a:cubicBezTo>
                    <a:pt x="132" y="652"/>
                    <a:pt x="148" y="652"/>
                    <a:pt x="165" y="635"/>
                  </a:cubicBezTo>
                  <a:cubicBezTo>
                    <a:pt x="476" y="488"/>
                    <a:pt x="787" y="341"/>
                    <a:pt x="1114" y="193"/>
                  </a:cubicBezTo>
                  <a:cubicBezTo>
                    <a:pt x="1163" y="177"/>
                    <a:pt x="1179" y="112"/>
                    <a:pt x="1163" y="62"/>
                  </a:cubicBezTo>
                  <a:cubicBezTo>
                    <a:pt x="1139" y="27"/>
                    <a:pt x="1107" y="0"/>
                    <a:pt x="1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14"/>
            <p:cNvSpPr/>
            <p:nvPr/>
          </p:nvSpPr>
          <p:spPr>
            <a:xfrm rot="10800000" flipH="1">
              <a:off x="2686775" y="5005600"/>
              <a:ext cx="29900" cy="16400"/>
            </a:xfrm>
            <a:custGeom>
              <a:avLst/>
              <a:gdLst/>
              <a:ahLst/>
              <a:cxnLst/>
              <a:rect l="l" t="t" r="r" b="b"/>
              <a:pathLst>
                <a:path w="1196" h="656" extrusionOk="0">
                  <a:moveTo>
                    <a:pt x="112" y="0"/>
                  </a:moveTo>
                  <a:cubicBezTo>
                    <a:pt x="77" y="0"/>
                    <a:pt x="45" y="22"/>
                    <a:pt x="34" y="66"/>
                  </a:cubicBezTo>
                  <a:cubicBezTo>
                    <a:pt x="1" y="115"/>
                    <a:pt x="17" y="180"/>
                    <a:pt x="83" y="197"/>
                  </a:cubicBezTo>
                  <a:cubicBezTo>
                    <a:pt x="394" y="344"/>
                    <a:pt x="705" y="491"/>
                    <a:pt x="1032" y="639"/>
                  </a:cubicBezTo>
                  <a:cubicBezTo>
                    <a:pt x="1048" y="655"/>
                    <a:pt x="1065" y="655"/>
                    <a:pt x="1065" y="655"/>
                  </a:cubicBezTo>
                  <a:cubicBezTo>
                    <a:pt x="1114" y="655"/>
                    <a:pt x="1147" y="622"/>
                    <a:pt x="1163" y="590"/>
                  </a:cubicBezTo>
                  <a:cubicBezTo>
                    <a:pt x="1196" y="541"/>
                    <a:pt x="1163" y="475"/>
                    <a:pt x="1114" y="459"/>
                  </a:cubicBezTo>
                  <a:cubicBezTo>
                    <a:pt x="787" y="311"/>
                    <a:pt x="476" y="164"/>
                    <a:pt x="165" y="17"/>
                  </a:cubicBezTo>
                  <a:cubicBezTo>
                    <a:pt x="148" y="6"/>
                    <a:pt x="130"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14"/>
            <p:cNvSpPr/>
            <p:nvPr/>
          </p:nvSpPr>
          <p:spPr>
            <a:xfrm rot="10800000" flipH="1">
              <a:off x="4948075" y="5002325"/>
              <a:ext cx="29100" cy="17375"/>
            </a:xfrm>
            <a:custGeom>
              <a:avLst/>
              <a:gdLst/>
              <a:ahLst/>
              <a:cxnLst/>
              <a:rect l="l" t="t" r="r" b="b"/>
              <a:pathLst>
                <a:path w="1164" h="695" extrusionOk="0">
                  <a:moveTo>
                    <a:pt x="1038" y="1"/>
                  </a:moveTo>
                  <a:cubicBezTo>
                    <a:pt x="1025" y="1"/>
                    <a:pt x="1012" y="3"/>
                    <a:pt x="999" y="7"/>
                  </a:cubicBezTo>
                  <a:cubicBezTo>
                    <a:pt x="688" y="170"/>
                    <a:pt x="377" y="334"/>
                    <a:pt x="83" y="498"/>
                  </a:cubicBezTo>
                  <a:cubicBezTo>
                    <a:pt x="17" y="530"/>
                    <a:pt x="1" y="596"/>
                    <a:pt x="34" y="645"/>
                  </a:cubicBezTo>
                  <a:cubicBezTo>
                    <a:pt x="50" y="678"/>
                    <a:pt x="83" y="694"/>
                    <a:pt x="132" y="694"/>
                  </a:cubicBezTo>
                  <a:cubicBezTo>
                    <a:pt x="148" y="694"/>
                    <a:pt x="165" y="694"/>
                    <a:pt x="181" y="678"/>
                  </a:cubicBezTo>
                  <a:cubicBezTo>
                    <a:pt x="476" y="514"/>
                    <a:pt x="787" y="350"/>
                    <a:pt x="1098" y="203"/>
                  </a:cubicBezTo>
                  <a:cubicBezTo>
                    <a:pt x="1147" y="170"/>
                    <a:pt x="1163" y="105"/>
                    <a:pt x="1147" y="56"/>
                  </a:cubicBezTo>
                  <a:cubicBezTo>
                    <a:pt x="1122" y="19"/>
                    <a:pt x="1079" y="1"/>
                    <a:pt x="10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14"/>
            <p:cNvSpPr/>
            <p:nvPr/>
          </p:nvSpPr>
          <p:spPr>
            <a:xfrm rot="10800000" flipH="1">
              <a:off x="2734675" y="4985975"/>
              <a:ext cx="30300" cy="14675"/>
            </a:xfrm>
            <a:custGeom>
              <a:avLst/>
              <a:gdLst/>
              <a:ahLst/>
              <a:cxnLst/>
              <a:rect l="l" t="t" r="r" b="b"/>
              <a:pathLst>
                <a:path w="1212" h="587" extrusionOk="0">
                  <a:moveTo>
                    <a:pt x="104" y="1"/>
                  </a:moveTo>
                  <a:cubicBezTo>
                    <a:pt x="65" y="1"/>
                    <a:pt x="28" y="28"/>
                    <a:pt x="16" y="63"/>
                  </a:cubicBezTo>
                  <a:cubicBezTo>
                    <a:pt x="0" y="112"/>
                    <a:pt x="16" y="178"/>
                    <a:pt x="82" y="194"/>
                  </a:cubicBezTo>
                  <a:cubicBezTo>
                    <a:pt x="393" y="341"/>
                    <a:pt x="720" y="456"/>
                    <a:pt x="1048" y="587"/>
                  </a:cubicBezTo>
                  <a:lnTo>
                    <a:pt x="1080" y="587"/>
                  </a:lnTo>
                  <a:cubicBezTo>
                    <a:pt x="1129" y="587"/>
                    <a:pt x="1179" y="570"/>
                    <a:pt x="1179" y="521"/>
                  </a:cubicBezTo>
                  <a:cubicBezTo>
                    <a:pt x="1211" y="472"/>
                    <a:pt x="1179" y="407"/>
                    <a:pt x="1129" y="390"/>
                  </a:cubicBezTo>
                  <a:cubicBezTo>
                    <a:pt x="802" y="276"/>
                    <a:pt x="475" y="145"/>
                    <a:pt x="147" y="14"/>
                  </a:cubicBezTo>
                  <a:cubicBezTo>
                    <a:pt x="134" y="5"/>
                    <a:pt x="119" y="1"/>
                    <a:pt x="1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14"/>
            <p:cNvSpPr/>
            <p:nvPr/>
          </p:nvSpPr>
          <p:spPr>
            <a:xfrm rot="10800000" flipH="1">
              <a:off x="4902650" y="4976550"/>
              <a:ext cx="28675" cy="18375"/>
            </a:xfrm>
            <a:custGeom>
              <a:avLst/>
              <a:gdLst/>
              <a:ahLst/>
              <a:cxnLst/>
              <a:rect l="l" t="t" r="r" b="b"/>
              <a:pathLst>
                <a:path w="1147" h="735" extrusionOk="0">
                  <a:moveTo>
                    <a:pt x="1024" y="1"/>
                  </a:moveTo>
                  <a:cubicBezTo>
                    <a:pt x="1011" y="1"/>
                    <a:pt x="997" y="5"/>
                    <a:pt x="983" y="14"/>
                  </a:cubicBezTo>
                  <a:cubicBezTo>
                    <a:pt x="672" y="194"/>
                    <a:pt x="377" y="374"/>
                    <a:pt x="66" y="554"/>
                  </a:cubicBezTo>
                  <a:cubicBezTo>
                    <a:pt x="17" y="587"/>
                    <a:pt x="1" y="636"/>
                    <a:pt x="34" y="685"/>
                  </a:cubicBezTo>
                  <a:cubicBezTo>
                    <a:pt x="50" y="718"/>
                    <a:pt x="99" y="734"/>
                    <a:pt x="132" y="734"/>
                  </a:cubicBezTo>
                  <a:lnTo>
                    <a:pt x="181" y="734"/>
                  </a:lnTo>
                  <a:cubicBezTo>
                    <a:pt x="476" y="554"/>
                    <a:pt x="770" y="374"/>
                    <a:pt x="1081" y="194"/>
                  </a:cubicBezTo>
                  <a:cubicBezTo>
                    <a:pt x="1130" y="161"/>
                    <a:pt x="1147" y="112"/>
                    <a:pt x="1114" y="63"/>
                  </a:cubicBezTo>
                  <a:cubicBezTo>
                    <a:pt x="1090" y="28"/>
                    <a:pt x="1058" y="1"/>
                    <a:pt x="10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14"/>
            <p:cNvSpPr/>
            <p:nvPr/>
          </p:nvSpPr>
          <p:spPr>
            <a:xfrm rot="10800000" flipH="1">
              <a:off x="2783350" y="4968775"/>
              <a:ext cx="30725" cy="13650"/>
            </a:xfrm>
            <a:custGeom>
              <a:avLst/>
              <a:gdLst/>
              <a:ahLst/>
              <a:cxnLst/>
              <a:rect l="l" t="t" r="r" b="b"/>
              <a:pathLst>
                <a:path w="1229" h="546" extrusionOk="0">
                  <a:moveTo>
                    <a:pt x="131" y="1"/>
                  </a:moveTo>
                  <a:cubicBezTo>
                    <a:pt x="82" y="1"/>
                    <a:pt x="44" y="30"/>
                    <a:pt x="17" y="71"/>
                  </a:cubicBezTo>
                  <a:cubicBezTo>
                    <a:pt x="1" y="136"/>
                    <a:pt x="34" y="185"/>
                    <a:pt x="83" y="218"/>
                  </a:cubicBezTo>
                  <a:cubicBezTo>
                    <a:pt x="410" y="316"/>
                    <a:pt x="754" y="431"/>
                    <a:pt x="1081" y="529"/>
                  </a:cubicBezTo>
                  <a:cubicBezTo>
                    <a:pt x="1098" y="545"/>
                    <a:pt x="1114" y="545"/>
                    <a:pt x="1114" y="545"/>
                  </a:cubicBezTo>
                  <a:cubicBezTo>
                    <a:pt x="1163" y="545"/>
                    <a:pt x="1196" y="513"/>
                    <a:pt x="1212" y="464"/>
                  </a:cubicBezTo>
                  <a:cubicBezTo>
                    <a:pt x="1228" y="414"/>
                    <a:pt x="1196" y="349"/>
                    <a:pt x="1147" y="333"/>
                  </a:cubicBezTo>
                  <a:cubicBezTo>
                    <a:pt x="819" y="234"/>
                    <a:pt x="476" y="120"/>
                    <a:pt x="165" y="5"/>
                  </a:cubicBezTo>
                  <a:cubicBezTo>
                    <a:pt x="153" y="2"/>
                    <a:pt x="142" y="1"/>
                    <a:pt x="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14"/>
            <p:cNvSpPr/>
            <p:nvPr/>
          </p:nvSpPr>
          <p:spPr>
            <a:xfrm rot="10800000" flipH="1">
              <a:off x="2833275" y="4954875"/>
              <a:ext cx="31125" cy="11975"/>
            </a:xfrm>
            <a:custGeom>
              <a:avLst/>
              <a:gdLst/>
              <a:ahLst/>
              <a:cxnLst/>
              <a:rect l="l" t="t" r="r" b="b"/>
              <a:pathLst>
                <a:path w="1245" h="479" extrusionOk="0">
                  <a:moveTo>
                    <a:pt x="122" y="0"/>
                  </a:moveTo>
                  <a:cubicBezTo>
                    <a:pt x="78" y="0"/>
                    <a:pt x="31" y="32"/>
                    <a:pt x="17" y="86"/>
                  </a:cubicBezTo>
                  <a:cubicBezTo>
                    <a:pt x="1" y="135"/>
                    <a:pt x="34" y="201"/>
                    <a:pt x="99" y="201"/>
                  </a:cubicBezTo>
                  <a:cubicBezTo>
                    <a:pt x="426" y="299"/>
                    <a:pt x="770" y="397"/>
                    <a:pt x="1114" y="479"/>
                  </a:cubicBezTo>
                  <a:lnTo>
                    <a:pt x="1130" y="479"/>
                  </a:lnTo>
                  <a:cubicBezTo>
                    <a:pt x="1179" y="479"/>
                    <a:pt x="1228" y="446"/>
                    <a:pt x="1228" y="397"/>
                  </a:cubicBezTo>
                  <a:cubicBezTo>
                    <a:pt x="1245" y="348"/>
                    <a:pt x="1212" y="282"/>
                    <a:pt x="1163" y="266"/>
                  </a:cubicBezTo>
                  <a:cubicBezTo>
                    <a:pt x="819" y="184"/>
                    <a:pt x="475" y="102"/>
                    <a:pt x="148" y="4"/>
                  </a:cubicBezTo>
                  <a:cubicBezTo>
                    <a:pt x="140" y="1"/>
                    <a:pt x="131" y="0"/>
                    <a:pt x="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14"/>
            <p:cNvSpPr/>
            <p:nvPr/>
          </p:nvSpPr>
          <p:spPr>
            <a:xfrm rot="10800000" flipH="1">
              <a:off x="4858875" y="4948325"/>
              <a:ext cx="27850" cy="19500"/>
            </a:xfrm>
            <a:custGeom>
              <a:avLst/>
              <a:gdLst/>
              <a:ahLst/>
              <a:cxnLst/>
              <a:rect l="l" t="t" r="r" b="b"/>
              <a:pathLst>
                <a:path w="1114" h="780" extrusionOk="0">
                  <a:moveTo>
                    <a:pt x="992" y="1"/>
                  </a:moveTo>
                  <a:cubicBezTo>
                    <a:pt x="972" y="1"/>
                    <a:pt x="952" y="4"/>
                    <a:pt x="934" y="10"/>
                  </a:cubicBezTo>
                  <a:cubicBezTo>
                    <a:pt x="639" y="207"/>
                    <a:pt x="344" y="403"/>
                    <a:pt x="50" y="583"/>
                  </a:cubicBezTo>
                  <a:cubicBezTo>
                    <a:pt x="17" y="616"/>
                    <a:pt x="1" y="682"/>
                    <a:pt x="33" y="731"/>
                  </a:cubicBezTo>
                  <a:cubicBezTo>
                    <a:pt x="50" y="763"/>
                    <a:pt x="82" y="780"/>
                    <a:pt x="115" y="780"/>
                  </a:cubicBezTo>
                  <a:cubicBezTo>
                    <a:pt x="132" y="780"/>
                    <a:pt x="148" y="780"/>
                    <a:pt x="181" y="763"/>
                  </a:cubicBezTo>
                  <a:cubicBezTo>
                    <a:pt x="459" y="567"/>
                    <a:pt x="754" y="387"/>
                    <a:pt x="1048" y="191"/>
                  </a:cubicBezTo>
                  <a:cubicBezTo>
                    <a:pt x="1097" y="158"/>
                    <a:pt x="1114" y="92"/>
                    <a:pt x="1081" y="43"/>
                  </a:cubicBezTo>
                  <a:cubicBezTo>
                    <a:pt x="1060" y="12"/>
                    <a:pt x="1026" y="1"/>
                    <a:pt x="9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14"/>
            <p:cNvSpPr/>
            <p:nvPr/>
          </p:nvSpPr>
          <p:spPr>
            <a:xfrm rot="10800000" flipH="1">
              <a:off x="2884425" y="4943825"/>
              <a:ext cx="31125" cy="10350"/>
            </a:xfrm>
            <a:custGeom>
              <a:avLst/>
              <a:gdLst/>
              <a:ahLst/>
              <a:cxnLst/>
              <a:rect l="l" t="t" r="r" b="b"/>
              <a:pathLst>
                <a:path w="1245" h="414" extrusionOk="0">
                  <a:moveTo>
                    <a:pt x="99" y="0"/>
                  </a:moveTo>
                  <a:cubicBezTo>
                    <a:pt x="50" y="0"/>
                    <a:pt x="14" y="30"/>
                    <a:pt x="1" y="70"/>
                  </a:cubicBezTo>
                  <a:cubicBezTo>
                    <a:pt x="1" y="136"/>
                    <a:pt x="34" y="185"/>
                    <a:pt x="83" y="201"/>
                  </a:cubicBezTo>
                  <a:cubicBezTo>
                    <a:pt x="426" y="267"/>
                    <a:pt x="770" y="348"/>
                    <a:pt x="1114" y="414"/>
                  </a:cubicBezTo>
                  <a:lnTo>
                    <a:pt x="1130" y="414"/>
                  </a:lnTo>
                  <a:cubicBezTo>
                    <a:pt x="1179" y="414"/>
                    <a:pt x="1229" y="365"/>
                    <a:pt x="1229" y="316"/>
                  </a:cubicBezTo>
                  <a:cubicBezTo>
                    <a:pt x="1245" y="267"/>
                    <a:pt x="1212" y="217"/>
                    <a:pt x="1147" y="201"/>
                  </a:cubicBezTo>
                  <a:cubicBezTo>
                    <a:pt x="803" y="136"/>
                    <a:pt x="459" y="70"/>
                    <a:pt x="132" y="5"/>
                  </a:cubicBezTo>
                  <a:cubicBezTo>
                    <a:pt x="120" y="2"/>
                    <a:pt x="109" y="0"/>
                    <a:pt x="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14"/>
            <p:cNvSpPr/>
            <p:nvPr/>
          </p:nvSpPr>
          <p:spPr>
            <a:xfrm rot="10800000" flipH="1">
              <a:off x="3301000" y="4938500"/>
              <a:ext cx="31550" cy="5750"/>
            </a:xfrm>
            <a:custGeom>
              <a:avLst/>
              <a:gdLst/>
              <a:ahLst/>
              <a:cxnLst/>
              <a:rect l="l" t="t" r="r" b="b"/>
              <a:pathLst>
                <a:path w="1262" h="230" extrusionOk="0">
                  <a:moveTo>
                    <a:pt x="116" y="0"/>
                  </a:moveTo>
                  <a:cubicBezTo>
                    <a:pt x="50" y="0"/>
                    <a:pt x="1" y="50"/>
                    <a:pt x="1" y="99"/>
                  </a:cubicBezTo>
                  <a:cubicBezTo>
                    <a:pt x="1" y="164"/>
                    <a:pt x="50" y="213"/>
                    <a:pt x="116" y="213"/>
                  </a:cubicBezTo>
                  <a:cubicBezTo>
                    <a:pt x="459" y="213"/>
                    <a:pt x="819" y="213"/>
                    <a:pt x="1147" y="230"/>
                  </a:cubicBezTo>
                  <a:cubicBezTo>
                    <a:pt x="1212" y="230"/>
                    <a:pt x="1261" y="181"/>
                    <a:pt x="1261" y="131"/>
                  </a:cubicBezTo>
                  <a:cubicBezTo>
                    <a:pt x="1261" y="66"/>
                    <a:pt x="1212" y="17"/>
                    <a:pt x="1163" y="17"/>
                  </a:cubicBezTo>
                  <a:cubicBezTo>
                    <a:pt x="819" y="17"/>
                    <a:pt x="459"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14"/>
            <p:cNvSpPr/>
            <p:nvPr/>
          </p:nvSpPr>
          <p:spPr>
            <a:xfrm rot="10800000" flipH="1">
              <a:off x="3248625" y="4938100"/>
              <a:ext cx="31550" cy="6150"/>
            </a:xfrm>
            <a:custGeom>
              <a:avLst/>
              <a:gdLst/>
              <a:ahLst/>
              <a:cxnLst/>
              <a:rect l="l" t="t" r="r" b="b"/>
              <a:pathLst>
                <a:path w="1262" h="246" extrusionOk="0">
                  <a:moveTo>
                    <a:pt x="1163" y="0"/>
                  </a:moveTo>
                  <a:cubicBezTo>
                    <a:pt x="803" y="17"/>
                    <a:pt x="459" y="17"/>
                    <a:pt x="115" y="33"/>
                  </a:cubicBezTo>
                  <a:cubicBezTo>
                    <a:pt x="50" y="33"/>
                    <a:pt x="1" y="82"/>
                    <a:pt x="1" y="148"/>
                  </a:cubicBezTo>
                  <a:cubicBezTo>
                    <a:pt x="17" y="197"/>
                    <a:pt x="50" y="246"/>
                    <a:pt x="115" y="246"/>
                  </a:cubicBezTo>
                  <a:cubicBezTo>
                    <a:pt x="459" y="230"/>
                    <a:pt x="819" y="230"/>
                    <a:pt x="1163" y="213"/>
                  </a:cubicBezTo>
                  <a:cubicBezTo>
                    <a:pt x="1212" y="213"/>
                    <a:pt x="1261" y="164"/>
                    <a:pt x="1261" y="115"/>
                  </a:cubicBezTo>
                  <a:cubicBezTo>
                    <a:pt x="1261" y="50"/>
                    <a:pt x="1212" y="17"/>
                    <a:pt x="11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14"/>
            <p:cNvSpPr/>
            <p:nvPr/>
          </p:nvSpPr>
          <p:spPr>
            <a:xfrm rot="10800000" flipH="1">
              <a:off x="2935575" y="4936050"/>
              <a:ext cx="31550" cy="9025"/>
            </a:xfrm>
            <a:custGeom>
              <a:avLst/>
              <a:gdLst/>
              <a:ahLst/>
              <a:cxnLst/>
              <a:rect l="l" t="t" r="r" b="b"/>
              <a:pathLst>
                <a:path w="1262" h="361" extrusionOk="0">
                  <a:moveTo>
                    <a:pt x="132" y="1"/>
                  </a:moveTo>
                  <a:cubicBezTo>
                    <a:pt x="83" y="1"/>
                    <a:pt x="17" y="33"/>
                    <a:pt x="17" y="99"/>
                  </a:cubicBezTo>
                  <a:cubicBezTo>
                    <a:pt x="1" y="148"/>
                    <a:pt x="50" y="197"/>
                    <a:pt x="99" y="214"/>
                  </a:cubicBezTo>
                  <a:cubicBezTo>
                    <a:pt x="443" y="263"/>
                    <a:pt x="787" y="312"/>
                    <a:pt x="1147" y="361"/>
                  </a:cubicBezTo>
                  <a:cubicBezTo>
                    <a:pt x="1212" y="361"/>
                    <a:pt x="1245" y="312"/>
                    <a:pt x="1261" y="263"/>
                  </a:cubicBezTo>
                  <a:cubicBezTo>
                    <a:pt x="1261" y="197"/>
                    <a:pt x="1229" y="148"/>
                    <a:pt x="1163" y="148"/>
                  </a:cubicBezTo>
                  <a:cubicBezTo>
                    <a:pt x="819" y="99"/>
                    <a:pt x="476" y="50"/>
                    <a:pt x="1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14"/>
            <p:cNvSpPr/>
            <p:nvPr/>
          </p:nvSpPr>
          <p:spPr>
            <a:xfrm rot="10800000" flipH="1">
              <a:off x="3196650" y="4935625"/>
              <a:ext cx="31550" cy="6575"/>
            </a:xfrm>
            <a:custGeom>
              <a:avLst/>
              <a:gdLst/>
              <a:ahLst/>
              <a:cxnLst/>
              <a:rect l="l" t="t" r="r" b="b"/>
              <a:pathLst>
                <a:path w="1262" h="263" extrusionOk="0">
                  <a:moveTo>
                    <a:pt x="1147" y="0"/>
                  </a:moveTo>
                  <a:cubicBezTo>
                    <a:pt x="803" y="17"/>
                    <a:pt x="443" y="33"/>
                    <a:pt x="99" y="49"/>
                  </a:cubicBezTo>
                  <a:cubicBezTo>
                    <a:pt x="34" y="49"/>
                    <a:pt x="1" y="99"/>
                    <a:pt x="1" y="164"/>
                  </a:cubicBezTo>
                  <a:cubicBezTo>
                    <a:pt x="1" y="213"/>
                    <a:pt x="50" y="262"/>
                    <a:pt x="99" y="262"/>
                  </a:cubicBezTo>
                  <a:lnTo>
                    <a:pt x="116" y="262"/>
                  </a:lnTo>
                  <a:cubicBezTo>
                    <a:pt x="459" y="246"/>
                    <a:pt x="803" y="229"/>
                    <a:pt x="1147" y="213"/>
                  </a:cubicBezTo>
                  <a:cubicBezTo>
                    <a:pt x="1212" y="197"/>
                    <a:pt x="1261" y="148"/>
                    <a:pt x="1245" y="99"/>
                  </a:cubicBezTo>
                  <a:cubicBezTo>
                    <a:pt x="1245" y="33"/>
                    <a:pt x="1196" y="0"/>
                    <a:pt x="11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14"/>
            <p:cNvSpPr/>
            <p:nvPr/>
          </p:nvSpPr>
          <p:spPr>
            <a:xfrm rot="10800000" flipH="1">
              <a:off x="3353400" y="4934825"/>
              <a:ext cx="31525" cy="7450"/>
            </a:xfrm>
            <a:custGeom>
              <a:avLst/>
              <a:gdLst/>
              <a:ahLst/>
              <a:cxnLst/>
              <a:rect l="l" t="t" r="r" b="b"/>
              <a:pathLst>
                <a:path w="1261" h="298" extrusionOk="0">
                  <a:moveTo>
                    <a:pt x="90" y="0"/>
                  </a:moveTo>
                  <a:cubicBezTo>
                    <a:pt x="37" y="0"/>
                    <a:pt x="0" y="45"/>
                    <a:pt x="0" y="102"/>
                  </a:cubicBezTo>
                  <a:cubicBezTo>
                    <a:pt x="0" y="151"/>
                    <a:pt x="33" y="200"/>
                    <a:pt x="98" y="200"/>
                  </a:cubicBezTo>
                  <a:cubicBezTo>
                    <a:pt x="442" y="232"/>
                    <a:pt x="802" y="265"/>
                    <a:pt x="1130" y="298"/>
                  </a:cubicBezTo>
                  <a:lnTo>
                    <a:pt x="1146" y="298"/>
                  </a:lnTo>
                  <a:cubicBezTo>
                    <a:pt x="1195" y="298"/>
                    <a:pt x="1244" y="265"/>
                    <a:pt x="1244" y="216"/>
                  </a:cubicBezTo>
                  <a:cubicBezTo>
                    <a:pt x="1260" y="151"/>
                    <a:pt x="1211" y="102"/>
                    <a:pt x="1162" y="85"/>
                  </a:cubicBezTo>
                  <a:cubicBezTo>
                    <a:pt x="819" y="52"/>
                    <a:pt x="458" y="20"/>
                    <a:pt x="115" y="3"/>
                  </a:cubicBezTo>
                  <a:cubicBezTo>
                    <a:pt x="106" y="1"/>
                    <a:pt x="98" y="0"/>
                    <a:pt x="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14"/>
            <p:cNvSpPr/>
            <p:nvPr/>
          </p:nvSpPr>
          <p:spPr>
            <a:xfrm rot="10800000" flipH="1">
              <a:off x="3144275" y="4932775"/>
              <a:ext cx="31550" cy="6650"/>
            </a:xfrm>
            <a:custGeom>
              <a:avLst/>
              <a:gdLst/>
              <a:ahLst/>
              <a:cxnLst/>
              <a:rect l="l" t="t" r="r" b="b"/>
              <a:pathLst>
                <a:path w="1262" h="266" extrusionOk="0">
                  <a:moveTo>
                    <a:pt x="1172" y="1"/>
                  </a:moveTo>
                  <a:cubicBezTo>
                    <a:pt x="1164" y="1"/>
                    <a:pt x="1155" y="2"/>
                    <a:pt x="1147" y="4"/>
                  </a:cubicBezTo>
                  <a:cubicBezTo>
                    <a:pt x="803" y="20"/>
                    <a:pt x="459" y="37"/>
                    <a:pt x="99" y="53"/>
                  </a:cubicBezTo>
                  <a:cubicBezTo>
                    <a:pt x="50" y="53"/>
                    <a:pt x="1" y="102"/>
                    <a:pt x="1" y="168"/>
                  </a:cubicBezTo>
                  <a:cubicBezTo>
                    <a:pt x="17" y="217"/>
                    <a:pt x="50" y="266"/>
                    <a:pt x="115" y="266"/>
                  </a:cubicBezTo>
                  <a:cubicBezTo>
                    <a:pt x="459" y="249"/>
                    <a:pt x="819" y="217"/>
                    <a:pt x="1163" y="200"/>
                  </a:cubicBezTo>
                  <a:cubicBezTo>
                    <a:pt x="1212" y="200"/>
                    <a:pt x="1261" y="151"/>
                    <a:pt x="1261" y="102"/>
                  </a:cubicBezTo>
                  <a:cubicBezTo>
                    <a:pt x="1261" y="45"/>
                    <a:pt x="1224" y="1"/>
                    <a:pt x="11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14"/>
            <p:cNvSpPr/>
            <p:nvPr/>
          </p:nvSpPr>
          <p:spPr>
            <a:xfrm rot="10800000" flipH="1">
              <a:off x="2987550" y="4931550"/>
              <a:ext cx="31550" cy="7375"/>
            </a:xfrm>
            <a:custGeom>
              <a:avLst/>
              <a:gdLst/>
              <a:ahLst/>
              <a:cxnLst/>
              <a:rect l="l" t="t" r="r" b="b"/>
              <a:pathLst>
                <a:path w="1262" h="295" extrusionOk="0">
                  <a:moveTo>
                    <a:pt x="132" y="0"/>
                  </a:moveTo>
                  <a:cubicBezTo>
                    <a:pt x="66" y="0"/>
                    <a:pt x="17" y="49"/>
                    <a:pt x="17" y="98"/>
                  </a:cubicBezTo>
                  <a:cubicBezTo>
                    <a:pt x="1" y="164"/>
                    <a:pt x="50" y="213"/>
                    <a:pt x="99" y="213"/>
                  </a:cubicBezTo>
                  <a:cubicBezTo>
                    <a:pt x="459" y="246"/>
                    <a:pt x="803" y="262"/>
                    <a:pt x="1147" y="295"/>
                  </a:cubicBezTo>
                  <a:lnTo>
                    <a:pt x="1163" y="295"/>
                  </a:lnTo>
                  <a:cubicBezTo>
                    <a:pt x="1212" y="295"/>
                    <a:pt x="1261" y="246"/>
                    <a:pt x="1261" y="197"/>
                  </a:cubicBezTo>
                  <a:cubicBezTo>
                    <a:pt x="1261" y="131"/>
                    <a:pt x="1212" y="82"/>
                    <a:pt x="1163" y="82"/>
                  </a:cubicBezTo>
                  <a:cubicBezTo>
                    <a:pt x="819" y="66"/>
                    <a:pt x="459" y="33"/>
                    <a:pt x="1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14"/>
            <p:cNvSpPr/>
            <p:nvPr/>
          </p:nvSpPr>
          <p:spPr>
            <a:xfrm rot="10800000" flipH="1">
              <a:off x="3092325" y="4930725"/>
              <a:ext cx="31125" cy="6150"/>
            </a:xfrm>
            <a:custGeom>
              <a:avLst/>
              <a:gdLst/>
              <a:ahLst/>
              <a:cxnLst/>
              <a:rect l="l" t="t" r="r" b="b"/>
              <a:pathLst>
                <a:path w="1245" h="246" extrusionOk="0">
                  <a:moveTo>
                    <a:pt x="1146" y="0"/>
                  </a:moveTo>
                  <a:cubicBezTo>
                    <a:pt x="786" y="16"/>
                    <a:pt x="442" y="16"/>
                    <a:pt x="98" y="33"/>
                  </a:cubicBezTo>
                  <a:cubicBezTo>
                    <a:pt x="33" y="33"/>
                    <a:pt x="0" y="82"/>
                    <a:pt x="0" y="131"/>
                  </a:cubicBezTo>
                  <a:cubicBezTo>
                    <a:pt x="0" y="197"/>
                    <a:pt x="49" y="246"/>
                    <a:pt x="98" y="246"/>
                  </a:cubicBezTo>
                  <a:cubicBezTo>
                    <a:pt x="458" y="229"/>
                    <a:pt x="802" y="213"/>
                    <a:pt x="1146" y="213"/>
                  </a:cubicBezTo>
                  <a:cubicBezTo>
                    <a:pt x="1211" y="197"/>
                    <a:pt x="1244" y="147"/>
                    <a:pt x="1244" y="98"/>
                  </a:cubicBezTo>
                  <a:cubicBezTo>
                    <a:pt x="1244" y="33"/>
                    <a:pt x="1195" y="0"/>
                    <a:pt x="1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14"/>
            <p:cNvSpPr/>
            <p:nvPr/>
          </p:nvSpPr>
          <p:spPr>
            <a:xfrm rot="10800000" flipH="1">
              <a:off x="3039925" y="4930325"/>
              <a:ext cx="31550" cy="5750"/>
            </a:xfrm>
            <a:custGeom>
              <a:avLst/>
              <a:gdLst/>
              <a:ahLst/>
              <a:cxnLst/>
              <a:rect l="l" t="t" r="r" b="b"/>
              <a:pathLst>
                <a:path w="1262" h="230" extrusionOk="0">
                  <a:moveTo>
                    <a:pt x="115" y="1"/>
                  </a:moveTo>
                  <a:cubicBezTo>
                    <a:pt x="50" y="17"/>
                    <a:pt x="1" y="50"/>
                    <a:pt x="1" y="115"/>
                  </a:cubicBezTo>
                  <a:cubicBezTo>
                    <a:pt x="1" y="165"/>
                    <a:pt x="50" y="214"/>
                    <a:pt x="99" y="214"/>
                  </a:cubicBezTo>
                  <a:lnTo>
                    <a:pt x="148" y="214"/>
                  </a:lnTo>
                  <a:cubicBezTo>
                    <a:pt x="426" y="214"/>
                    <a:pt x="705" y="230"/>
                    <a:pt x="983" y="230"/>
                  </a:cubicBezTo>
                  <a:lnTo>
                    <a:pt x="1147" y="230"/>
                  </a:lnTo>
                  <a:cubicBezTo>
                    <a:pt x="1212" y="230"/>
                    <a:pt x="1261" y="181"/>
                    <a:pt x="1261" y="115"/>
                  </a:cubicBezTo>
                  <a:cubicBezTo>
                    <a:pt x="1261" y="66"/>
                    <a:pt x="1212" y="17"/>
                    <a:pt x="1147" y="17"/>
                  </a:cubicBezTo>
                  <a:lnTo>
                    <a:pt x="983" y="17"/>
                  </a:lnTo>
                  <a:cubicBezTo>
                    <a:pt x="705" y="17"/>
                    <a:pt x="426" y="17"/>
                    <a:pt x="1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14"/>
            <p:cNvSpPr/>
            <p:nvPr/>
          </p:nvSpPr>
          <p:spPr>
            <a:xfrm rot="10800000" flipH="1">
              <a:off x="3404950" y="4926225"/>
              <a:ext cx="31525" cy="10250"/>
            </a:xfrm>
            <a:custGeom>
              <a:avLst/>
              <a:gdLst/>
              <a:ahLst/>
              <a:cxnLst/>
              <a:rect l="l" t="t" r="r" b="b"/>
              <a:pathLst>
                <a:path w="1261" h="410" extrusionOk="0">
                  <a:moveTo>
                    <a:pt x="131" y="0"/>
                  </a:moveTo>
                  <a:cubicBezTo>
                    <a:pt x="66" y="0"/>
                    <a:pt x="17" y="33"/>
                    <a:pt x="17" y="99"/>
                  </a:cubicBezTo>
                  <a:cubicBezTo>
                    <a:pt x="1" y="148"/>
                    <a:pt x="50" y="197"/>
                    <a:pt x="99" y="213"/>
                  </a:cubicBezTo>
                  <a:cubicBezTo>
                    <a:pt x="442" y="262"/>
                    <a:pt x="786" y="328"/>
                    <a:pt x="1114" y="410"/>
                  </a:cubicBezTo>
                  <a:lnTo>
                    <a:pt x="1146" y="410"/>
                  </a:lnTo>
                  <a:cubicBezTo>
                    <a:pt x="1195" y="410"/>
                    <a:pt x="1228" y="377"/>
                    <a:pt x="1245" y="328"/>
                  </a:cubicBezTo>
                  <a:cubicBezTo>
                    <a:pt x="1261" y="262"/>
                    <a:pt x="1228" y="213"/>
                    <a:pt x="1163" y="197"/>
                  </a:cubicBezTo>
                  <a:cubicBezTo>
                    <a:pt x="835" y="131"/>
                    <a:pt x="475" y="66"/>
                    <a:pt x="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14"/>
            <p:cNvSpPr/>
            <p:nvPr/>
          </p:nvSpPr>
          <p:spPr>
            <a:xfrm rot="10800000" flipH="1">
              <a:off x="4815900" y="4918025"/>
              <a:ext cx="27450" cy="20650"/>
            </a:xfrm>
            <a:custGeom>
              <a:avLst/>
              <a:gdLst/>
              <a:ahLst/>
              <a:cxnLst/>
              <a:rect l="l" t="t" r="r" b="b"/>
              <a:pathLst>
                <a:path w="1098" h="826" extrusionOk="0">
                  <a:moveTo>
                    <a:pt x="989" y="0"/>
                  </a:moveTo>
                  <a:cubicBezTo>
                    <a:pt x="965" y="0"/>
                    <a:pt x="940" y="8"/>
                    <a:pt x="918" y="23"/>
                  </a:cubicBezTo>
                  <a:cubicBezTo>
                    <a:pt x="623" y="219"/>
                    <a:pt x="345" y="432"/>
                    <a:pt x="66" y="629"/>
                  </a:cubicBezTo>
                  <a:cubicBezTo>
                    <a:pt x="17" y="661"/>
                    <a:pt x="1" y="727"/>
                    <a:pt x="50" y="776"/>
                  </a:cubicBezTo>
                  <a:cubicBezTo>
                    <a:pt x="66" y="809"/>
                    <a:pt x="99" y="825"/>
                    <a:pt x="132" y="825"/>
                  </a:cubicBezTo>
                  <a:cubicBezTo>
                    <a:pt x="148" y="825"/>
                    <a:pt x="165" y="809"/>
                    <a:pt x="197" y="809"/>
                  </a:cubicBezTo>
                  <a:cubicBezTo>
                    <a:pt x="476" y="596"/>
                    <a:pt x="754" y="383"/>
                    <a:pt x="1032" y="187"/>
                  </a:cubicBezTo>
                  <a:cubicBezTo>
                    <a:pt x="1081" y="154"/>
                    <a:pt x="1098" y="88"/>
                    <a:pt x="1065" y="39"/>
                  </a:cubicBezTo>
                  <a:cubicBezTo>
                    <a:pt x="1047" y="12"/>
                    <a:pt x="1019" y="0"/>
                    <a:pt x="9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14"/>
            <p:cNvSpPr/>
            <p:nvPr/>
          </p:nvSpPr>
          <p:spPr>
            <a:xfrm rot="10800000" flipH="1">
              <a:off x="3456100" y="4912300"/>
              <a:ext cx="30725" cy="12825"/>
            </a:xfrm>
            <a:custGeom>
              <a:avLst/>
              <a:gdLst/>
              <a:ahLst/>
              <a:cxnLst/>
              <a:rect l="l" t="t" r="r" b="b"/>
              <a:pathLst>
                <a:path w="1229" h="513" extrusionOk="0">
                  <a:moveTo>
                    <a:pt x="106" y="1"/>
                  </a:moveTo>
                  <a:cubicBezTo>
                    <a:pt x="66" y="1"/>
                    <a:pt x="30" y="30"/>
                    <a:pt x="17" y="70"/>
                  </a:cubicBezTo>
                  <a:cubicBezTo>
                    <a:pt x="1" y="119"/>
                    <a:pt x="33" y="185"/>
                    <a:pt x="82" y="201"/>
                  </a:cubicBezTo>
                  <a:cubicBezTo>
                    <a:pt x="312" y="267"/>
                    <a:pt x="541" y="332"/>
                    <a:pt x="754" y="414"/>
                  </a:cubicBezTo>
                  <a:cubicBezTo>
                    <a:pt x="868" y="447"/>
                    <a:pt x="966" y="479"/>
                    <a:pt x="1081" y="512"/>
                  </a:cubicBezTo>
                  <a:lnTo>
                    <a:pt x="1114" y="512"/>
                  </a:lnTo>
                  <a:cubicBezTo>
                    <a:pt x="1146" y="512"/>
                    <a:pt x="1195" y="496"/>
                    <a:pt x="1212" y="447"/>
                  </a:cubicBezTo>
                  <a:cubicBezTo>
                    <a:pt x="1228" y="398"/>
                    <a:pt x="1195" y="332"/>
                    <a:pt x="1146" y="316"/>
                  </a:cubicBezTo>
                  <a:cubicBezTo>
                    <a:pt x="1032" y="283"/>
                    <a:pt x="934" y="234"/>
                    <a:pt x="819" y="201"/>
                  </a:cubicBezTo>
                  <a:cubicBezTo>
                    <a:pt x="606" y="136"/>
                    <a:pt x="377" y="70"/>
                    <a:pt x="132" y="5"/>
                  </a:cubicBezTo>
                  <a:cubicBezTo>
                    <a:pt x="123" y="2"/>
                    <a:pt x="114" y="1"/>
                    <a:pt x="1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14"/>
            <p:cNvSpPr/>
            <p:nvPr/>
          </p:nvSpPr>
          <p:spPr>
            <a:xfrm rot="10800000" flipH="1">
              <a:off x="3505200" y="4891850"/>
              <a:ext cx="29900" cy="16125"/>
            </a:xfrm>
            <a:custGeom>
              <a:avLst/>
              <a:gdLst/>
              <a:ahLst/>
              <a:cxnLst/>
              <a:rect l="l" t="t" r="r" b="b"/>
              <a:pathLst>
                <a:path w="1196" h="645" extrusionOk="0">
                  <a:moveTo>
                    <a:pt x="118" y="0"/>
                  </a:moveTo>
                  <a:cubicBezTo>
                    <a:pt x="75" y="0"/>
                    <a:pt x="42" y="19"/>
                    <a:pt x="17" y="55"/>
                  </a:cubicBezTo>
                  <a:cubicBezTo>
                    <a:pt x="1" y="121"/>
                    <a:pt x="34" y="170"/>
                    <a:pt x="83" y="203"/>
                  </a:cubicBezTo>
                  <a:cubicBezTo>
                    <a:pt x="394" y="334"/>
                    <a:pt x="705" y="481"/>
                    <a:pt x="1032" y="628"/>
                  </a:cubicBezTo>
                  <a:cubicBezTo>
                    <a:pt x="1048" y="628"/>
                    <a:pt x="1048" y="645"/>
                    <a:pt x="1065" y="645"/>
                  </a:cubicBezTo>
                  <a:cubicBezTo>
                    <a:pt x="1114" y="645"/>
                    <a:pt x="1147" y="612"/>
                    <a:pt x="1163" y="579"/>
                  </a:cubicBezTo>
                  <a:cubicBezTo>
                    <a:pt x="1196" y="530"/>
                    <a:pt x="1163" y="465"/>
                    <a:pt x="1114" y="432"/>
                  </a:cubicBezTo>
                  <a:cubicBezTo>
                    <a:pt x="803" y="285"/>
                    <a:pt x="475" y="137"/>
                    <a:pt x="164" y="6"/>
                  </a:cubicBezTo>
                  <a:cubicBezTo>
                    <a:pt x="148" y="2"/>
                    <a:pt x="133"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14"/>
            <p:cNvSpPr/>
            <p:nvPr/>
          </p:nvSpPr>
          <p:spPr>
            <a:xfrm rot="10800000" flipH="1">
              <a:off x="4775000" y="4886125"/>
              <a:ext cx="26200" cy="21450"/>
            </a:xfrm>
            <a:custGeom>
              <a:avLst/>
              <a:gdLst/>
              <a:ahLst/>
              <a:cxnLst/>
              <a:rect l="l" t="t" r="r" b="b"/>
              <a:pathLst>
                <a:path w="1048" h="858" extrusionOk="0">
                  <a:moveTo>
                    <a:pt x="939" y="0"/>
                  </a:moveTo>
                  <a:cubicBezTo>
                    <a:pt x="915" y="0"/>
                    <a:pt x="890" y="8"/>
                    <a:pt x="868" y="23"/>
                  </a:cubicBezTo>
                  <a:cubicBezTo>
                    <a:pt x="589" y="236"/>
                    <a:pt x="327" y="465"/>
                    <a:pt x="49" y="678"/>
                  </a:cubicBezTo>
                  <a:cubicBezTo>
                    <a:pt x="0" y="710"/>
                    <a:pt x="0" y="776"/>
                    <a:pt x="33" y="825"/>
                  </a:cubicBezTo>
                  <a:cubicBezTo>
                    <a:pt x="49" y="858"/>
                    <a:pt x="82" y="858"/>
                    <a:pt x="115" y="858"/>
                  </a:cubicBezTo>
                  <a:cubicBezTo>
                    <a:pt x="131" y="858"/>
                    <a:pt x="164" y="858"/>
                    <a:pt x="180" y="841"/>
                  </a:cubicBezTo>
                  <a:cubicBezTo>
                    <a:pt x="458" y="612"/>
                    <a:pt x="720" y="399"/>
                    <a:pt x="999" y="187"/>
                  </a:cubicBezTo>
                  <a:cubicBezTo>
                    <a:pt x="1048" y="154"/>
                    <a:pt x="1048" y="88"/>
                    <a:pt x="1015" y="39"/>
                  </a:cubicBezTo>
                  <a:cubicBezTo>
                    <a:pt x="997" y="12"/>
                    <a:pt x="969" y="0"/>
                    <a:pt x="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14"/>
            <p:cNvSpPr/>
            <p:nvPr/>
          </p:nvSpPr>
          <p:spPr>
            <a:xfrm rot="10800000" flipH="1">
              <a:off x="3552275" y="4866875"/>
              <a:ext cx="28650" cy="18450"/>
            </a:xfrm>
            <a:custGeom>
              <a:avLst/>
              <a:gdLst/>
              <a:ahLst/>
              <a:cxnLst/>
              <a:rect l="l" t="t" r="r" b="b"/>
              <a:pathLst>
                <a:path w="1146" h="738" extrusionOk="0">
                  <a:moveTo>
                    <a:pt x="112" y="1"/>
                  </a:moveTo>
                  <a:cubicBezTo>
                    <a:pt x="77" y="1"/>
                    <a:pt x="44" y="22"/>
                    <a:pt x="33" y="66"/>
                  </a:cubicBezTo>
                  <a:cubicBezTo>
                    <a:pt x="0" y="115"/>
                    <a:pt x="17" y="181"/>
                    <a:pt x="66" y="197"/>
                  </a:cubicBezTo>
                  <a:cubicBezTo>
                    <a:pt x="360" y="361"/>
                    <a:pt x="655" y="541"/>
                    <a:pt x="966" y="721"/>
                  </a:cubicBezTo>
                  <a:cubicBezTo>
                    <a:pt x="982" y="737"/>
                    <a:pt x="999" y="737"/>
                    <a:pt x="1015" y="737"/>
                  </a:cubicBezTo>
                  <a:cubicBezTo>
                    <a:pt x="1048" y="737"/>
                    <a:pt x="1097" y="721"/>
                    <a:pt x="1113" y="688"/>
                  </a:cubicBezTo>
                  <a:cubicBezTo>
                    <a:pt x="1146" y="639"/>
                    <a:pt x="1130" y="573"/>
                    <a:pt x="1080" y="541"/>
                  </a:cubicBezTo>
                  <a:cubicBezTo>
                    <a:pt x="769" y="361"/>
                    <a:pt x="458" y="181"/>
                    <a:pt x="164" y="17"/>
                  </a:cubicBezTo>
                  <a:cubicBezTo>
                    <a:pt x="147" y="6"/>
                    <a:pt x="129"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14"/>
            <p:cNvSpPr/>
            <p:nvPr/>
          </p:nvSpPr>
          <p:spPr>
            <a:xfrm rot="10800000" flipH="1">
              <a:off x="4734875" y="4852150"/>
              <a:ext cx="25825" cy="22275"/>
            </a:xfrm>
            <a:custGeom>
              <a:avLst/>
              <a:gdLst/>
              <a:ahLst/>
              <a:cxnLst/>
              <a:rect l="l" t="t" r="r" b="b"/>
              <a:pathLst>
                <a:path w="1033" h="891" extrusionOk="0">
                  <a:moveTo>
                    <a:pt x="924" y="0"/>
                  </a:moveTo>
                  <a:cubicBezTo>
                    <a:pt x="900" y="0"/>
                    <a:pt x="874" y="8"/>
                    <a:pt x="852" y="23"/>
                  </a:cubicBezTo>
                  <a:cubicBezTo>
                    <a:pt x="590" y="252"/>
                    <a:pt x="312" y="481"/>
                    <a:pt x="50" y="710"/>
                  </a:cubicBezTo>
                  <a:cubicBezTo>
                    <a:pt x="17" y="743"/>
                    <a:pt x="1" y="809"/>
                    <a:pt x="50" y="841"/>
                  </a:cubicBezTo>
                  <a:cubicBezTo>
                    <a:pt x="66" y="874"/>
                    <a:pt x="99" y="890"/>
                    <a:pt x="116" y="890"/>
                  </a:cubicBezTo>
                  <a:cubicBezTo>
                    <a:pt x="148" y="890"/>
                    <a:pt x="165" y="874"/>
                    <a:pt x="197" y="858"/>
                  </a:cubicBezTo>
                  <a:cubicBezTo>
                    <a:pt x="459" y="628"/>
                    <a:pt x="721" y="399"/>
                    <a:pt x="983" y="187"/>
                  </a:cubicBezTo>
                  <a:cubicBezTo>
                    <a:pt x="1032" y="137"/>
                    <a:pt x="1032" y="72"/>
                    <a:pt x="999" y="39"/>
                  </a:cubicBezTo>
                  <a:cubicBezTo>
                    <a:pt x="981" y="12"/>
                    <a:pt x="953" y="0"/>
                    <a:pt x="9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14"/>
            <p:cNvSpPr/>
            <p:nvPr/>
          </p:nvSpPr>
          <p:spPr>
            <a:xfrm rot="10800000" flipH="1">
              <a:off x="3596875" y="4838250"/>
              <a:ext cx="27425" cy="19825"/>
            </a:xfrm>
            <a:custGeom>
              <a:avLst/>
              <a:gdLst/>
              <a:ahLst/>
              <a:cxnLst/>
              <a:rect l="l" t="t" r="r" b="b"/>
              <a:pathLst>
                <a:path w="1097" h="793" extrusionOk="0">
                  <a:moveTo>
                    <a:pt x="109" y="1"/>
                  </a:moveTo>
                  <a:cubicBezTo>
                    <a:pt x="79" y="1"/>
                    <a:pt x="51" y="13"/>
                    <a:pt x="33" y="40"/>
                  </a:cubicBezTo>
                  <a:cubicBezTo>
                    <a:pt x="0" y="89"/>
                    <a:pt x="17" y="155"/>
                    <a:pt x="66" y="187"/>
                  </a:cubicBezTo>
                  <a:cubicBezTo>
                    <a:pt x="344" y="367"/>
                    <a:pt x="622" y="564"/>
                    <a:pt x="917" y="777"/>
                  </a:cubicBezTo>
                  <a:cubicBezTo>
                    <a:pt x="933" y="793"/>
                    <a:pt x="966" y="793"/>
                    <a:pt x="982" y="793"/>
                  </a:cubicBezTo>
                  <a:cubicBezTo>
                    <a:pt x="1015" y="793"/>
                    <a:pt x="1048" y="777"/>
                    <a:pt x="1064" y="760"/>
                  </a:cubicBezTo>
                  <a:cubicBezTo>
                    <a:pt x="1097" y="711"/>
                    <a:pt x="1081" y="646"/>
                    <a:pt x="1048" y="613"/>
                  </a:cubicBezTo>
                  <a:cubicBezTo>
                    <a:pt x="753" y="400"/>
                    <a:pt x="459" y="204"/>
                    <a:pt x="180" y="24"/>
                  </a:cubicBezTo>
                  <a:cubicBezTo>
                    <a:pt x="158" y="9"/>
                    <a:pt x="133" y="1"/>
                    <a:pt x="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14"/>
            <p:cNvSpPr/>
            <p:nvPr/>
          </p:nvSpPr>
          <p:spPr>
            <a:xfrm rot="10800000" flipH="1">
              <a:off x="4695600" y="4817775"/>
              <a:ext cx="25800" cy="22500"/>
            </a:xfrm>
            <a:custGeom>
              <a:avLst/>
              <a:gdLst/>
              <a:ahLst/>
              <a:cxnLst/>
              <a:rect l="l" t="t" r="r" b="b"/>
              <a:pathLst>
                <a:path w="1032" h="900" extrusionOk="0">
                  <a:moveTo>
                    <a:pt x="907" y="1"/>
                  </a:moveTo>
                  <a:cubicBezTo>
                    <a:pt x="883" y="1"/>
                    <a:pt x="858" y="10"/>
                    <a:pt x="835" y="32"/>
                  </a:cubicBezTo>
                  <a:cubicBezTo>
                    <a:pt x="573" y="261"/>
                    <a:pt x="312" y="490"/>
                    <a:pt x="50" y="719"/>
                  </a:cubicBezTo>
                  <a:cubicBezTo>
                    <a:pt x="17" y="752"/>
                    <a:pt x="1" y="817"/>
                    <a:pt x="50" y="867"/>
                  </a:cubicBezTo>
                  <a:cubicBezTo>
                    <a:pt x="66" y="883"/>
                    <a:pt x="99" y="899"/>
                    <a:pt x="132" y="899"/>
                  </a:cubicBezTo>
                  <a:cubicBezTo>
                    <a:pt x="148" y="899"/>
                    <a:pt x="181" y="899"/>
                    <a:pt x="197" y="883"/>
                  </a:cubicBezTo>
                  <a:cubicBezTo>
                    <a:pt x="459" y="637"/>
                    <a:pt x="721" y="408"/>
                    <a:pt x="983" y="179"/>
                  </a:cubicBezTo>
                  <a:cubicBezTo>
                    <a:pt x="1015" y="146"/>
                    <a:pt x="1032" y="81"/>
                    <a:pt x="983" y="32"/>
                  </a:cubicBezTo>
                  <a:cubicBezTo>
                    <a:pt x="965" y="14"/>
                    <a:pt x="937" y="1"/>
                    <a:pt x="9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14"/>
            <p:cNvSpPr/>
            <p:nvPr/>
          </p:nvSpPr>
          <p:spPr>
            <a:xfrm rot="10800000" flipH="1">
              <a:off x="3639425" y="4807150"/>
              <a:ext cx="27025" cy="20900"/>
            </a:xfrm>
            <a:custGeom>
              <a:avLst/>
              <a:gdLst/>
              <a:ahLst/>
              <a:cxnLst/>
              <a:rect l="l" t="t" r="r" b="b"/>
              <a:pathLst>
                <a:path w="1081" h="836" extrusionOk="0">
                  <a:moveTo>
                    <a:pt x="128" y="0"/>
                  </a:moveTo>
                  <a:cubicBezTo>
                    <a:pt x="97" y="0"/>
                    <a:pt x="65" y="19"/>
                    <a:pt x="33" y="50"/>
                  </a:cubicBezTo>
                  <a:cubicBezTo>
                    <a:pt x="1" y="83"/>
                    <a:pt x="17" y="165"/>
                    <a:pt x="66" y="198"/>
                  </a:cubicBezTo>
                  <a:cubicBezTo>
                    <a:pt x="344" y="394"/>
                    <a:pt x="623" y="607"/>
                    <a:pt x="885" y="820"/>
                  </a:cubicBezTo>
                  <a:cubicBezTo>
                    <a:pt x="917" y="836"/>
                    <a:pt x="934" y="836"/>
                    <a:pt x="950" y="836"/>
                  </a:cubicBezTo>
                  <a:cubicBezTo>
                    <a:pt x="983" y="836"/>
                    <a:pt x="1015" y="836"/>
                    <a:pt x="1032" y="803"/>
                  </a:cubicBezTo>
                  <a:cubicBezTo>
                    <a:pt x="1081" y="754"/>
                    <a:pt x="1065" y="689"/>
                    <a:pt x="1015" y="656"/>
                  </a:cubicBezTo>
                  <a:cubicBezTo>
                    <a:pt x="737" y="443"/>
                    <a:pt x="459" y="230"/>
                    <a:pt x="181" y="17"/>
                  </a:cubicBezTo>
                  <a:cubicBezTo>
                    <a:pt x="163" y="6"/>
                    <a:pt x="146" y="0"/>
                    <a:pt x="1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14"/>
            <p:cNvSpPr/>
            <p:nvPr/>
          </p:nvSpPr>
          <p:spPr>
            <a:xfrm rot="10800000" flipH="1">
              <a:off x="4656725" y="4783000"/>
              <a:ext cx="25400" cy="22625"/>
            </a:xfrm>
            <a:custGeom>
              <a:avLst/>
              <a:gdLst/>
              <a:ahLst/>
              <a:cxnLst/>
              <a:rect l="l" t="t" r="r" b="b"/>
              <a:pathLst>
                <a:path w="1016" h="905" extrusionOk="0">
                  <a:moveTo>
                    <a:pt x="903" y="0"/>
                  </a:moveTo>
                  <a:cubicBezTo>
                    <a:pt x="876" y="0"/>
                    <a:pt x="852" y="13"/>
                    <a:pt x="835" y="37"/>
                  </a:cubicBezTo>
                  <a:cubicBezTo>
                    <a:pt x="573" y="266"/>
                    <a:pt x="312" y="495"/>
                    <a:pt x="50" y="725"/>
                  </a:cubicBezTo>
                  <a:cubicBezTo>
                    <a:pt x="1" y="757"/>
                    <a:pt x="1" y="823"/>
                    <a:pt x="33" y="872"/>
                  </a:cubicBezTo>
                  <a:cubicBezTo>
                    <a:pt x="66" y="888"/>
                    <a:pt x="99" y="905"/>
                    <a:pt x="115" y="905"/>
                  </a:cubicBezTo>
                  <a:cubicBezTo>
                    <a:pt x="148" y="905"/>
                    <a:pt x="164" y="905"/>
                    <a:pt x="197" y="872"/>
                  </a:cubicBezTo>
                  <a:cubicBezTo>
                    <a:pt x="443" y="643"/>
                    <a:pt x="704" y="414"/>
                    <a:pt x="966" y="184"/>
                  </a:cubicBezTo>
                  <a:cubicBezTo>
                    <a:pt x="1015" y="152"/>
                    <a:pt x="1015" y="86"/>
                    <a:pt x="983" y="37"/>
                  </a:cubicBezTo>
                  <a:cubicBezTo>
                    <a:pt x="958" y="13"/>
                    <a:pt x="929" y="0"/>
                    <a:pt x="9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14"/>
            <p:cNvSpPr/>
            <p:nvPr/>
          </p:nvSpPr>
          <p:spPr>
            <a:xfrm rot="10800000" flipH="1">
              <a:off x="3680750" y="4774400"/>
              <a:ext cx="26625" cy="21725"/>
            </a:xfrm>
            <a:custGeom>
              <a:avLst/>
              <a:gdLst/>
              <a:ahLst/>
              <a:cxnLst/>
              <a:rect l="l" t="t" r="r" b="b"/>
              <a:pathLst>
                <a:path w="1065" h="869" extrusionOk="0">
                  <a:moveTo>
                    <a:pt x="141" y="0"/>
                  </a:moveTo>
                  <a:cubicBezTo>
                    <a:pt x="106" y="0"/>
                    <a:pt x="71" y="18"/>
                    <a:pt x="50" y="50"/>
                  </a:cubicBezTo>
                  <a:cubicBezTo>
                    <a:pt x="1" y="83"/>
                    <a:pt x="17" y="148"/>
                    <a:pt x="66" y="181"/>
                  </a:cubicBezTo>
                  <a:cubicBezTo>
                    <a:pt x="328" y="410"/>
                    <a:pt x="606" y="623"/>
                    <a:pt x="868" y="836"/>
                  </a:cubicBezTo>
                  <a:cubicBezTo>
                    <a:pt x="901" y="852"/>
                    <a:pt x="917" y="868"/>
                    <a:pt x="934" y="868"/>
                  </a:cubicBezTo>
                  <a:cubicBezTo>
                    <a:pt x="967" y="868"/>
                    <a:pt x="999" y="852"/>
                    <a:pt x="1016" y="819"/>
                  </a:cubicBezTo>
                  <a:cubicBezTo>
                    <a:pt x="1065" y="787"/>
                    <a:pt x="1048" y="721"/>
                    <a:pt x="999" y="672"/>
                  </a:cubicBezTo>
                  <a:cubicBezTo>
                    <a:pt x="737" y="459"/>
                    <a:pt x="459" y="246"/>
                    <a:pt x="197" y="17"/>
                  </a:cubicBezTo>
                  <a:cubicBezTo>
                    <a:pt x="180" y="6"/>
                    <a:pt x="160" y="0"/>
                    <a:pt x="1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14"/>
            <p:cNvSpPr/>
            <p:nvPr/>
          </p:nvSpPr>
          <p:spPr>
            <a:xfrm rot="10800000" flipH="1">
              <a:off x="4617450" y="4748625"/>
              <a:ext cx="25400" cy="22275"/>
            </a:xfrm>
            <a:custGeom>
              <a:avLst/>
              <a:gdLst/>
              <a:ahLst/>
              <a:cxnLst/>
              <a:rect l="l" t="t" r="r" b="b"/>
              <a:pathLst>
                <a:path w="1016" h="891" extrusionOk="0">
                  <a:moveTo>
                    <a:pt x="907" y="0"/>
                  </a:moveTo>
                  <a:cubicBezTo>
                    <a:pt x="882" y="0"/>
                    <a:pt x="857" y="8"/>
                    <a:pt x="835" y="23"/>
                  </a:cubicBezTo>
                  <a:cubicBezTo>
                    <a:pt x="573" y="252"/>
                    <a:pt x="311" y="481"/>
                    <a:pt x="49" y="711"/>
                  </a:cubicBezTo>
                  <a:cubicBezTo>
                    <a:pt x="0" y="743"/>
                    <a:pt x="0" y="809"/>
                    <a:pt x="33" y="858"/>
                  </a:cubicBezTo>
                  <a:cubicBezTo>
                    <a:pt x="49" y="874"/>
                    <a:pt x="82" y="891"/>
                    <a:pt x="115" y="891"/>
                  </a:cubicBezTo>
                  <a:cubicBezTo>
                    <a:pt x="131" y="891"/>
                    <a:pt x="164" y="891"/>
                    <a:pt x="180" y="874"/>
                  </a:cubicBezTo>
                  <a:cubicBezTo>
                    <a:pt x="442" y="645"/>
                    <a:pt x="704" y="416"/>
                    <a:pt x="982" y="187"/>
                  </a:cubicBezTo>
                  <a:cubicBezTo>
                    <a:pt x="1015" y="138"/>
                    <a:pt x="1015" y="72"/>
                    <a:pt x="982" y="39"/>
                  </a:cubicBezTo>
                  <a:cubicBezTo>
                    <a:pt x="964" y="12"/>
                    <a:pt x="936" y="0"/>
                    <a:pt x="9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14"/>
            <p:cNvSpPr/>
            <p:nvPr/>
          </p:nvSpPr>
          <p:spPr>
            <a:xfrm rot="10800000" flipH="1">
              <a:off x="3721675" y="4741675"/>
              <a:ext cx="26225" cy="21625"/>
            </a:xfrm>
            <a:custGeom>
              <a:avLst/>
              <a:gdLst/>
              <a:ahLst/>
              <a:cxnLst/>
              <a:rect l="l" t="t" r="r" b="b"/>
              <a:pathLst>
                <a:path w="1049" h="865" extrusionOk="0">
                  <a:moveTo>
                    <a:pt x="114" y="0"/>
                  </a:moveTo>
                  <a:cubicBezTo>
                    <a:pt x="83" y="0"/>
                    <a:pt x="52" y="18"/>
                    <a:pt x="33" y="46"/>
                  </a:cubicBezTo>
                  <a:cubicBezTo>
                    <a:pt x="1" y="79"/>
                    <a:pt x="1" y="145"/>
                    <a:pt x="50" y="194"/>
                  </a:cubicBezTo>
                  <a:cubicBezTo>
                    <a:pt x="328" y="407"/>
                    <a:pt x="590" y="619"/>
                    <a:pt x="868" y="849"/>
                  </a:cubicBezTo>
                  <a:cubicBezTo>
                    <a:pt x="885" y="865"/>
                    <a:pt x="901" y="865"/>
                    <a:pt x="934" y="865"/>
                  </a:cubicBezTo>
                  <a:cubicBezTo>
                    <a:pt x="966" y="865"/>
                    <a:pt x="983" y="849"/>
                    <a:pt x="1016" y="832"/>
                  </a:cubicBezTo>
                  <a:cubicBezTo>
                    <a:pt x="1048" y="783"/>
                    <a:pt x="1032" y="718"/>
                    <a:pt x="999" y="685"/>
                  </a:cubicBezTo>
                  <a:cubicBezTo>
                    <a:pt x="721" y="456"/>
                    <a:pt x="459" y="243"/>
                    <a:pt x="181" y="30"/>
                  </a:cubicBezTo>
                  <a:cubicBezTo>
                    <a:pt x="160" y="10"/>
                    <a:pt x="137" y="0"/>
                    <a:pt x="1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14"/>
            <p:cNvSpPr/>
            <p:nvPr/>
          </p:nvSpPr>
          <p:spPr>
            <a:xfrm rot="10800000" flipH="1">
              <a:off x="4576925" y="4715475"/>
              <a:ext cx="26225" cy="21475"/>
            </a:xfrm>
            <a:custGeom>
              <a:avLst/>
              <a:gdLst/>
              <a:ahLst/>
              <a:cxnLst/>
              <a:rect l="l" t="t" r="r" b="b"/>
              <a:pathLst>
                <a:path w="1049" h="859" extrusionOk="0">
                  <a:moveTo>
                    <a:pt x="940" y="1"/>
                  </a:moveTo>
                  <a:cubicBezTo>
                    <a:pt x="916" y="1"/>
                    <a:pt x="890" y="9"/>
                    <a:pt x="868" y="24"/>
                  </a:cubicBezTo>
                  <a:cubicBezTo>
                    <a:pt x="606" y="236"/>
                    <a:pt x="328" y="466"/>
                    <a:pt x="50" y="678"/>
                  </a:cubicBezTo>
                  <a:cubicBezTo>
                    <a:pt x="17" y="711"/>
                    <a:pt x="1" y="777"/>
                    <a:pt x="33" y="826"/>
                  </a:cubicBezTo>
                  <a:cubicBezTo>
                    <a:pt x="66" y="858"/>
                    <a:pt x="83" y="858"/>
                    <a:pt x="115" y="858"/>
                  </a:cubicBezTo>
                  <a:cubicBezTo>
                    <a:pt x="148" y="858"/>
                    <a:pt x="164" y="858"/>
                    <a:pt x="181" y="842"/>
                  </a:cubicBezTo>
                  <a:cubicBezTo>
                    <a:pt x="459" y="629"/>
                    <a:pt x="737" y="400"/>
                    <a:pt x="999" y="187"/>
                  </a:cubicBezTo>
                  <a:cubicBezTo>
                    <a:pt x="1048" y="138"/>
                    <a:pt x="1048" y="73"/>
                    <a:pt x="1016" y="40"/>
                  </a:cubicBezTo>
                  <a:cubicBezTo>
                    <a:pt x="998" y="13"/>
                    <a:pt x="970" y="1"/>
                    <a:pt x="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14"/>
            <p:cNvSpPr/>
            <p:nvPr/>
          </p:nvSpPr>
          <p:spPr>
            <a:xfrm rot="10800000" flipH="1">
              <a:off x="3762200" y="4709350"/>
              <a:ext cx="26625" cy="21225"/>
            </a:xfrm>
            <a:custGeom>
              <a:avLst/>
              <a:gdLst/>
              <a:ahLst/>
              <a:cxnLst/>
              <a:rect l="l" t="t" r="r" b="b"/>
              <a:pathLst>
                <a:path w="1065" h="849" extrusionOk="0">
                  <a:moveTo>
                    <a:pt x="130" y="1"/>
                  </a:moveTo>
                  <a:cubicBezTo>
                    <a:pt x="98" y="1"/>
                    <a:pt x="68" y="18"/>
                    <a:pt x="49" y="47"/>
                  </a:cubicBezTo>
                  <a:cubicBezTo>
                    <a:pt x="0" y="80"/>
                    <a:pt x="17" y="145"/>
                    <a:pt x="66" y="178"/>
                  </a:cubicBezTo>
                  <a:cubicBezTo>
                    <a:pt x="328" y="407"/>
                    <a:pt x="606" y="620"/>
                    <a:pt x="884" y="833"/>
                  </a:cubicBezTo>
                  <a:cubicBezTo>
                    <a:pt x="900" y="849"/>
                    <a:pt x="933" y="849"/>
                    <a:pt x="950" y="849"/>
                  </a:cubicBezTo>
                  <a:cubicBezTo>
                    <a:pt x="982" y="849"/>
                    <a:pt x="1015" y="833"/>
                    <a:pt x="1031" y="816"/>
                  </a:cubicBezTo>
                  <a:cubicBezTo>
                    <a:pt x="1064" y="767"/>
                    <a:pt x="1064" y="702"/>
                    <a:pt x="1015" y="669"/>
                  </a:cubicBezTo>
                  <a:cubicBezTo>
                    <a:pt x="737" y="456"/>
                    <a:pt x="458" y="243"/>
                    <a:pt x="197" y="31"/>
                  </a:cubicBezTo>
                  <a:cubicBezTo>
                    <a:pt x="176" y="10"/>
                    <a:pt x="153" y="1"/>
                    <a:pt x="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14"/>
            <p:cNvSpPr/>
            <p:nvPr/>
          </p:nvSpPr>
          <p:spPr>
            <a:xfrm rot="10800000" flipH="1">
              <a:off x="4535200" y="4683975"/>
              <a:ext cx="27025" cy="20650"/>
            </a:xfrm>
            <a:custGeom>
              <a:avLst/>
              <a:gdLst/>
              <a:ahLst/>
              <a:cxnLst/>
              <a:rect l="l" t="t" r="r" b="b"/>
              <a:pathLst>
                <a:path w="1081" h="826" extrusionOk="0">
                  <a:moveTo>
                    <a:pt x="972" y="1"/>
                  </a:moveTo>
                  <a:cubicBezTo>
                    <a:pt x="948" y="1"/>
                    <a:pt x="922" y="9"/>
                    <a:pt x="900" y="24"/>
                  </a:cubicBezTo>
                  <a:cubicBezTo>
                    <a:pt x="622" y="237"/>
                    <a:pt x="327" y="449"/>
                    <a:pt x="66" y="646"/>
                  </a:cubicBezTo>
                  <a:cubicBezTo>
                    <a:pt x="16" y="662"/>
                    <a:pt x="0" y="744"/>
                    <a:pt x="33" y="777"/>
                  </a:cubicBezTo>
                  <a:cubicBezTo>
                    <a:pt x="49" y="809"/>
                    <a:pt x="82" y="826"/>
                    <a:pt x="115" y="826"/>
                  </a:cubicBezTo>
                  <a:cubicBezTo>
                    <a:pt x="147" y="826"/>
                    <a:pt x="164" y="826"/>
                    <a:pt x="180" y="809"/>
                  </a:cubicBezTo>
                  <a:cubicBezTo>
                    <a:pt x="458" y="613"/>
                    <a:pt x="737" y="400"/>
                    <a:pt x="1031" y="187"/>
                  </a:cubicBezTo>
                  <a:cubicBezTo>
                    <a:pt x="1080" y="155"/>
                    <a:pt x="1080" y="89"/>
                    <a:pt x="1048" y="40"/>
                  </a:cubicBezTo>
                  <a:cubicBezTo>
                    <a:pt x="1030" y="13"/>
                    <a:pt x="1002" y="1"/>
                    <a:pt x="9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14"/>
            <p:cNvSpPr/>
            <p:nvPr/>
          </p:nvSpPr>
          <p:spPr>
            <a:xfrm rot="10800000" flipH="1">
              <a:off x="3803925" y="4678650"/>
              <a:ext cx="27050" cy="20225"/>
            </a:xfrm>
            <a:custGeom>
              <a:avLst/>
              <a:gdLst/>
              <a:ahLst/>
              <a:cxnLst/>
              <a:rect l="l" t="t" r="r" b="b"/>
              <a:pathLst>
                <a:path w="1082" h="809" extrusionOk="0">
                  <a:moveTo>
                    <a:pt x="109" y="0"/>
                  </a:moveTo>
                  <a:cubicBezTo>
                    <a:pt x="79" y="0"/>
                    <a:pt x="51" y="12"/>
                    <a:pt x="33" y="39"/>
                  </a:cubicBezTo>
                  <a:cubicBezTo>
                    <a:pt x="1" y="88"/>
                    <a:pt x="17" y="154"/>
                    <a:pt x="50" y="187"/>
                  </a:cubicBezTo>
                  <a:cubicBezTo>
                    <a:pt x="344" y="399"/>
                    <a:pt x="623" y="596"/>
                    <a:pt x="917" y="792"/>
                  </a:cubicBezTo>
                  <a:cubicBezTo>
                    <a:pt x="934" y="809"/>
                    <a:pt x="950" y="809"/>
                    <a:pt x="966" y="809"/>
                  </a:cubicBezTo>
                  <a:cubicBezTo>
                    <a:pt x="999" y="809"/>
                    <a:pt x="1032" y="809"/>
                    <a:pt x="1048" y="776"/>
                  </a:cubicBezTo>
                  <a:cubicBezTo>
                    <a:pt x="1081" y="727"/>
                    <a:pt x="1081" y="661"/>
                    <a:pt x="1032" y="629"/>
                  </a:cubicBezTo>
                  <a:cubicBezTo>
                    <a:pt x="737" y="432"/>
                    <a:pt x="459" y="219"/>
                    <a:pt x="181" y="23"/>
                  </a:cubicBezTo>
                  <a:cubicBezTo>
                    <a:pt x="159" y="8"/>
                    <a:pt x="133" y="0"/>
                    <a:pt x="1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14"/>
            <p:cNvSpPr/>
            <p:nvPr/>
          </p:nvSpPr>
          <p:spPr>
            <a:xfrm rot="10800000" flipH="1">
              <a:off x="4491825" y="4654925"/>
              <a:ext cx="27850" cy="19400"/>
            </a:xfrm>
            <a:custGeom>
              <a:avLst/>
              <a:gdLst/>
              <a:ahLst/>
              <a:cxnLst/>
              <a:rect l="l" t="t" r="r" b="b"/>
              <a:pathLst>
                <a:path w="1114" h="776" extrusionOk="0">
                  <a:moveTo>
                    <a:pt x="1005" y="0"/>
                  </a:moveTo>
                  <a:cubicBezTo>
                    <a:pt x="981" y="0"/>
                    <a:pt x="955" y="8"/>
                    <a:pt x="933" y="23"/>
                  </a:cubicBezTo>
                  <a:cubicBezTo>
                    <a:pt x="638" y="203"/>
                    <a:pt x="344" y="400"/>
                    <a:pt x="66" y="580"/>
                  </a:cubicBezTo>
                  <a:cubicBezTo>
                    <a:pt x="16" y="596"/>
                    <a:pt x="0" y="661"/>
                    <a:pt x="16" y="711"/>
                  </a:cubicBezTo>
                  <a:cubicBezTo>
                    <a:pt x="49" y="743"/>
                    <a:pt x="82" y="776"/>
                    <a:pt x="115" y="776"/>
                  </a:cubicBezTo>
                  <a:cubicBezTo>
                    <a:pt x="131" y="776"/>
                    <a:pt x="147" y="760"/>
                    <a:pt x="164" y="760"/>
                  </a:cubicBezTo>
                  <a:cubicBezTo>
                    <a:pt x="458" y="580"/>
                    <a:pt x="753" y="383"/>
                    <a:pt x="1048" y="187"/>
                  </a:cubicBezTo>
                  <a:cubicBezTo>
                    <a:pt x="1097" y="154"/>
                    <a:pt x="1113" y="89"/>
                    <a:pt x="1080" y="39"/>
                  </a:cubicBezTo>
                  <a:cubicBezTo>
                    <a:pt x="1062" y="12"/>
                    <a:pt x="1034" y="0"/>
                    <a:pt x="10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14"/>
            <p:cNvSpPr/>
            <p:nvPr/>
          </p:nvSpPr>
          <p:spPr>
            <a:xfrm rot="10800000" flipH="1">
              <a:off x="3846900" y="4650000"/>
              <a:ext cx="28250" cy="19275"/>
            </a:xfrm>
            <a:custGeom>
              <a:avLst/>
              <a:gdLst/>
              <a:ahLst/>
              <a:cxnLst/>
              <a:rect l="l" t="t" r="r" b="b"/>
              <a:pathLst>
                <a:path w="1130" h="771" extrusionOk="0">
                  <a:moveTo>
                    <a:pt x="124" y="0"/>
                  </a:moveTo>
                  <a:cubicBezTo>
                    <a:pt x="89" y="0"/>
                    <a:pt x="54" y="19"/>
                    <a:pt x="33" y="50"/>
                  </a:cubicBezTo>
                  <a:cubicBezTo>
                    <a:pt x="0" y="99"/>
                    <a:pt x="17" y="165"/>
                    <a:pt x="66" y="198"/>
                  </a:cubicBezTo>
                  <a:cubicBezTo>
                    <a:pt x="361" y="394"/>
                    <a:pt x="672" y="574"/>
                    <a:pt x="950" y="754"/>
                  </a:cubicBezTo>
                  <a:cubicBezTo>
                    <a:pt x="966" y="754"/>
                    <a:pt x="983" y="770"/>
                    <a:pt x="1015" y="770"/>
                  </a:cubicBezTo>
                  <a:cubicBezTo>
                    <a:pt x="1048" y="770"/>
                    <a:pt x="1081" y="738"/>
                    <a:pt x="1097" y="705"/>
                  </a:cubicBezTo>
                  <a:cubicBezTo>
                    <a:pt x="1130" y="656"/>
                    <a:pt x="1113" y="590"/>
                    <a:pt x="1064" y="574"/>
                  </a:cubicBezTo>
                  <a:cubicBezTo>
                    <a:pt x="770" y="394"/>
                    <a:pt x="475" y="214"/>
                    <a:pt x="180" y="17"/>
                  </a:cubicBezTo>
                  <a:cubicBezTo>
                    <a:pt x="163" y="6"/>
                    <a:pt x="144" y="0"/>
                    <a:pt x="1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14"/>
            <p:cNvSpPr/>
            <p:nvPr/>
          </p:nvSpPr>
          <p:spPr>
            <a:xfrm rot="10800000" flipH="1">
              <a:off x="4445975" y="4629950"/>
              <a:ext cx="29075" cy="17225"/>
            </a:xfrm>
            <a:custGeom>
              <a:avLst/>
              <a:gdLst/>
              <a:ahLst/>
              <a:cxnLst/>
              <a:rect l="l" t="t" r="r" b="b"/>
              <a:pathLst>
                <a:path w="1163" h="689" extrusionOk="0">
                  <a:moveTo>
                    <a:pt x="1055" y="0"/>
                  </a:moveTo>
                  <a:cubicBezTo>
                    <a:pt x="1036" y="0"/>
                    <a:pt x="1017" y="6"/>
                    <a:pt x="999" y="17"/>
                  </a:cubicBezTo>
                  <a:lnTo>
                    <a:pt x="852" y="83"/>
                  </a:lnTo>
                  <a:cubicBezTo>
                    <a:pt x="590" y="230"/>
                    <a:pt x="328" y="361"/>
                    <a:pt x="66" y="492"/>
                  </a:cubicBezTo>
                  <a:cubicBezTo>
                    <a:pt x="17" y="525"/>
                    <a:pt x="1" y="590"/>
                    <a:pt x="17" y="639"/>
                  </a:cubicBezTo>
                  <a:cubicBezTo>
                    <a:pt x="50" y="672"/>
                    <a:pt x="83" y="688"/>
                    <a:pt x="115" y="688"/>
                  </a:cubicBezTo>
                  <a:lnTo>
                    <a:pt x="164" y="688"/>
                  </a:lnTo>
                  <a:cubicBezTo>
                    <a:pt x="426" y="558"/>
                    <a:pt x="688" y="410"/>
                    <a:pt x="967" y="263"/>
                  </a:cubicBezTo>
                  <a:lnTo>
                    <a:pt x="1097" y="197"/>
                  </a:lnTo>
                  <a:cubicBezTo>
                    <a:pt x="1147" y="165"/>
                    <a:pt x="1163" y="99"/>
                    <a:pt x="1130" y="50"/>
                  </a:cubicBezTo>
                  <a:cubicBezTo>
                    <a:pt x="1120" y="18"/>
                    <a:pt x="1089" y="0"/>
                    <a:pt x="10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14"/>
            <p:cNvSpPr/>
            <p:nvPr/>
          </p:nvSpPr>
          <p:spPr>
            <a:xfrm rot="10800000" flipH="1">
              <a:off x="3891900" y="4625450"/>
              <a:ext cx="29500" cy="17200"/>
            </a:xfrm>
            <a:custGeom>
              <a:avLst/>
              <a:gdLst/>
              <a:ahLst/>
              <a:cxnLst/>
              <a:rect l="l" t="t" r="r" b="b"/>
              <a:pathLst>
                <a:path w="1180" h="688" extrusionOk="0">
                  <a:moveTo>
                    <a:pt x="113" y="0"/>
                  </a:moveTo>
                  <a:cubicBezTo>
                    <a:pt x="77" y="0"/>
                    <a:pt x="45" y="22"/>
                    <a:pt x="34" y="66"/>
                  </a:cubicBezTo>
                  <a:cubicBezTo>
                    <a:pt x="1" y="115"/>
                    <a:pt x="17" y="164"/>
                    <a:pt x="66" y="196"/>
                  </a:cubicBezTo>
                  <a:cubicBezTo>
                    <a:pt x="377" y="360"/>
                    <a:pt x="688" y="524"/>
                    <a:pt x="1016" y="671"/>
                  </a:cubicBezTo>
                  <a:cubicBezTo>
                    <a:pt x="1016" y="671"/>
                    <a:pt x="1032" y="688"/>
                    <a:pt x="1049" y="688"/>
                  </a:cubicBezTo>
                  <a:cubicBezTo>
                    <a:pt x="1098" y="688"/>
                    <a:pt x="1130" y="655"/>
                    <a:pt x="1147" y="622"/>
                  </a:cubicBezTo>
                  <a:cubicBezTo>
                    <a:pt x="1179" y="573"/>
                    <a:pt x="1147" y="507"/>
                    <a:pt x="1098" y="475"/>
                  </a:cubicBezTo>
                  <a:cubicBezTo>
                    <a:pt x="787" y="327"/>
                    <a:pt x="476" y="180"/>
                    <a:pt x="165" y="16"/>
                  </a:cubicBezTo>
                  <a:cubicBezTo>
                    <a:pt x="148" y="6"/>
                    <a:pt x="130" y="0"/>
                    <a:pt x="1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14"/>
            <p:cNvSpPr/>
            <p:nvPr/>
          </p:nvSpPr>
          <p:spPr>
            <a:xfrm rot="10800000" flipH="1">
              <a:off x="4398100" y="4608675"/>
              <a:ext cx="30300" cy="15325"/>
            </a:xfrm>
            <a:custGeom>
              <a:avLst/>
              <a:gdLst/>
              <a:ahLst/>
              <a:cxnLst/>
              <a:rect l="l" t="t" r="r" b="b"/>
              <a:pathLst>
                <a:path w="1212" h="613" extrusionOk="0">
                  <a:moveTo>
                    <a:pt x="1087" y="1"/>
                  </a:moveTo>
                  <a:cubicBezTo>
                    <a:pt x="1074" y="1"/>
                    <a:pt x="1061" y="3"/>
                    <a:pt x="1048" y="7"/>
                  </a:cubicBezTo>
                  <a:cubicBezTo>
                    <a:pt x="737" y="154"/>
                    <a:pt x="410" y="285"/>
                    <a:pt x="83" y="416"/>
                  </a:cubicBezTo>
                  <a:cubicBezTo>
                    <a:pt x="33" y="433"/>
                    <a:pt x="1" y="498"/>
                    <a:pt x="33" y="547"/>
                  </a:cubicBezTo>
                  <a:cubicBezTo>
                    <a:pt x="33" y="580"/>
                    <a:pt x="83" y="613"/>
                    <a:pt x="115" y="613"/>
                  </a:cubicBezTo>
                  <a:lnTo>
                    <a:pt x="164" y="613"/>
                  </a:lnTo>
                  <a:cubicBezTo>
                    <a:pt x="492" y="482"/>
                    <a:pt x="819" y="334"/>
                    <a:pt x="1130" y="203"/>
                  </a:cubicBezTo>
                  <a:cubicBezTo>
                    <a:pt x="1179" y="187"/>
                    <a:pt x="1212" y="122"/>
                    <a:pt x="1179" y="56"/>
                  </a:cubicBezTo>
                  <a:cubicBezTo>
                    <a:pt x="1167" y="19"/>
                    <a:pt x="1127"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14"/>
            <p:cNvSpPr/>
            <p:nvPr/>
          </p:nvSpPr>
          <p:spPr>
            <a:xfrm rot="10800000" flipH="1">
              <a:off x="3938975" y="4605400"/>
              <a:ext cx="30300" cy="14900"/>
            </a:xfrm>
            <a:custGeom>
              <a:avLst/>
              <a:gdLst/>
              <a:ahLst/>
              <a:cxnLst/>
              <a:rect l="l" t="t" r="r" b="b"/>
              <a:pathLst>
                <a:path w="1212" h="596" extrusionOk="0">
                  <a:moveTo>
                    <a:pt x="127" y="0"/>
                  </a:moveTo>
                  <a:cubicBezTo>
                    <a:pt x="87" y="0"/>
                    <a:pt x="46" y="22"/>
                    <a:pt x="33" y="72"/>
                  </a:cubicBezTo>
                  <a:cubicBezTo>
                    <a:pt x="0" y="121"/>
                    <a:pt x="33" y="186"/>
                    <a:pt x="82" y="203"/>
                  </a:cubicBezTo>
                  <a:cubicBezTo>
                    <a:pt x="410" y="334"/>
                    <a:pt x="737" y="465"/>
                    <a:pt x="1064" y="596"/>
                  </a:cubicBezTo>
                  <a:lnTo>
                    <a:pt x="1097" y="596"/>
                  </a:lnTo>
                  <a:cubicBezTo>
                    <a:pt x="1146" y="596"/>
                    <a:pt x="1179" y="563"/>
                    <a:pt x="1195" y="530"/>
                  </a:cubicBezTo>
                  <a:cubicBezTo>
                    <a:pt x="1212" y="481"/>
                    <a:pt x="1195" y="416"/>
                    <a:pt x="1130" y="399"/>
                  </a:cubicBezTo>
                  <a:cubicBezTo>
                    <a:pt x="802" y="268"/>
                    <a:pt x="475" y="154"/>
                    <a:pt x="164" y="6"/>
                  </a:cubicBezTo>
                  <a:cubicBezTo>
                    <a:pt x="152" y="2"/>
                    <a:pt x="140" y="0"/>
                    <a:pt x="1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14"/>
            <p:cNvSpPr/>
            <p:nvPr/>
          </p:nvSpPr>
          <p:spPr>
            <a:xfrm rot="10800000" flipH="1">
              <a:off x="4348600" y="4591900"/>
              <a:ext cx="31125" cy="13225"/>
            </a:xfrm>
            <a:custGeom>
              <a:avLst/>
              <a:gdLst/>
              <a:ahLst/>
              <a:cxnLst/>
              <a:rect l="l" t="t" r="r" b="b"/>
              <a:pathLst>
                <a:path w="1245" h="529" extrusionOk="0">
                  <a:moveTo>
                    <a:pt x="1114" y="1"/>
                  </a:moveTo>
                  <a:cubicBezTo>
                    <a:pt x="1103" y="1"/>
                    <a:pt x="1092" y="2"/>
                    <a:pt x="1080" y="5"/>
                  </a:cubicBezTo>
                  <a:cubicBezTo>
                    <a:pt x="753" y="120"/>
                    <a:pt x="426" y="218"/>
                    <a:pt x="98" y="316"/>
                  </a:cubicBezTo>
                  <a:cubicBezTo>
                    <a:pt x="33" y="332"/>
                    <a:pt x="0" y="398"/>
                    <a:pt x="16" y="447"/>
                  </a:cubicBezTo>
                  <a:cubicBezTo>
                    <a:pt x="33" y="496"/>
                    <a:pt x="82" y="529"/>
                    <a:pt x="115" y="529"/>
                  </a:cubicBezTo>
                  <a:lnTo>
                    <a:pt x="147" y="529"/>
                  </a:lnTo>
                  <a:cubicBezTo>
                    <a:pt x="491" y="431"/>
                    <a:pt x="819" y="316"/>
                    <a:pt x="1146" y="201"/>
                  </a:cubicBezTo>
                  <a:cubicBezTo>
                    <a:pt x="1211" y="185"/>
                    <a:pt x="1244" y="136"/>
                    <a:pt x="1211" y="70"/>
                  </a:cubicBezTo>
                  <a:cubicBezTo>
                    <a:pt x="1198" y="30"/>
                    <a:pt x="1162" y="1"/>
                    <a:pt x="11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14"/>
            <p:cNvSpPr/>
            <p:nvPr/>
          </p:nvSpPr>
          <p:spPr>
            <a:xfrm rot="10800000" flipH="1">
              <a:off x="3988075" y="4589450"/>
              <a:ext cx="31125" cy="12800"/>
            </a:xfrm>
            <a:custGeom>
              <a:avLst/>
              <a:gdLst/>
              <a:ahLst/>
              <a:cxnLst/>
              <a:rect l="l" t="t" r="r" b="b"/>
              <a:pathLst>
                <a:path w="1245" h="512" extrusionOk="0">
                  <a:moveTo>
                    <a:pt x="121" y="0"/>
                  </a:moveTo>
                  <a:cubicBezTo>
                    <a:pt x="78" y="0"/>
                    <a:pt x="30" y="32"/>
                    <a:pt x="17" y="86"/>
                  </a:cubicBezTo>
                  <a:cubicBezTo>
                    <a:pt x="1" y="136"/>
                    <a:pt x="33" y="201"/>
                    <a:pt x="82" y="217"/>
                  </a:cubicBezTo>
                  <a:cubicBezTo>
                    <a:pt x="410" y="316"/>
                    <a:pt x="753" y="414"/>
                    <a:pt x="1097" y="512"/>
                  </a:cubicBezTo>
                  <a:lnTo>
                    <a:pt x="1130" y="512"/>
                  </a:lnTo>
                  <a:cubicBezTo>
                    <a:pt x="1163" y="512"/>
                    <a:pt x="1212" y="479"/>
                    <a:pt x="1228" y="430"/>
                  </a:cubicBezTo>
                  <a:cubicBezTo>
                    <a:pt x="1245" y="381"/>
                    <a:pt x="1212" y="316"/>
                    <a:pt x="1146" y="299"/>
                  </a:cubicBezTo>
                  <a:cubicBezTo>
                    <a:pt x="819" y="217"/>
                    <a:pt x="475" y="119"/>
                    <a:pt x="148" y="5"/>
                  </a:cubicBezTo>
                  <a:cubicBezTo>
                    <a:pt x="139" y="2"/>
                    <a:pt x="131" y="0"/>
                    <a:pt x="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14"/>
            <p:cNvSpPr/>
            <p:nvPr/>
          </p:nvSpPr>
          <p:spPr>
            <a:xfrm rot="10800000" flipH="1">
              <a:off x="4298250" y="4579625"/>
              <a:ext cx="31125" cy="10775"/>
            </a:xfrm>
            <a:custGeom>
              <a:avLst/>
              <a:gdLst/>
              <a:ahLst/>
              <a:cxnLst/>
              <a:rect l="l" t="t" r="r" b="b"/>
              <a:pathLst>
                <a:path w="1245" h="431" extrusionOk="0">
                  <a:moveTo>
                    <a:pt x="1131" y="1"/>
                  </a:moveTo>
                  <a:cubicBezTo>
                    <a:pt x="1120" y="1"/>
                    <a:pt x="1109" y="2"/>
                    <a:pt x="1097" y="5"/>
                  </a:cubicBezTo>
                  <a:cubicBezTo>
                    <a:pt x="770" y="87"/>
                    <a:pt x="426" y="153"/>
                    <a:pt x="83" y="218"/>
                  </a:cubicBezTo>
                  <a:cubicBezTo>
                    <a:pt x="34" y="234"/>
                    <a:pt x="1" y="284"/>
                    <a:pt x="1" y="349"/>
                  </a:cubicBezTo>
                  <a:cubicBezTo>
                    <a:pt x="17" y="398"/>
                    <a:pt x="50" y="431"/>
                    <a:pt x="99" y="431"/>
                  </a:cubicBezTo>
                  <a:lnTo>
                    <a:pt x="132" y="431"/>
                  </a:lnTo>
                  <a:cubicBezTo>
                    <a:pt x="475" y="365"/>
                    <a:pt x="819" y="284"/>
                    <a:pt x="1147" y="202"/>
                  </a:cubicBezTo>
                  <a:cubicBezTo>
                    <a:pt x="1212" y="185"/>
                    <a:pt x="1245" y="136"/>
                    <a:pt x="1228" y="71"/>
                  </a:cubicBezTo>
                  <a:cubicBezTo>
                    <a:pt x="1215" y="30"/>
                    <a:pt x="1179" y="1"/>
                    <a:pt x="1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14"/>
            <p:cNvSpPr/>
            <p:nvPr/>
          </p:nvSpPr>
          <p:spPr>
            <a:xfrm rot="10800000" flipH="1">
              <a:off x="4038825" y="4577975"/>
              <a:ext cx="31125" cy="10375"/>
            </a:xfrm>
            <a:custGeom>
              <a:avLst/>
              <a:gdLst/>
              <a:ahLst/>
              <a:cxnLst/>
              <a:rect l="l" t="t" r="r" b="b"/>
              <a:pathLst>
                <a:path w="1245" h="415" extrusionOk="0">
                  <a:moveTo>
                    <a:pt x="99" y="1"/>
                  </a:moveTo>
                  <a:cubicBezTo>
                    <a:pt x="50" y="1"/>
                    <a:pt x="14" y="33"/>
                    <a:pt x="0" y="87"/>
                  </a:cubicBezTo>
                  <a:cubicBezTo>
                    <a:pt x="0" y="136"/>
                    <a:pt x="33" y="202"/>
                    <a:pt x="82" y="202"/>
                  </a:cubicBezTo>
                  <a:cubicBezTo>
                    <a:pt x="426" y="283"/>
                    <a:pt x="770" y="349"/>
                    <a:pt x="1113" y="414"/>
                  </a:cubicBezTo>
                  <a:lnTo>
                    <a:pt x="1130" y="414"/>
                  </a:lnTo>
                  <a:cubicBezTo>
                    <a:pt x="1179" y="414"/>
                    <a:pt x="1228" y="382"/>
                    <a:pt x="1228" y="332"/>
                  </a:cubicBezTo>
                  <a:cubicBezTo>
                    <a:pt x="1244" y="283"/>
                    <a:pt x="1211" y="218"/>
                    <a:pt x="1146" y="218"/>
                  </a:cubicBezTo>
                  <a:cubicBezTo>
                    <a:pt x="802" y="152"/>
                    <a:pt x="459" y="71"/>
                    <a:pt x="131" y="5"/>
                  </a:cubicBezTo>
                  <a:cubicBezTo>
                    <a:pt x="120" y="2"/>
                    <a:pt x="109" y="1"/>
                    <a:pt x="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14"/>
            <p:cNvSpPr/>
            <p:nvPr/>
          </p:nvSpPr>
          <p:spPr>
            <a:xfrm rot="10800000" flipH="1">
              <a:off x="4246300" y="4571425"/>
              <a:ext cx="31525" cy="9025"/>
            </a:xfrm>
            <a:custGeom>
              <a:avLst/>
              <a:gdLst/>
              <a:ahLst/>
              <a:cxnLst/>
              <a:rect l="l" t="t" r="r" b="b"/>
              <a:pathLst>
                <a:path w="1261" h="361" extrusionOk="0">
                  <a:moveTo>
                    <a:pt x="1146" y="0"/>
                  </a:moveTo>
                  <a:cubicBezTo>
                    <a:pt x="802" y="66"/>
                    <a:pt x="458" y="115"/>
                    <a:pt x="115" y="147"/>
                  </a:cubicBezTo>
                  <a:cubicBezTo>
                    <a:pt x="49" y="147"/>
                    <a:pt x="0" y="197"/>
                    <a:pt x="16" y="262"/>
                  </a:cubicBezTo>
                  <a:cubicBezTo>
                    <a:pt x="16" y="311"/>
                    <a:pt x="65" y="360"/>
                    <a:pt x="115" y="360"/>
                  </a:cubicBezTo>
                  <a:lnTo>
                    <a:pt x="131" y="360"/>
                  </a:lnTo>
                  <a:cubicBezTo>
                    <a:pt x="475" y="311"/>
                    <a:pt x="835" y="262"/>
                    <a:pt x="1162" y="213"/>
                  </a:cubicBezTo>
                  <a:cubicBezTo>
                    <a:pt x="1228" y="213"/>
                    <a:pt x="1260" y="147"/>
                    <a:pt x="1260" y="98"/>
                  </a:cubicBezTo>
                  <a:cubicBezTo>
                    <a:pt x="1244" y="33"/>
                    <a:pt x="1195" y="0"/>
                    <a:pt x="1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14"/>
            <p:cNvSpPr/>
            <p:nvPr/>
          </p:nvSpPr>
          <p:spPr>
            <a:xfrm rot="10800000" flipH="1">
              <a:off x="4089975" y="4570625"/>
              <a:ext cx="31525" cy="8275"/>
            </a:xfrm>
            <a:custGeom>
              <a:avLst/>
              <a:gdLst/>
              <a:ahLst/>
              <a:cxnLst/>
              <a:rect l="l" t="t" r="r" b="b"/>
              <a:pathLst>
                <a:path w="1261" h="331" extrusionOk="0">
                  <a:moveTo>
                    <a:pt x="111" y="0"/>
                  </a:moveTo>
                  <a:cubicBezTo>
                    <a:pt x="66" y="0"/>
                    <a:pt x="17" y="43"/>
                    <a:pt x="17" y="85"/>
                  </a:cubicBezTo>
                  <a:cubicBezTo>
                    <a:pt x="0" y="151"/>
                    <a:pt x="49" y="200"/>
                    <a:pt x="98" y="200"/>
                  </a:cubicBezTo>
                  <a:cubicBezTo>
                    <a:pt x="442" y="249"/>
                    <a:pt x="802" y="298"/>
                    <a:pt x="1146" y="331"/>
                  </a:cubicBezTo>
                  <a:lnTo>
                    <a:pt x="1162" y="331"/>
                  </a:lnTo>
                  <a:cubicBezTo>
                    <a:pt x="1212" y="331"/>
                    <a:pt x="1261" y="298"/>
                    <a:pt x="1261" y="233"/>
                  </a:cubicBezTo>
                  <a:cubicBezTo>
                    <a:pt x="1261" y="184"/>
                    <a:pt x="1228" y="135"/>
                    <a:pt x="1162" y="118"/>
                  </a:cubicBezTo>
                  <a:cubicBezTo>
                    <a:pt x="819" y="85"/>
                    <a:pt x="475" y="53"/>
                    <a:pt x="131" y="4"/>
                  </a:cubicBezTo>
                  <a:cubicBezTo>
                    <a:pt x="125" y="1"/>
                    <a:pt x="118" y="0"/>
                    <a:pt x="1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14"/>
            <p:cNvSpPr/>
            <p:nvPr/>
          </p:nvSpPr>
          <p:spPr>
            <a:xfrm rot="10800000" flipH="1">
              <a:off x="4194325" y="4568150"/>
              <a:ext cx="31525" cy="6250"/>
            </a:xfrm>
            <a:custGeom>
              <a:avLst/>
              <a:gdLst/>
              <a:ahLst/>
              <a:cxnLst/>
              <a:rect l="l" t="t" r="r" b="b"/>
              <a:pathLst>
                <a:path w="1261" h="250" extrusionOk="0">
                  <a:moveTo>
                    <a:pt x="1171" y="0"/>
                  </a:moveTo>
                  <a:cubicBezTo>
                    <a:pt x="1163" y="0"/>
                    <a:pt x="1155" y="1"/>
                    <a:pt x="1146" y="4"/>
                  </a:cubicBezTo>
                  <a:cubicBezTo>
                    <a:pt x="802" y="20"/>
                    <a:pt x="459" y="36"/>
                    <a:pt x="115" y="53"/>
                  </a:cubicBezTo>
                  <a:cubicBezTo>
                    <a:pt x="49" y="53"/>
                    <a:pt x="0" y="102"/>
                    <a:pt x="17" y="151"/>
                  </a:cubicBezTo>
                  <a:cubicBezTo>
                    <a:pt x="17" y="216"/>
                    <a:pt x="49" y="249"/>
                    <a:pt x="115" y="249"/>
                  </a:cubicBezTo>
                  <a:cubicBezTo>
                    <a:pt x="459" y="249"/>
                    <a:pt x="819" y="233"/>
                    <a:pt x="1162" y="200"/>
                  </a:cubicBezTo>
                  <a:cubicBezTo>
                    <a:pt x="1228" y="200"/>
                    <a:pt x="1261" y="151"/>
                    <a:pt x="1261" y="102"/>
                  </a:cubicBezTo>
                  <a:cubicBezTo>
                    <a:pt x="1261" y="45"/>
                    <a:pt x="1224" y="0"/>
                    <a:pt x="11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14"/>
            <p:cNvSpPr/>
            <p:nvPr/>
          </p:nvSpPr>
          <p:spPr>
            <a:xfrm rot="10800000" flipH="1">
              <a:off x="4142350" y="4567750"/>
              <a:ext cx="31125" cy="6175"/>
            </a:xfrm>
            <a:custGeom>
              <a:avLst/>
              <a:gdLst/>
              <a:ahLst/>
              <a:cxnLst/>
              <a:rect l="l" t="t" r="r" b="b"/>
              <a:pathLst>
                <a:path w="1245" h="247" extrusionOk="0">
                  <a:moveTo>
                    <a:pt x="115" y="1"/>
                  </a:moveTo>
                  <a:cubicBezTo>
                    <a:pt x="50" y="1"/>
                    <a:pt x="0" y="50"/>
                    <a:pt x="0" y="99"/>
                  </a:cubicBezTo>
                  <a:cubicBezTo>
                    <a:pt x="0" y="165"/>
                    <a:pt x="33" y="214"/>
                    <a:pt x="99" y="214"/>
                  </a:cubicBezTo>
                  <a:cubicBezTo>
                    <a:pt x="442" y="230"/>
                    <a:pt x="802" y="247"/>
                    <a:pt x="1146" y="247"/>
                  </a:cubicBezTo>
                  <a:cubicBezTo>
                    <a:pt x="1195" y="247"/>
                    <a:pt x="1244" y="197"/>
                    <a:pt x="1244" y="148"/>
                  </a:cubicBezTo>
                  <a:cubicBezTo>
                    <a:pt x="1244" y="83"/>
                    <a:pt x="1212" y="34"/>
                    <a:pt x="1146" y="34"/>
                  </a:cubicBezTo>
                  <a:cubicBezTo>
                    <a:pt x="802" y="34"/>
                    <a:pt x="459" y="17"/>
                    <a:pt x="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3" name="Google Shape;1603;p14"/>
          <p:cNvSpPr/>
          <p:nvPr/>
        </p:nvSpPr>
        <p:spPr>
          <a:xfrm rot="10800000" flipH="1">
            <a:off x="2668460" y="4891132"/>
            <a:ext cx="236927" cy="235676"/>
          </a:xfrm>
          <a:custGeom>
            <a:avLst/>
            <a:gdLst/>
            <a:ahLst/>
            <a:cxnLst/>
            <a:rect l="l" t="t" r="r" b="b"/>
            <a:pathLst>
              <a:path w="8201" h="8157" extrusionOk="0">
                <a:moveTo>
                  <a:pt x="4234" y="1"/>
                </a:moveTo>
                <a:cubicBezTo>
                  <a:pt x="4191" y="1"/>
                  <a:pt x="4149" y="21"/>
                  <a:pt x="4125" y="60"/>
                </a:cubicBezTo>
                <a:lnTo>
                  <a:pt x="3356" y="1353"/>
                </a:lnTo>
                <a:cubicBezTo>
                  <a:pt x="2898" y="2122"/>
                  <a:pt x="2243" y="2744"/>
                  <a:pt x="1441" y="3137"/>
                </a:cubicBezTo>
                <a:lnTo>
                  <a:pt x="99" y="3825"/>
                </a:lnTo>
                <a:cubicBezTo>
                  <a:pt x="0" y="3874"/>
                  <a:pt x="0" y="4005"/>
                  <a:pt x="82" y="4054"/>
                </a:cubicBezTo>
                <a:lnTo>
                  <a:pt x="1392" y="4823"/>
                </a:lnTo>
                <a:cubicBezTo>
                  <a:pt x="2145" y="5282"/>
                  <a:pt x="2767" y="5936"/>
                  <a:pt x="3176" y="6738"/>
                </a:cubicBezTo>
                <a:lnTo>
                  <a:pt x="3847" y="8081"/>
                </a:lnTo>
                <a:cubicBezTo>
                  <a:pt x="3873" y="8132"/>
                  <a:pt x="3921" y="8156"/>
                  <a:pt x="3968" y="8156"/>
                </a:cubicBezTo>
                <a:cubicBezTo>
                  <a:pt x="4011" y="8156"/>
                  <a:pt x="4053" y="8136"/>
                  <a:pt x="4076" y="8097"/>
                </a:cubicBezTo>
                <a:lnTo>
                  <a:pt x="4845" y="6787"/>
                </a:lnTo>
                <a:cubicBezTo>
                  <a:pt x="5304" y="6018"/>
                  <a:pt x="5958" y="5413"/>
                  <a:pt x="6761" y="5003"/>
                </a:cubicBezTo>
                <a:lnTo>
                  <a:pt x="8103" y="4332"/>
                </a:lnTo>
                <a:cubicBezTo>
                  <a:pt x="8201" y="4283"/>
                  <a:pt x="8201" y="4152"/>
                  <a:pt x="8119" y="4087"/>
                </a:cubicBezTo>
                <a:lnTo>
                  <a:pt x="6810" y="3334"/>
                </a:lnTo>
                <a:cubicBezTo>
                  <a:pt x="6057" y="2875"/>
                  <a:pt x="5435" y="2204"/>
                  <a:pt x="5025" y="1419"/>
                </a:cubicBezTo>
                <a:lnTo>
                  <a:pt x="4354" y="76"/>
                </a:lnTo>
                <a:cubicBezTo>
                  <a:pt x="4329" y="25"/>
                  <a:pt x="4281" y="1"/>
                  <a:pt x="42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14"/>
          <p:cNvSpPr/>
          <p:nvPr/>
        </p:nvSpPr>
        <p:spPr>
          <a:xfrm rot="10800000" flipH="1">
            <a:off x="4265202" y="4417791"/>
            <a:ext cx="374380" cy="372621"/>
          </a:xfrm>
          <a:custGeom>
            <a:avLst/>
            <a:gdLst/>
            <a:ahLst/>
            <a:cxnLst/>
            <a:rect l="l" t="t" r="r" b="b"/>
            <a:pathLst>
              <a:path w="8202" h="8163" extrusionOk="0">
                <a:moveTo>
                  <a:pt x="4231" y="1"/>
                </a:moveTo>
                <a:cubicBezTo>
                  <a:pt x="4186" y="1"/>
                  <a:pt x="4140" y="22"/>
                  <a:pt x="4109" y="69"/>
                </a:cubicBezTo>
                <a:lnTo>
                  <a:pt x="3356" y="1362"/>
                </a:lnTo>
                <a:cubicBezTo>
                  <a:pt x="2898" y="2131"/>
                  <a:pt x="2227" y="2753"/>
                  <a:pt x="1441" y="3146"/>
                </a:cubicBezTo>
                <a:lnTo>
                  <a:pt x="99" y="3833"/>
                </a:lnTo>
                <a:cubicBezTo>
                  <a:pt x="0" y="3882"/>
                  <a:pt x="0" y="4013"/>
                  <a:pt x="82" y="4062"/>
                </a:cubicBezTo>
                <a:lnTo>
                  <a:pt x="1375" y="4832"/>
                </a:lnTo>
                <a:cubicBezTo>
                  <a:pt x="2145" y="5290"/>
                  <a:pt x="2767" y="5945"/>
                  <a:pt x="3160" y="6747"/>
                </a:cubicBezTo>
                <a:lnTo>
                  <a:pt x="3847" y="8089"/>
                </a:lnTo>
                <a:cubicBezTo>
                  <a:pt x="3872" y="8138"/>
                  <a:pt x="3917" y="8163"/>
                  <a:pt x="3962" y="8163"/>
                </a:cubicBezTo>
                <a:cubicBezTo>
                  <a:pt x="4007" y="8163"/>
                  <a:pt x="4052" y="8138"/>
                  <a:pt x="4076" y="8089"/>
                </a:cubicBezTo>
                <a:lnTo>
                  <a:pt x="4846" y="6796"/>
                </a:lnTo>
                <a:cubicBezTo>
                  <a:pt x="5304" y="6027"/>
                  <a:pt x="5959" y="5405"/>
                  <a:pt x="6761" y="5012"/>
                </a:cubicBezTo>
                <a:lnTo>
                  <a:pt x="8103" y="4341"/>
                </a:lnTo>
                <a:cubicBezTo>
                  <a:pt x="8201" y="4292"/>
                  <a:pt x="8201" y="4161"/>
                  <a:pt x="8119" y="4095"/>
                </a:cubicBezTo>
                <a:lnTo>
                  <a:pt x="6810" y="3326"/>
                </a:lnTo>
                <a:cubicBezTo>
                  <a:pt x="6040" y="2884"/>
                  <a:pt x="5435" y="2213"/>
                  <a:pt x="5026" y="1427"/>
                </a:cubicBezTo>
                <a:lnTo>
                  <a:pt x="4354" y="69"/>
                </a:lnTo>
                <a:cubicBezTo>
                  <a:pt x="4329" y="26"/>
                  <a:pt x="4281" y="1"/>
                  <a:pt x="4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14"/>
          <p:cNvSpPr/>
          <p:nvPr/>
        </p:nvSpPr>
        <p:spPr>
          <a:xfrm>
            <a:off x="8772138" y="4106963"/>
            <a:ext cx="674100" cy="674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6" name="Google Shape;1606;p14"/>
          <p:cNvGrpSpPr/>
          <p:nvPr/>
        </p:nvGrpSpPr>
        <p:grpSpPr>
          <a:xfrm rot="-6515278">
            <a:off x="5514741" y="-684109"/>
            <a:ext cx="423248" cy="1440285"/>
            <a:chOff x="2869625" y="946450"/>
            <a:chExt cx="52800" cy="179675"/>
          </a:xfrm>
        </p:grpSpPr>
        <p:sp>
          <p:nvSpPr>
            <p:cNvPr id="1607" name="Google Shape;1607;p14"/>
            <p:cNvSpPr/>
            <p:nvPr/>
          </p:nvSpPr>
          <p:spPr>
            <a:xfrm>
              <a:off x="2869625" y="971425"/>
              <a:ext cx="52800" cy="154700"/>
            </a:xfrm>
            <a:custGeom>
              <a:avLst/>
              <a:gdLst/>
              <a:ahLst/>
              <a:cxnLst/>
              <a:rect l="l" t="t" r="r" b="b"/>
              <a:pathLst>
                <a:path w="2112" h="6188" extrusionOk="0">
                  <a:moveTo>
                    <a:pt x="1572" y="50"/>
                  </a:moveTo>
                  <a:lnTo>
                    <a:pt x="2063" y="6024"/>
                  </a:lnTo>
                  <a:lnTo>
                    <a:pt x="557" y="6139"/>
                  </a:lnTo>
                  <a:lnTo>
                    <a:pt x="49" y="180"/>
                  </a:lnTo>
                  <a:lnTo>
                    <a:pt x="1572" y="50"/>
                  </a:lnTo>
                  <a:close/>
                  <a:moveTo>
                    <a:pt x="1604" y="0"/>
                  </a:moveTo>
                  <a:lnTo>
                    <a:pt x="0" y="148"/>
                  </a:lnTo>
                  <a:lnTo>
                    <a:pt x="508" y="6188"/>
                  </a:lnTo>
                  <a:lnTo>
                    <a:pt x="2112" y="6057"/>
                  </a:lnTo>
                  <a:lnTo>
                    <a:pt x="16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14"/>
            <p:cNvSpPr/>
            <p:nvPr/>
          </p:nvSpPr>
          <p:spPr>
            <a:xfrm>
              <a:off x="2869625" y="946450"/>
              <a:ext cx="40125" cy="29500"/>
            </a:xfrm>
            <a:custGeom>
              <a:avLst/>
              <a:gdLst/>
              <a:ahLst/>
              <a:cxnLst/>
              <a:rect l="l" t="t" r="r" b="b"/>
              <a:pathLst>
                <a:path w="1605" h="1180" extrusionOk="0">
                  <a:moveTo>
                    <a:pt x="737" y="1"/>
                  </a:moveTo>
                  <a:lnTo>
                    <a:pt x="0" y="1147"/>
                  </a:lnTo>
                  <a:lnTo>
                    <a:pt x="33" y="1179"/>
                  </a:lnTo>
                  <a:lnTo>
                    <a:pt x="737" y="66"/>
                  </a:lnTo>
                  <a:lnTo>
                    <a:pt x="1572" y="1049"/>
                  </a:lnTo>
                  <a:lnTo>
                    <a:pt x="1604" y="1016"/>
                  </a:lnTo>
                  <a:lnTo>
                    <a:pt x="7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14"/>
            <p:cNvSpPr/>
            <p:nvPr/>
          </p:nvSpPr>
          <p:spPr>
            <a:xfrm>
              <a:off x="2881900" y="1103200"/>
              <a:ext cx="38500" cy="4100"/>
            </a:xfrm>
            <a:custGeom>
              <a:avLst/>
              <a:gdLst/>
              <a:ahLst/>
              <a:cxnLst/>
              <a:rect l="l" t="t" r="r" b="b"/>
              <a:pathLst>
                <a:path w="1540" h="164" extrusionOk="0">
                  <a:moveTo>
                    <a:pt x="1539" y="0"/>
                  </a:moveTo>
                  <a:lnTo>
                    <a:pt x="0" y="131"/>
                  </a:lnTo>
                  <a:lnTo>
                    <a:pt x="0" y="164"/>
                  </a:lnTo>
                  <a:lnTo>
                    <a:pt x="1539" y="33"/>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14"/>
            <p:cNvSpPr/>
            <p:nvPr/>
          </p:nvSpPr>
          <p:spPr>
            <a:xfrm>
              <a:off x="2882300" y="1106875"/>
              <a:ext cx="38500" cy="4525"/>
            </a:xfrm>
            <a:custGeom>
              <a:avLst/>
              <a:gdLst/>
              <a:ahLst/>
              <a:cxnLst/>
              <a:rect l="l" t="t" r="r" b="b"/>
              <a:pathLst>
                <a:path w="1540" h="181" extrusionOk="0">
                  <a:moveTo>
                    <a:pt x="1539" y="0"/>
                  </a:moveTo>
                  <a:lnTo>
                    <a:pt x="1" y="131"/>
                  </a:lnTo>
                  <a:lnTo>
                    <a:pt x="1" y="180"/>
                  </a:lnTo>
                  <a:lnTo>
                    <a:pt x="1539" y="50"/>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14"/>
            <p:cNvSpPr/>
            <p:nvPr/>
          </p:nvSpPr>
          <p:spPr>
            <a:xfrm>
              <a:off x="2881900" y="947275"/>
              <a:ext cx="13125" cy="9850"/>
            </a:xfrm>
            <a:custGeom>
              <a:avLst/>
              <a:gdLst/>
              <a:ahLst/>
              <a:cxnLst/>
              <a:rect l="l" t="t" r="r" b="b"/>
              <a:pathLst>
                <a:path w="525" h="394" extrusionOk="0">
                  <a:moveTo>
                    <a:pt x="246" y="1"/>
                  </a:moveTo>
                  <a:lnTo>
                    <a:pt x="0" y="394"/>
                  </a:lnTo>
                  <a:lnTo>
                    <a:pt x="524" y="328"/>
                  </a:lnTo>
                  <a:lnTo>
                    <a:pt x="2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14"/>
            <p:cNvSpPr/>
            <p:nvPr/>
          </p:nvSpPr>
          <p:spPr>
            <a:xfrm>
              <a:off x="2878625" y="975100"/>
              <a:ext cx="11900" cy="130975"/>
            </a:xfrm>
            <a:custGeom>
              <a:avLst/>
              <a:gdLst/>
              <a:ahLst/>
              <a:cxnLst/>
              <a:rect l="l" t="t" r="r" b="b"/>
              <a:pathLst>
                <a:path w="476" h="5239" extrusionOk="0">
                  <a:moveTo>
                    <a:pt x="0" y="1"/>
                  </a:moveTo>
                  <a:lnTo>
                    <a:pt x="442" y="5239"/>
                  </a:lnTo>
                  <a:lnTo>
                    <a:pt x="475" y="5222"/>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14"/>
            <p:cNvSpPr/>
            <p:nvPr/>
          </p:nvSpPr>
          <p:spPr>
            <a:xfrm>
              <a:off x="2888850" y="973875"/>
              <a:ext cx="11900" cy="131375"/>
            </a:xfrm>
            <a:custGeom>
              <a:avLst/>
              <a:gdLst/>
              <a:ahLst/>
              <a:cxnLst/>
              <a:rect l="l" t="t" r="r" b="b"/>
              <a:pathLst>
                <a:path w="476" h="5255" extrusionOk="0">
                  <a:moveTo>
                    <a:pt x="33" y="1"/>
                  </a:moveTo>
                  <a:lnTo>
                    <a:pt x="1" y="17"/>
                  </a:lnTo>
                  <a:lnTo>
                    <a:pt x="443" y="5255"/>
                  </a:lnTo>
                  <a:lnTo>
                    <a:pt x="475" y="5239"/>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14"/>
            <p:cNvSpPr/>
            <p:nvPr/>
          </p:nvSpPr>
          <p:spPr>
            <a:xfrm>
              <a:off x="2898675" y="973050"/>
              <a:ext cx="12300" cy="131400"/>
            </a:xfrm>
            <a:custGeom>
              <a:avLst/>
              <a:gdLst/>
              <a:ahLst/>
              <a:cxnLst/>
              <a:rect l="l" t="t" r="r" b="b"/>
              <a:pathLst>
                <a:path w="492" h="5256" extrusionOk="0">
                  <a:moveTo>
                    <a:pt x="50" y="1"/>
                  </a:moveTo>
                  <a:lnTo>
                    <a:pt x="1" y="17"/>
                  </a:lnTo>
                  <a:lnTo>
                    <a:pt x="442" y="5255"/>
                  </a:lnTo>
                  <a:lnTo>
                    <a:pt x="492" y="5239"/>
                  </a:lnTo>
                  <a:lnTo>
                    <a:pt x="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5" name="Google Shape;1615;p14"/>
          <p:cNvGrpSpPr/>
          <p:nvPr/>
        </p:nvGrpSpPr>
        <p:grpSpPr>
          <a:xfrm rot="-3738908">
            <a:off x="7070007" y="4369590"/>
            <a:ext cx="423245" cy="1440275"/>
            <a:chOff x="2869625" y="946450"/>
            <a:chExt cx="52800" cy="179675"/>
          </a:xfrm>
        </p:grpSpPr>
        <p:sp>
          <p:nvSpPr>
            <p:cNvPr id="1616" name="Google Shape;1616;p14"/>
            <p:cNvSpPr/>
            <p:nvPr/>
          </p:nvSpPr>
          <p:spPr>
            <a:xfrm>
              <a:off x="2869625" y="971425"/>
              <a:ext cx="52800" cy="154700"/>
            </a:xfrm>
            <a:custGeom>
              <a:avLst/>
              <a:gdLst/>
              <a:ahLst/>
              <a:cxnLst/>
              <a:rect l="l" t="t" r="r" b="b"/>
              <a:pathLst>
                <a:path w="2112" h="6188" extrusionOk="0">
                  <a:moveTo>
                    <a:pt x="1572" y="50"/>
                  </a:moveTo>
                  <a:lnTo>
                    <a:pt x="2063" y="6024"/>
                  </a:lnTo>
                  <a:lnTo>
                    <a:pt x="557" y="6139"/>
                  </a:lnTo>
                  <a:lnTo>
                    <a:pt x="49" y="180"/>
                  </a:lnTo>
                  <a:lnTo>
                    <a:pt x="1572" y="50"/>
                  </a:lnTo>
                  <a:close/>
                  <a:moveTo>
                    <a:pt x="1604" y="0"/>
                  </a:moveTo>
                  <a:lnTo>
                    <a:pt x="0" y="148"/>
                  </a:lnTo>
                  <a:lnTo>
                    <a:pt x="508" y="6188"/>
                  </a:lnTo>
                  <a:lnTo>
                    <a:pt x="2112" y="6057"/>
                  </a:lnTo>
                  <a:lnTo>
                    <a:pt x="16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14"/>
            <p:cNvSpPr/>
            <p:nvPr/>
          </p:nvSpPr>
          <p:spPr>
            <a:xfrm>
              <a:off x="2869625" y="946450"/>
              <a:ext cx="40125" cy="29500"/>
            </a:xfrm>
            <a:custGeom>
              <a:avLst/>
              <a:gdLst/>
              <a:ahLst/>
              <a:cxnLst/>
              <a:rect l="l" t="t" r="r" b="b"/>
              <a:pathLst>
                <a:path w="1605" h="1180" extrusionOk="0">
                  <a:moveTo>
                    <a:pt x="737" y="1"/>
                  </a:moveTo>
                  <a:lnTo>
                    <a:pt x="0" y="1147"/>
                  </a:lnTo>
                  <a:lnTo>
                    <a:pt x="33" y="1179"/>
                  </a:lnTo>
                  <a:lnTo>
                    <a:pt x="737" y="66"/>
                  </a:lnTo>
                  <a:lnTo>
                    <a:pt x="1572" y="1049"/>
                  </a:lnTo>
                  <a:lnTo>
                    <a:pt x="1604" y="1016"/>
                  </a:lnTo>
                  <a:lnTo>
                    <a:pt x="7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14"/>
            <p:cNvSpPr/>
            <p:nvPr/>
          </p:nvSpPr>
          <p:spPr>
            <a:xfrm>
              <a:off x="2881900" y="1103200"/>
              <a:ext cx="38500" cy="4100"/>
            </a:xfrm>
            <a:custGeom>
              <a:avLst/>
              <a:gdLst/>
              <a:ahLst/>
              <a:cxnLst/>
              <a:rect l="l" t="t" r="r" b="b"/>
              <a:pathLst>
                <a:path w="1540" h="164" extrusionOk="0">
                  <a:moveTo>
                    <a:pt x="1539" y="0"/>
                  </a:moveTo>
                  <a:lnTo>
                    <a:pt x="0" y="131"/>
                  </a:lnTo>
                  <a:lnTo>
                    <a:pt x="0" y="164"/>
                  </a:lnTo>
                  <a:lnTo>
                    <a:pt x="1539" y="33"/>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14"/>
            <p:cNvSpPr/>
            <p:nvPr/>
          </p:nvSpPr>
          <p:spPr>
            <a:xfrm>
              <a:off x="2882300" y="1106875"/>
              <a:ext cx="38500" cy="4525"/>
            </a:xfrm>
            <a:custGeom>
              <a:avLst/>
              <a:gdLst/>
              <a:ahLst/>
              <a:cxnLst/>
              <a:rect l="l" t="t" r="r" b="b"/>
              <a:pathLst>
                <a:path w="1540" h="181" extrusionOk="0">
                  <a:moveTo>
                    <a:pt x="1539" y="0"/>
                  </a:moveTo>
                  <a:lnTo>
                    <a:pt x="1" y="131"/>
                  </a:lnTo>
                  <a:lnTo>
                    <a:pt x="1" y="180"/>
                  </a:lnTo>
                  <a:lnTo>
                    <a:pt x="1539" y="50"/>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14"/>
            <p:cNvSpPr/>
            <p:nvPr/>
          </p:nvSpPr>
          <p:spPr>
            <a:xfrm>
              <a:off x="2881900" y="947275"/>
              <a:ext cx="13125" cy="9850"/>
            </a:xfrm>
            <a:custGeom>
              <a:avLst/>
              <a:gdLst/>
              <a:ahLst/>
              <a:cxnLst/>
              <a:rect l="l" t="t" r="r" b="b"/>
              <a:pathLst>
                <a:path w="525" h="394" extrusionOk="0">
                  <a:moveTo>
                    <a:pt x="246" y="1"/>
                  </a:moveTo>
                  <a:lnTo>
                    <a:pt x="0" y="394"/>
                  </a:lnTo>
                  <a:lnTo>
                    <a:pt x="524" y="328"/>
                  </a:lnTo>
                  <a:lnTo>
                    <a:pt x="2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14"/>
            <p:cNvSpPr/>
            <p:nvPr/>
          </p:nvSpPr>
          <p:spPr>
            <a:xfrm>
              <a:off x="2878625" y="975100"/>
              <a:ext cx="11900" cy="130975"/>
            </a:xfrm>
            <a:custGeom>
              <a:avLst/>
              <a:gdLst/>
              <a:ahLst/>
              <a:cxnLst/>
              <a:rect l="l" t="t" r="r" b="b"/>
              <a:pathLst>
                <a:path w="476" h="5239" extrusionOk="0">
                  <a:moveTo>
                    <a:pt x="0" y="1"/>
                  </a:moveTo>
                  <a:lnTo>
                    <a:pt x="442" y="5239"/>
                  </a:lnTo>
                  <a:lnTo>
                    <a:pt x="475" y="5222"/>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14"/>
            <p:cNvSpPr/>
            <p:nvPr/>
          </p:nvSpPr>
          <p:spPr>
            <a:xfrm>
              <a:off x="2888850" y="973875"/>
              <a:ext cx="11900" cy="131375"/>
            </a:xfrm>
            <a:custGeom>
              <a:avLst/>
              <a:gdLst/>
              <a:ahLst/>
              <a:cxnLst/>
              <a:rect l="l" t="t" r="r" b="b"/>
              <a:pathLst>
                <a:path w="476" h="5255" extrusionOk="0">
                  <a:moveTo>
                    <a:pt x="33" y="1"/>
                  </a:moveTo>
                  <a:lnTo>
                    <a:pt x="1" y="17"/>
                  </a:lnTo>
                  <a:lnTo>
                    <a:pt x="443" y="5255"/>
                  </a:lnTo>
                  <a:lnTo>
                    <a:pt x="475" y="5239"/>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14"/>
            <p:cNvSpPr/>
            <p:nvPr/>
          </p:nvSpPr>
          <p:spPr>
            <a:xfrm>
              <a:off x="2898675" y="973050"/>
              <a:ext cx="12300" cy="131400"/>
            </a:xfrm>
            <a:custGeom>
              <a:avLst/>
              <a:gdLst/>
              <a:ahLst/>
              <a:cxnLst/>
              <a:rect l="l" t="t" r="r" b="b"/>
              <a:pathLst>
                <a:path w="492" h="5256" extrusionOk="0">
                  <a:moveTo>
                    <a:pt x="50" y="1"/>
                  </a:moveTo>
                  <a:lnTo>
                    <a:pt x="1" y="17"/>
                  </a:lnTo>
                  <a:lnTo>
                    <a:pt x="442" y="5255"/>
                  </a:lnTo>
                  <a:lnTo>
                    <a:pt x="492" y="5239"/>
                  </a:lnTo>
                  <a:lnTo>
                    <a:pt x="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624"/>
        <p:cNvGrpSpPr/>
        <p:nvPr/>
      </p:nvGrpSpPr>
      <p:grpSpPr>
        <a:xfrm>
          <a:off x="0" y="0"/>
          <a:ext cx="0" cy="0"/>
          <a:chOff x="0" y="0"/>
          <a:chExt cx="0" cy="0"/>
        </a:xfrm>
      </p:grpSpPr>
      <p:sp>
        <p:nvSpPr>
          <p:cNvPr id="1625" name="Google Shape;1625;p15"/>
          <p:cNvSpPr txBox="1">
            <a:spLocks noGrp="1"/>
          </p:cNvSpPr>
          <p:nvPr>
            <p:ph type="title"/>
          </p:nvPr>
        </p:nvSpPr>
        <p:spPr>
          <a:xfrm>
            <a:off x="1749150" y="2902541"/>
            <a:ext cx="5645700" cy="6426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2500"/>
              <a:buNone/>
              <a:defRPr sz="25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26" name="Google Shape;1626;p15"/>
          <p:cNvSpPr txBox="1">
            <a:spLocks noGrp="1"/>
          </p:cNvSpPr>
          <p:nvPr>
            <p:ph type="subTitle" idx="1"/>
          </p:nvPr>
        </p:nvSpPr>
        <p:spPr>
          <a:xfrm>
            <a:off x="1749150" y="1598363"/>
            <a:ext cx="5645700" cy="1304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500"/>
              <a:buNone/>
              <a:defRPr sz="2500"/>
            </a:lvl1pPr>
            <a:lvl2pPr lvl="1" algn="ctr" rtl="0">
              <a:lnSpc>
                <a:spcPct val="100000"/>
              </a:lnSpc>
              <a:spcBef>
                <a:spcPts val="0"/>
              </a:spcBef>
              <a:spcAft>
                <a:spcPts val="0"/>
              </a:spcAft>
              <a:buSzPts val="2500"/>
              <a:buNone/>
              <a:defRPr sz="2500"/>
            </a:lvl2pPr>
            <a:lvl3pPr lvl="2" algn="ctr" rtl="0">
              <a:lnSpc>
                <a:spcPct val="100000"/>
              </a:lnSpc>
              <a:spcBef>
                <a:spcPts val="1600"/>
              </a:spcBef>
              <a:spcAft>
                <a:spcPts val="0"/>
              </a:spcAft>
              <a:buSzPts val="2500"/>
              <a:buNone/>
              <a:defRPr sz="2500"/>
            </a:lvl3pPr>
            <a:lvl4pPr lvl="3" algn="ctr" rtl="0">
              <a:lnSpc>
                <a:spcPct val="100000"/>
              </a:lnSpc>
              <a:spcBef>
                <a:spcPts val="1600"/>
              </a:spcBef>
              <a:spcAft>
                <a:spcPts val="0"/>
              </a:spcAft>
              <a:buSzPts val="2500"/>
              <a:buNone/>
              <a:defRPr sz="2500"/>
            </a:lvl4pPr>
            <a:lvl5pPr lvl="4" algn="ctr" rtl="0">
              <a:lnSpc>
                <a:spcPct val="100000"/>
              </a:lnSpc>
              <a:spcBef>
                <a:spcPts val="1600"/>
              </a:spcBef>
              <a:spcAft>
                <a:spcPts val="0"/>
              </a:spcAft>
              <a:buSzPts val="2500"/>
              <a:buNone/>
              <a:defRPr sz="2500"/>
            </a:lvl5pPr>
            <a:lvl6pPr lvl="5" algn="ctr" rtl="0">
              <a:lnSpc>
                <a:spcPct val="100000"/>
              </a:lnSpc>
              <a:spcBef>
                <a:spcPts val="1600"/>
              </a:spcBef>
              <a:spcAft>
                <a:spcPts val="0"/>
              </a:spcAft>
              <a:buSzPts val="2500"/>
              <a:buNone/>
              <a:defRPr sz="2500"/>
            </a:lvl6pPr>
            <a:lvl7pPr lvl="6" algn="ctr" rtl="0">
              <a:lnSpc>
                <a:spcPct val="100000"/>
              </a:lnSpc>
              <a:spcBef>
                <a:spcPts val="1600"/>
              </a:spcBef>
              <a:spcAft>
                <a:spcPts val="0"/>
              </a:spcAft>
              <a:buSzPts val="2500"/>
              <a:buNone/>
              <a:defRPr sz="2500"/>
            </a:lvl7pPr>
            <a:lvl8pPr lvl="7" algn="ctr" rtl="0">
              <a:lnSpc>
                <a:spcPct val="100000"/>
              </a:lnSpc>
              <a:spcBef>
                <a:spcPts val="1600"/>
              </a:spcBef>
              <a:spcAft>
                <a:spcPts val="0"/>
              </a:spcAft>
              <a:buSzPts val="2500"/>
              <a:buNone/>
              <a:defRPr sz="2500"/>
            </a:lvl8pPr>
            <a:lvl9pPr lvl="8" algn="ctr" rtl="0">
              <a:lnSpc>
                <a:spcPct val="100000"/>
              </a:lnSpc>
              <a:spcBef>
                <a:spcPts val="1600"/>
              </a:spcBef>
              <a:spcAft>
                <a:spcPts val="1600"/>
              </a:spcAft>
              <a:buSzPts val="2500"/>
              <a:buNone/>
              <a:defRPr sz="2500"/>
            </a:lvl9pPr>
          </a:lstStyle>
          <a:p>
            <a:endParaRPr/>
          </a:p>
        </p:txBody>
      </p:sp>
      <p:grpSp>
        <p:nvGrpSpPr>
          <p:cNvPr id="1627" name="Google Shape;1627;p15"/>
          <p:cNvGrpSpPr/>
          <p:nvPr/>
        </p:nvGrpSpPr>
        <p:grpSpPr>
          <a:xfrm>
            <a:off x="8091306" y="-28943"/>
            <a:ext cx="1569305" cy="4558729"/>
            <a:chOff x="8047475" y="-664825"/>
            <a:chExt cx="1114167" cy="3236585"/>
          </a:xfrm>
        </p:grpSpPr>
        <p:sp>
          <p:nvSpPr>
            <p:cNvPr id="1628" name="Google Shape;1628;p15"/>
            <p:cNvSpPr/>
            <p:nvPr/>
          </p:nvSpPr>
          <p:spPr>
            <a:xfrm>
              <a:off x="8348230" y="1887401"/>
              <a:ext cx="19201" cy="15210"/>
            </a:xfrm>
            <a:custGeom>
              <a:avLst/>
              <a:gdLst/>
              <a:ahLst/>
              <a:cxnLst/>
              <a:rect l="l" t="t" r="r" b="b"/>
              <a:pathLst>
                <a:path w="279" h="221" extrusionOk="0">
                  <a:moveTo>
                    <a:pt x="48" y="1"/>
                  </a:moveTo>
                  <a:cubicBezTo>
                    <a:pt x="32" y="1"/>
                    <a:pt x="12" y="12"/>
                    <a:pt x="1" y="24"/>
                  </a:cubicBezTo>
                  <a:cubicBezTo>
                    <a:pt x="1" y="40"/>
                    <a:pt x="1" y="73"/>
                    <a:pt x="17" y="89"/>
                  </a:cubicBezTo>
                  <a:cubicBezTo>
                    <a:pt x="83" y="122"/>
                    <a:pt x="132" y="171"/>
                    <a:pt x="197" y="220"/>
                  </a:cubicBezTo>
                  <a:lnTo>
                    <a:pt x="230" y="220"/>
                  </a:lnTo>
                  <a:cubicBezTo>
                    <a:pt x="230" y="220"/>
                    <a:pt x="246" y="220"/>
                    <a:pt x="263" y="204"/>
                  </a:cubicBezTo>
                  <a:cubicBezTo>
                    <a:pt x="279" y="188"/>
                    <a:pt x="279" y="155"/>
                    <a:pt x="246" y="139"/>
                  </a:cubicBezTo>
                  <a:cubicBezTo>
                    <a:pt x="197" y="89"/>
                    <a:pt x="132" y="57"/>
                    <a:pt x="66" y="8"/>
                  </a:cubicBezTo>
                  <a:cubicBezTo>
                    <a:pt x="61" y="3"/>
                    <a:pt x="55" y="1"/>
                    <a:pt x="48" y="1"/>
                  </a:cubicBezTo>
                  <a:close/>
                </a:path>
              </a:pathLst>
            </a:custGeom>
            <a:solidFill>
              <a:srgbClr val="FFE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15"/>
            <p:cNvSpPr/>
            <p:nvPr/>
          </p:nvSpPr>
          <p:spPr>
            <a:xfrm>
              <a:off x="8090283" y="-664825"/>
              <a:ext cx="1071360" cy="3236585"/>
            </a:xfrm>
            <a:custGeom>
              <a:avLst/>
              <a:gdLst/>
              <a:ahLst/>
              <a:cxnLst/>
              <a:rect l="l" t="t" r="r" b="b"/>
              <a:pathLst>
                <a:path w="15567" h="47028" extrusionOk="0">
                  <a:moveTo>
                    <a:pt x="5222" y="0"/>
                  </a:moveTo>
                  <a:cubicBezTo>
                    <a:pt x="5238" y="0"/>
                    <a:pt x="5238" y="17"/>
                    <a:pt x="5255" y="17"/>
                  </a:cubicBezTo>
                  <a:cubicBezTo>
                    <a:pt x="5255" y="17"/>
                    <a:pt x="5271" y="0"/>
                    <a:pt x="5287" y="0"/>
                  </a:cubicBezTo>
                  <a:close/>
                  <a:moveTo>
                    <a:pt x="4960" y="266"/>
                  </a:moveTo>
                  <a:cubicBezTo>
                    <a:pt x="4948" y="266"/>
                    <a:pt x="4935" y="271"/>
                    <a:pt x="4927" y="279"/>
                  </a:cubicBezTo>
                  <a:cubicBezTo>
                    <a:pt x="4845" y="410"/>
                    <a:pt x="4747" y="524"/>
                    <a:pt x="4665" y="639"/>
                  </a:cubicBezTo>
                  <a:cubicBezTo>
                    <a:pt x="4649" y="672"/>
                    <a:pt x="4649" y="688"/>
                    <a:pt x="4682" y="704"/>
                  </a:cubicBezTo>
                  <a:cubicBezTo>
                    <a:pt x="4682" y="721"/>
                    <a:pt x="4698" y="721"/>
                    <a:pt x="4698" y="721"/>
                  </a:cubicBezTo>
                  <a:cubicBezTo>
                    <a:pt x="4714" y="721"/>
                    <a:pt x="4731" y="704"/>
                    <a:pt x="4731" y="704"/>
                  </a:cubicBezTo>
                  <a:cubicBezTo>
                    <a:pt x="4829" y="573"/>
                    <a:pt x="4911" y="459"/>
                    <a:pt x="5009" y="344"/>
                  </a:cubicBezTo>
                  <a:cubicBezTo>
                    <a:pt x="5025" y="328"/>
                    <a:pt x="5009" y="295"/>
                    <a:pt x="4993" y="279"/>
                  </a:cubicBezTo>
                  <a:cubicBezTo>
                    <a:pt x="4984" y="271"/>
                    <a:pt x="4972" y="266"/>
                    <a:pt x="4960" y="266"/>
                  </a:cubicBezTo>
                  <a:close/>
                  <a:moveTo>
                    <a:pt x="4469" y="999"/>
                  </a:moveTo>
                  <a:cubicBezTo>
                    <a:pt x="4453" y="999"/>
                    <a:pt x="4420" y="999"/>
                    <a:pt x="4403" y="1015"/>
                  </a:cubicBezTo>
                  <a:cubicBezTo>
                    <a:pt x="4322" y="1146"/>
                    <a:pt x="4256" y="1277"/>
                    <a:pt x="4174" y="1408"/>
                  </a:cubicBezTo>
                  <a:cubicBezTo>
                    <a:pt x="4158" y="1425"/>
                    <a:pt x="4174" y="1457"/>
                    <a:pt x="4191" y="1457"/>
                  </a:cubicBezTo>
                  <a:cubicBezTo>
                    <a:pt x="4191" y="1474"/>
                    <a:pt x="4207" y="1474"/>
                    <a:pt x="4207" y="1474"/>
                  </a:cubicBezTo>
                  <a:cubicBezTo>
                    <a:pt x="4223" y="1474"/>
                    <a:pt x="4240" y="1457"/>
                    <a:pt x="4256" y="1441"/>
                  </a:cubicBezTo>
                  <a:cubicBezTo>
                    <a:pt x="4322" y="1326"/>
                    <a:pt x="4403" y="1195"/>
                    <a:pt x="4485" y="1064"/>
                  </a:cubicBezTo>
                  <a:cubicBezTo>
                    <a:pt x="4502" y="1048"/>
                    <a:pt x="4485" y="1015"/>
                    <a:pt x="4469" y="999"/>
                  </a:cubicBezTo>
                  <a:close/>
                  <a:moveTo>
                    <a:pt x="4011" y="1768"/>
                  </a:moveTo>
                  <a:cubicBezTo>
                    <a:pt x="3994" y="1768"/>
                    <a:pt x="3961" y="1768"/>
                    <a:pt x="3945" y="1801"/>
                  </a:cubicBezTo>
                  <a:cubicBezTo>
                    <a:pt x="3880" y="1916"/>
                    <a:pt x="3814" y="2063"/>
                    <a:pt x="3749" y="2194"/>
                  </a:cubicBezTo>
                  <a:cubicBezTo>
                    <a:pt x="3732" y="2210"/>
                    <a:pt x="3749" y="2243"/>
                    <a:pt x="3765" y="2259"/>
                  </a:cubicBezTo>
                  <a:lnTo>
                    <a:pt x="3781" y="2259"/>
                  </a:lnTo>
                  <a:cubicBezTo>
                    <a:pt x="3798" y="2259"/>
                    <a:pt x="3814" y="2243"/>
                    <a:pt x="3831" y="2227"/>
                  </a:cubicBezTo>
                  <a:cubicBezTo>
                    <a:pt x="3896" y="2096"/>
                    <a:pt x="3961" y="1965"/>
                    <a:pt x="4027" y="1834"/>
                  </a:cubicBezTo>
                  <a:cubicBezTo>
                    <a:pt x="4043" y="1817"/>
                    <a:pt x="4027" y="1785"/>
                    <a:pt x="4011" y="1768"/>
                  </a:cubicBezTo>
                  <a:close/>
                  <a:moveTo>
                    <a:pt x="3593" y="2580"/>
                  </a:moveTo>
                  <a:cubicBezTo>
                    <a:pt x="3575" y="2580"/>
                    <a:pt x="3564" y="2592"/>
                    <a:pt x="3552" y="2603"/>
                  </a:cubicBezTo>
                  <a:cubicBezTo>
                    <a:pt x="3487" y="2734"/>
                    <a:pt x="3438" y="2881"/>
                    <a:pt x="3372" y="3012"/>
                  </a:cubicBezTo>
                  <a:cubicBezTo>
                    <a:pt x="3372" y="3045"/>
                    <a:pt x="3389" y="3061"/>
                    <a:pt x="3405" y="3078"/>
                  </a:cubicBezTo>
                  <a:lnTo>
                    <a:pt x="3421" y="3078"/>
                  </a:lnTo>
                  <a:cubicBezTo>
                    <a:pt x="3438" y="3078"/>
                    <a:pt x="3454" y="3061"/>
                    <a:pt x="3470" y="3045"/>
                  </a:cubicBezTo>
                  <a:cubicBezTo>
                    <a:pt x="3520" y="2914"/>
                    <a:pt x="3569" y="2783"/>
                    <a:pt x="3634" y="2636"/>
                  </a:cubicBezTo>
                  <a:cubicBezTo>
                    <a:pt x="3650" y="2619"/>
                    <a:pt x="3634" y="2587"/>
                    <a:pt x="3618" y="2587"/>
                  </a:cubicBezTo>
                  <a:cubicBezTo>
                    <a:pt x="3608" y="2582"/>
                    <a:pt x="3600" y="2580"/>
                    <a:pt x="3593" y="2580"/>
                  </a:cubicBezTo>
                  <a:close/>
                  <a:moveTo>
                    <a:pt x="3274" y="3405"/>
                  </a:moveTo>
                  <a:cubicBezTo>
                    <a:pt x="3258" y="3405"/>
                    <a:pt x="3225" y="3422"/>
                    <a:pt x="3225" y="3438"/>
                  </a:cubicBezTo>
                  <a:cubicBezTo>
                    <a:pt x="3176" y="3585"/>
                    <a:pt x="3127" y="3716"/>
                    <a:pt x="3078" y="3863"/>
                  </a:cubicBezTo>
                  <a:cubicBezTo>
                    <a:pt x="3078" y="3896"/>
                    <a:pt x="3078" y="3913"/>
                    <a:pt x="3110" y="3929"/>
                  </a:cubicBezTo>
                  <a:lnTo>
                    <a:pt x="3127" y="3929"/>
                  </a:lnTo>
                  <a:cubicBezTo>
                    <a:pt x="3143" y="3929"/>
                    <a:pt x="3159" y="3913"/>
                    <a:pt x="3159" y="3896"/>
                  </a:cubicBezTo>
                  <a:cubicBezTo>
                    <a:pt x="3209" y="3749"/>
                    <a:pt x="3258" y="3602"/>
                    <a:pt x="3307" y="3471"/>
                  </a:cubicBezTo>
                  <a:cubicBezTo>
                    <a:pt x="3307" y="3454"/>
                    <a:pt x="3307" y="3422"/>
                    <a:pt x="3274" y="3405"/>
                  </a:cubicBezTo>
                  <a:close/>
                  <a:moveTo>
                    <a:pt x="2989" y="4266"/>
                  </a:moveTo>
                  <a:cubicBezTo>
                    <a:pt x="2971" y="4266"/>
                    <a:pt x="2959" y="4281"/>
                    <a:pt x="2947" y="4305"/>
                  </a:cubicBezTo>
                  <a:cubicBezTo>
                    <a:pt x="2914" y="4436"/>
                    <a:pt x="2865" y="4584"/>
                    <a:pt x="2832" y="4731"/>
                  </a:cubicBezTo>
                  <a:cubicBezTo>
                    <a:pt x="2832" y="4764"/>
                    <a:pt x="2848" y="4780"/>
                    <a:pt x="2865" y="4796"/>
                  </a:cubicBezTo>
                  <a:lnTo>
                    <a:pt x="2881" y="4796"/>
                  </a:lnTo>
                  <a:cubicBezTo>
                    <a:pt x="2898" y="4796"/>
                    <a:pt x="2914" y="4780"/>
                    <a:pt x="2930" y="4764"/>
                  </a:cubicBezTo>
                  <a:cubicBezTo>
                    <a:pt x="2963" y="4616"/>
                    <a:pt x="2996" y="4469"/>
                    <a:pt x="3028" y="4322"/>
                  </a:cubicBezTo>
                  <a:cubicBezTo>
                    <a:pt x="3045" y="4305"/>
                    <a:pt x="3028" y="4273"/>
                    <a:pt x="3012" y="4273"/>
                  </a:cubicBezTo>
                  <a:cubicBezTo>
                    <a:pt x="3003" y="4268"/>
                    <a:pt x="2996" y="4266"/>
                    <a:pt x="2989" y="4266"/>
                  </a:cubicBezTo>
                  <a:close/>
                  <a:moveTo>
                    <a:pt x="2783" y="5140"/>
                  </a:moveTo>
                  <a:cubicBezTo>
                    <a:pt x="2767" y="5140"/>
                    <a:pt x="2750" y="5157"/>
                    <a:pt x="2734" y="5173"/>
                  </a:cubicBezTo>
                  <a:cubicBezTo>
                    <a:pt x="2701" y="5320"/>
                    <a:pt x="2685" y="5468"/>
                    <a:pt x="2652" y="5615"/>
                  </a:cubicBezTo>
                  <a:cubicBezTo>
                    <a:pt x="2652" y="5648"/>
                    <a:pt x="2668" y="5664"/>
                    <a:pt x="2685" y="5664"/>
                  </a:cubicBezTo>
                  <a:lnTo>
                    <a:pt x="2701" y="5664"/>
                  </a:lnTo>
                  <a:cubicBezTo>
                    <a:pt x="2717" y="5664"/>
                    <a:pt x="2734" y="5648"/>
                    <a:pt x="2750" y="5631"/>
                  </a:cubicBezTo>
                  <a:cubicBezTo>
                    <a:pt x="2767" y="5484"/>
                    <a:pt x="2799" y="5337"/>
                    <a:pt x="2832" y="5189"/>
                  </a:cubicBezTo>
                  <a:cubicBezTo>
                    <a:pt x="2832" y="5173"/>
                    <a:pt x="2816" y="5140"/>
                    <a:pt x="2783" y="5140"/>
                  </a:cubicBezTo>
                  <a:close/>
                  <a:moveTo>
                    <a:pt x="2636" y="6024"/>
                  </a:moveTo>
                  <a:cubicBezTo>
                    <a:pt x="2619" y="6024"/>
                    <a:pt x="2587" y="6040"/>
                    <a:pt x="2587" y="6057"/>
                  </a:cubicBezTo>
                  <a:cubicBezTo>
                    <a:pt x="2570" y="6204"/>
                    <a:pt x="2554" y="6368"/>
                    <a:pt x="2537" y="6515"/>
                  </a:cubicBezTo>
                  <a:cubicBezTo>
                    <a:pt x="2521" y="6532"/>
                    <a:pt x="2554" y="6564"/>
                    <a:pt x="2570" y="6564"/>
                  </a:cubicBezTo>
                  <a:cubicBezTo>
                    <a:pt x="2603" y="6564"/>
                    <a:pt x="2619" y="6548"/>
                    <a:pt x="2619" y="6515"/>
                  </a:cubicBezTo>
                  <a:cubicBezTo>
                    <a:pt x="2636" y="6368"/>
                    <a:pt x="2652" y="6221"/>
                    <a:pt x="2668" y="6073"/>
                  </a:cubicBezTo>
                  <a:cubicBezTo>
                    <a:pt x="2685" y="6057"/>
                    <a:pt x="2668" y="6024"/>
                    <a:pt x="2636" y="6024"/>
                  </a:cubicBezTo>
                  <a:close/>
                  <a:moveTo>
                    <a:pt x="2537" y="6908"/>
                  </a:moveTo>
                  <a:cubicBezTo>
                    <a:pt x="2521" y="6908"/>
                    <a:pt x="2488" y="6941"/>
                    <a:pt x="2488" y="6957"/>
                  </a:cubicBezTo>
                  <a:cubicBezTo>
                    <a:pt x="2488" y="7104"/>
                    <a:pt x="2472" y="7252"/>
                    <a:pt x="2472" y="7415"/>
                  </a:cubicBezTo>
                  <a:cubicBezTo>
                    <a:pt x="2472" y="7432"/>
                    <a:pt x="2488" y="7448"/>
                    <a:pt x="2505" y="7448"/>
                  </a:cubicBezTo>
                  <a:cubicBezTo>
                    <a:pt x="2537" y="7448"/>
                    <a:pt x="2554" y="7432"/>
                    <a:pt x="2554" y="7415"/>
                  </a:cubicBezTo>
                  <a:cubicBezTo>
                    <a:pt x="2570" y="7268"/>
                    <a:pt x="2570" y="7104"/>
                    <a:pt x="2587" y="6957"/>
                  </a:cubicBezTo>
                  <a:cubicBezTo>
                    <a:pt x="2587" y="6941"/>
                    <a:pt x="2570" y="6924"/>
                    <a:pt x="2537" y="6908"/>
                  </a:cubicBezTo>
                  <a:close/>
                  <a:moveTo>
                    <a:pt x="2505" y="7808"/>
                  </a:moveTo>
                  <a:cubicBezTo>
                    <a:pt x="2472" y="7808"/>
                    <a:pt x="2456" y="7825"/>
                    <a:pt x="2456" y="7857"/>
                  </a:cubicBezTo>
                  <a:lnTo>
                    <a:pt x="2456" y="7972"/>
                  </a:lnTo>
                  <a:cubicBezTo>
                    <a:pt x="2456" y="8087"/>
                    <a:pt x="2456" y="8201"/>
                    <a:pt x="2456" y="8299"/>
                  </a:cubicBezTo>
                  <a:cubicBezTo>
                    <a:pt x="2456" y="8332"/>
                    <a:pt x="2488" y="8348"/>
                    <a:pt x="2505" y="8348"/>
                  </a:cubicBezTo>
                  <a:cubicBezTo>
                    <a:pt x="2537" y="8348"/>
                    <a:pt x="2554" y="8332"/>
                    <a:pt x="2554" y="8299"/>
                  </a:cubicBezTo>
                  <a:cubicBezTo>
                    <a:pt x="2554" y="8201"/>
                    <a:pt x="2554" y="8087"/>
                    <a:pt x="2554" y="7972"/>
                  </a:cubicBezTo>
                  <a:lnTo>
                    <a:pt x="2554" y="7857"/>
                  </a:lnTo>
                  <a:cubicBezTo>
                    <a:pt x="2554" y="7841"/>
                    <a:pt x="2521" y="7808"/>
                    <a:pt x="2505" y="7808"/>
                  </a:cubicBezTo>
                  <a:close/>
                  <a:moveTo>
                    <a:pt x="2521" y="8709"/>
                  </a:moveTo>
                  <a:cubicBezTo>
                    <a:pt x="2488" y="8709"/>
                    <a:pt x="2472" y="8725"/>
                    <a:pt x="2472" y="8758"/>
                  </a:cubicBezTo>
                  <a:cubicBezTo>
                    <a:pt x="2488" y="8905"/>
                    <a:pt x="2505" y="9052"/>
                    <a:pt x="2505" y="9200"/>
                  </a:cubicBezTo>
                  <a:cubicBezTo>
                    <a:pt x="2505" y="9232"/>
                    <a:pt x="2537" y="9249"/>
                    <a:pt x="2554" y="9249"/>
                  </a:cubicBezTo>
                  <a:cubicBezTo>
                    <a:pt x="2587" y="9249"/>
                    <a:pt x="2603" y="9216"/>
                    <a:pt x="2603" y="9200"/>
                  </a:cubicBezTo>
                  <a:cubicBezTo>
                    <a:pt x="2587" y="9052"/>
                    <a:pt x="2570" y="8905"/>
                    <a:pt x="2570" y="8758"/>
                  </a:cubicBezTo>
                  <a:cubicBezTo>
                    <a:pt x="2570" y="8725"/>
                    <a:pt x="2554" y="8709"/>
                    <a:pt x="2521" y="8709"/>
                  </a:cubicBezTo>
                  <a:close/>
                  <a:moveTo>
                    <a:pt x="2603" y="9609"/>
                  </a:moveTo>
                  <a:cubicBezTo>
                    <a:pt x="2570" y="9609"/>
                    <a:pt x="2554" y="9625"/>
                    <a:pt x="2554" y="9658"/>
                  </a:cubicBezTo>
                  <a:cubicBezTo>
                    <a:pt x="2570" y="9805"/>
                    <a:pt x="2603" y="9953"/>
                    <a:pt x="2619" y="10100"/>
                  </a:cubicBezTo>
                  <a:cubicBezTo>
                    <a:pt x="2619" y="10116"/>
                    <a:pt x="2636" y="10133"/>
                    <a:pt x="2668" y="10133"/>
                  </a:cubicBezTo>
                  <a:cubicBezTo>
                    <a:pt x="2701" y="10133"/>
                    <a:pt x="2717" y="10116"/>
                    <a:pt x="2701" y="10084"/>
                  </a:cubicBezTo>
                  <a:cubicBezTo>
                    <a:pt x="2685" y="9936"/>
                    <a:pt x="2668" y="9789"/>
                    <a:pt x="2652" y="9642"/>
                  </a:cubicBezTo>
                  <a:cubicBezTo>
                    <a:pt x="2636" y="9625"/>
                    <a:pt x="2619" y="9609"/>
                    <a:pt x="2603" y="9609"/>
                  </a:cubicBezTo>
                  <a:close/>
                  <a:moveTo>
                    <a:pt x="2734" y="10493"/>
                  </a:moveTo>
                  <a:cubicBezTo>
                    <a:pt x="2701" y="10493"/>
                    <a:pt x="2685" y="10525"/>
                    <a:pt x="2701" y="10542"/>
                  </a:cubicBezTo>
                  <a:cubicBezTo>
                    <a:pt x="2717" y="10689"/>
                    <a:pt x="2750" y="10836"/>
                    <a:pt x="2783" y="10984"/>
                  </a:cubicBezTo>
                  <a:cubicBezTo>
                    <a:pt x="2783" y="11000"/>
                    <a:pt x="2799" y="11017"/>
                    <a:pt x="2832" y="11017"/>
                  </a:cubicBezTo>
                  <a:cubicBezTo>
                    <a:pt x="2865" y="11017"/>
                    <a:pt x="2881" y="10984"/>
                    <a:pt x="2865" y="10967"/>
                  </a:cubicBezTo>
                  <a:cubicBezTo>
                    <a:pt x="2832" y="10820"/>
                    <a:pt x="2816" y="10673"/>
                    <a:pt x="2783" y="10525"/>
                  </a:cubicBezTo>
                  <a:cubicBezTo>
                    <a:pt x="2783" y="10509"/>
                    <a:pt x="2750" y="10493"/>
                    <a:pt x="2734" y="10493"/>
                  </a:cubicBezTo>
                  <a:close/>
                  <a:moveTo>
                    <a:pt x="2914" y="11360"/>
                  </a:moveTo>
                  <a:cubicBezTo>
                    <a:pt x="2898" y="11377"/>
                    <a:pt x="2881" y="11393"/>
                    <a:pt x="2881" y="11426"/>
                  </a:cubicBezTo>
                  <a:cubicBezTo>
                    <a:pt x="2930" y="11557"/>
                    <a:pt x="2963" y="11704"/>
                    <a:pt x="3012" y="11851"/>
                  </a:cubicBezTo>
                  <a:cubicBezTo>
                    <a:pt x="3012" y="11884"/>
                    <a:pt x="3028" y="11884"/>
                    <a:pt x="3045" y="11884"/>
                  </a:cubicBezTo>
                  <a:lnTo>
                    <a:pt x="3061" y="11884"/>
                  </a:lnTo>
                  <a:cubicBezTo>
                    <a:pt x="3078" y="11884"/>
                    <a:pt x="3094" y="11851"/>
                    <a:pt x="3094" y="11835"/>
                  </a:cubicBezTo>
                  <a:cubicBezTo>
                    <a:pt x="3045" y="11688"/>
                    <a:pt x="3012" y="11540"/>
                    <a:pt x="2979" y="11393"/>
                  </a:cubicBezTo>
                  <a:cubicBezTo>
                    <a:pt x="2963" y="11377"/>
                    <a:pt x="2947" y="11360"/>
                    <a:pt x="2914" y="11360"/>
                  </a:cubicBezTo>
                  <a:close/>
                  <a:moveTo>
                    <a:pt x="3159" y="12228"/>
                  </a:moveTo>
                  <a:cubicBezTo>
                    <a:pt x="3143" y="12244"/>
                    <a:pt x="3127" y="12261"/>
                    <a:pt x="3143" y="12293"/>
                  </a:cubicBezTo>
                  <a:cubicBezTo>
                    <a:pt x="3176" y="12424"/>
                    <a:pt x="3225" y="12572"/>
                    <a:pt x="3274" y="12719"/>
                  </a:cubicBezTo>
                  <a:cubicBezTo>
                    <a:pt x="3290" y="12735"/>
                    <a:pt x="3307" y="12735"/>
                    <a:pt x="3323" y="12735"/>
                  </a:cubicBezTo>
                  <a:lnTo>
                    <a:pt x="3339" y="12735"/>
                  </a:lnTo>
                  <a:cubicBezTo>
                    <a:pt x="3356" y="12735"/>
                    <a:pt x="3372" y="12702"/>
                    <a:pt x="3356" y="12686"/>
                  </a:cubicBezTo>
                  <a:cubicBezTo>
                    <a:pt x="3307" y="12539"/>
                    <a:pt x="3258" y="12408"/>
                    <a:pt x="3225" y="12261"/>
                  </a:cubicBezTo>
                  <a:cubicBezTo>
                    <a:pt x="3209" y="12244"/>
                    <a:pt x="3192" y="12228"/>
                    <a:pt x="3159" y="12228"/>
                  </a:cubicBezTo>
                  <a:close/>
                  <a:moveTo>
                    <a:pt x="3477" y="13073"/>
                  </a:moveTo>
                  <a:cubicBezTo>
                    <a:pt x="3470" y="13073"/>
                    <a:pt x="3463" y="13075"/>
                    <a:pt x="3454" y="13079"/>
                  </a:cubicBezTo>
                  <a:cubicBezTo>
                    <a:pt x="3438" y="13079"/>
                    <a:pt x="3421" y="13112"/>
                    <a:pt x="3421" y="13128"/>
                  </a:cubicBezTo>
                  <a:cubicBezTo>
                    <a:pt x="3487" y="13275"/>
                    <a:pt x="3536" y="13406"/>
                    <a:pt x="3601" y="13554"/>
                  </a:cubicBezTo>
                  <a:cubicBezTo>
                    <a:pt x="3601" y="13570"/>
                    <a:pt x="3618" y="13586"/>
                    <a:pt x="3634" y="13586"/>
                  </a:cubicBezTo>
                  <a:lnTo>
                    <a:pt x="3650" y="13586"/>
                  </a:lnTo>
                  <a:cubicBezTo>
                    <a:pt x="3667" y="13570"/>
                    <a:pt x="3683" y="13537"/>
                    <a:pt x="3683" y="13521"/>
                  </a:cubicBezTo>
                  <a:cubicBezTo>
                    <a:pt x="3618" y="13390"/>
                    <a:pt x="3569" y="13243"/>
                    <a:pt x="3520" y="13112"/>
                  </a:cubicBezTo>
                  <a:cubicBezTo>
                    <a:pt x="3508" y="13088"/>
                    <a:pt x="3496" y="13073"/>
                    <a:pt x="3477" y="13073"/>
                  </a:cubicBezTo>
                  <a:close/>
                  <a:moveTo>
                    <a:pt x="3815" y="13907"/>
                  </a:moveTo>
                  <a:cubicBezTo>
                    <a:pt x="3809" y="13907"/>
                    <a:pt x="3803" y="13909"/>
                    <a:pt x="3798" y="13914"/>
                  </a:cubicBezTo>
                  <a:cubicBezTo>
                    <a:pt x="3765" y="13914"/>
                    <a:pt x="3765" y="13946"/>
                    <a:pt x="3765" y="13963"/>
                  </a:cubicBezTo>
                  <a:cubicBezTo>
                    <a:pt x="3831" y="14110"/>
                    <a:pt x="3896" y="14241"/>
                    <a:pt x="3961" y="14372"/>
                  </a:cubicBezTo>
                  <a:cubicBezTo>
                    <a:pt x="3961" y="14388"/>
                    <a:pt x="3978" y="14405"/>
                    <a:pt x="3994" y="14405"/>
                  </a:cubicBezTo>
                  <a:lnTo>
                    <a:pt x="4011" y="14405"/>
                  </a:lnTo>
                  <a:cubicBezTo>
                    <a:pt x="4043" y="14388"/>
                    <a:pt x="4043" y="14356"/>
                    <a:pt x="4027" y="14339"/>
                  </a:cubicBezTo>
                  <a:cubicBezTo>
                    <a:pt x="3978" y="14208"/>
                    <a:pt x="3912" y="14077"/>
                    <a:pt x="3847" y="13930"/>
                  </a:cubicBezTo>
                  <a:cubicBezTo>
                    <a:pt x="3847" y="13919"/>
                    <a:pt x="3831" y="13907"/>
                    <a:pt x="3815" y="13907"/>
                  </a:cubicBezTo>
                  <a:close/>
                  <a:moveTo>
                    <a:pt x="4174" y="14716"/>
                  </a:moveTo>
                  <a:cubicBezTo>
                    <a:pt x="4142" y="14732"/>
                    <a:pt x="4142" y="14765"/>
                    <a:pt x="4142" y="14781"/>
                  </a:cubicBezTo>
                  <a:cubicBezTo>
                    <a:pt x="4223" y="14912"/>
                    <a:pt x="4289" y="15043"/>
                    <a:pt x="4354" y="15190"/>
                  </a:cubicBezTo>
                  <a:cubicBezTo>
                    <a:pt x="4354" y="15207"/>
                    <a:pt x="4371" y="15207"/>
                    <a:pt x="4387" y="15207"/>
                  </a:cubicBezTo>
                  <a:lnTo>
                    <a:pt x="4420" y="15207"/>
                  </a:lnTo>
                  <a:cubicBezTo>
                    <a:pt x="4436" y="15190"/>
                    <a:pt x="4453" y="15158"/>
                    <a:pt x="4436" y="15141"/>
                  </a:cubicBezTo>
                  <a:cubicBezTo>
                    <a:pt x="4371" y="15010"/>
                    <a:pt x="4289" y="14879"/>
                    <a:pt x="4223" y="14749"/>
                  </a:cubicBezTo>
                  <a:cubicBezTo>
                    <a:pt x="4223" y="14716"/>
                    <a:pt x="4191" y="14716"/>
                    <a:pt x="4174" y="14716"/>
                  </a:cubicBezTo>
                  <a:close/>
                  <a:moveTo>
                    <a:pt x="4601" y="15511"/>
                  </a:moveTo>
                  <a:cubicBezTo>
                    <a:pt x="4594" y="15511"/>
                    <a:pt x="4588" y="15513"/>
                    <a:pt x="4583" y="15518"/>
                  </a:cubicBezTo>
                  <a:cubicBezTo>
                    <a:pt x="4567" y="15534"/>
                    <a:pt x="4551" y="15551"/>
                    <a:pt x="4567" y="15583"/>
                  </a:cubicBezTo>
                  <a:cubicBezTo>
                    <a:pt x="4633" y="15714"/>
                    <a:pt x="4714" y="15845"/>
                    <a:pt x="4796" y="15976"/>
                  </a:cubicBezTo>
                  <a:cubicBezTo>
                    <a:pt x="4796" y="15976"/>
                    <a:pt x="4813" y="15993"/>
                    <a:pt x="4829" y="15993"/>
                  </a:cubicBezTo>
                  <a:lnTo>
                    <a:pt x="4845" y="15993"/>
                  </a:lnTo>
                  <a:cubicBezTo>
                    <a:pt x="4878" y="15976"/>
                    <a:pt x="4878" y="15943"/>
                    <a:pt x="4862" y="15927"/>
                  </a:cubicBezTo>
                  <a:cubicBezTo>
                    <a:pt x="4796" y="15796"/>
                    <a:pt x="4714" y="15665"/>
                    <a:pt x="4649" y="15534"/>
                  </a:cubicBezTo>
                  <a:cubicBezTo>
                    <a:pt x="4637" y="15523"/>
                    <a:pt x="4618" y="15511"/>
                    <a:pt x="4601" y="15511"/>
                  </a:cubicBezTo>
                  <a:close/>
                  <a:moveTo>
                    <a:pt x="5042" y="16287"/>
                  </a:moveTo>
                  <a:cubicBezTo>
                    <a:pt x="5009" y="16304"/>
                    <a:pt x="5009" y="16336"/>
                    <a:pt x="5025" y="16353"/>
                  </a:cubicBezTo>
                  <a:cubicBezTo>
                    <a:pt x="5107" y="16484"/>
                    <a:pt x="5189" y="16615"/>
                    <a:pt x="5255" y="16729"/>
                  </a:cubicBezTo>
                  <a:cubicBezTo>
                    <a:pt x="5271" y="16746"/>
                    <a:pt x="5287" y="16762"/>
                    <a:pt x="5304" y="16762"/>
                  </a:cubicBezTo>
                  <a:cubicBezTo>
                    <a:pt x="5304" y="16762"/>
                    <a:pt x="5320" y="16762"/>
                    <a:pt x="5320" y="16746"/>
                  </a:cubicBezTo>
                  <a:cubicBezTo>
                    <a:pt x="5353" y="16729"/>
                    <a:pt x="5353" y="16713"/>
                    <a:pt x="5336" y="16680"/>
                  </a:cubicBezTo>
                  <a:cubicBezTo>
                    <a:pt x="5255" y="16565"/>
                    <a:pt x="5173" y="16434"/>
                    <a:pt x="5091" y="16304"/>
                  </a:cubicBezTo>
                  <a:cubicBezTo>
                    <a:pt x="5091" y="16287"/>
                    <a:pt x="5058" y="16287"/>
                    <a:pt x="5042" y="16287"/>
                  </a:cubicBezTo>
                  <a:close/>
                  <a:moveTo>
                    <a:pt x="5555" y="17044"/>
                  </a:moveTo>
                  <a:cubicBezTo>
                    <a:pt x="5545" y="17044"/>
                    <a:pt x="5533" y="17048"/>
                    <a:pt x="5516" y="17057"/>
                  </a:cubicBezTo>
                  <a:cubicBezTo>
                    <a:pt x="5500" y="17057"/>
                    <a:pt x="5500" y="17089"/>
                    <a:pt x="5516" y="17106"/>
                  </a:cubicBezTo>
                  <a:cubicBezTo>
                    <a:pt x="5598" y="17237"/>
                    <a:pt x="5680" y="17351"/>
                    <a:pt x="5762" y="17482"/>
                  </a:cubicBezTo>
                  <a:cubicBezTo>
                    <a:pt x="5778" y="17498"/>
                    <a:pt x="5795" y="17498"/>
                    <a:pt x="5795" y="17498"/>
                  </a:cubicBezTo>
                  <a:lnTo>
                    <a:pt x="5827" y="17498"/>
                  </a:lnTo>
                  <a:cubicBezTo>
                    <a:pt x="5844" y="17482"/>
                    <a:pt x="5860" y="17449"/>
                    <a:pt x="5844" y="17433"/>
                  </a:cubicBezTo>
                  <a:cubicBezTo>
                    <a:pt x="5746" y="17302"/>
                    <a:pt x="5664" y="17187"/>
                    <a:pt x="5582" y="17057"/>
                  </a:cubicBezTo>
                  <a:cubicBezTo>
                    <a:pt x="5574" y="17048"/>
                    <a:pt x="5566" y="17044"/>
                    <a:pt x="5555" y="17044"/>
                  </a:cubicBezTo>
                  <a:close/>
                  <a:moveTo>
                    <a:pt x="6073" y="17781"/>
                  </a:moveTo>
                  <a:cubicBezTo>
                    <a:pt x="6061" y="17781"/>
                    <a:pt x="6048" y="17785"/>
                    <a:pt x="6040" y="17793"/>
                  </a:cubicBezTo>
                  <a:cubicBezTo>
                    <a:pt x="6024" y="17793"/>
                    <a:pt x="6008" y="17826"/>
                    <a:pt x="6024" y="17842"/>
                  </a:cubicBezTo>
                  <a:cubicBezTo>
                    <a:pt x="6122" y="17973"/>
                    <a:pt x="6204" y="18088"/>
                    <a:pt x="6302" y="18202"/>
                  </a:cubicBezTo>
                  <a:cubicBezTo>
                    <a:pt x="6302" y="18219"/>
                    <a:pt x="6319" y="18219"/>
                    <a:pt x="6335" y="18219"/>
                  </a:cubicBezTo>
                  <a:lnTo>
                    <a:pt x="6351" y="18219"/>
                  </a:lnTo>
                  <a:cubicBezTo>
                    <a:pt x="6384" y="18202"/>
                    <a:pt x="6384" y="18170"/>
                    <a:pt x="6368" y="18153"/>
                  </a:cubicBezTo>
                  <a:cubicBezTo>
                    <a:pt x="6269" y="18039"/>
                    <a:pt x="6188" y="17908"/>
                    <a:pt x="6106" y="17793"/>
                  </a:cubicBezTo>
                  <a:cubicBezTo>
                    <a:pt x="6098" y="17785"/>
                    <a:pt x="6085" y="17781"/>
                    <a:pt x="6073" y="17781"/>
                  </a:cubicBezTo>
                  <a:close/>
                  <a:moveTo>
                    <a:pt x="6607" y="18486"/>
                  </a:moveTo>
                  <a:cubicBezTo>
                    <a:pt x="6597" y="18486"/>
                    <a:pt x="6587" y="18490"/>
                    <a:pt x="6580" y="18497"/>
                  </a:cubicBezTo>
                  <a:cubicBezTo>
                    <a:pt x="6564" y="18513"/>
                    <a:pt x="6564" y="18546"/>
                    <a:pt x="6580" y="18562"/>
                  </a:cubicBezTo>
                  <a:cubicBezTo>
                    <a:pt x="6662" y="18677"/>
                    <a:pt x="6760" y="18792"/>
                    <a:pt x="6859" y="18906"/>
                  </a:cubicBezTo>
                  <a:cubicBezTo>
                    <a:pt x="6859" y="18923"/>
                    <a:pt x="6875" y="18923"/>
                    <a:pt x="6891" y="18923"/>
                  </a:cubicBezTo>
                  <a:lnTo>
                    <a:pt x="6924" y="18923"/>
                  </a:lnTo>
                  <a:cubicBezTo>
                    <a:pt x="6941" y="18906"/>
                    <a:pt x="6941" y="18873"/>
                    <a:pt x="6924" y="18857"/>
                  </a:cubicBezTo>
                  <a:cubicBezTo>
                    <a:pt x="6826" y="18742"/>
                    <a:pt x="6728" y="18628"/>
                    <a:pt x="6646" y="18513"/>
                  </a:cubicBezTo>
                  <a:cubicBezTo>
                    <a:pt x="6636" y="18494"/>
                    <a:pt x="6621" y="18486"/>
                    <a:pt x="6607" y="18486"/>
                  </a:cubicBezTo>
                  <a:close/>
                  <a:moveTo>
                    <a:pt x="7178" y="19189"/>
                  </a:moveTo>
                  <a:cubicBezTo>
                    <a:pt x="7170" y="19189"/>
                    <a:pt x="7161" y="19193"/>
                    <a:pt x="7153" y="19201"/>
                  </a:cubicBezTo>
                  <a:cubicBezTo>
                    <a:pt x="7121" y="19217"/>
                    <a:pt x="7121" y="19234"/>
                    <a:pt x="7137" y="19266"/>
                  </a:cubicBezTo>
                  <a:cubicBezTo>
                    <a:pt x="7235" y="19381"/>
                    <a:pt x="7333" y="19479"/>
                    <a:pt x="7432" y="19594"/>
                  </a:cubicBezTo>
                  <a:cubicBezTo>
                    <a:pt x="7448" y="19610"/>
                    <a:pt x="7448" y="19610"/>
                    <a:pt x="7464" y="19610"/>
                  </a:cubicBezTo>
                  <a:lnTo>
                    <a:pt x="7497" y="19610"/>
                  </a:lnTo>
                  <a:cubicBezTo>
                    <a:pt x="7513" y="19594"/>
                    <a:pt x="7513" y="19561"/>
                    <a:pt x="7497" y="19545"/>
                  </a:cubicBezTo>
                  <a:cubicBezTo>
                    <a:pt x="7399" y="19430"/>
                    <a:pt x="7301" y="19315"/>
                    <a:pt x="7202" y="19201"/>
                  </a:cubicBezTo>
                  <a:cubicBezTo>
                    <a:pt x="7194" y="19193"/>
                    <a:pt x="7186" y="19189"/>
                    <a:pt x="7178" y="19189"/>
                  </a:cubicBezTo>
                  <a:close/>
                  <a:moveTo>
                    <a:pt x="7769" y="19860"/>
                  </a:moveTo>
                  <a:cubicBezTo>
                    <a:pt x="7759" y="19860"/>
                    <a:pt x="7751" y="19864"/>
                    <a:pt x="7743" y="19872"/>
                  </a:cubicBezTo>
                  <a:cubicBezTo>
                    <a:pt x="7726" y="19888"/>
                    <a:pt x="7710" y="19921"/>
                    <a:pt x="7726" y="19937"/>
                  </a:cubicBezTo>
                  <a:cubicBezTo>
                    <a:pt x="7841" y="20052"/>
                    <a:pt x="7939" y="20150"/>
                    <a:pt x="8037" y="20265"/>
                  </a:cubicBezTo>
                  <a:cubicBezTo>
                    <a:pt x="8054" y="20281"/>
                    <a:pt x="8054" y="20281"/>
                    <a:pt x="8070" y="20281"/>
                  </a:cubicBezTo>
                  <a:cubicBezTo>
                    <a:pt x="8086" y="20281"/>
                    <a:pt x="8086" y="20281"/>
                    <a:pt x="8103" y="20265"/>
                  </a:cubicBezTo>
                  <a:cubicBezTo>
                    <a:pt x="8119" y="20248"/>
                    <a:pt x="8119" y="20232"/>
                    <a:pt x="8103" y="20199"/>
                  </a:cubicBezTo>
                  <a:cubicBezTo>
                    <a:pt x="8004" y="20101"/>
                    <a:pt x="7906" y="19986"/>
                    <a:pt x="7808" y="19872"/>
                  </a:cubicBezTo>
                  <a:cubicBezTo>
                    <a:pt x="7792" y="19864"/>
                    <a:pt x="7779" y="19860"/>
                    <a:pt x="7769" y="19860"/>
                  </a:cubicBezTo>
                  <a:close/>
                  <a:moveTo>
                    <a:pt x="8381" y="20514"/>
                  </a:moveTo>
                  <a:cubicBezTo>
                    <a:pt x="8369" y="20514"/>
                    <a:pt x="8356" y="20518"/>
                    <a:pt x="8348" y="20527"/>
                  </a:cubicBezTo>
                  <a:cubicBezTo>
                    <a:pt x="8332" y="20543"/>
                    <a:pt x="8332" y="20576"/>
                    <a:pt x="8348" y="20592"/>
                  </a:cubicBezTo>
                  <a:cubicBezTo>
                    <a:pt x="8446" y="20707"/>
                    <a:pt x="8561" y="20805"/>
                    <a:pt x="8659" y="20919"/>
                  </a:cubicBezTo>
                  <a:cubicBezTo>
                    <a:pt x="8676" y="20919"/>
                    <a:pt x="8676" y="20936"/>
                    <a:pt x="8692" y="20936"/>
                  </a:cubicBezTo>
                  <a:cubicBezTo>
                    <a:pt x="8708" y="20936"/>
                    <a:pt x="8708" y="20919"/>
                    <a:pt x="8725" y="20919"/>
                  </a:cubicBezTo>
                  <a:cubicBezTo>
                    <a:pt x="8741" y="20903"/>
                    <a:pt x="8741" y="20870"/>
                    <a:pt x="8725" y="20854"/>
                  </a:cubicBezTo>
                  <a:cubicBezTo>
                    <a:pt x="8626" y="20739"/>
                    <a:pt x="8512" y="20641"/>
                    <a:pt x="8414" y="20527"/>
                  </a:cubicBezTo>
                  <a:cubicBezTo>
                    <a:pt x="8405" y="20518"/>
                    <a:pt x="8393" y="20514"/>
                    <a:pt x="8381" y="20514"/>
                  </a:cubicBezTo>
                  <a:close/>
                  <a:moveTo>
                    <a:pt x="9003" y="21153"/>
                  </a:moveTo>
                  <a:cubicBezTo>
                    <a:pt x="8991" y="21153"/>
                    <a:pt x="8978" y="21157"/>
                    <a:pt x="8970" y="21165"/>
                  </a:cubicBezTo>
                  <a:cubicBezTo>
                    <a:pt x="8954" y="21181"/>
                    <a:pt x="8954" y="21214"/>
                    <a:pt x="8970" y="21230"/>
                  </a:cubicBezTo>
                  <a:cubicBezTo>
                    <a:pt x="9085" y="21345"/>
                    <a:pt x="9199" y="21443"/>
                    <a:pt x="9298" y="21541"/>
                  </a:cubicBezTo>
                  <a:cubicBezTo>
                    <a:pt x="9314" y="21558"/>
                    <a:pt x="9314" y="21558"/>
                    <a:pt x="9330" y="21558"/>
                  </a:cubicBezTo>
                  <a:cubicBezTo>
                    <a:pt x="9347" y="21558"/>
                    <a:pt x="9347" y="21558"/>
                    <a:pt x="9363" y="21541"/>
                  </a:cubicBezTo>
                  <a:cubicBezTo>
                    <a:pt x="9379" y="21525"/>
                    <a:pt x="9379" y="21492"/>
                    <a:pt x="9363" y="21476"/>
                  </a:cubicBezTo>
                  <a:cubicBezTo>
                    <a:pt x="9248" y="21378"/>
                    <a:pt x="9150" y="21280"/>
                    <a:pt x="9036" y="21165"/>
                  </a:cubicBezTo>
                  <a:cubicBezTo>
                    <a:pt x="9027" y="21157"/>
                    <a:pt x="9015" y="21153"/>
                    <a:pt x="9003" y="21153"/>
                  </a:cubicBezTo>
                  <a:close/>
                  <a:moveTo>
                    <a:pt x="9658" y="21775"/>
                  </a:moveTo>
                  <a:cubicBezTo>
                    <a:pt x="9645" y="21775"/>
                    <a:pt x="9633" y="21779"/>
                    <a:pt x="9625" y="21787"/>
                  </a:cubicBezTo>
                  <a:cubicBezTo>
                    <a:pt x="9609" y="21803"/>
                    <a:pt x="9609" y="21836"/>
                    <a:pt x="9625" y="21852"/>
                  </a:cubicBezTo>
                  <a:cubicBezTo>
                    <a:pt x="9740" y="21951"/>
                    <a:pt x="9838" y="22065"/>
                    <a:pt x="9952" y="22163"/>
                  </a:cubicBezTo>
                  <a:lnTo>
                    <a:pt x="10018" y="22163"/>
                  </a:lnTo>
                  <a:cubicBezTo>
                    <a:pt x="10034" y="22131"/>
                    <a:pt x="10034" y="22114"/>
                    <a:pt x="10018" y="22098"/>
                  </a:cubicBezTo>
                  <a:cubicBezTo>
                    <a:pt x="9903" y="22000"/>
                    <a:pt x="9789" y="21885"/>
                    <a:pt x="9690" y="21787"/>
                  </a:cubicBezTo>
                  <a:cubicBezTo>
                    <a:pt x="9682" y="21779"/>
                    <a:pt x="9670" y="21775"/>
                    <a:pt x="9658" y="21775"/>
                  </a:cubicBezTo>
                  <a:close/>
                  <a:moveTo>
                    <a:pt x="10312" y="22380"/>
                  </a:moveTo>
                  <a:cubicBezTo>
                    <a:pt x="10300" y="22380"/>
                    <a:pt x="10288" y="22384"/>
                    <a:pt x="10280" y="22393"/>
                  </a:cubicBezTo>
                  <a:cubicBezTo>
                    <a:pt x="10263" y="22409"/>
                    <a:pt x="10263" y="22442"/>
                    <a:pt x="10296" y="22458"/>
                  </a:cubicBezTo>
                  <a:cubicBezTo>
                    <a:pt x="10394" y="22556"/>
                    <a:pt x="10509" y="22655"/>
                    <a:pt x="10623" y="22753"/>
                  </a:cubicBezTo>
                  <a:cubicBezTo>
                    <a:pt x="10640" y="22769"/>
                    <a:pt x="10640" y="22769"/>
                    <a:pt x="10656" y="22769"/>
                  </a:cubicBezTo>
                  <a:cubicBezTo>
                    <a:pt x="10673" y="22769"/>
                    <a:pt x="10689" y="22769"/>
                    <a:pt x="10689" y="22753"/>
                  </a:cubicBezTo>
                  <a:cubicBezTo>
                    <a:pt x="10705" y="22736"/>
                    <a:pt x="10705" y="22704"/>
                    <a:pt x="10689" y="22687"/>
                  </a:cubicBezTo>
                  <a:cubicBezTo>
                    <a:pt x="10574" y="22589"/>
                    <a:pt x="10460" y="22491"/>
                    <a:pt x="10345" y="22393"/>
                  </a:cubicBezTo>
                  <a:cubicBezTo>
                    <a:pt x="10337" y="22384"/>
                    <a:pt x="10325" y="22380"/>
                    <a:pt x="10312" y="22380"/>
                  </a:cubicBezTo>
                  <a:close/>
                  <a:moveTo>
                    <a:pt x="10994" y="22970"/>
                  </a:moveTo>
                  <a:cubicBezTo>
                    <a:pt x="10984" y="22970"/>
                    <a:pt x="10975" y="22974"/>
                    <a:pt x="10967" y="22982"/>
                  </a:cubicBezTo>
                  <a:cubicBezTo>
                    <a:pt x="10951" y="22998"/>
                    <a:pt x="10951" y="23031"/>
                    <a:pt x="10967" y="23047"/>
                  </a:cubicBezTo>
                  <a:lnTo>
                    <a:pt x="11311" y="23342"/>
                  </a:lnTo>
                  <a:lnTo>
                    <a:pt x="11344" y="23342"/>
                  </a:lnTo>
                  <a:cubicBezTo>
                    <a:pt x="11360" y="23342"/>
                    <a:pt x="11360" y="23342"/>
                    <a:pt x="11376" y="23326"/>
                  </a:cubicBezTo>
                  <a:cubicBezTo>
                    <a:pt x="11393" y="23309"/>
                    <a:pt x="11393" y="23293"/>
                    <a:pt x="11360" y="23277"/>
                  </a:cubicBezTo>
                  <a:lnTo>
                    <a:pt x="11033" y="22982"/>
                  </a:lnTo>
                  <a:cubicBezTo>
                    <a:pt x="11016" y="22974"/>
                    <a:pt x="11004" y="22970"/>
                    <a:pt x="10994" y="22970"/>
                  </a:cubicBezTo>
                  <a:close/>
                  <a:moveTo>
                    <a:pt x="11681" y="23543"/>
                  </a:moveTo>
                  <a:cubicBezTo>
                    <a:pt x="11671" y="23543"/>
                    <a:pt x="11663" y="23547"/>
                    <a:pt x="11655" y="23555"/>
                  </a:cubicBezTo>
                  <a:cubicBezTo>
                    <a:pt x="11638" y="23588"/>
                    <a:pt x="11638" y="23604"/>
                    <a:pt x="11655" y="23620"/>
                  </a:cubicBezTo>
                  <a:cubicBezTo>
                    <a:pt x="11769" y="23718"/>
                    <a:pt x="11884" y="23817"/>
                    <a:pt x="11998" y="23915"/>
                  </a:cubicBezTo>
                  <a:cubicBezTo>
                    <a:pt x="12015" y="23915"/>
                    <a:pt x="12015" y="23931"/>
                    <a:pt x="12031" y="23931"/>
                  </a:cubicBezTo>
                  <a:cubicBezTo>
                    <a:pt x="12047" y="23931"/>
                    <a:pt x="12047" y="23915"/>
                    <a:pt x="12064" y="23915"/>
                  </a:cubicBezTo>
                  <a:cubicBezTo>
                    <a:pt x="12080" y="23882"/>
                    <a:pt x="12080" y="23866"/>
                    <a:pt x="12064" y="23849"/>
                  </a:cubicBezTo>
                  <a:cubicBezTo>
                    <a:pt x="11949" y="23751"/>
                    <a:pt x="11835" y="23653"/>
                    <a:pt x="11720" y="23555"/>
                  </a:cubicBezTo>
                  <a:cubicBezTo>
                    <a:pt x="11704" y="23547"/>
                    <a:pt x="11691" y="23543"/>
                    <a:pt x="11681" y="23543"/>
                  </a:cubicBezTo>
                  <a:close/>
                  <a:moveTo>
                    <a:pt x="12367" y="24132"/>
                  </a:moveTo>
                  <a:cubicBezTo>
                    <a:pt x="12358" y="24132"/>
                    <a:pt x="12350" y="24136"/>
                    <a:pt x="12342" y="24144"/>
                  </a:cubicBezTo>
                  <a:cubicBezTo>
                    <a:pt x="12326" y="24160"/>
                    <a:pt x="12326" y="24193"/>
                    <a:pt x="12342" y="24210"/>
                  </a:cubicBezTo>
                  <a:cubicBezTo>
                    <a:pt x="12457" y="24308"/>
                    <a:pt x="12571" y="24406"/>
                    <a:pt x="12669" y="24504"/>
                  </a:cubicBezTo>
                  <a:lnTo>
                    <a:pt x="12735" y="24504"/>
                  </a:lnTo>
                  <a:cubicBezTo>
                    <a:pt x="12751" y="24471"/>
                    <a:pt x="12751" y="24455"/>
                    <a:pt x="12735" y="24439"/>
                  </a:cubicBezTo>
                  <a:cubicBezTo>
                    <a:pt x="12620" y="24341"/>
                    <a:pt x="12506" y="24242"/>
                    <a:pt x="12391" y="24144"/>
                  </a:cubicBezTo>
                  <a:cubicBezTo>
                    <a:pt x="12383" y="24136"/>
                    <a:pt x="12375" y="24132"/>
                    <a:pt x="12367" y="24132"/>
                  </a:cubicBezTo>
                  <a:close/>
                  <a:moveTo>
                    <a:pt x="13030" y="24721"/>
                  </a:moveTo>
                  <a:cubicBezTo>
                    <a:pt x="13017" y="24721"/>
                    <a:pt x="13005" y="24725"/>
                    <a:pt x="12997" y="24733"/>
                  </a:cubicBezTo>
                  <a:cubicBezTo>
                    <a:pt x="12980" y="24750"/>
                    <a:pt x="12980" y="24782"/>
                    <a:pt x="13013" y="24799"/>
                  </a:cubicBezTo>
                  <a:cubicBezTo>
                    <a:pt x="13111" y="24913"/>
                    <a:pt x="13226" y="25012"/>
                    <a:pt x="13324" y="25110"/>
                  </a:cubicBezTo>
                  <a:cubicBezTo>
                    <a:pt x="13341" y="25126"/>
                    <a:pt x="13341" y="25126"/>
                    <a:pt x="13357" y="25126"/>
                  </a:cubicBezTo>
                  <a:cubicBezTo>
                    <a:pt x="13373" y="25126"/>
                    <a:pt x="13390" y="25126"/>
                    <a:pt x="13390" y="25110"/>
                  </a:cubicBezTo>
                  <a:cubicBezTo>
                    <a:pt x="13406" y="25093"/>
                    <a:pt x="13406" y="25061"/>
                    <a:pt x="13390" y="25044"/>
                  </a:cubicBezTo>
                  <a:cubicBezTo>
                    <a:pt x="13291" y="24946"/>
                    <a:pt x="13177" y="24848"/>
                    <a:pt x="13062" y="24733"/>
                  </a:cubicBezTo>
                  <a:cubicBezTo>
                    <a:pt x="13054" y="24725"/>
                    <a:pt x="13042" y="24721"/>
                    <a:pt x="13030" y="24721"/>
                  </a:cubicBezTo>
                  <a:close/>
                  <a:moveTo>
                    <a:pt x="13674" y="25359"/>
                  </a:moveTo>
                  <a:cubicBezTo>
                    <a:pt x="13664" y="25359"/>
                    <a:pt x="13652" y="25364"/>
                    <a:pt x="13635" y="25372"/>
                  </a:cubicBezTo>
                  <a:cubicBezTo>
                    <a:pt x="13619" y="25388"/>
                    <a:pt x="13619" y="25421"/>
                    <a:pt x="13635" y="25437"/>
                  </a:cubicBezTo>
                  <a:cubicBezTo>
                    <a:pt x="13750" y="25552"/>
                    <a:pt x="13848" y="25650"/>
                    <a:pt x="13946" y="25765"/>
                  </a:cubicBezTo>
                  <a:cubicBezTo>
                    <a:pt x="13946" y="25781"/>
                    <a:pt x="13963" y="25781"/>
                    <a:pt x="13979" y="25781"/>
                  </a:cubicBezTo>
                  <a:cubicBezTo>
                    <a:pt x="13979" y="25781"/>
                    <a:pt x="13995" y="25781"/>
                    <a:pt x="13995" y="25765"/>
                  </a:cubicBezTo>
                  <a:cubicBezTo>
                    <a:pt x="14028" y="25748"/>
                    <a:pt x="14028" y="25732"/>
                    <a:pt x="14012" y="25715"/>
                  </a:cubicBezTo>
                  <a:cubicBezTo>
                    <a:pt x="13913" y="25601"/>
                    <a:pt x="13815" y="25486"/>
                    <a:pt x="13701" y="25372"/>
                  </a:cubicBezTo>
                  <a:cubicBezTo>
                    <a:pt x="13693" y="25364"/>
                    <a:pt x="13684" y="25359"/>
                    <a:pt x="13674" y="25359"/>
                  </a:cubicBezTo>
                  <a:close/>
                  <a:moveTo>
                    <a:pt x="14242" y="26036"/>
                  </a:moveTo>
                  <a:cubicBezTo>
                    <a:pt x="14235" y="26036"/>
                    <a:pt x="14229" y="26038"/>
                    <a:pt x="14224" y="26043"/>
                  </a:cubicBezTo>
                  <a:cubicBezTo>
                    <a:pt x="14208" y="26059"/>
                    <a:pt x="14208" y="26092"/>
                    <a:pt x="14224" y="26108"/>
                  </a:cubicBezTo>
                  <a:cubicBezTo>
                    <a:pt x="14306" y="26239"/>
                    <a:pt x="14405" y="26354"/>
                    <a:pt x="14486" y="26468"/>
                  </a:cubicBezTo>
                  <a:cubicBezTo>
                    <a:pt x="14486" y="26485"/>
                    <a:pt x="14503" y="26485"/>
                    <a:pt x="14519" y="26485"/>
                  </a:cubicBezTo>
                  <a:lnTo>
                    <a:pt x="14552" y="26485"/>
                  </a:lnTo>
                  <a:cubicBezTo>
                    <a:pt x="14568" y="26468"/>
                    <a:pt x="14568" y="26436"/>
                    <a:pt x="14552" y="26419"/>
                  </a:cubicBezTo>
                  <a:cubicBezTo>
                    <a:pt x="14470" y="26305"/>
                    <a:pt x="14388" y="26174"/>
                    <a:pt x="14290" y="26059"/>
                  </a:cubicBezTo>
                  <a:cubicBezTo>
                    <a:pt x="14278" y="26048"/>
                    <a:pt x="14259" y="26036"/>
                    <a:pt x="14242" y="26036"/>
                  </a:cubicBezTo>
                  <a:close/>
                  <a:moveTo>
                    <a:pt x="14732" y="26779"/>
                  </a:moveTo>
                  <a:cubicBezTo>
                    <a:pt x="14716" y="26796"/>
                    <a:pt x="14716" y="26829"/>
                    <a:pt x="14716" y="26845"/>
                  </a:cubicBezTo>
                  <a:cubicBezTo>
                    <a:pt x="14797" y="26976"/>
                    <a:pt x="14863" y="27107"/>
                    <a:pt x="14928" y="27238"/>
                  </a:cubicBezTo>
                  <a:cubicBezTo>
                    <a:pt x="14945" y="27254"/>
                    <a:pt x="14961" y="27270"/>
                    <a:pt x="14977" y="27270"/>
                  </a:cubicBezTo>
                  <a:cubicBezTo>
                    <a:pt x="14977" y="27270"/>
                    <a:pt x="14994" y="27254"/>
                    <a:pt x="14994" y="27254"/>
                  </a:cubicBezTo>
                  <a:cubicBezTo>
                    <a:pt x="15010" y="27254"/>
                    <a:pt x="15027" y="27221"/>
                    <a:pt x="15010" y="27205"/>
                  </a:cubicBezTo>
                  <a:cubicBezTo>
                    <a:pt x="14945" y="27074"/>
                    <a:pt x="14879" y="26927"/>
                    <a:pt x="14797" y="26796"/>
                  </a:cubicBezTo>
                  <a:cubicBezTo>
                    <a:pt x="14781" y="26779"/>
                    <a:pt x="14765" y="26779"/>
                    <a:pt x="14732" y="26779"/>
                  </a:cubicBezTo>
                  <a:close/>
                  <a:moveTo>
                    <a:pt x="15141" y="27581"/>
                  </a:moveTo>
                  <a:cubicBezTo>
                    <a:pt x="15125" y="27598"/>
                    <a:pt x="15108" y="27614"/>
                    <a:pt x="15108" y="27647"/>
                  </a:cubicBezTo>
                  <a:cubicBezTo>
                    <a:pt x="15174" y="27778"/>
                    <a:pt x="15223" y="27925"/>
                    <a:pt x="15256" y="28056"/>
                  </a:cubicBezTo>
                  <a:cubicBezTo>
                    <a:pt x="15272" y="28089"/>
                    <a:pt x="15288" y="28089"/>
                    <a:pt x="15305" y="28089"/>
                  </a:cubicBezTo>
                  <a:lnTo>
                    <a:pt x="15321" y="28089"/>
                  </a:lnTo>
                  <a:cubicBezTo>
                    <a:pt x="15338" y="28089"/>
                    <a:pt x="15354" y="28056"/>
                    <a:pt x="15354" y="28040"/>
                  </a:cubicBezTo>
                  <a:cubicBezTo>
                    <a:pt x="15305" y="27892"/>
                    <a:pt x="15256" y="27745"/>
                    <a:pt x="15207" y="27614"/>
                  </a:cubicBezTo>
                  <a:cubicBezTo>
                    <a:pt x="15190" y="27581"/>
                    <a:pt x="15157" y="27581"/>
                    <a:pt x="15141" y="27581"/>
                  </a:cubicBezTo>
                  <a:close/>
                  <a:moveTo>
                    <a:pt x="15426" y="28443"/>
                  </a:moveTo>
                  <a:cubicBezTo>
                    <a:pt x="15419" y="28443"/>
                    <a:pt x="15412" y="28445"/>
                    <a:pt x="15403" y="28449"/>
                  </a:cubicBezTo>
                  <a:cubicBezTo>
                    <a:pt x="15387" y="28449"/>
                    <a:pt x="15370" y="28465"/>
                    <a:pt x="15370" y="28498"/>
                  </a:cubicBezTo>
                  <a:cubicBezTo>
                    <a:pt x="15403" y="28645"/>
                    <a:pt x="15419" y="28793"/>
                    <a:pt x="15436" y="28940"/>
                  </a:cubicBezTo>
                  <a:cubicBezTo>
                    <a:pt x="15452" y="28956"/>
                    <a:pt x="15468" y="28973"/>
                    <a:pt x="15485" y="28973"/>
                  </a:cubicBezTo>
                  <a:cubicBezTo>
                    <a:pt x="15518" y="28973"/>
                    <a:pt x="15534" y="28956"/>
                    <a:pt x="15534" y="28924"/>
                  </a:cubicBezTo>
                  <a:cubicBezTo>
                    <a:pt x="15518" y="28776"/>
                    <a:pt x="15485" y="28629"/>
                    <a:pt x="15452" y="28482"/>
                  </a:cubicBezTo>
                  <a:cubicBezTo>
                    <a:pt x="15452" y="28458"/>
                    <a:pt x="15443" y="28443"/>
                    <a:pt x="15426" y="28443"/>
                  </a:cubicBezTo>
                  <a:close/>
                  <a:moveTo>
                    <a:pt x="15518" y="29333"/>
                  </a:moveTo>
                  <a:cubicBezTo>
                    <a:pt x="15485" y="29333"/>
                    <a:pt x="15468" y="29349"/>
                    <a:pt x="15468" y="29382"/>
                  </a:cubicBezTo>
                  <a:cubicBezTo>
                    <a:pt x="15468" y="29431"/>
                    <a:pt x="15468" y="29497"/>
                    <a:pt x="15468" y="29562"/>
                  </a:cubicBezTo>
                  <a:cubicBezTo>
                    <a:pt x="15468" y="29644"/>
                    <a:pt x="15468" y="29742"/>
                    <a:pt x="15468" y="29824"/>
                  </a:cubicBezTo>
                  <a:cubicBezTo>
                    <a:pt x="15468" y="29840"/>
                    <a:pt x="15485" y="29873"/>
                    <a:pt x="15518" y="29873"/>
                  </a:cubicBezTo>
                  <a:cubicBezTo>
                    <a:pt x="15534" y="29873"/>
                    <a:pt x="15567" y="29857"/>
                    <a:pt x="15567" y="29824"/>
                  </a:cubicBezTo>
                  <a:cubicBezTo>
                    <a:pt x="15567" y="29742"/>
                    <a:pt x="15567" y="29644"/>
                    <a:pt x="15567" y="29562"/>
                  </a:cubicBezTo>
                  <a:cubicBezTo>
                    <a:pt x="15567" y="29497"/>
                    <a:pt x="15567" y="29431"/>
                    <a:pt x="15567" y="29382"/>
                  </a:cubicBezTo>
                  <a:cubicBezTo>
                    <a:pt x="15567" y="29349"/>
                    <a:pt x="15550" y="29333"/>
                    <a:pt x="15518" y="29333"/>
                  </a:cubicBezTo>
                  <a:close/>
                  <a:moveTo>
                    <a:pt x="15485" y="30233"/>
                  </a:moveTo>
                  <a:cubicBezTo>
                    <a:pt x="15468" y="30233"/>
                    <a:pt x="15436" y="30250"/>
                    <a:pt x="15436" y="30266"/>
                  </a:cubicBezTo>
                  <a:cubicBezTo>
                    <a:pt x="15419" y="30413"/>
                    <a:pt x="15403" y="30561"/>
                    <a:pt x="15370" y="30708"/>
                  </a:cubicBezTo>
                  <a:cubicBezTo>
                    <a:pt x="15370" y="30724"/>
                    <a:pt x="15387" y="30757"/>
                    <a:pt x="15403" y="30757"/>
                  </a:cubicBezTo>
                  <a:lnTo>
                    <a:pt x="15419" y="30757"/>
                  </a:lnTo>
                  <a:cubicBezTo>
                    <a:pt x="15436" y="30757"/>
                    <a:pt x="15452" y="30741"/>
                    <a:pt x="15452" y="30724"/>
                  </a:cubicBezTo>
                  <a:cubicBezTo>
                    <a:pt x="15485" y="30577"/>
                    <a:pt x="15501" y="30430"/>
                    <a:pt x="15518" y="30282"/>
                  </a:cubicBezTo>
                  <a:cubicBezTo>
                    <a:pt x="15534" y="30250"/>
                    <a:pt x="15518" y="30233"/>
                    <a:pt x="15485" y="30233"/>
                  </a:cubicBezTo>
                  <a:close/>
                  <a:moveTo>
                    <a:pt x="15308" y="31111"/>
                  </a:moveTo>
                  <a:cubicBezTo>
                    <a:pt x="15296" y="31111"/>
                    <a:pt x="15284" y="31126"/>
                    <a:pt x="15272" y="31150"/>
                  </a:cubicBezTo>
                  <a:cubicBezTo>
                    <a:pt x="15239" y="31281"/>
                    <a:pt x="15207" y="31428"/>
                    <a:pt x="15157" y="31575"/>
                  </a:cubicBezTo>
                  <a:cubicBezTo>
                    <a:pt x="15141" y="31592"/>
                    <a:pt x="15157" y="31625"/>
                    <a:pt x="15190" y="31625"/>
                  </a:cubicBezTo>
                  <a:cubicBezTo>
                    <a:pt x="15223" y="31625"/>
                    <a:pt x="15239" y="31625"/>
                    <a:pt x="15239" y="31592"/>
                  </a:cubicBezTo>
                  <a:cubicBezTo>
                    <a:pt x="15288" y="31461"/>
                    <a:pt x="15321" y="31313"/>
                    <a:pt x="15354" y="31166"/>
                  </a:cubicBezTo>
                  <a:cubicBezTo>
                    <a:pt x="15370" y="31133"/>
                    <a:pt x="15354" y="31117"/>
                    <a:pt x="15321" y="31117"/>
                  </a:cubicBezTo>
                  <a:cubicBezTo>
                    <a:pt x="15317" y="31113"/>
                    <a:pt x="15312" y="31111"/>
                    <a:pt x="15308" y="31111"/>
                  </a:cubicBezTo>
                  <a:close/>
                  <a:moveTo>
                    <a:pt x="15076" y="31968"/>
                  </a:moveTo>
                  <a:cubicBezTo>
                    <a:pt x="15043" y="31968"/>
                    <a:pt x="15027" y="31968"/>
                    <a:pt x="15010" y="32001"/>
                  </a:cubicBezTo>
                  <a:cubicBezTo>
                    <a:pt x="14961" y="32132"/>
                    <a:pt x="14912" y="32279"/>
                    <a:pt x="14846" y="32410"/>
                  </a:cubicBezTo>
                  <a:cubicBezTo>
                    <a:pt x="14830" y="32427"/>
                    <a:pt x="14846" y="32459"/>
                    <a:pt x="14863" y="32476"/>
                  </a:cubicBezTo>
                  <a:lnTo>
                    <a:pt x="14879" y="32476"/>
                  </a:lnTo>
                  <a:cubicBezTo>
                    <a:pt x="14912" y="32476"/>
                    <a:pt x="14928" y="32459"/>
                    <a:pt x="14928" y="32443"/>
                  </a:cubicBezTo>
                  <a:cubicBezTo>
                    <a:pt x="14994" y="32312"/>
                    <a:pt x="15043" y="32165"/>
                    <a:pt x="15092" y="32034"/>
                  </a:cubicBezTo>
                  <a:cubicBezTo>
                    <a:pt x="15108" y="32001"/>
                    <a:pt x="15092" y="31985"/>
                    <a:pt x="15076" y="31968"/>
                  </a:cubicBezTo>
                  <a:close/>
                  <a:moveTo>
                    <a:pt x="14690" y="32792"/>
                  </a:moveTo>
                  <a:cubicBezTo>
                    <a:pt x="14678" y="32792"/>
                    <a:pt x="14666" y="32800"/>
                    <a:pt x="14666" y="32819"/>
                  </a:cubicBezTo>
                  <a:cubicBezTo>
                    <a:pt x="14650" y="32852"/>
                    <a:pt x="14617" y="32885"/>
                    <a:pt x="14601" y="32918"/>
                  </a:cubicBezTo>
                  <a:cubicBezTo>
                    <a:pt x="14552" y="33016"/>
                    <a:pt x="14503" y="33114"/>
                    <a:pt x="14454" y="33212"/>
                  </a:cubicBezTo>
                  <a:cubicBezTo>
                    <a:pt x="14437" y="33229"/>
                    <a:pt x="14454" y="33261"/>
                    <a:pt x="14470" y="33278"/>
                  </a:cubicBezTo>
                  <a:lnTo>
                    <a:pt x="14503" y="33278"/>
                  </a:lnTo>
                  <a:cubicBezTo>
                    <a:pt x="14519" y="33278"/>
                    <a:pt x="14519" y="33278"/>
                    <a:pt x="14535" y="33261"/>
                  </a:cubicBezTo>
                  <a:cubicBezTo>
                    <a:pt x="14585" y="33163"/>
                    <a:pt x="14634" y="33065"/>
                    <a:pt x="14683" y="32967"/>
                  </a:cubicBezTo>
                  <a:cubicBezTo>
                    <a:pt x="14699" y="32934"/>
                    <a:pt x="14716" y="32885"/>
                    <a:pt x="14748" y="32852"/>
                  </a:cubicBezTo>
                  <a:cubicBezTo>
                    <a:pt x="14748" y="32836"/>
                    <a:pt x="14748" y="32803"/>
                    <a:pt x="14716" y="32803"/>
                  </a:cubicBezTo>
                  <a:cubicBezTo>
                    <a:pt x="14709" y="32796"/>
                    <a:pt x="14699" y="32792"/>
                    <a:pt x="14690" y="32792"/>
                  </a:cubicBezTo>
                  <a:close/>
                  <a:moveTo>
                    <a:pt x="14265" y="33578"/>
                  </a:moveTo>
                  <a:cubicBezTo>
                    <a:pt x="14252" y="33578"/>
                    <a:pt x="14241" y="33586"/>
                    <a:pt x="14241" y="33605"/>
                  </a:cubicBezTo>
                  <a:cubicBezTo>
                    <a:pt x="14159" y="33736"/>
                    <a:pt x="14077" y="33851"/>
                    <a:pt x="13995" y="33982"/>
                  </a:cubicBezTo>
                  <a:cubicBezTo>
                    <a:pt x="13979" y="33998"/>
                    <a:pt x="13995" y="34031"/>
                    <a:pt x="14012" y="34047"/>
                  </a:cubicBezTo>
                  <a:lnTo>
                    <a:pt x="14028" y="34047"/>
                  </a:lnTo>
                  <a:cubicBezTo>
                    <a:pt x="14044" y="34047"/>
                    <a:pt x="14061" y="34047"/>
                    <a:pt x="14077" y="34031"/>
                  </a:cubicBezTo>
                  <a:cubicBezTo>
                    <a:pt x="14159" y="33900"/>
                    <a:pt x="14241" y="33769"/>
                    <a:pt x="14306" y="33654"/>
                  </a:cubicBezTo>
                  <a:cubicBezTo>
                    <a:pt x="14323" y="33621"/>
                    <a:pt x="14323" y="33605"/>
                    <a:pt x="14290" y="33589"/>
                  </a:cubicBezTo>
                  <a:cubicBezTo>
                    <a:pt x="14283" y="33582"/>
                    <a:pt x="14274" y="33578"/>
                    <a:pt x="14265" y="33578"/>
                  </a:cubicBezTo>
                  <a:close/>
                  <a:moveTo>
                    <a:pt x="13774" y="34329"/>
                  </a:moveTo>
                  <a:cubicBezTo>
                    <a:pt x="13766" y="34329"/>
                    <a:pt x="13758" y="34333"/>
                    <a:pt x="13750" y="34342"/>
                  </a:cubicBezTo>
                  <a:cubicBezTo>
                    <a:pt x="13652" y="34473"/>
                    <a:pt x="13570" y="34587"/>
                    <a:pt x="13472" y="34702"/>
                  </a:cubicBezTo>
                  <a:cubicBezTo>
                    <a:pt x="13455" y="34718"/>
                    <a:pt x="13472" y="34751"/>
                    <a:pt x="13488" y="34767"/>
                  </a:cubicBezTo>
                  <a:cubicBezTo>
                    <a:pt x="13488" y="34767"/>
                    <a:pt x="13504" y="34784"/>
                    <a:pt x="13504" y="34784"/>
                  </a:cubicBezTo>
                  <a:cubicBezTo>
                    <a:pt x="13521" y="34784"/>
                    <a:pt x="13537" y="34767"/>
                    <a:pt x="13553" y="34767"/>
                  </a:cubicBezTo>
                  <a:cubicBezTo>
                    <a:pt x="13635" y="34636"/>
                    <a:pt x="13733" y="34522"/>
                    <a:pt x="13815" y="34407"/>
                  </a:cubicBezTo>
                  <a:cubicBezTo>
                    <a:pt x="13832" y="34374"/>
                    <a:pt x="13832" y="34358"/>
                    <a:pt x="13799" y="34342"/>
                  </a:cubicBezTo>
                  <a:cubicBezTo>
                    <a:pt x="13791" y="34333"/>
                    <a:pt x="13783" y="34329"/>
                    <a:pt x="13774" y="34329"/>
                  </a:cubicBezTo>
                  <a:close/>
                  <a:moveTo>
                    <a:pt x="13226" y="35033"/>
                  </a:moveTo>
                  <a:cubicBezTo>
                    <a:pt x="13214" y="35033"/>
                    <a:pt x="13201" y="35037"/>
                    <a:pt x="13193" y="35046"/>
                  </a:cubicBezTo>
                  <a:cubicBezTo>
                    <a:pt x="13095" y="35160"/>
                    <a:pt x="12997" y="35275"/>
                    <a:pt x="12899" y="35389"/>
                  </a:cubicBezTo>
                  <a:cubicBezTo>
                    <a:pt x="12882" y="35406"/>
                    <a:pt x="12882" y="35422"/>
                    <a:pt x="12899" y="35438"/>
                  </a:cubicBezTo>
                  <a:cubicBezTo>
                    <a:pt x="12899" y="35455"/>
                    <a:pt x="12915" y="35455"/>
                    <a:pt x="12931" y="35455"/>
                  </a:cubicBezTo>
                  <a:cubicBezTo>
                    <a:pt x="12931" y="35455"/>
                    <a:pt x="12948" y="35455"/>
                    <a:pt x="12964" y="35438"/>
                  </a:cubicBezTo>
                  <a:cubicBezTo>
                    <a:pt x="13062" y="35340"/>
                    <a:pt x="13161" y="35226"/>
                    <a:pt x="13259" y="35111"/>
                  </a:cubicBezTo>
                  <a:cubicBezTo>
                    <a:pt x="13275" y="35095"/>
                    <a:pt x="13275" y="35062"/>
                    <a:pt x="13259" y="35046"/>
                  </a:cubicBezTo>
                  <a:cubicBezTo>
                    <a:pt x="13251" y="35037"/>
                    <a:pt x="13238" y="35033"/>
                    <a:pt x="13226" y="35033"/>
                  </a:cubicBezTo>
                  <a:close/>
                  <a:moveTo>
                    <a:pt x="12612" y="35688"/>
                  </a:moveTo>
                  <a:cubicBezTo>
                    <a:pt x="12604" y="35688"/>
                    <a:pt x="12596" y="35692"/>
                    <a:pt x="12588" y="35700"/>
                  </a:cubicBezTo>
                  <a:cubicBezTo>
                    <a:pt x="12473" y="35798"/>
                    <a:pt x="12358" y="35913"/>
                    <a:pt x="12260" y="36011"/>
                  </a:cubicBezTo>
                  <a:cubicBezTo>
                    <a:pt x="12228" y="36028"/>
                    <a:pt x="12228" y="36044"/>
                    <a:pt x="12244" y="36077"/>
                  </a:cubicBezTo>
                  <a:lnTo>
                    <a:pt x="12309" y="36077"/>
                  </a:lnTo>
                  <a:cubicBezTo>
                    <a:pt x="12424" y="35979"/>
                    <a:pt x="12539" y="35864"/>
                    <a:pt x="12637" y="35766"/>
                  </a:cubicBezTo>
                  <a:cubicBezTo>
                    <a:pt x="12653" y="35749"/>
                    <a:pt x="12653" y="35717"/>
                    <a:pt x="12637" y="35700"/>
                  </a:cubicBezTo>
                  <a:cubicBezTo>
                    <a:pt x="12629" y="35692"/>
                    <a:pt x="12620" y="35688"/>
                    <a:pt x="12612" y="35688"/>
                  </a:cubicBezTo>
                  <a:close/>
                  <a:moveTo>
                    <a:pt x="11934" y="36283"/>
                  </a:moveTo>
                  <a:cubicBezTo>
                    <a:pt x="11928" y="36283"/>
                    <a:pt x="11921" y="36285"/>
                    <a:pt x="11917" y="36290"/>
                  </a:cubicBezTo>
                  <a:cubicBezTo>
                    <a:pt x="11802" y="36388"/>
                    <a:pt x="11687" y="36486"/>
                    <a:pt x="11556" y="36568"/>
                  </a:cubicBezTo>
                  <a:cubicBezTo>
                    <a:pt x="11540" y="36584"/>
                    <a:pt x="11540" y="36617"/>
                    <a:pt x="11556" y="36633"/>
                  </a:cubicBezTo>
                  <a:cubicBezTo>
                    <a:pt x="11556" y="36650"/>
                    <a:pt x="11573" y="36650"/>
                    <a:pt x="11589" y="36650"/>
                  </a:cubicBezTo>
                  <a:lnTo>
                    <a:pt x="11622" y="36650"/>
                  </a:lnTo>
                  <a:cubicBezTo>
                    <a:pt x="11736" y="36551"/>
                    <a:pt x="11851" y="36453"/>
                    <a:pt x="11966" y="36371"/>
                  </a:cubicBezTo>
                  <a:cubicBezTo>
                    <a:pt x="11998" y="36355"/>
                    <a:pt x="11998" y="36322"/>
                    <a:pt x="11982" y="36306"/>
                  </a:cubicBezTo>
                  <a:cubicBezTo>
                    <a:pt x="11970" y="36294"/>
                    <a:pt x="11951" y="36283"/>
                    <a:pt x="11934" y="36283"/>
                  </a:cubicBezTo>
                  <a:close/>
                  <a:moveTo>
                    <a:pt x="11214" y="36823"/>
                  </a:moveTo>
                  <a:cubicBezTo>
                    <a:pt x="11207" y="36823"/>
                    <a:pt x="11201" y="36825"/>
                    <a:pt x="11196" y="36830"/>
                  </a:cubicBezTo>
                  <a:cubicBezTo>
                    <a:pt x="11082" y="36912"/>
                    <a:pt x="10951" y="36993"/>
                    <a:pt x="10820" y="37075"/>
                  </a:cubicBezTo>
                  <a:cubicBezTo>
                    <a:pt x="10803" y="37092"/>
                    <a:pt x="10803" y="37108"/>
                    <a:pt x="10803" y="37141"/>
                  </a:cubicBezTo>
                  <a:cubicBezTo>
                    <a:pt x="10820" y="37157"/>
                    <a:pt x="10836" y="37157"/>
                    <a:pt x="10853" y="37157"/>
                  </a:cubicBezTo>
                  <a:lnTo>
                    <a:pt x="10869" y="37157"/>
                  </a:lnTo>
                  <a:cubicBezTo>
                    <a:pt x="11000" y="37075"/>
                    <a:pt x="11131" y="36993"/>
                    <a:pt x="11245" y="36912"/>
                  </a:cubicBezTo>
                  <a:cubicBezTo>
                    <a:pt x="11278" y="36895"/>
                    <a:pt x="11278" y="36862"/>
                    <a:pt x="11262" y="36846"/>
                  </a:cubicBezTo>
                  <a:cubicBezTo>
                    <a:pt x="11250" y="36834"/>
                    <a:pt x="11230" y="36823"/>
                    <a:pt x="11214" y="36823"/>
                  </a:cubicBezTo>
                  <a:close/>
                  <a:moveTo>
                    <a:pt x="10469" y="37294"/>
                  </a:moveTo>
                  <a:cubicBezTo>
                    <a:pt x="10460" y="37294"/>
                    <a:pt x="10450" y="37298"/>
                    <a:pt x="10443" y="37304"/>
                  </a:cubicBezTo>
                  <a:cubicBezTo>
                    <a:pt x="10312" y="37370"/>
                    <a:pt x="10181" y="37435"/>
                    <a:pt x="10051" y="37501"/>
                  </a:cubicBezTo>
                  <a:cubicBezTo>
                    <a:pt x="10018" y="37517"/>
                    <a:pt x="10018" y="37550"/>
                    <a:pt x="10018" y="37566"/>
                  </a:cubicBezTo>
                  <a:cubicBezTo>
                    <a:pt x="10034" y="37583"/>
                    <a:pt x="10051" y="37599"/>
                    <a:pt x="10067" y="37599"/>
                  </a:cubicBezTo>
                  <a:cubicBezTo>
                    <a:pt x="10067" y="37599"/>
                    <a:pt x="10083" y="37583"/>
                    <a:pt x="10083" y="37583"/>
                  </a:cubicBezTo>
                  <a:cubicBezTo>
                    <a:pt x="10214" y="37517"/>
                    <a:pt x="10345" y="37452"/>
                    <a:pt x="10476" y="37370"/>
                  </a:cubicBezTo>
                  <a:cubicBezTo>
                    <a:pt x="10509" y="37370"/>
                    <a:pt x="10509" y="37337"/>
                    <a:pt x="10492" y="37321"/>
                  </a:cubicBezTo>
                  <a:cubicBezTo>
                    <a:pt x="10492" y="37302"/>
                    <a:pt x="10481" y="37294"/>
                    <a:pt x="10469" y="37294"/>
                  </a:cubicBezTo>
                  <a:close/>
                  <a:moveTo>
                    <a:pt x="4322" y="37505"/>
                  </a:moveTo>
                  <a:cubicBezTo>
                    <a:pt x="4309" y="37505"/>
                    <a:pt x="4297" y="37509"/>
                    <a:pt x="4289" y="37517"/>
                  </a:cubicBezTo>
                  <a:cubicBezTo>
                    <a:pt x="4272" y="37534"/>
                    <a:pt x="4272" y="37566"/>
                    <a:pt x="4289" y="37583"/>
                  </a:cubicBezTo>
                  <a:cubicBezTo>
                    <a:pt x="4403" y="37681"/>
                    <a:pt x="4502" y="37779"/>
                    <a:pt x="4616" y="37894"/>
                  </a:cubicBezTo>
                  <a:lnTo>
                    <a:pt x="4682" y="37894"/>
                  </a:lnTo>
                  <a:cubicBezTo>
                    <a:pt x="4698" y="37861"/>
                    <a:pt x="4698" y="37845"/>
                    <a:pt x="4682" y="37828"/>
                  </a:cubicBezTo>
                  <a:cubicBezTo>
                    <a:pt x="4567" y="37714"/>
                    <a:pt x="4469" y="37615"/>
                    <a:pt x="4354" y="37517"/>
                  </a:cubicBezTo>
                  <a:cubicBezTo>
                    <a:pt x="4346" y="37509"/>
                    <a:pt x="4334" y="37505"/>
                    <a:pt x="4322" y="37505"/>
                  </a:cubicBezTo>
                  <a:close/>
                  <a:moveTo>
                    <a:pt x="9659" y="37690"/>
                  </a:moveTo>
                  <a:cubicBezTo>
                    <a:pt x="9652" y="37690"/>
                    <a:pt x="9646" y="37692"/>
                    <a:pt x="9641" y="37697"/>
                  </a:cubicBezTo>
                  <a:cubicBezTo>
                    <a:pt x="9510" y="37746"/>
                    <a:pt x="9363" y="37812"/>
                    <a:pt x="9232" y="37861"/>
                  </a:cubicBezTo>
                  <a:cubicBezTo>
                    <a:pt x="9199" y="37877"/>
                    <a:pt x="9183" y="37894"/>
                    <a:pt x="9199" y="37926"/>
                  </a:cubicBezTo>
                  <a:cubicBezTo>
                    <a:pt x="9199" y="37943"/>
                    <a:pt x="9216" y="37943"/>
                    <a:pt x="9248" y="37943"/>
                  </a:cubicBezTo>
                  <a:lnTo>
                    <a:pt x="9265" y="37943"/>
                  </a:lnTo>
                  <a:cubicBezTo>
                    <a:pt x="9396" y="37894"/>
                    <a:pt x="9543" y="37828"/>
                    <a:pt x="9674" y="37779"/>
                  </a:cubicBezTo>
                  <a:cubicBezTo>
                    <a:pt x="9690" y="37763"/>
                    <a:pt x="9707" y="37746"/>
                    <a:pt x="9690" y="37714"/>
                  </a:cubicBezTo>
                  <a:cubicBezTo>
                    <a:pt x="9690" y="37702"/>
                    <a:pt x="9674" y="37690"/>
                    <a:pt x="9659" y="37690"/>
                  </a:cubicBezTo>
                  <a:close/>
                  <a:moveTo>
                    <a:pt x="8807" y="38008"/>
                  </a:moveTo>
                  <a:cubicBezTo>
                    <a:pt x="8676" y="38057"/>
                    <a:pt x="8528" y="38106"/>
                    <a:pt x="8381" y="38156"/>
                  </a:cubicBezTo>
                  <a:cubicBezTo>
                    <a:pt x="8365" y="38156"/>
                    <a:pt x="8348" y="38188"/>
                    <a:pt x="8348" y="38205"/>
                  </a:cubicBezTo>
                  <a:cubicBezTo>
                    <a:pt x="8365" y="38237"/>
                    <a:pt x="8381" y="38237"/>
                    <a:pt x="8397" y="38237"/>
                  </a:cubicBezTo>
                  <a:lnTo>
                    <a:pt x="8414" y="38237"/>
                  </a:lnTo>
                  <a:cubicBezTo>
                    <a:pt x="8561" y="38188"/>
                    <a:pt x="8692" y="38139"/>
                    <a:pt x="8839" y="38106"/>
                  </a:cubicBezTo>
                  <a:cubicBezTo>
                    <a:pt x="8856" y="38090"/>
                    <a:pt x="8872" y="38074"/>
                    <a:pt x="8856" y="38041"/>
                  </a:cubicBezTo>
                  <a:cubicBezTo>
                    <a:pt x="8856" y="38025"/>
                    <a:pt x="8823" y="38008"/>
                    <a:pt x="8807" y="38008"/>
                  </a:cubicBezTo>
                  <a:close/>
                  <a:moveTo>
                    <a:pt x="7971" y="38280"/>
                  </a:moveTo>
                  <a:cubicBezTo>
                    <a:pt x="7965" y="38280"/>
                    <a:pt x="7960" y="38282"/>
                    <a:pt x="7955" y="38286"/>
                  </a:cubicBezTo>
                  <a:cubicBezTo>
                    <a:pt x="7808" y="38319"/>
                    <a:pt x="7661" y="38368"/>
                    <a:pt x="7513" y="38401"/>
                  </a:cubicBezTo>
                  <a:cubicBezTo>
                    <a:pt x="7497" y="38401"/>
                    <a:pt x="7481" y="38434"/>
                    <a:pt x="7481" y="38450"/>
                  </a:cubicBezTo>
                  <a:cubicBezTo>
                    <a:pt x="7497" y="38483"/>
                    <a:pt x="7513" y="38483"/>
                    <a:pt x="7530" y="38483"/>
                  </a:cubicBezTo>
                  <a:lnTo>
                    <a:pt x="7546" y="38483"/>
                  </a:lnTo>
                  <a:cubicBezTo>
                    <a:pt x="7693" y="38450"/>
                    <a:pt x="7824" y="38417"/>
                    <a:pt x="7972" y="38368"/>
                  </a:cubicBezTo>
                  <a:cubicBezTo>
                    <a:pt x="8004" y="38368"/>
                    <a:pt x="8021" y="38336"/>
                    <a:pt x="8004" y="38319"/>
                  </a:cubicBezTo>
                  <a:cubicBezTo>
                    <a:pt x="8004" y="38295"/>
                    <a:pt x="7987" y="38280"/>
                    <a:pt x="7971" y="38280"/>
                  </a:cubicBezTo>
                  <a:close/>
                  <a:moveTo>
                    <a:pt x="4960" y="38143"/>
                  </a:moveTo>
                  <a:cubicBezTo>
                    <a:pt x="4948" y="38143"/>
                    <a:pt x="4935" y="38147"/>
                    <a:pt x="4927" y="38156"/>
                  </a:cubicBezTo>
                  <a:cubicBezTo>
                    <a:pt x="4911" y="38172"/>
                    <a:pt x="4894" y="38188"/>
                    <a:pt x="4911" y="38205"/>
                  </a:cubicBezTo>
                  <a:cubicBezTo>
                    <a:pt x="5009" y="38319"/>
                    <a:pt x="5107" y="38434"/>
                    <a:pt x="5205" y="38565"/>
                  </a:cubicBezTo>
                  <a:cubicBezTo>
                    <a:pt x="5205" y="38565"/>
                    <a:pt x="5222" y="38581"/>
                    <a:pt x="5238" y="38581"/>
                  </a:cubicBezTo>
                  <a:cubicBezTo>
                    <a:pt x="5238" y="38581"/>
                    <a:pt x="5255" y="38565"/>
                    <a:pt x="5255" y="38565"/>
                  </a:cubicBezTo>
                  <a:cubicBezTo>
                    <a:pt x="5287" y="38548"/>
                    <a:pt x="5287" y="38516"/>
                    <a:pt x="5271" y="38499"/>
                  </a:cubicBezTo>
                  <a:cubicBezTo>
                    <a:pt x="5173" y="38385"/>
                    <a:pt x="5091" y="38270"/>
                    <a:pt x="4993" y="38156"/>
                  </a:cubicBezTo>
                  <a:cubicBezTo>
                    <a:pt x="4984" y="38147"/>
                    <a:pt x="4972" y="38143"/>
                    <a:pt x="4960" y="38143"/>
                  </a:cubicBezTo>
                  <a:close/>
                  <a:moveTo>
                    <a:pt x="7088" y="38516"/>
                  </a:moveTo>
                  <a:cubicBezTo>
                    <a:pt x="6941" y="38548"/>
                    <a:pt x="6793" y="38581"/>
                    <a:pt x="6646" y="38630"/>
                  </a:cubicBezTo>
                  <a:cubicBezTo>
                    <a:pt x="6630" y="38630"/>
                    <a:pt x="6613" y="38663"/>
                    <a:pt x="6613" y="38679"/>
                  </a:cubicBezTo>
                  <a:cubicBezTo>
                    <a:pt x="6630" y="38696"/>
                    <a:pt x="6646" y="38712"/>
                    <a:pt x="6662" y="38712"/>
                  </a:cubicBezTo>
                  <a:lnTo>
                    <a:pt x="6679" y="38712"/>
                  </a:lnTo>
                  <a:cubicBezTo>
                    <a:pt x="6810" y="38679"/>
                    <a:pt x="6957" y="38647"/>
                    <a:pt x="7104" y="38597"/>
                  </a:cubicBezTo>
                  <a:cubicBezTo>
                    <a:pt x="7137" y="38597"/>
                    <a:pt x="7153" y="38565"/>
                    <a:pt x="7137" y="38548"/>
                  </a:cubicBezTo>
                  <a:cubicBezTo>
                    <a:pt x="7137" y="38516"/>
                    <a:pt x="7104" y="38516"/>
                    <a:pt x="7088" y="38516"/>
                  </a:cubicBezTo>
                  <a:close/>
                  <a:moveTo>
                    <a:pt x="6220" y="38728"/>
                  </a:moveTo>
                  <a:cubicBezTo>
                    <a:pt x="6073" y="38778"/>
                    <a:pt x="5926" y="38810"/>
                    <a:pt x="5778" y="38843"/>
                  </a:cubicBezTo>
                  <a:cubicBezTo>
                    <a:pt x="5762" y="38859"/>
                    <a:pt x="5746" y="38876"/>
                    <a:pt x="5746" y="38908"/>
                  </a:cubicBezTo>
                  <a:cubicBezTo>
                    <a:pt x="5762" y="38925"/>
                    <a:pt x="5778" y="38941"/>
                    <a:pt x="5795" y="38941"/>
                  </a:cubicBezTo>
                  <a:lnTo>
                    <a:pt x="5811" y="38941"/>
                  </a:lnTo>
                  <a:cubicBezTo>
                    <a:pt x="5942" y="38892"/>
                    <a:pt x="6089" y="38859"/>
                    <a:pt x="6237" y="38827"/>
                  </a:cubicBezTo>
                  <a:cubicBezTo>
                    <a:pt x="6269" y="38810"/>
                    <a:pt x="6269" y="38794"/>
                    <a:pt x="6269" y="38761"/>
                  </a:cubicBezTo>
                  <a:cubicBezTo>
                    <a:pt x="6269" y="38745"/>
                    <a:pt x="6237" y="38728"/>
                    <a:pt x="6220" y="38728"/>
                  </a:cubicBezTo>
                  <a:close/>
                  <a:moveTo>
                    <a:pt x="5353" y="38958"/>
                  </a:moveTo>
                  <a:cubicBezTo>
                    <a:pt x="5205" y="39007"/>
                    <a:pt x="5058" y="39039"/>
                    <a:pt x="4911" y="39089"/>
                  </a:cubicBezTo>
                  <a:lnTo>
                    <a:pt x="4927" y="39138"/>
                  </a:lnTo>
                  <a:lnTo>
                    <a:pt x="4944" y="39170"/>
                  </a:lnTo>
                  <a:cubicBezTo>
                    <a:pt x="5091" y="39138"/>
                    <a:pt x="5222" y="39089"/>
                    <a:pt x="5369" y="39056"/>
                  </a:cubicBezTo>
                  <a:cubicBezTo>
                    <a:pt x="5402" y="39039"/>
                    <a:pt x="5402" y="39023"/>
                    <a:pt x="5402" y="38990"/>
                  </a:cubicBezTo>
                  <a:cubicBezTo>
                    <a:pt x="5402" y="38974"/>
                    <a:pt x="5369" y="38958"/>
                    <a:pt x="5353" y="38958"/>
                  </a:cubicBezTo>
                  <a:close/>
                  <a:moveTo>
                    <a:pt x="5494" y="38849"/>
                  </a:moveTo>
                  <a:cubicBezTo>
                    <a:pt x="5484" y="38849"/>
                    <a:pt x="5474" y="38853"/>
                    <a:pt x="5467" y="38859"/>
                  </a:cubicBezTo>
                  <a:cubicBezTo>
                    <a:pt x="5451" y="38876"/>
                    <a:pt x="5451" y="38892"/>
                    <a:pt x="5451" y="38925"/>
                  </a:cubicBezTo>
                  <a:cubicBezTo>
                    <a:pt x="5533" y="39039"/>
                    <a:pt x="5615" y="39170"/>
                    <a:pt x="5697" y="39301"/>
                  </a:cubicBezTo>
                  <a:cubicBezTo>
                    <a:pt x="5697" y="39318"/>
                    <a:pt x="5713" y="39318"/>
                    <a:pt x="5729" y="39318"/>
                  </a:cubicBezTo>
                  <a:lnTo>
                    <a:pt x="5762" y="39318"/>
                  </a:lnTo>
                  <a:cubicBezTo>
                    <a:pt x="5778" y="39301"/>
                    <a:pt x="5778" y="39269"/>
                    <a:pt x="5778" y="39252"/>
                  </a:cubicBezTo>
                  <a:cubicBezTo>
                    <a:pt x="5697" y="39121"/>
                    <a:pt x="5615" y="38990"/>
                    <a:pt x="5533" y="38876"/>
                  </a:cubicBezTo>
                  <a:cubicBezTo>
                    <a:pt x="5523" y="38857"/>
                    <a:pt x="5508" y="38849"/>
                    <a:pt x="5494" y="38849"/>
                  </a:cubicBezTo>
                  <a:close/>
                  <a:moveTo>
                    <a:pt x="4485" y="39220"/>
                  </a:moveTo>
                  <a:cubicBezTo>
                    <a:pt x="4338" y="39269"/>
                    <a:pt x="4191" y="39318"/>
                    <a:pt x="4060" y="39367"/>
                  </a:cubicBezTo>
                  <a:cubicBezTo>
                    <a:pt x="4043" y="39383"/>
                    <a:pt x="4027" y="39416"/>
                    <a:pt x="4043" y="39432"/>
                  </a:cubicBezTo>
                  <a:cubicBezTo>
                    <a:pt x="4043" y="39449"/>
                    <a:pt x="4060" y="39465"/>
                    <a:pt x="4076" y="39465"/>
                  </a:cubicBezTo>
                  <a:lnTo>
                    <a:pt x="4092" y="39465"/>
                  </a:lnTo>
                  <a:cubicBezTo>
                    <a:pt x="4223" y="39400"/>
                    <a:pt x="4371" y="39350"/>
                    <a:pt x="4518" y="39318"/>
                  </a:cubicBezTo>
                  <a:cubicBezTo>
                    <a:pt x="4534" y="39301"/>
                    <a:pt x="4551" y="39285"/>
                    <a:pt x="4551" y="39252"/>
                  </a:cubicBezTo>
                  <a:cubicBezTo>
                    <a:pt x="4534" y="39236"/>
                    <a:pt x="4502" y="39220"/>
                    <a:pt x="4485" y="39220"/>
                  </a:cubicBezTo>
                  <a:close/>
                  <a:moveTo>
                    <a:pt x="3668" y="39540"/>
                  </a:moveTo>
                  <a:cubicBezTo>
                    <a:pt x="3661" y="39540"/>
                    <a:pt x="3655" y="39542"/>
                    <a:pt x="3650" y="39547"/>
                  </a:cubicBezTo>
                  <a:cubicBezTo>
                    <a:pt x="3503" y="39596"/>
                    <a:pt x="3356" y="39661"/>
                    <a:pt x="3225" y="39727"/>
                  </a:cubicBezTo>
                  <a:cubicBezTo>
                    <a:pt x="3209" y="39727"/>
                    <a:pt x="3192" y="39760"/>
                    <a:pt x="3209" y="39776"/>
                  </a:cubicBezTo>
                  <a:cubicBezTo>
                    <a:pt x="3225" y="39792"/>
                    <a:pt x="3241" y="39809"/>
                    <a:pt x="3258" y="39809"/>
                  </a:cubicBezTo>
                  <a:lnTo>
                    <a:pt x="3274" y="39809"/>
                  </a:lnTo>
                  <a:cubicBezTo>
                    <a:pt x="3405" y="39743"/>
                    <a:pt x="3536" y="39678"/>
                    <a:pt x="3683" y="39629"/>
                  </a:cubicBezTo>
                  <a:cubicBezTo>
                    <a:pt x="3700" y="39612"/>
                    <a:pt x="3716" y="39596"/>
                    <a:pt x="3700" y="39563"/>
                  </a:cubicBezTo>
                  <a:cubicBezTo>
                    <a:pt x="3700" y="39552"/>
                    <a:pt x="3683" y="39540"/>
                    <a:pt x="3668" y="39540"/>
                  </a:cubicBezTo>
                  <a:close/>
                  <a:moveTo>
                    <a:pt x="5926" y="39629"/>
                  </a:moveTo>
                  <a:cubicBezTo>
                    <a:pt x="5909" y="39645"/>
                    <a:pt x="5893" y="39661"/>
                    <a:pt x="5909" y="39694"/>
                  </a:cubicBezTo>
                  <a:cubicBezTo>
                    <a:pt x="5975" y="39825"/>
                    <a:pt x="6024" y="39956"/>
                    <a:pt x="6089" y="40103"/>
                  </a:cubicBezTo>
                  <a:cubicBezTo>
                    <a:pt x="6089" y="40120"/>
                    <a:pt x="6106" y="40120"/>
                    <a:pt x="6122" y="40120"/>
                  </a:cubicBezTo>
                  <a:lnTo>
                    <a:pt x="6155" y="40120"/>
                  </a:lnTo>
                  <a:cubicBezTo>
                    <a:pt x="6171" y="40103"/>
                    <a:pt x="6188" y="40087"/>
                    <a:pt x="6171" y="40071"/>
                  </a:cubicBezTo>
                  <a:cubicBezTo>
                    <a:pt x="6122" y="39923"/>
                    <a:pt x="6057" y="39792"/>
                    <a:pt x="5991" y="39645"/>
                  </a:cubicBezTo>
                  <a:cubicBezTo>
                    <a:pt x="5975" y="39629"/>
                    <a:pt x="5942" y="39629"/>
                    <a:pt x="5926" y="39629"/>
                  </a:cubicBezTo>
                  <a:close/>
                  <a:moveTo>
                    <a:pt x="2849" y="39917"/>
                  </a:moveTo>
                  <a:cubicBezTo>
                    <a:pt x="2843" y="39917"/>
                    <a:pt x="2837" y="39919"/>
                    <a:pt x="2832" y="39923"/>
                  </a:cubicBezTo>
                  <a:cubicBezTo>
                    <a:pt x="2685" y="40005"/>
                    <a:pt x="2554" y="40071"/>
                    <a:pt x="2439" y="40153"/>
                  </a:cubicBezTo>
                  <a:cubicBezTo>
                    <a:pt x="2423" y="40169"/>
                    <a:pt x="2406" y="40185"/>
                    <a:pt x="2423" y="40218"/>
                  </a:cubicBezTo>
                  <a:cubicBezTo>
                    <a:pt x="2423" y="40218"/>
                    <a:pt x="2439" y="40234"/>
                    <a:pt x="2456" y="40234"/>
                  </a:cubicBezTo>
                  <a:lnTo>
                    <a:pt x="2488" y="40234"/>
                  </a:lnTo>
                  <a:cubicBezTo>
                    <a:pt x="2603" y="40153"/>
                    <a:pt x="2734" y="40071"/>
                    <a:pt x="2865" y="40005"/>
                  </a:cubicBezTo>
                  <a:cubicBezTo>
                    <a:pt x="2898" y="39989"/>
                    <a:pt x="2898" y="39972"/>
                    <a:pt x="2881" y="39940"/>
                  </a:cubicBezTo>
                  <a:cubicBezTo>
                    <a:pt x="2881" y="39928"/>
                    <a:pt x="2865" y="39917"/>
                    <a:pt x="2849" y="39917"/>
                  </a:cubicBezTo>
                  <a:close/>
                  <a:moveTo>
                    <a:pt x="2089" y="40387"/>
                  </a:moveTo>
                  <a:cubicBezTo>
                    <a:pt x="2079" y="40387"/>
                    <a:pt x="2070" y="40391"/>
                    <a:pt x="2063" y="40398"/>
                  </a:cubicBezTo>
                  <a:cubicBezTo>
                    <a:pt x="1932" y="40480"/>
                    <a:pt x="1817" y="40578"/>
                    <a:pt x="1703" y="40676"/>
                  </a:cubicBezTo>
                  <a:cubicBezTo>
                    <a:pt x="1686" y="40693"/>
                    <a:pt x="1670" y="40709"/>
                    <a:pt x="1686" y="40742"/>
                  </a:cubicBezTo>
                  <a:cubicBezTo>
                    <a:pt x="1703" y="40742"/>
                    <a:pt x="1719" y="40758"/>
                    <a:pt x="1735" y="40758"/>
                  </a:cubicBezTo>
                  <a:cubicBezTo>
                    <a:pt x="1735" y="40758"/>
                    <a:pt x="1752" y="40742"/>
                    <a:pt x="1752" y="40742"/>
                  </a:cubicBezTo>
                  <a:cubicBezTo>
                    <a:pt x="1866" y="40644"/>
                    <a:pt x="1981" y="40562"/>
                    <a:pt x="2112" y="40464"/>
                  </a:cubicBezTo>
                  <a:cubicBezTo>
                    <a:pt x="2128" y="40464"/>
                    <a:pt x="2128" y="40431"/>
                    <a:pt x="2128" y="40414"/>
                  </a:cubicBezTo>
                  <a:cubicBezTo>
                    <a:pt x="2119" y="40395"/>
                    <a:pt x="2103" y="40387"/>
                    <a:pt x="2089" y="40387"/>
                  </a:cubicBezTo>
                  <a:close/>
                  <a:moveTo>
                    <a:pt x="6294" y="40457"/>
                  </a:moveTo>
                  <a:cubicBezTo>
                    <a:pt x="6287" y="40457"/>
                    <a:pt x="6279" y="40459"/>
                    <a:pt x="6269" y="40464"/>
                  </a:cubicBezTo>
                  <a:cubicBezTo>
                    <a:pt x="6253" y="40464"/>
                    <a:pt x="6237" y="40496"/>
                    <a:pt x="6253" y="40513"/>
                  </a:cubicBezTo>
                  <a:cubicBezTo>
                    <a:pt x="6302" y="40660"/>
                    <a:pt x="6335" y="40791"/>
                    <a:pt x="6384" y="40938"/>
                  </a:cubicBezTo>
                  <a:cubicBezTo>
                    <a:pt x="6384" y="40955"/>
                    <a:pt x="6400" y="40971"/>
                    <a:pt x="6417" y="40971"/>
                  </a:cubicBezTo>
                  <a:lnTo>
                    <a:pt x="6433" y="40971"/>
                  </a:lnTo>
                  <a:cubicBezTo>
                    <a:pt x="6449" y="40971"/>
                    <a:pt x="6466" y="40938"/>
                    <a:pt x="6466" y="40922"/>
                  </a:cubicBezTo>
                  <a:cubicBezTo>
                    <a:pt x="6417" y="40775"/>
                    <a:pt x="6384" y="40627"/>
                    <a:pt x="6335" y="40480"/>
                  </a:cubicBezTo>
                  <a:cubicBezTo>
                    <a:pt x="6323" y="40468"/>
                    <a:pt x="6312" y="40457"/>
                    <a:pt x="6294" y="40457"/>
                  </a:cubicBezTo>
                  <a:close/>
                  <a:moveTo>
                    <a:pt x="1392" y="40959"/>
                  </a:moveTo>
                  <a:cubicBezTo>
                    <a:pt x="1379" y="40959"/>
                    <a:pt x="1367" y="40963"/>
                    <a:pt x="1359" y="40971"/>
                  </a:cubicBezTo>
                  <a:cubicBezTo>
                    <a:pt x="1244" y="41069"/>
                    <a:pt x="1146" y="41184"/>
                    <a:pt x="1048" y="41298"/>
                  </a:cubicBezTo>
                  <a:cubicBezTo>
                    <a:pt x="1032" y="41315"/>
                    <a:pt x="1032" y="41347"/>
                    <a:pt x="1048" y="41364"/>
                  </a:cubicBezTo>
                  <a:lnTo>
                    <a:pt x="1113" y="41364"/>
                  </a:lnTo>
                  <a:cubicBezTo>
                    <a:pt x="1212" y="41249"/>
                    <a:pt x="1310" y="41135"/>
                    <a:pt x="1424" y="41036"/>
                  </a:cubicBezTo>
                  <a:cubicBezTo>
                    <a:pt x="1441" y="41020"/>
                    <a:pt x="1441" y="40987"/>
                    <a:pt x="1424" y="40971"/>
                  </a:cubicBezTo>
                  <a:cubicBezTo>
                    <a:pt x="1416" y="40963"/>
                    <a:pt x="1404" y="40959"/>
                    <a:pt x="1392" y="40959"/>
                  </a:cubicBezTo>
                  <a:close/>
                  <a:moveTo>
                    <a:pt x="6515" y="41315"/>
                  </a:moveTo>
                  <a:cubicBezTo>
                    <a:pt x="6482" y="41331"/>
                    <a:pt x="6466" y="41347"/>
                    <a:pt x="6482" y="41380"/>
                  </a:cubicBezTo>
                  <a:cubicBezTo>
                    <a:pt x="6499" y="41478"/>
                    <a:pt x="6515" y="41577"/>
                    <a:pt x="6531" y="41675"/>
                  </a:cubicBezTo>
                  <a:cubicBezTo>
                    <a:pt x="6531" y="41724"/>
                    <a:pt x="6548" y="41773"/>
                    <a:pt x="6548" y="41822"/>
                  </a:cubicBezTo>
                  <a:cubicBezTo>
                    <a:pt x="6548" y="41838"/>
                    <a:pt x="6564" y="41855"/>
                    <a:pt x="6597" y="41855"/>
                  </a:cubicBezTo>
                  <a:cubicBezTo>
                    <a:pt x="6630" y="41855"/>
                    <a:pt x="6646" y="41822"/>
                    <a:pt x="6630" y="41806"/>
                  </a:cubicBezTo>
                  <a:cubicBezTo>
                    <a:pt x="6630" y="41757"/>
                    <a:pt x="6630" y="41708"/>
                    <a:pt x="6613" y="41658"/>
                  </a:cubicBezTo>
                  <a:cubicBezTo>
                    <a:pt x="6597" y="41560"/>
                    <a:pt x="6580" y="41462"/>
                    <a:pt x="6564" y="41364"/>
                  </a:cubicBezTo>
                  <a:cubicBezTo>
                    <a:pt x="6564" y="41331"/>
                    <a:pt x="6531" y="41315"/>
                    <a:pt x="6515" y="41315"/>
                  </a:cubicBezTo>
                  <a:close/>
                  <a:moveTo>
                    <a:pt x="802" y="41631"/>
                  </a:moveTo>
                  <a:cubicBezTo>
                    <a:pt x="789" y="41631"/>
                    <a:pt x="779" y="41639"/>
                    <a:pt x="770" y="41658"/>
                  </a:cubicBezTo>
                  <a:lnTo>
                    <a:pt x="737" y="41708"/>
                  </a:lnTo>
                  <a:cubicBezTo>
                    <a:pt x="655" y="41806"/>
                    <a:pt x="590" y="41920"/>
                    <a:pt x="524" y="42035"/>
                  </a:cubicBezTo>
                  <a:cubicBezTo>
                    <a:pt x="508" y="42051"/>
                    <a:pt x="524" y="42084"/>
                    <a:pt x="540" y="42100"/>
                  </a:cubicBezTo>
                  <a:lnTo>
                    <a:pt x="557" y="42100"/>
                  </a:lnTo>
                  <a:cubicBezTo>
                    <a:pt x="573" y="42100"/>
                    <a:pt x="590" y="42084"/>
                    <a:pt x="606" y="42084"/>
                  </a:cubicBezTo>
                  <a:cubicBezTo>
                    <a:pt x="655" y="41969"/>
                    <a:pt x="737" y="41855"/>
                    <a:pt x="802" y="41757"/>
                  </a:cubicBezTo>
                  <a:lnTo>
                    <a:pt x="835" y="41708"/>
                  </a:lnTo>
                  <a:cubicBezTo>
                    <a:pt x="851" y="41691"/>
                    <a:pt x="851" y="41658"/>
                    <a:pt x="835" y="41642"/>
                  </a:cubicBezTo>
                  <a:cubicBezTo>
                    <a:pt x="822" y="41635"/>
                    <a:pt x="811" y="41631"/>
                    <a:pt x="802" y="41631"/>
                  </a:cubicBezTo>
                  <a:close/>
                  <a:moveTo>
                    <a:pt x="6630" y="42215"/>
                  </a:moveTo>
                  <a:cubicBezTo>
                    <a:pt x="6613" y="42215"/>
                    <a:pt x="6580" y="42231"/>
                    <a:pt x="6580" y="42264"/>
                  </a:cubicBezTo>
                  <a:cubicBezTo>
                    <a:pt x="6597" y="42362"/>
                    <a:pt x="6597" y="42460"/>
                    <a:pt x="6597" y="42559"/>
                  </a:cubicBezTo>
                  <a:cubicBezTo>
                    <a:pt x="6597" y="42608"/>
                    <a:pt x="6597" y="42657"/>
                    <a:pt x="6597" y="42706"/>
                  </a:cubicBezTo>
                  <a:cubicBezTo>
                    <a:pt x="6597" y="42722"/>
                    <a:pt x="6613" y="42755"/>
                    <a:pt x="6630" y="42755"/>
                  </a:cubicBezTo>
                  <a:cubicBezTo>
                    <a:pt x="6662" y="42755"/>
                    <a:pt x="6679" y="42722"/>
                    <a:pt x="6679" y="42706"/>
                  </a:cubicBezTo>
                  <a:cubicBezTo>
                    <a:pt x="6679" y="42657"/>
                    <a:pt x="6679" y="42608"/>
                    <a:pt x="6679" y="42559"/>
                  </a:cubicBezTo>
                  <a:cubicBezTo>
                    <a:pt x="6679" y="42460"/>
                    <a:pt x="6679" y="42346"/>
                    <a:pt x="6679" y="42248"/>
                  </a:cubicBezTo>
                  <a:cubicBezTo>
                    <a:pt x="6679" y="42231"/>
                    <a:pt x="6662" y="42215"/>
                    <a:pt x="6630" y="42215"/>
                  </a:cubicBezTo>
                  <a:close/>
                  <a:moveTo>
                    <a:pt x="377" y="42411"/>
                  </a:moveTo>
                  <a:cubicBezTo>
                    <a:pt x="360" y="42411"/>
                    <a:pt x="328" y="42411"/>
                    <a:pt x="328" y="42444"/>
                  </a:cubicBezTo>
                  <a:cubicBezTo>
                    <a:pt x="262" y="42575"/>
                    <a:pt x="213" y="42722"/>
                    <a:pt x="164" y="42870"/>
                  </a:cubicBezTo>
                  <a:cubicBezTo>
                    <a:pt x="164" y="42886"/>
                    <a:pt x="180" y="42919"/>
                    <a:pt x="197" y="42919"/>
                  </a:cubicBezTo>
                  <a:lnTo>
                    <a:pt x="213" y="42919"/>
                  </a:lnTo>
                  <a:cubicBezTo>
                    <a:pt x="229" y="42919"/>
                    <a:pt x="246" y="42919"/>
                    <a:pt x="246" y="42886"/>
                  </a:cubicBezTo>
                  <a:cubicBezTo>
                    <a:pt x="295" y="42755"/>
                    <a:pt x="344" y="42608"/>
                    <a:pt x="410" y="42477"/>
                  </a:cubicBezTo>
                  <a:cubicBezTo>
                    <a:pt x="410" y="42460"/>
                    <a:pt x="410" y="42428"/>
                    <a:pt x="377" y="42411"/>
                  </a:cubicBezTo>
                  <a:close/>
                  <a:moveTo>
                    <a:pt x="6613" y="43099"/>
                  </a:moveTo>
                  <a:cubicBezTo>
                    <a:pt x="6597" y="43099"/>
                    <a:pt x="6564" y="43115"/>
                    <a:pt x="6564" y="43148"/>
                  </a:cubicBezTo>
                  <a:cubicBezTo>
                    <a:pt x="6548" y="43295"/>
                    <a:pt x="6531" y="43443"/>
                    <a:pt x="6499" y="43590"/>
                  </a:cubicBezTo>
                  <a:cubicBezTo>
                    <a:pt x="6499" y="43606"/>
                    <a:pt x="6515" y="43639"/>
                    <a:pt x="6531" y="43639"/>
                  </a:cubicBezTo>
                  <a:lnTo>
                    <a:pt x="6548" y="43639"/>
                  </a:lnTo>
                  <a:cubicBezTo>
                    <a:pt x="6564" y="43639"/>
                    <a:pt x="6580" y="43623"/>
                    <a:pt x="6597" y="43606"/>
                  </a:cubicBezTo>
                  <a:cubicBezTo>
                    <a:pt x="6613" y="43459"/>
                    <a:pt x="6646" y="43312"/>
                    <a:pt x="6646" y="43148"/>
                  </a:cubicBezTo>
                  <a:cubicBezTo>
                    <a:pt x="6662" y="43132"/>
                    <a:pt x="6646" y="43115"/>
                    <a:pt x="6613" y="43099"/>
                  </a:cubicBezTo>
                  <a:close/>
                  <a:moveTo>
                    <a:pt x="92" y="43272"/>
                  </a:moveTo>
                  <a:cubicBezTo>
                    <a:pt x="75" y="43272"/>
                    <a:pt x="66" y="43288"/>
                    <a:pt x="66" y="43312"/>
                  </a:cubicBezTo>
                  <a:cubicBezTo>
                    <a:pt x="33" y="43459"/>
                    <a:pt x="17" y="43606"/>
                    <a:pt x="0" y="43754"/>
                  </a:cubicBezTo>
                  <a:cubicBezTo>
                    <a:pt x="0" y="43786"/>
                    <a:pt x="17" y="43803"/>
                    <a:pt x="49" y="43803"/>
                  </a:cubicBezTo>
                  <a:cubicBezTo>
                    <a:pt x="66" y="43803"/>
                    <a:pt x="99" y="43786"/>
                    <a:pt x="99" y="43770"/>
                  </a:cubicBezTo>
                  <a:cubicBezTo>
                    <a:pt x="99" y="43623"/>
                    <a:pt x="115" y="43475"/>
                    <a:pt x="148" y="43328"/>
                  </a:cubicBezTo>
                  <a:cubicBezTo>
                    <a:pt x="148" y="43295"/>
                    <a:pt x="131" y="43279"/>
                    <a:pt x="115" y="43279"/>
                  </a:cubicBezTo>
                  <a:cubicBezTo>
                    <a:pt x="106" y="43275"/>
                    <a:pt x="99" y="43272"/>
                    <a:pt x="92" y="43272"/>
                  </a:cubicBezTo>
                  <a:close/>
                  <a:moveTo>
                    <a:pt x="6466" y="43983"/>
                  </a:moveTo>
                  <a:cubicBezTo>
                    <a:pt x="6433" y="43983"/>
                    <a:pt x="6417" y="43999"/>
                    <a:pt x="6400" y="44015"/>
                  </a:cubicBezTo>
                  <a:cubicBezTo>
                    <a:pt x="6368" y="44163"/>
                    <a:pt x="6319" y="44310"/>
                    <a:pt x="6269" y="44441"/>
                  </a:cubicBezTo>
                  <a:cubicBezTo>
                    <a:pt x="6253" y="44474"/>
                    <a:pt x="6269" y="44490"/>
                    <a:pt x="6286" y="44507"/>
                  </a:cubicBezTo>
                  <a:lnTo>
                    <a:pt x="6302" y="44507"/>
                  </a:lnTo>
                  <a:cubicBezTo>
                    <a:pt x="6319" y="44507"/>
                    <a:pt x="6351" y="44490"/>
                    <a:pt x="6351" y="44474"/>
                  </a:cubicBezTo>
                  <a:cubicBezTo>
                    <a:pt x="6400" y="44343"/>
                    <a:pt x="6449" y="44196"/>
                    <a:pt x="6482" y="44048"/>
                  </a:cubicBezTo>
                  <a:cubicBezTo>
                    <a:pt x="6499" y="44015"/>
                    <a:pt x="6482" y="43999"/>
                    <a:pt x="6466" y="43983"/>
                  </a:cubicBezTo>
                  <a:close/>
                  <a:moveTo>
                    <a:pt x="33" y="44163"/>
                  </a:moveTo>
                  <a:cubicBezTo>
                    <a:pt x="17" y="44163"/>
                    <a:pt x="0" y="44179"/>
                    <a:pt x="0" y="44212"/>
                  </a:cubicBezTo>
                  <a:cubicBezTo>
                    <a:pt x="0" y="44359"/>
                    <a:pt x="17" y="44523"/>
                    <a:pt x="49" y="44654"/>
                  </a:cubicBezTo>
                  <a:cubicBezTo>
                    <a:pt x="49" y="44687"/>
                    <a:pt x="66" y="44703"/>
                    <a:pt x="99" y="44703"/>
                  </a:cubicBezTo>
                  <a:cubicBezTo>
                    <a:pt x="115" y="44687"/>
                    <a:pt x="131" y="44670"/>
                    <a:pt x="131" y="44654"/>
                  </a:cubicBezTo>
                  <a:cubicBezTo>
                    <a:pt x="115" y="44507"/>
                    <a:pt x="99" y="44359"/>
                    <a:pt x="82" y="44212"/>
                  </a:cubicBezTo>
                  <a:cubicBezTo>
                    <a:pt x="82" y="44179"/>
                    <a:pt x="66" y="44163"/>
                    <a:pt x="33" y="44163"/>
                  </a:cubicBezTo>
                  <a:close/>
                  <a:moveTo>
                    <a:pt x="6130" y="44827"/>
                  </a:moveTo>
                  <a:cubicBezTo>
                    <a:pt x="6113" y="44827"/>
                    <a:pt x="6101" y="44839"/>
                    <a:pt x="6089" y="44850"/>
                  </a:cubicBezTo>
                  <a:cubicBezTo>
                    <a:pt x="6024" y="44981"/>
                    <a:pt x="5958" y="45112"/>
                    <a:pt x="5877" y="45243"/>
                  </a:cubicBezTo>
                  <a:cubicBezTo>
                    <a:pt x="5860" y="45259"/>
                    <a:pt x="5877" y="45292"/>
                    <a:pt x="5893" y="45309"/>
                  </a:cubicBezTo>
                  <a:lnTo>
                    <a:pt x="5909" y="45309"/>
                  </a:lnTo>
                  <a:cubicBezTo>
                    <a:pt x="5926" y="45309"/>
                    <a:pt x="5942" y="45309"/>
                    <a:pt x="5958" y="45292"/>
                  </a:cubicBezTo>
                  <a:cubicBezTo>
                    <a:pt x="6024" y="45161"/>
                    <a:pt x="6106" y="45030"/>
                    <a:pt x="6171" y="44899"/>
                  </a:cubicBezTo>
                  <a:cubicBezTo>
                    <a:pt x="6188" y="44867"/>
                    <a:pt x="6171" y="44850"/>
                    <a:pt x="6155" y="44834"/>
                  </a:cubicBezTo>
                  <a:cubicBezTo>
                    <a:pt x="6145" y="44829"/>
                    <a:pt x="6137" y="44827"/>
                    <a:pt x="6130" y="44827"/>
                  </a:cubicBezTo>
                  <a:close/>
                  <a:moveTo>
                    <a:pt x="180" y="45047"/>
                  </a:moveTo>
                  <a:cubicBezTo>
                    <a:pt x="164" y="45047"/>
                    <a:pt x="148" y="45079"/>
                    <a:pt x="148" y="45096"/>
                  </a:cubicBezTo>
                  <a:cubicBezTo>
                    <a:pt x="197" y="45243"/>
                    <a:pt x="262" y="45390"/>
                    <a:pt x="328" y="45521"/>
                  </a:cubicBezTo>
                  <a:cubicBezTo>
                    <a:pt x="328" y="45538"/>
                    <a:pt x="344" y="45554"/>
                    <a:pt x="360" y="45554"/>
                  </a:cubicBezTo>
                  <a:cubicBezTo>
                    <a:pt x="377" y="45554"/>
                    <a:pt x="377" y="45554"/>
                    <a:pt x="377" y="45538"/>
                  </a:cubicBezTo>
                  <a:cubicBezTo>
                    <a:pt x="410" y="45538"/>
                    <a:pt x="410" y="45505"/>
                    <a:pt x="410" y="45489"/>
                  </a:cubicBezTo>
                  <a:cubicBezTo>
                    <a:pt x="344" y="45358"/>
                    <a:pt x="279" y="45210"/>
                    <a:pt x="246" y="45079"/>
                  </a:cubicBezTo>
                  <a:cubicBezTo>
                    <a:pt x="229" y="45047"/>
                    <a:pt x="213" y="45047"/>
                    <a:pt x="180" y="45047"/>
                  </a:cubicBezTo>
                  <a:close/>
                  <a:moveTo>
                    <a:pt x="5647" y="45591"/>
                  </a:moveTo>
                  <a:cubicBezTo>
                    <a:pt x="5635" y="45591"/>
                    <a:pt x="5623" y="45595"/>
                    <a:pt x="5615" y="45603"/>
                  </a:cubicBezTo>
                  <a:cubicBezTo>
                    <a:pt x="5533" y="45718"/>
                    <a:pt x="5435" y="45832"/>
                    <a:pt x="5320" y="45931"/>
                  </a:cubicBezTo>
                  <a:cubicBezTo>
                    <a:pt x="5304" y="45947"/>
                    <a:pt x="5304" y="45980"/>
                    <a:pt x="5320" y="45996"/>
                  </a:cubicBezTo>
                  <a:cubicBezTo>
                    <a:pt x="5336" y="46012"/>
                    <a:pt x="5353" y="46012"/>
                    <a:pt x="5353" y="46012"/>
                  </a:cubicBezTo>
                  <a:cubicBezTo>
                    <a:pt x="5369" y="46012"/>
                    <a:pt x="5386" y="46012"/>
                    <a:pt x="5386" y="45996"/>
                  </a:cubicBezTo>
                  <a:cubicBezTo>
                    <a:pt x="5500" y="45898"/>
                    <a:pt x="5598" y="45783"/>
                    <a:pt x="5697" y="45652"/>
                  </a:cubicBezTo>
                  <a:cubicBezTo>
                    <a:pt x="5713" y="45636"/>
                    <a:pt x="5697" y="45603"/>
                    <a:pt x="5680" y="45603"/>
                  </a:cubicBezTo>
                  <a:cubicBezTo>
                    <a:pt x="5672" y="45595"/>
                    <a:pt x="5660" y="45591"/>
                    <a:pt x="5647" y="45591"/>
                  </a:cubicBezTo>
                  <a:close/>
                  <a:moveTo>
                    <a:pt x="591" y="45842"/>
                  </a:moveTo>
                  <a:cubicBezTo>
                    <a:pt x="584" y="45842"/>
                    <a:pt x="578" y="45844"/>
                    <a:pt x="573" y="45849"/>
                  </a:cubicBezTo>
                  <a:cubicBezTo>
                    <a:pt x="557" y="45865"/>
                    <a:pt x="540" y="45898"/>
                    <a:pt x="557" y="45914"/>
                  </a:cubicBezTo>
                  <a:cubicBezTo>
                    <a:pt x="655" y="46045"/>
                    <a:pt x="753" y="46160"/>
                    <a:pt x="851" y="46258"/>
                  </a:cubicBezTo>
                  <a:cubicBezTo>
                    <a:pt x="868" y="46274"/>
                    <a:pt x="884" y="46274"/>
                    <a:pt x="884" y="46274"/>
                  </a:cubicBezTo>
                  <a:cubicBezTo>
                    <a:pt x="901" y="46274"/>
                    <a:pt x="917" y="46274"/>
                    <a:pt x="917" y="46258"/>
                  </a:cubicBezTo>
                  <a:cubicBezTo>
                    <a:pt x="933" y="46242"/>
                    <a:pt x="933" y="46209"/>
                    <a:pt x="917" y="46192"/>
                  </a:cubicBezTo>
                  <a:cubicBezTo>
                    <a:pt x="819" y="46094"/>
                    <a:pt x="721" y="45980"/>
                    <a:pt x="639" y="45865"/>
                  </a:cubicBezTo>
                  <a:cubicBezTo>
                    <a:pt x="627" y="45854"/>
                    <a:pt x="607" y="45842"/>
                    <a:pt x="591" y="45842"/>
                  </a:cubicBezTo>
                  <a:close/>
                  <a:moveTo>
                    <a:pt x="5019" y="46214"/>
                  </a:moveTo>
                  <a:cubicBezTo>
                    <a:pt x="5009" y="46214"/>
                    <a:pt x="4999" y="46218"/>
                    <a:pt x="4993" y="46225"/>
                  </a:cubicBezTo>
                  <a:cubicBezTo>
                    <a:pt x="4878" y="46323"/>
                    <a:pt x="4764" y="46405"/>
                    <a:pt x="4633" y="46471"/>
                  </a:cubicBezTo>
                  <a:cubicBezTo>
                    <a:pt x="4600" y="46487"/>
                    <a:pt x="4600" y="46504"/>
                    <a:pt x="4616" y="46536"/>
                  </a:cubicBezTo>
                  <a:cubicBezTo>
                    <a:pt x="4616" y="46553"/>
                    <a:pt x="4633" y="46553"/>
                    <a:pt x="4649" y="46553"/>
                  </a:cubicBezTo>
                  <a:lnTo>
                    <a:pt x="4665" y="46553"/>
                  </a:lnTo>
                  <a:cubicBezTo>
                    <a:pt x="4813" y="46471"/>
                    <a:pt x="4927" y="46389"/>
                    <a:pt x="5058" y="46291"/>
                  </a:cubicBezTo>
                  <a:cubicBezTo>
                    <a:pt x="5075" y="46291"/>
                    <a:pt x="5075" y="46258"/>
                    <a:pt x="5058" y="46242"/>
                  </a:cubicBezTo>
                  <a:cubicBezTo>
                    <a:pt x="5049" y="46222"/>
                    <a:pt x="5033" y="46214"/>
                    <a:pt x="5019" y="46214"/>
                  </a:cubicBezTo>
                  <a:close/>
                  <a:moveTo>
                    <a:pt x="1243" y="46464"/>
                  </a:moveTo>
                  <a:cubicBezTo>
                    <a:pt x="1227" y="46464"/>
                    <a:pt x="1207" y="46476"/>
                    <a:pt x="1195" y="46487"/>
                  </a:cubicBezTo>
                  <a:cubicBezTo>
                    <a:pt x="1179" y="46504"/>
                    <a:pt x="1195" y="46536"/>
                    <a:pt x="1212" y="46553"/>
                  </a:cubicBezTo>
                  <a:cubicBezTo>
                    <a:pt x="1343" y="46634"/>
                    <a:pt x="1473" y="46700"/>
                    <a:pt x="1604" y="46765"/>
                  </a:cubicBezTo>
                  <a:lnTo>
                    <a:pt x="1621" y="46765"/>
                  </a:lnTo>
                  <a:cubicBezTo>
                    <a:pt x="1637" y="46765"/>
                    <a:pt x="1654" y="46765"/>
                    <a:pt x="1670" y="46749"/>
                  </a:cubicBezTo>
                  <a:cubicBezTo>
                    <a:pt x="1686" y="46733"/>
                    <a:pt x="1670" y="46700"/>
                    <a:pt x="1654" y="46684"/>
                  </a:cubicBezTo>
                  <a:cubicBezTo>
                    <a:pt x="1506" y="46634"/>
                    <a:pt x="1375" y="46553"/>
                    <a:pt x="1261" y="46471"/>
                  </a:cubicBezTo>
                  <a:cubicBezTo>
                    <a:pt x="1256" y="46466"/>
                    <a:pt x="1250" y="46464"/>
                    <a:pt x="1243" y="46464"/>
                  </a:cubicBezTo>
                  <a:close/>
                  <a:moveTo>
                    <a:pt x="4248" y="46660"/>
                  </a:moveTo>
                  <a:cubicBezTo>
                    <a:pt x="4241" y="46660"/>
                    <a:pt x="4233" y="46662"/>
                    <a:pt x="4223" y="46667"/>
                  </a:cubicBezTo>
                  <a:cubicBezTo>
                    <a:pt x="4092" y="46716"/>
                    <a:pt x="3945" y="46765"/>
                    <a:pt x="3814" y="46815"/>
                  </a:cubicBezTo>
                  <a:cubicBezTo>
                    <a:pt x="3781" y="46815"/>
                    <a:pt x="3781" y="46847"/>
                    <a:pt x="3781" y="46864"/>
                  </a:cubicBezTo>
                  <a:cubicBezTo>
                    <a:pt x="3781" y="46880"/>
                    <a:pt x="3798" y="46896"/>
                    <a:pt x="3831" y="46896"/>
                  </a:cubicBezTo>
                  <a:cubicBezTo>
                    <a:pt x="3978" y="46864"/>
                    <a:pt x="4125" y="46815"/>
                    <a:pt x="4272" y="46749"/>
                  </a:cubicBezTo>
                  <a:cubicBezTo>
                    <a:pt x="4289" y="46733"/>
                    <a:pt x="4305" y="46716"/>
                    <a:pt x="4289" y="46684"/>
                  </a:cubicBezTo>
                  <a:cubicBezTo>
                    <a:pt x="4277" y="46672"/>
                    <a:pt x="4266" y="46660"/>
                    <a:pt x="4248" y="46660"/>
                  </a:cubicBezTo>
                  <a:close/>
                  <a:moveTo>
                    <a:pt x="2063" y="46831"/>
                  </a:moveTo>
                  <a:cubicBezTo>
                    <a:pt x="2046" y="46831"/>
                    <a:pt x="2014" y="46847"/>
                    <a:pt x="2014" y="46864"/>
                  </a:cubicBezTo>
                  <a:cubicBezTo>
                    <a:pt x="1997" y="46896"/>
                    <a:pt x="2014" y="46913"/>
                    <a:pt x="2046" y="46929"/>
                  </a:cubicBezTo>
                  <a:cubicBezTo>
                    <a:pt x="2177" y="46962"/>
                    <a:pt x="2341" y="46995"/>
                    <a:pt x="2488" y="47011"/>
                  </a:cubicBezTo>
                  <a:cubicBezTo>
                    <a:pt x="2505" y="47011"/>
                    <a:pt x="2537" y="46995"/>
                    <a:pt x="2537" y="46962"/>
                  </a:cubicBezTo>
                  <a:cubicBezTo>
                    <a:pt x="2537" y="46945"/>
                    <a:pt x="2521" y="46929"/>
                    <a:pt x="2488" y="46913"/>
                  </a:cubicBezTo>
                  <a:cubicBezTo>
                    <a:pt x="2341" y="46896"/>
                    <a:pt x="2210" y="46880"/>
                    <a:pt x="2063" y="46831"/>
                  </a:cubicBezTo>
                  <a:close/>
                  <a:moveTo>
                    <a:pt x="3372" y="46896"/>
                  </a:moveTo>
                  <a:cubicBezTo>
                    <a:pt x="3225" y="46929"/>
                    <a:pt x="3078" y="46945"/>
                    <a:pt x="2930" y="46945"/>
                  </a:cubicBezTo>
                  <a:cubicBezTo>
                    <a:pt x="2914" y="46945"/>
                    <a:pt x="2898" y="46962"/>
                    <a:pt x="2898" y="46978"/>
                  </a:cubicBezTo>
                  <a:cubicBezTo>
                    <a:pt x="2898" y="47011"/>
                    <a:pt x="2914" y="47027"/>
                    <a:pt x="2930" y="47027"/>
                  </a:cubicBezTo>
                  <a:lnTo>
                    <a:pt x="2947" y="47027"/>
                  </a:lnTo>
                  <a:cubicBezTo>
                    <a:pt x="3094" y="47027"/>
                    <a:pt x="3241" y="47011"/>
                    <a:pt x="3389" y="46995"/>
                  </a:cubicBezTo>
                  <a:cubicBezTo>
                    <a:pt x="3421" y="46995"/>
                    <a:pt x="3438" y="46962"/>
                    <a:pt x="3421" y="46945"/>
                  </a:cubicBezTo>
                  <a:cubicBezTo>
                    <a:pt x="3421" y="46913"/>
                    <a:pt x="3405" y="46896"/>
                    <a:pt x="3372" y="4689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15"/>
            <p:cNvSpPr/>
            <p:nvPr/>
          </p:nvSpPr>
          <p:spPr>
            <a:xfrm>
              <a:off x="8051948" y="1655812"/>
              <a:ext cx="465309" cy="405640"/>
            </a:xfrm>
            <a:custGeom>
              <a:avLst/>
              <a:gdLst/>
              <a:ahLst/>
              <a:cxnLst/>
              <a:rect l="l" t="t" r="r" b="b"/>
              <a:pathLst>
                <a:path w="6761" h="5894" extrusionOk="0">
                  <a:moveTo>
                    <a:pt x="1" y="1"/>
                  </a:moveTo>
                  <a:lnTo>
                    <a:pt x="3324" y="5893"/>
                  </a:lnTo>
                  <a:lnTo>
                    <a:pt x="3635" y="3618"/>
                  </a:lnTo>
                  <a:lnTo>
                    <a:pt x="5108" y="4207"/>
                  </a:lnTo>
                  <a:lnTo>
                    <a:pt x="5108" y="4207"/>
                  </a:lnTo>
                  <a:lnTo>
                    <a:pt x="4535" y="2538"/>
                  </a:lnTo>
                  <a:lnTo>
                    <a:pt x="6761" y="162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15"/>
            <p:cNvSpPr/>
            <p:nvPr/>
          </p:nvSpPr>
          <p:spPr>
            <a:xfrm>
              <a:off x="8047475" y="1652853"/>
              <a:ext cx="473224" cy="411971"/>
            </a:xfrm>
            <a:custGeom>
              <a:avLst/>
              <a:gdLst/>
              <a:ahLst/>
              <a:cxnLst/>
              <a:rect l="l" t="t" r="r" b="b"/>
              <a:pathLst>
                <a:path w="6876" h="5986" extrusionOk="0">
                  <a:moveTo>
                    <a:pt x="56" y="0"/>
                  </a:moveTo>
                  <a:cubicBezTo>
                    <a:pt x="41" y="0"/>
                    <a:pt x="26" y="8"/>
                    <a:pt x="17" y="27"/>
                  </a:cubicBezTo>
                  <a:cubicBezTo>
                    <a:pt x="0" y="44"/>
                    <a:pt x="17" y="60"/>
                    <a:pt x="33" y="76"/>
                  </a:cubicBezTo>
                  <a:lnTo>
                    <a:pt x="3765" y="3006"/>
                  </a:lnTo>
                  <a:lnTo>
                    <a:pt x="3356" y="5936"/>
                  </a:lnTo>
                  <a:cubicBezTo>
                    <a:pt x="3339" y="5953"/>
                    <a:pt x="3356" y="5985"/>
                    <a:pt x="3389" y="5985"/>
                  </a:cubicBezTo>
                  <a:cubicBezTo>
                    <a:pt x="3421" y="5985"/>
                    <a:pt x="3438" y="5969"/>
                    <a:pt x="3438" y="5953"/>
                  </a:cubicBezTo>
                  <a:lnTo>
                    <a:pt x="3847" y="2990"/>
                  </a:lnTo>
                  <a:cubicBezTo>
                    <a:pt x="3847" y="2974"/>
                    <a:pt x="3847" y="2957"/>
                    <a:pt x="3831" y="2957"/>
                  </a:cubicBezTo>
                  <a:lnTo>
                    <a:pt x="1408" y="1042"/>
                  </a:lnTo>
                  <a:lnTo>
                    <a:pt x="3912" y="2810"/>
                  </a:lnTo>
                  <a:cubicBezTo>
                    <a:pt x="3921" y="2818"/>
                    <a:pt x="3929" y="2822"/>
                    <a:pt x="3937" y="2822"/>
                  </a:cubicBezTo>
                  <a:cubicBezTo>
                    <a:pt x="3945" y="2822"/>
                    <a:pt x="3953" y="2818"/>
                    <a:pt x="3961" y="2810"/>
                  </a:cubicBezTo>
                  <a:lnTo>
                    <a:pt x="6842" y="1713"/>
                  </a:lnTo>
                  <a:cubicBezTo>
                    <a:pt x="6859" y="1697"/>
                    <a:pt x="6875" y="1681"/>
                    <a:pt x="6859" y="1648"/>
                  </a:cubicBezTo>
                  <a:cubicBezTo>
                    <a:pt x="6859" y="1636"/>
                    <a:pt x="6842" y="1625"/>
                    <a:pt x="6827" y="1625"/>
                  </a:cubicBezTo>
                  <a:cubicBezTo>
                    <a:pt x="6821" y="1625"/>
                    <a:pt x="6814" y="1627"/>
                    <a:pt x="6810" y="1631"/>
                  </a:cubicBezTo>
                  <a:lnTo>
                    <a:pt x="3945" y="2728"/>
                  </a:lnTo>
                  <a:lnTo>
                    <a:pt x="82" y="11"/>
                  </a:lnTo>
                  <a:cubicBezTo>
                    <a:pt x="75" y="4"/>
                    <a:pt x="66" y="0"/>
                    <a:pt x="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2" name="Google Shape;1632;p15"/>
          <p:cNvGrpSpPr/>
          <p:nvPr/>
        </p:nvGrpSpPr>
        <p:grpSpPr>
          <a:xfrm rot="-1130678">
            <a:off x="8081003" y="324614"/>
            <a:ext cx="699782" cy="1338660"/>
            <a:chOff x="3357400" y="2061975"/>
            <a:chExt cx="459975" cy="879825"/>
          </a:xfrm>
        </p:grpSpPr>
        <p:sp>
          <p:nvSpPr>
            <p:cNvPr id="1633" name="Google Shape;1633;p15"/>
            <p:cNvSpPr/>
            <p:nvPr/>
          </p:nvSpPr>
          <p:spPr>
            <a:xfrm>
              <a:off x="3357400" y="2061975"/>
              <a:ext cx="459975" cy="879825"/>
            </a:xfrm>
            <a:custGeom>
              <a:avLst/>
              <a:gdLst/>
              <a:ahLst/>
              <a:cxnLst/>
              <a:rect l="l" t="t" r="r" b="b"/>
              <a:pathLst>
                <a:path w="18399" h="35193" extrusionOk="0">
                  <a:moveTo>
                    <a:pt x="4093" y="1"/>
                  </a:moveTo>
                  <a:cubicBezTo>
                    <a:pt x="3896" y="1"/>
                    <a:pt x="3683" y="33"/>
                    <a:pt x="3487" y="82"/>
                  </a:cubicBezTo>
                  <a:cubicBezTo>
                    <a:pt x="2800" y="279"/>
                    <a:pt x="2259" y="803"/>
                    <a:pt x="2030" y="1474"/>
                  </a:cubicBezTo>
                  <a:lnTo>
                    <a:pt x="164" y="6908"/>
                  </a:lnTo>
                  <a:cubicBezTo>
                    <a:pt x="17" y="7350"/>
                    <a:pt x="1" y="7825"/>
                    <a:pt x="131" y="8250"/>
                  </a:cubicBezTo>
                  <a:lnTo>
                    <a:pt x="7841" y="33638"/>
                  </a:lnTo>
                  <a:cubicBezTo>
                    <a:pt x="8136" y="34571"/>
                    <a:pt x="9003" y="35193"/>
                    <a:pt x="9936" y="35193"/>
                  </a:cubicBezTo>
                  <a:cubicBezTo>
                    <a:pt x="10149" y="35193"/>
                    <a:pt x="10362" y="35160"/>
                    <a:pt x="10575" y="35095"/>
                  </a:cubicBezTo>
                  <a:lnTo>
                    <a:pt x="16778" y="33196"/>
                  </a:lnTo>
                  <a:cubicBezTo>
                    <a:pt x="17335" y="33032"/>
                    <a:pt x="17793" y="32656"/>
                    <a:pt x="18071" y="32148"/>
                  </a:cubicBezTo>
                  <a:cubicBezTo>
                    <a:pt x="18350" y="31625"/>
                    <a:pt x="18399" y="31035"/>
                    <a:pt x="18235" y="30479"/>
                  </a:cubicBezTo>
                  <a:lnTo>
                    <a:pt x="10525" y="5108"/>
                  </a:lnTo>
                  <a:cubicBezTo>
                    <a:pt x="10394" y="4666"/>
                    <a:pt x="10149" y="4305"/>
                    <a:pt x="9805" y="4027"/>
                  </a:cubicBezTo>
                  <a:cubicBezTo>
                    <a:pt x="9707" y="3962"/>
                    <a:pt x="8512" y="2980"/>
                    <a:pt x="7399" y="2079"/>
                  </a:cubicBezTo>
                  <a:lnTo>
                    <a:pt x="5468" y="492"/>
                  </a:lnTo>
                  <a:cubicBezTo>
                    <a:pt x="5075" y="181"/>
                    <a:pt x="4584" y="1"/>
                    <a:pt x="4093" y="1"/>
                  </a:cubicBezTo>
                  <a:close/>
                </a:path>
              </a:pathLst>
            </a:custGeom>
            <a:solidFill>
              <a:schemeClr val="accent1"/>
            </a:solidFill>
            <a:ln>
              <a:noFill/>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15"/>
            <p:cNvSpPr/>
            <p:nvPr/>
          </p:nvSpPr>
          <p:spPr>
            <a:xfrm>
              <a:off x="3413050" y="2205200"/>
              <a:ext cx="347850" cy="681775"/>
            </a:xfrm>
            <a:custGeom>
              <a:avLst/>
              <a:gdLst/>
              <a:ahLst/>
              <a:cxnLst/>
              <a:rect l="l" t="t" r="r" b="b"/>
              <a:pathLst>
                <a:path w="13914" h="27271" extrusionOk="0">
                  <a:moveTo>
                    <a:pt x="6204" y="1"/>
                  </a:moveTo>
                  <a:lnTo>
                    <a:pt x="1" y="1899"/>
                  </a:lnTo>
                  <a:lnTo>
                    <a:pt x="7710" y="27271"/>
                  </a:lnTo>
                  <a:lnTo>
                    <a:pt x="13914" y="25388"/>
                  </a:lnTo>
                  <a:lnTo>
                    <a:pt x="62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15"/>
            <p:cNvSpPr/>
            <p:nvPr/>
          </p:nvSpPr>
          <p:spPr>
            <a:xfrm>
              <a:off x="3413050" y="2116800"/>
              <a:ext cx="156750" cy="135900"/>
            </a:xfrm>
            <a:custGeom>
              <a:avLst/>
              <a:gdLst/>
              <a:ahLst/>
              <a:cxnLst/>
              <a:rect l="l" t="t" r="r" b="b"/>
              <a:pathLst>
                <a:path w="6270" h="5436" extrusionOk="0">
                  <a:moveTo>
                    <a:pt x="1867" y="1"/>
                  </a:moveTo>
                  <a:lnTo>
                    <a:pt x="1163" y="2047"/>
                  </a:lnTo>
                  <a:lnTo>
                    <a:pt x="1" y="5435"/>
                  </a:lnTo>
                  <a:cubicBezTo>
                    <a:pt x="1" y="5435"/>
                    <a:pt x="6270" y="3586"/>
                    <a:pt x="6204" y="3537"/>
                  </a:cubicBezTo>
                  <a:cubicBezTo>
                    <a:pt x="6172" y="3520"/>
                    <a:pt x="4944" y="2505"/>
                    <a:pt x="3798" y="1572"/>
                  </a:cubicBezTo>
                  <a:cubicBezTo>
                    <a:pt x="2800" y="754"/>
                    <a:pt x="1867" y="1"/>
                    <a:pt x="1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15"/>
            <p:cNvSpPr/>
            <p:nvPr/>
          </p:nvSpPr>
          <p:spPr>
            <a:xfrm>
              <a:off x="3442100" y="2116800"/>
              <a:ext cx="65925" cy="55700"/>
            </a:xfrm>
            <a:custGeom>
              <a:avLst/>
              <a:gdLst/>
              <a:ahLst/>
              <a:cxnLst/>
              <a:rect l="l" t="t" r="r" b="b"/>
              <a:pathLst>
                <a:path w="2637" h="2228" extrusionOk="0">
                  <a:moveTo>
                    <a:pt x="705" y="1"/>
                  </a:moveTo>
                  <a:lnTo>
                    <a:pt x="1" y="2047"/>
                  </a:lnTo>
                  <a:cubicBezTo>
                    <a:pt x="343" y="2161"/>
                    <a:pt x="694" y="2228"/>
                    <a:pt x="1039" y="2228"/>
                  </a:cubicBezTo>
                  <a:cubicBezTo>
                    <a:pt x="1339" y="2228"/>
                    <a:pt x="1634" y="2177"/>
                    <a:pt x="1916" y="2063"/>
                  </a:cubicBezTo>
                  <a:cubicBezTo>
                    <a:pt x="2194" y="1949"/>
                    <a:pt x="2440" y="1785"/>
                    <a:pt x="2636" y="1572"/>
                  </a:cubicBezTo>
                  <a:cubicBezTo>
                    <a:pt x="1638" y="754"/>
                    <a:pt x="705" y="1"/>
                    <a:pt x="7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15"/>
            <p:cNvSpPr/>
            <p:nvPr/>
          </p:nvSpPr>
          <p:spPr>
            <a:xfrm>
              <a:off x="3452750" y="2239575"/>
              <a:ext cx="191525" cy="623250"/>
            </a:xfrm>
            <a:custGeom>
              <a:avLst/>
              <a:gdLst/>
              <a:ahLst/>
              <a:cxnLst/>
              <a:rect l="l" t="t" r="r" b="b"/>
              <a:pathLst>
                <a:path w="7661" h="24930" extrusionOk="0">
                  <a:moveTo>
                    <a:pt x="99" y="1"/>
                  </a:moveTo>
                  <a:lnTo>
                    <a:pt x="0" y="33"/>
                  </a:lnTo>
                  <a:lnTo>
                    <a:pt x="7563" y="24930"/>
                  </a:lnTo>
                  <a:lnTo>
                    <a:pt x="7661" y="24897"/>
                  </a:lnTo>
                  <a:lnTo>
                    <a:pt x="9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15"/>
            <p:cNvSpPr/>
            <p:nvPr/>
          </p:nvSpPr>
          <p:spPr>
            <a:xfrm>
              <a:off x="3492025" y="2227700"/>
              <a:ext cx="191950" cy="622850"/>
            </a:xfrm>
            <a:custGeom>
              <a:avLst/>
              <a:gdLst/>
              <a:ahLst/>
              <a:cxnLst/>
              <a:rect l="l" t="t" r="r" b="b"/>
              <a:pathLst>
                <a:path w="7678" h="24914" extrusionOk="0">
                  <a:moveTo>
                    <a:pt x="115" y="1"/>
                  </a:moveTo>
                  <a:lnTo>
                    <a:pt x="1" y="34"/>
                  </a:lnTo>
                  <a:lnTo>
                    <a:pt x="7579" y="24914"/>
                  </a:lnTo>
                  <a:lnTo>
                    <a:pt x="7678" y="24881"/>
                  </a:lnTo>
                  <a:lnTo>
                    <a:pt x="1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15"/>
            <p:cNvSpPr/>
            <p:nvPr/>
          </p:nvSpPr>
          <p:spPr>
            <a:xfrm>
              <a:off x="3531725" y="2215850"/>
              <a:ext cx="191525" cy="622850"/>
            </a:xfrm>
            <a:custGeom>
              <a:avLst/>
              <a:gdLst/>
              <a:ahLst/>
              <a:cxnLst/>
              <a:rect l="l" t="t" r="r" b="b"/>
              <a:pathLst>
                <a:path w="7661" h="24914" extrusionOk="0">
                  <a:moveTo>
                    <a:pt x="99" y="0"/>
                  </a:moveTo>
                  <a:lnTo>
                    <a:pt x="0" y="17"/>
                  </a:lnTo>
                  <a:lnTo>
                    <a:pt x="7563" y="24913"/>
                  </a:lnTo>
                  <a:lnTo>
                    <a:pt x="7661" y="24880"/>
                  </a:lnTo>
                  <a:lnTo>
                    <a:pt x="9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0" name="Google Shape;1640;p15"/>
          <p:cNvGrpSpPr/>
          <p:nvPr/>
        </p:nvGrpSpPr>
        <p:grpSpPr>
          <a:xfrm rot="-1741756">
            <a:off x="196633" y="338740"/>
            <a:ext cx="1032939" cy="854619"/>
            <a:chOff x="3357400" y="3478675"/>
            <a:chExt cx="810675" cy="670725"/>
          </a:xfrm>
        </p:grpSpPr>
        <p:sp>
          <p:nvSpPr>
            <p:cNvPr id="1641" name="Google Shape;1641;p15"/>
            <p:cNvSpPr/>
            <p:nvPr/>
          </p:nvSpPr>
          <p:spPr>
            <a:xfrm>
              <a:off x="3357400" y="3478675"/>
              <a:ext cx="810675" cy="670725"/>
            </a:xfrm>
            <a:custGeom>
              <a:avLst/>
              <a:gdLst/>
              <a:ahLst/>
              <a:cxnLst/>
              <a:rect l="l" t="t" r="r" b="b"/>
              <a:pathLst>
                <a:path w="32427" h="26829" extrusionOk="0">
                  <a:moveTo>
                    <a:pt x="13750" y="11278"/>
                  </a:moveTo>
                  <a:lnTo>
                    <a:pt x="10247" y="15223"/>
                  </a:lnTo>
                  <a:lnTo>
                    <a:pt x="9183" y="12653"/>
                  </a:lnTo>
                  <a:lnTo>
                    <a:pt x="13750" y="11278"/>
                  </a:lnTo>
                  <a:close/>
                  <a:moveTo>
                    <a:pt x="30037" y="0"/>
                  </a:moveTo>
                  <a:cubicBezTo>
                    <a:pt x="29857" y="0"/>
                    <a:pt x="29676" y="33"/>
                    <a:pt x="29480" y="82"/>
                  </a:cubicBezTo>
                  <a:lnTo>
                    <a:pt x="1703" y="7415"/>
                  </a:lnTo>
                  <a:cubicBezTo>
                    <a:pt x="1081" y="7563"/>
                    <a:pt x="573" y="7988"/>
                    <a:pt x="295" y="8545"/>
                  </a:cubicBezTo>
                  <a:cubicBezTo>
                    <a:pt x="17" y="9101"/>
                    <a:pt x="1" y="9756"/>
                    <a:pt x="230" y="10345"/>
                  </a:cubicBezTo>
                  <a:lnTo>
                    <a:pt x="3029" y="17204"/>
                  </a:lnTo>
                  <a:lnTo>
                    <a:pt x="5288" y="22720"/>
                  </a:lnTo>
                  <a:lnTo>
                    <a:pt x="6417" y="25470"/>
                  </a:lnTo>
                  <a:cubicBezTo>
                    <a:pt x="6695" y="26157"/>
                    <a:pt x="7301" y="26648"/>
                    <a:pt x="8021" y="26779"/>
                  </a:cubicBezTo>
                  <a:cubicBezTo>
                    <a:pt x="8152" y="26812"/>
                    <a:pt x="8299" y="26828"/>
                    <a:pt x="8430" y="26828"/>
                  </a:cubicBezTo>
                  <a:cubicBezTo>
                    <a:pt x="9020" y="26828"/>
                    <a:pt x="9592" y="26583"/>
                    <a:pt x="10002" y="26157"/>
                  </a:cubicBezTo>
                  <a:lnTo>
                    <a:pt x="12915" y="23129"/>
                  </a:lnTo>
                  <a:lnTo>
                    <a:pt x="13275" y="22753"/>
                  </a:lnTo>
                  <a:lnTo>
                    <a:pt x="15092" y="20870"/>
                  </a:lnTo>
                  <a:lnTo>
                    <a:pt x="31608" y="3700"/>
                  </a:lnTo>
                  <a:cubicBezTo>
                    <a:pt x="32295" y="2996"/>
                    <a:pt x="32426" y="1932"/>
                    <a:pt x="31919" y="1081"/>
                  </a:cubicBezTo>
                  <a:cubicBezTo>
                    <a:pt x="31526" y="410"/>
                    <a:pt x="30806" y="0"/>
                    <a:pt x="30037" y="0"/>
                  </a:cubicBezTo>
                  <a:close/>
                </a:path>
              </a:pathLst>
            </a:custGeom>
            <a:solidFill>
              <a:schemeClr val="accent1"/>
            </a:solidFill>
            <a:ln>
              <a:noFill/>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15"/>
            <p:cNvSpPr/>
            <p:nvPr/>
          </p:nvSpPr>
          <p:spPr>
            <a:xfrm>
              <a:off x="3413875" y="3533500"/>
              <a:ext cx="694450" cy="561475"/>
            </a:xfrm>
            <a:custGeom>
              <a:avLst/>
              <a:gdLst/>
              <a:ahLst/>
              <a:cxnLst/>
              <a:rect l="l" t="t" r="r" b="b"/>
              <a:pathLst>
                <a:path w="27778" h="22459" extrusionOk="0">
                  <a:moveTo>
                    <a:pt x="18235" y="4764"/>
                  </a:moveTo>
                  <a:lnTo>
                    <a:pt x="9838" y="14241"/>
                  </a:lnTo>
                  <a:lnTo>
                    <a:pt x="8365" y="15878"/>
                  </a:lnTo>
                  <a:lnTo>
                    <a:pt x="7301" y="17090"/>
                  </a:lnTo>
                  <a:lnTo>
                    <a:pt x="6237" y="14503"/>
                  </a:lnTo>
                  <a:lnTo>
                    <a:pt x="5271" y="12179"/>
                  </a:lnTo>
                  <a:lnTo>
                    <a:pt x="3978" y="9069"/>
                  </a:lnTo>
                  <a:lnTo>
                    <a:pt x="18235" y="4764"/>
                  </a:lnTo>
                  <a:close/>
                  <a:moveTo>
                    <a:pt x="27778" y="1"/>
                  </a:moveTo>
                  <a:lnTo>
                    <a:pt x="0" y="7334"/>
                  </a:lnTo>
                  <a:lnTo>
                    <a:pt x="2799" y="14192"/>
                  </a:lnTo>
                  <a:lnTo>
                    <a:pt x="5058" y="19709"/>
                  </a:lnTo>
                  <a:lnTo>
                    <a:pt x="5156" y="19938"/>
                  </a:lnTo>
                  <a:lnTo>
                    <a:pt x="5189" y="20020"/>
                  </a:lnTo>
                  <a:lnTo>
                    <a:pt x="6171" y="22458"/>
                  </a:lnTo>
                  <a:lnTo>
                    <a:pt x="9101" y="19414"/>
                  </a:lnTo>
                  <a:lnTo>
                    <a:pt x="9118" y="19381"/>
                  </a:lnTo>
                  <a:lnTo>
                    <a:pt x="9445" y="19054"/>
                  </a:lnTo>
                  <a:lnTo>
                    <a:pt x="11262" y="17171"/>
                  </a:lnTo>
                  <a:lnTo>
                    <a:pt x="277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3" name="Google Shape;1643;p15"/>
          <p:cNvGrpSpPr/>
          <p:nvPr/>
        </p:nvGrpSpPr>
        <p:grpSpPr>
          <a:xfrm rot="10800000" flipH="1">
            <a:off x="3720516" y="-115834"/>
            <a:ext cx="3674346" cy="717459"/>
            <a:chOff x="2455175" y="4567750"/>
            <a:chExt cx="3179600" cy="620800"/>
          </a:xfrm>
        </p:grpSpPr>
        <p:sp>
          <p:nvSpPr>
            <p:cNvPr id="1644" name="Google Shape;1644;p15"/>
            <p:cNvSpPr/>
            <p:nvPr/>
          </p:nvSpPr>
          <p:spPr>
            <a:xfrm rot="10800000" flipH="1">
              <a:off x="2455175" y="5181575"/>
              <a:ext cx="3700" cy="6975"/>
            </a:xfrm>
            <a:custGeom>
              <a:avLst/>
              <a:gdLst/>
              <a:ahLst/>
              <a:cxnLst/>
              <a:rect l="l" t="t" r="r" b="b"/>
              <a:pathLst>
                <a:path w="148" h="279" extrusionOk="0">
                  <a:moveTo>
                    <a:pt x="0" y="0"/>
                  </a:moveTo>
                  <a:lnTo>
                    <a:pt x="0" y="279"/>
                  </a:lnTo>
                  <a:lnTo>
                    <a:pt x="33" y="279"/>
                  </a:lnTo>
                  <a:cubicBezTo>
                    <a:pt x="49" y="279"/>
                    <a:pt x="82" y="279"/>
                    <a:pt x="99" y="246"/>
                  </a:cubicBezTo>
                  <a:cubicBezTo>
                    <a:pt x="148" y="213"/>
                    <a:pt x="148" y="148"/>
                    <a:pt x="99" y="99"/>
                  </a:cubicBezTo>
                  <a:cubicBezTo>
                    <a:pt x="66" y="66"/>
                    <a:pt x="33" y="33"/>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15"/>
            <p:cNvSpPr/>
            <p:nvPr/>
          </p:nvSpPr>
          <p:spPr>
            <a:xfrm rot="10800000" flipH="1">
              <a:off x="2471950" y="5145975"/>
              <a:ext cx="24975" cy="22625"/>
            </a:xfrm>
            <a:custGeom>
              <a:avLst/>
              <a:gdLst/>
              <a:ahLst/>
              <a:cxnLst/>
              <a:rect l="l" t="t" r="r" b="b"/>
              <a:pathLst>
                <a:path w="999" h="905" extrusionOk="0">
                  <a:moveTo>
                    <a:pt x="113" y="0"/>
                  </a:moveTo>
                  <a:cubicBezTo>
                    <a:pt x="86" y="0"/>
                    <a:pt x="58" y="13"/>
                    <a:pt x="33" y="37"/>
                  </a:cubicBezTo>
                  <a:cubicBezTo>
                    <a:pt x="0" y="70"/>
                    <a:pt x="0" y="135"/>
                    <a:pt x="33" y="185"/>
                  </a:cubicBezTo>
                  <a:cubicBezTo>
                    <a:pt x="295" y="414"/>
                    <a:pt x="557" y="659"/>
                    <a:pt x="819" y="888"/>
                  </a:cubicBezTo>
                  <a:cubicBezTo>
                    <a:pt x="835" y="905"/>
                    <a:pt x="868" y="905"/>
                    <a:pt x="884" y="905"/>
                  </a:cubicBezTo>
                  <a:cubicBezTo>
                    <a:pt x="917" y="905"/>
                    <a:pt x="950" y="905"/>
                    <a:pt x="966" y="872"/>
                  </a:cubicBezTo>
                  <a:cubicBezTo>
                    <a:pt x="999" y="839"/>
                    <a:pt x="999" y="757"/>
                    <a:pt x="950" y="725"/>
                  </a:cubicBezTo>
                  <a:cubicBezTo>
                    <a:pt x="704" y="496"/>
                    <a:pt x="442" y="266"/>
                    <a:pt x="181" y="37"/>
                  </a:cubicBezTo>
                  <a:cubicBezTo>
                    <a:pt x="164" y="13"/>
                    <a:pt x="140" y="0"/>
                    <a:pt x="1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15"/>
            <p:cNvSpPr/>
            <p:nvPr/>
          </p:nvSpPr>
          <p:spPr>
            <a:xfrm rot="10800000" flipH="1">
              <a:off x="5448950" y="5134500"/>
              <a:ext cx="31125" cy="5775"/>
            </a:xfrm>
            <a:custGeom>
              <a:avLst/>
              <a:gdLst/>
              <a:ahLst/>
              <a:cxnLst/>
              <a:rect l="l" t="t" r="r" b="b"/>
              <a:pathLst>
                <a:path w="1245" h="231" extrusionOk="0">
                  <a:moveTo>
                    <a:pt x="99" y="1"/>
                  </a:moveTo>
                  <a:cubicBezTo>
                    <a:pt x="50" y="1"/>
                    <a:pt x="1" y="50"/>
                    <a:pt x="1" y="99"/>
                  </a:cubicBezTo>
                  <a:cubicBezTo>
                    <a:pt x="1" y="165"/>
                    <a:pt x="50" y="214"/>
                    <a:pt x="99" y="214"/>
                  </a:cubicBezTo>
                  <a:lnTo>
                    <a:pt x="197" y="214"/>
                  </a:lnTo>
                  <a:cubicBezTo>
                    <a:pt x="525" y="214"/>
                    <a:pt x="836" y="214"/>
                    <a:pt x="1147" y="230"/>
                  </a:cubicBezTo>
                  <a:cubicBezTo>
                    <a:pt x="1196" y="230"/>
                    <a:pt x="1245" y="181"/>
                    <a:pt x="1245" y="116"/>
                  </a:cubicBezTo>
                  <a:cubicBezTo>
                    <a:pt x="1245" y="66"/>
                    <a:pt x="1212" y="17"/>
                    <a:pt x="1147" y="17"/>
                  </a:cubicBezTo>
                  <a:cubicBezTo>
                    <a:pt x="836" y="1"/>
                    <a:pt x="525" y="1"/>
                    <a:pt x="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15"/>
            <p:cNvSpPr/>
            <p:nvPr/>
          </p:nvSpPr>
          <p:spPr>
            <a:xfrm rot="10800000" flipH="1">
              <a:off x="5396575" y="5133275"/>
              <a:ext cx="31550" cy="6575"/>
            </a:xfrm>
            <a:custGeom>
              <a:avLst/>
              <a:gdLst/>
              <a:ahLst/>
              <a:cxnLst/>
              <a:rect l="l" t="t" r="r" b="b"/>
              <a:pathLst>
                <a:path w="1262" h="263" extrusionOk="0">
                  <a:moveTo>
                    <a:pt x="1146" y="0"/>
                  </a:moveTo>
                  <a:cubicBezTo>
                    <a:pt x="803" y="17"/>
                    <a:pt x="443" y="33"/>
                    <a:pt x="99" y="49"/>
                  </a:cubicBezTo>
                  <a:cubicBezTo>
                    <a:pt x="50" y="66"/>
                    <a:pt x="1" y="115"/>
                    <a:pt x="1" y="164"/>
                  </a:cubicBezTo>
                  <a:cubicBezTo>
                    <a:pt x="1" y="229"/>
                    <a:pt x="50" y="262"/>
                    <a:pt x="115" y="262"/>
                  </a:cubicBezTo>
                  <a:cubicBezTo>
                    <a:pt x="459" y="246"/>
                    <a:pt x="819" y="229"/>
                    <a:pt x="1146" y="213"/>
                  </a:cubicBezTo>
                  <a:cubicBezTo>
                    <a:pt x="1212" y="213"/>
                    <a:pt x="1261" y="164"/>
                    <a:pt x="1261" y="99"/>
                  </a:cubicBezTo>
                  <a:cubicBezTo>
                    <a:pt x="1245" y="49"/>
                    <a:pt x="1196" y="0"/>
                    <a:pt x="1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15"/>
            <p:cNvSpPr/>
            <p:nvPr/>
          </p:nvSpPr>
          <p:spPr>
            <a:xfrm rot="10800000" flipH="1">
              <a:off x="5500925" y="5130825"/>
              <a:ext cx="31525" cy="7800"/>
            </a:xfrm>
            <a:custGeom>
              <a:avLst/>
              <a:gdLst/>
              <a:ahLst/>
              <a:cxnLst/>
              <a:rect l="l" t="t" r="r" b="b"/>
              <a:pathLst>
                <a:path w="1261" h="312" extrusionOk="0">
                  <a:moveTo>
                    <a:pt x="115" y="0"/>
                  </a:moveTo>
                  <a:cubicBezTo>
                    <a:pt x="66" y="0"/>
                    <a:pt x="17" y="33"/>
                    <a:pt x="1" y="99"/>
                  </a:cubicBezTo>
                  <a:cubicBezTo>
                    <a:pt x="1" y="148"/>
                    <a:pt x="50" y="213"/>
                    <a:pt x="99" y="213"/>
                  </a:cubicBezTo>
                  <a:cubicBezTo>
                    <a:pt x="443" y="230"/>
                    <a:pt x="803" y="262"/>
                    <a:pt x="1146" y="295"/>
                  </a:cubicBezTo>
                  <a:cubicBezTo>
                    <a:pt x="1146" y="311"/>
                    <a:pt x="1146" y="311"/>
                    <a:pt x="1146" y="311"/>
                  </a:cubicBezTo>
                  <a:cubicBezTo>
                    <a:pt x="1212" y="311"/>
                    <a:pt x="1245" y="262"/>
                    <a:pt x="1261" y="213"/>
                  </a:cubicBezTo>
                  <a:cubicBezTo>
                    <a:pt x="1261" y="148"/>
                    <a:pt x="1228" y="99"/>
                    <a:pt x="1163" y="99"/>
                  </a:cubicBezTo>
                  <a:cubicBezTo>
                    <a:pt x="819" y="50"/>
                    <a:pt x="475" y="33"/>
                    <a:pt x="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15"/>
            <p:cNvSpPr/>
            <p:nvPr/>
          </p:nvSpPr>
          <p:spPr>
            <a:xfrm rot="10800000" flipH="1">
              <a:off x="5344600" y="5128375"/>
              <a:ext cx="31550" cy="7875"/>
            </a:xfrm>
            <a:custGeom>
              <a:avLst/>
              <a:gdLst/>
              <a:ahLst/>
              <a:cxnLst/>
              <a:rect l="l" t="t" r="r" b="b"/>
              <a:pathLst>
                <a:path w="1262" h="315" extrusionOk="0">
                  <a:moveTo>
                    <a:pt x="1156" y="0"/>
                  </a:moveTo>
                  <a:cubicBezTo>
                    <a:pt x="1148" y="0"/>
                    <a:pt x="1139" y="1"/>
                    <a:pt x="1130" y="4"/>
                  </a:cubicBezTo>
                  <a:cubicBezTo>
                    <a:pt x="918" y="20"/>
                    <a:pt x="688" y="36"/>
                    <a:pt x="476" y="69"/>
                  </a:cubicBezTo>
                  <a:cubicBezTo>
                    <a:pt x="345" y="85"/>
                    <a:pt x="214" y="85"/>
                    <a:pt x="99" y="102"/>
                  </a:cubicBezTo>
                  <a:cubicBezTo>
                    <a:pt x="34" y="118"/>
                    <a:pt x="1" y="167"/>
                    <a:pt x="1" y="216"/>
                  </a:cubicBezTo>
                  <a:cubicBezTo>
                    <a:pt x="1" y="282"/>
                    <a:pt x="50" y="315"/>
                    <a:pt x="99" y="315"/>
                  </a:cubicBezTo>
                  <a:lnTo>
                    <a:pt x="115" y="315"/>
                  </a:lnTo>
                  <a:cubicBezTo>
                    <a:pt x="246" y="298"/>
                    <a:pt x="361" y="282"/>
                    <a:pt x="492" y="266"/>
                  </a:cubicBezTo>
                  <a:cubicBezTo>
                    <a:pt x="721" y="249"/>
                    <a:pt x="934" y="233"/>
                    <a:pt x="1163" y="200"/>
                  </a:cubicBezTo>
                  <a:cubicBezTo>
                    <a:pt x="1212" y="200"/>
                    <a:pt x="1261" y="151"/>
                    <a:pt x="1245" y="85"/>
                  </a:cubicBezTo>
                  <a:cubicBezTo>
                    <a:pt x="1245" y="43"/>
                    <a:pt x="1208" y="0"/>
                    <a:pt x="11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15"/>
            <p:cNvSpPr/>
            <p:nvPr/>
          </p:nvSpPr>
          <p:spPr>
            <a:xfrm rot="10800000" flipH="1">
              <a:off x="5552900" y="5123050"/>
              <a:ext cx="31125" cy="9850"/>
            </a:xfrm>
            <a:custGeom>
              <a:avLst/>
              <a:gdLst/>
              <a:ahLst/>
              <a:cxnLst/>
              <a:rect l="l" t="t" r="r" b="b"/>
              <a:pathLst>
                <a:path w="1245" h="394" extrusionOk="0">
                  <a:moveTo>
                    <a:pt x="131" y="1"/>
                  </a:moveTo>
                  <a:cubicBezTo>
                    <a:pt x="66" y="1"/>
                    <a:pt x="17" y="33"/>
                    <a:pt x="0" y="99"/>
                  </a:cubicBezTo>
                  <a:cubicBezTo>
                    <a:pt x="0" y="148"/>
                    <a:pt x="33" y="197"/>
                    <a:pt x="99" y="213"/>
                  </a:cubicBezTo>
                  <a:cubicBezTo>
                    <a:pt x="442" y="262"/>
                    <a:pt x="786" y="328"/>
                    <a:pt x="1113" y="393"/>
                  </a:cubicBezTo>
                  <a:lnTo>
                    <a:pt x="1146" y="393"/>
                  </a:lnTo>
                  <a:cubicBezTo>
                    <a:pt x="1195" y="393"/>
                    <a:pt x="1228" y="361"/>
                    <a:pt x="1244" y="312"/>
                  </a:cubicBezTo>
                  <a:cubicBezTo>
                    <a:pt x="1244" y="262"/>
                    <a:pt x="1212" y="197"/>
                    <a:pt x="1163" y="181"/>
                  </a:cubicBezTo>
                  <a:cubicBezTo>
                    <a:pt x="819" y="115"/>
                    <a:pt x="475" y="66"/>
                    <a:pt x="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5"/>
            <p:cNvSpPr/>
            <p:nvPr/>
          </p:nvSpPr>
          <p:spPr>
            <a:xfrm rot="10800000" flipH="1">
              <a:off x="5292650" y="5121000"/>
              <a:ext cx="31525" cy="9125"/>
            </a:xfrm>
            <a:custGeom>
              <a:avLst/>
              <a:gdLst/>
              <a:ahLst/>
              <a:cxnLst/>
              <a:rect l="l" t="t" r="r" b="b"/>
              <a:pathLst>
                <a:path w="1261" h="365" extrusionOk="0">
                  <a:moveTo>
                    <a:pt x="1155" y="1"/>
                  </a:moveTo>
                  <a:cubicBezTo>
                    <a:pt x="1147" y="1"/>
                    <a:pt x="1138" y="2"/>
                    <a:pt x="1130" y="4"/>
                  </a:cubicBezTo>
                  <a:cubicBezTo>
                    <a:pt x="786" y="53"/>
                    <a:pt x="442" y="102"/>
                    <a:pt x="98" y="151"/>
                  </a:cubicBezTo>
                  <a:cubicBezTo>
                    <a:pt x="33" y="168"/>
                    <a:pt x="0" y="217"/>
                    <a:pt x="16" y="282"/>
                  </a:cubicBezTo>
                  <a:cubicBezTo>
                    <a:pt x="16" y="332"/>
                    <a:pt x="66" y="364"/>
                    <a:pt x="115" y="364"/>
                  </a:cubicBezTo>
                  <a:lnTo>
                    <a:pt x="131" y="364"/>
                  </a:lnTo>
                  <a:cubicBezTo>
                    <a:pt x="475" y="315"/>
                    <a:pt x="819" y="250"/>
                    <a:pt x="1162" y="201"/>
                  </a:cubicBezTo>
                  <a:cubicBezTo>
                    <a:pt x="1211" y="201"/>
                    <a:pt x="1260" y="151"/>
                    <a:pt x="1244" y="86"/>
                  </a:cubicBezTo>
                  <a:cubicBezTo>
                    <a:pt x="1244" y="43"/>
                    <a:pt x="1207" y="1"/>
                    <a:pt x="11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15"/>
            <p:cNvSpPr/>
            <p:nvPr/>
          </p:nvSpPr>
          <p:spPr>
            <a:xfrm rot="10800000" flipH="1">
              <a:off x="2511225" y="5112825"/>
              <a:ext cx="26225" cy="21350"/>
            </a:xfrm>
            <a:custGeom>
              <a:avLst/>
              <a:gdLst/>
              <a:ahLst/>
              <a:cxnLst/>
              <a:rect l="l" t="t" r="r" b="b"/>
              <a:pathLst>
                <a:path w="1049" h="854" extrusionOk="0">
                  <a:moveTo>
                    <a:pt x="120" y="1"/>
                  </a:moveTo>
                  <a:cubicBezTo>
                    <a:pt x="87" y="1"/>
                    <a:pt x="54" y="15"/>
                    <a:pt x="34" y="35"/>
                  </a:cubicBezTo>
                  <a:cubicBezTo>
                    <a:pt x="1" y="84"/>
                    <a:pt x="1" y="150"/>
                    <a:pt x="50" y="183"/>
                  </a:cubicBezTo>
                  <a:cubicBezTo>
                    <a:pt x="312" y="412"/>
                    <a:pt x="590" y="624"/>
                    <a:pt x="868" y="837"/>
                  </a:cubicBezTo>
                  <a:cubicBezTo>
                    <a:pt x="885" y="854"/>
                    <a:pt x="901" y="854"/>
                    <a:pt x="934" y="854"/>
                  </a:cubicBezTo>
                  <a:cubicBezTo>
                    <a:pt x="967" y="854"/>
                    <a:pt x="999" y="854"/>
                    <a:pt x="1016" y="821"/>
                  </a:cubicBezTo>
                  <a:cubicBezTo>
                    <a:pt x="1048" y="772"/>
                    <a:pt x="1032" y="706"/>
                    <a:pt x="999" y="674"/>
                  </a:cubicBezTo>
                  <a:cubicBezTo>
                    <a:pt x="721" y="461"/>
                    <a:pt x="443" y="248"/>
                    <a:pt x="181" y="19"/>
                  </a:cubicBezTo>
                  <a:cubicBezTo>
                    <a:pt x="162" y="6"/>
                    <a:pt x="141" y="1"/>
                    <a:pt x="1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15"/>
            <p:cNvSpPr/>
            <p:nvPr/>
          </p:nvSpPr>
          <p:spPr>
            <a:xfrm rot="10800000" flipH="1">
              <a:off x="5241500" y="5111175"/>
              <a:ext cx="31125" cy="10375"/>
            </a:xfrm>
            <a:custGeom>
              <a:avLst/>
              <a:gdLst/>
              <a:ahLst/>
              <a:cxnLst/>
              <a:rect l="l" t="t" r="r" b="b"/>
              <a:pathLst>
                <a:path w="1245" h="415" extrusionOk="0">
                  <a:moveTo>
                    <a:pt x="1139" y="1"/>
                  </a:moveTo>
                  <a:cubicBezTo>
                    <a:pt x="1130" y="1"/>
                    <a:pt x="1122" y="2"/>
                    <a:pt x="1113" y="5"/>
                  </a:cubicBezTo>
                  <a:cubicBezTo>
                    <a:pt x="769" y="70"/>
                    <a:pt x="426" y="136"/>
                    <a:pt x="82" y="218"/>
                  </a:cubicBezTo>
                  <a:cubicBezTo>
                    <a:pt x="33" y="218"/>
                    <a:pt x="0" y="283"/>
                    <a:pt x="0" y="332"/>
                  </a:cubicBezTo>
                  <a:cubicBezTo>
                    <a:pt x="16" y="381"/>
                    <a:pt x="66" y="414"/>
                    <a:pt x="115" y="414"/>
                  </a:cubicBezTo>
                  <a:lnTo>
                    <a:pt x="131" y="414"/>
                  </a:lnTo>
                  <a:cubicBezTo>
                    <a:pt x="475" y="349"/>
                    <a:pt x="802" y="267"/>
                    <a:pt x="1146" y="201"/>
                  </a:cubicBezTo>
                  <a:cubicBezTo>
                    <a:pt x="1211" y="201"/>
                    <a:pt x="1244" y="136"/>
                    <a:pt x="1228" y="87"/>
                  </a:cubicBezTo>
                  <a:cubicBezTo>
                    <a:pt x="1228" y="32"/>
                    <a:pt x="1183" y="1"/>
                    <a:pt x="11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15"/>
            <p:cNvSpPr/>
            <p:nvPr/>
          </p:nvSpPr>
          <p:spPr>
            <a:xfrm rot="10800000" flipH="1">
              <a:off x="5604050" y="5109950"/>
              <a:ext cx="30725" cy="12425"/>
            </a:xfrm>
            <a:custGeom>
              <a:avLst/>
              <a:gdLst/>
              <a:ahLst/>
              <a:cxnLst/>
              <a:rect l="l" t="t" r="r" b="b"/>
              <a:pathLst>
                <a:path w="1229" h="497" extrusionOk="0">
                  <a:moveTo>
                    <a:pt x="104" y="1"/>
                  </a:moveTo>
                  <a:cubicBezTo>
                    <a:pt x="61" y="1"/>
                    <a:pt x="17" y="30"/>
                    <a:pt x="17" y="71"/>
                  </a:cubicBezTo>
                  <a:cubicBezTo>
                    <a:pt x="0" y="136"/>
                    <a:pt x="33" y="185"/>
                    <a:pt x="82" y="202"/>
                  </a:cubicBezTo>
                  <a:cubicBezTo>
                    <a:pt x="426" y="300"/>
                    <a:pt x="753" y="382"/>
                    <a:pt x="1081" y="496"/>
                  </a:cubicBezTo>
                  <a:lnTo>
                    <a:pt x="1114" y="496"/>
                  </a:lnTo>
                  <a:cubicBezTo>
                    <a:pt x="1163" y="496"/>
                    <a:pt x="1195" y="463"/>
                    <a:pt x="1212" y="414"/>
                  </a:cubicBezTo>
                  <a:cubicBezTo>
                    <a:pt x="1228" y="365"/>
                    <a:pt x="1195" y="316"/>
                    <a:pt x="1146" y="283"/>
                  </a:cubicBezTo>
                  <a:cubicBezTo>
                    <a:pt x="819" y="185"/>
                    <a:pt x="475" y="87"/>
                    <a:pt x="131" y="5"/>
                  </a:cubicBezTo>
                  <a:cubicBezTo>
                    <a:pt x="123" y="2"/>
                    <a:pt x="114" y="1"/>
                    <a:pt x="1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15"/>
            <p:cNvSpPr/>
            <p:nvPr/>
          </p:nvSpPr>
          <p:spPr>
            <a:xfrm rot="10800000" flipH="1">
              <a:off x="5190325" y="5098900"/>
              <a:ext cx="31125" cy="11600"/>
            </a:xfrm>
            <a:custGeom>
              <a:avLst/>
              <a:gdLst/>
              <a:ahLst/>
              <a:cxnLst/>
              <a:rect l="l" t="t" r="r" b="b"/>
              <a:pathLst>
                <a:path w="1245" h="464" extrusionOk="0">
                  <a:moveTo>
                    <a:pt x="1140" y="1"/>
                  </a:moveTo>
                  <a:cubicBezTo>
                    <a:pt x="1131" y="1"/>
                    <a:pt x="1122" y="2"/>
                    <a:pt x="1114" y="5"/>
                  </a:cubicBezTo>
                  <a:cubicBezTo>
                    <a:pt x="770" y="87"/>
                    <a:pt x="427" y="169"/>
                    <a:pt x="99" y="267"/>
                  </a:cubicBezTo>
                  <a:cubicBezTo>
                    <a:pt x="34" y="283"/>
                    <a:pt x="1" y="332"/>
                    <a:pt x="17" y="398"/>
                  </a:cubicBezTo>
                  <a:cubicBezTo>
                    <a:pt x="34" y="430"/>
                    <a:pt x="83" y="463"/>
                    <a:pt x="116" y="463"/>
                  </a:cubicBezTo>
                  <a:lnTo>
                    <a:pt x="148" y="463"/>
                  </a:lnTo>
                  <a:cubicBezTo>
                    <a:pt x="492" y="381"/>
                    <a:pt x="819" y="283"/>
                    <a:pt x="1163" y="201"/>
                  </a:cubicBezTo>
                  <a:cubicBezTo>
                    <a:pt x="1212" y="201"/>
                    <a:pt x="1245" y="136"/>
                    <a:pt x="1245" y="87"/>
                  </a:cubicBezTo>
                  <a:cubicBezTo>
                    <a:pt x="1231" y="32"/>
                    <a:pt x="1184"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15"/>
            <p:cNvSpPr/>
            <p:nvPr/>
          </p:nvSpPr>
          <p:spPr>
            <a:xfrm rot="10800000" flipH="1">
              <a:off x="5140425" y="5084175"/>
              <a:ext cx="30700" cy="12825"/>
            </a:xfrm>
            <a:custGeom>
              <a:avLst/>
              <a:gdLst/>
              <a:ahLst/>
              <a:cxnLst/>
              <a:rect l="l" t="t" r="r" b="b"/>
              <a:pathLst>
                <a:path w="1228" h="513" extrusionOk="0">
                  <a:moveTo>
                    <a:pt x="1114" y="1"/>
                  </a:moveTo>
                  <a:cubicBezTo>
                    <a:pt x="1103" y="1"/>
                    <a:pt x="1092" y="2"/>
                    <a:pt x="1080" y="5"/>
                  </a:cubicBezTo>
                  <a:cubicBezTo>
                    <a:pt x="753" y="103"/>
                    <a:pt x="409" y="201"/>
                    <a:pt x="82" y="316"/>
                  </a:cubicBezTo>
                  <a:cubicBezTo>
                    <a:pt x="33" y="332"/>
                    <a:pt x="0" y="381"/>
                    <a:pt x="16" y="447"/>
                  </a:cubicBezTo>
                  <a:cubicBezTo>
                    <a:pt x="33" y="496"/>
                    <a:pt x="66" y="512"/>
                    <a:pt x="115" y="512"/>
                  </a:cubicBezTo>
                  <a:lnTo>
                    <a:pt x="147" y="512"/>
                  </a:lnTo>
                  <a:cubicBezTo>
                    <a:pt x="475" y="398"/>
                    <a:pt x="802" y="300"/>
                    <a:pt x="1146" y="201"/>
                  </a:cubicBezTo>
                  <a:cubicBezTo>
                    <a:pt x="1195" y="185"/>
                    <a:pt x="1228" y="136"/>
                    <a:pt x="1211" y="70"/>
                  </a:cubicBezTo>
                  <a:cubicBezTo>
                    <a:pt x="1198" y="30"/>
                    <a:pt x="1162" y="1"/>
                    <a:pt x="11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15"/>
            <p:cNvSpPr/>
            <p:nvPr/>
          </p:nvSpPr>
          <p:spPr>
            <a:xfrm rot="10800000" flipH="1">
              <a:off x="2552575" y="5082125"/>
              <a:ext cx="27025" cy="20100"/>
            </a:xfrm>
            <a:custGeom>
              <a:avLst/>
              <a:gdLst/>
              <a:ahLst/>
              <a:cxnLst/>
              <a:rect l="l" t="t" r="r" b="b"/>
              <a:pathLst>
                <a:path w="1081" h="804" extrusionOk="0">
                  <a:moveTo>
                    <a:pt x="124" y="1"/>
                  </a:moveTo>
                  <a:cubicBezTo>
                    <a:pt x="89" y="1"/>
                    <a:pt x="54" y="19"/>
                    <a:pt x="33" y="50"/>
                  </a:cubicBezTo>
                  <a:cubicBezTo>
                    <a:pt x="0" y="83"/>
                    <a:pt x="0" y="149"/>
                    <a:pt x="49" y="198"/>
                  </a:cubicBezTo>
                  <a:cubicBezTo>
                    <a:pt x="327" y="394"/>
                    <a:pt x="622" y="590"/>
                    <a:pt x="900" y="787"/>
                  </a:cubicBezTo>
                  <a:cubicBezTo>
                    <a:pt x="933" y="803"/>
                    <a:pt x="949" y="803"/>
                    <a:pt x="966" y="803"/>
                  </a:cubicBezTo>
                  <a:cubicBezTo>
                    <a:pt x="999" y="803"/>
                    <a:pt x="1031" y="787"/>
                    <a:pt x="1048" y="771"/>
                  </a:cubicBezTo>
                  <a:cubicBezTo>
                    <a:pt x="1080" y="721"/>
                    <a:pt x="1080" y="656"/>
                    <a:pt x="1031" y="623"/>
                  </a:cubicBezTo>
                  <a:cubicBezTo>
                    <a:pt x="737" y="427"/>
                    <a:pt x="458" y="214"/>
                    <a:pt x="180" y="18"/>
                  </a:cubicBezTo>
                  <a:cubicBezTo>
                    <a:pt x="163" y="6"/>
                    <a:pt x="143" y="1"/>
                    <a:pt x="1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15"/>
            <p:cNvSpPr/>
            <p:nvPr/>
          </p:nvSpPr>
          <p:spPr>
            <a:xfrm rot="10800000" flipH="1">
              <a:off x="5090900" y="5067000"/>
              <a:ext cx="30300" cy="14025"/>
            </a:xfrm>
            <a:custGeom>
              <a:avLst/>
              <a:gdLst/>
              <a:ahLst/>
              <a:cxnLst/>
              <a:rect l="l" t="t" r="r" b="b"/>
              <a:pathLst>
                <a:path w="1212" h="561" extrusionOk="0">
                  <a:moveTo>
                    <a:pt x="1098" y="0"/>
                  </a:moveTo>
                  <a:cubicBezTo>
                    <a:pt x="1087" y="0"/>
                    <a:pt x="1076" y="1"/>
                    <a:pt x="1064" y="4"/>
                  </a:cubicBezTo>
                  <a:cubicBezTo>
                    <a:pt x="737" y="119"/>
                    <a:pt x="410" y="234"/>
                    <a:pt x="82" y="364"/>
                  </a:cubicBezTo>
                  <a:cubicBezTo>
                    <a:pt x="33" y="381"/>
                    <a:pt x="0" y="430"/>
                    <a:pt x="17" y="495"/>
                  </a:cubicBezTo>
                  <a:cubicBezTo>
                    <a:pt x="33" y="528"/>
                    <a:pt x="82" y="561"/>
                    <a:pt x="115" y="561"/>
                  </a:cubicBezTo>
                  <a:cubicBezTo>
                    <a:pt x="131" y="561"/>
                    <a:pt x="148" y="561"/>
                    <a:pt x="148" y="545"/>
                  </a:cubicBezTo>
                  <a:cubicBezTo>
                    <a:pt x="475" y="430"/>
                    <a:pt x="803" y="315"/>
                    <a:pt x="1130" y="201"/>
                  </a:cubicBezTo>
                  <a:cubicBezTo>
                    <a:pt x="1195" y="184"/>
                    <a:pt x="1212" y="119"/>
                    <a:pt x="1195" y="70"/>
                  </a:cubicBezTo>
                  <a:cubicBezTo>
                    <a:pt x="1182" y="29"/>
                    <a:pt x="1146" y="0"/>
                    <a:pt x="10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15"/>
            <p:cNvSpPr/>
            <p:nvPr/>
          </p:nvSpPr>
          <p:spPr>
            <a:xfrm rot="10800000" flipH="1">
              <a:off x="2595525" y="5053900"/>
              <a:ext cx="28275" cy="18850"/>
            </a:xfrm>
            <a:custGeom>
              <a:avLst/>
              <a:gdLst/>
              <a:ahLst/>
              <a:cxnLst/>
              <a:rect l="l" t="t" r="r" b="b"/>
              <a:pathLst>
                <a:path w="1131" h="754" extrusionOk="0">
                  <a:moveTo>
                    <a:pt x="125" y="0"/>
                  </a:moveTo>
                  <a:cubicBezTo>
                    <a:pt x="89" y="0"/>
                    <a:pt x="55" y="18"/>
                    <a:pt x="33" y="50"/>
                  </a:cubicBezTo>
                  <a:cubicBezTo>
                    <a:pt x="1" y="99"/>
                    <a:pt x="17" y="164"/>
                    <a:pt x="66" y="197"/>
                  </a:cubicBezTo>
                  <a:cubicBezTo>
                    <a:pt x="361" y="377"/>
                    <a:pt x="655" y="557"/>
                    <a:pt x="966" y="737"/>
                  </a:cubicBezTo>
                  <a:cubicBezTo>
                    <a:pt x="983" y="754"/>
                    <a:pt x="999" y="754"/>
                    <a:pt x="1016" y="754"/>
                  </a:cubicBezTo>
                  <a:cubicBezTo>
                    <a:pt x="1048" y="754"/>
                    <a:pt x="1081" y="737"/>
                    <a:pt x="1097" y="705"/>
                  </a:cubicBezTo>
                  <a:cubicBezTo>
                    <a:pt x="1130" y="655"/>
                    <a:pt x="1114" y="590"/>
                    <a:pt x="1065" y="557"/>
                  </a:cubicBezTo>
                  <a:cubicBezTo>
                    <a:pt x="770" y="377"/>
                    <a:pt x="459" y="197"/>
                    <a:pt x="181" y="17"/>
                  </a:cubicBezTo>
                  <a:cubicBezTo>
                    <a:pt x="163" y="6"/>
                    <a:pt x="144" y="0"/>
                    <a:pt x="1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15"/>
            <p:cNvSpPr/>
            <p:nvPr/>
          </p:nvSpPr>
          <p:spPr>
            <a:xfrm rot="10800000" flipH="1">
              <a:off x="5042200" y="5047750"/>
              <a:ext cx="30300" cy="15275"/>
            </a:xfrm>
            <a:custGeom>
              <a:avLst/>
              <a:gdLst/>
              <a:ahLst/>
              <a:cxnLst/>
              <a:rect l="l" t="t" r="r" b="b"/>
              <a:pathLst>
                <a:path w="1212" h="611" extrusionOk="0">
                  <a:moveTo>
                    <a:pt x="1081" y="0"/>
                  </a:moveTo>
                  <a:cubicBezTo>
                    <a:pt x="1071" y="0"/>
                    <a:pt x="1060" y="2"/>
                    <a:pt x="1048" y="5"/>
                  </a:cubicBezTo>
                  <a:cubicBezTo>
                    <a:pt x="721" y="136"/>
                    <a:pt x="410" y="283"/>
                    <a:pt x="82" y="414"/>
                  </a:cubicBezTo>
                  <a:cubicBezTo>
                    <a:pt x="33" y="430"/>
                    <a:pt x="1" y="496"/>
                    <a:pt x="33" y="545"/>
                  </a:cubicBezTo>
                  <a:cubicBezTo>
                    <a:pt x="50" y="594"/>
                    <a:pt x="82" y="610"/>
                    <a:pt x="115" y="610"/>
                  </a:cubicBezTo>
                  <a:lnTo>
                    <a:pt x="164" y="610"/>
                  </a:lnTo>
                  <a:cubicBezTo>
                    <a:pt x="492" y="463"/>
                    <a:pt x="803" y="332"/>
                    <a:pt x="1130" y="201"/>
                  </a:cubicBezTo>
                  <a:cubicBezTo>
                    <a:pt x="1179" y="185"/>
                    <a:pt x="1212" y="119"/>
                    <a:pt x="1179" y="70"/>
                  </a:cubicBezTo>
                  <a:cubicBezTo>
                    <a:pt x="1166" y="30"/>
                    <a:pt x="1130" y="0"/>
                    <a:pt x="10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15"/>
            <p:cNvSpPr/>
            <p:nvPr/>
          </p:nvSpPr>
          <p:spPr>
            <a:xfrm rot="10800000" flipH="1">
              <a:off x="2640550" y="5028525"/>
              <a:ext cx="29075" cy="17625"/>
            </a:xfrm>
            <a:custGeom>
              <a:avLst/>
              <a:gdLst/>
              <a:ahLst/>
              <a:cxnLst/>
              <a:rect l="l" t="t" r="r" b="b"/>
              <a:pathLst>
                <a:path w="1163" h="705" extrusionOk="0">
                  <a:moveTo>
                    <a:pt x="112" y="1"/>
                  </a:moveTo>
                  <a:cubicBezTo>
                    <a:pt x="77" y="1"/>
                    <a:pt x="44" y="23"/>
                    <a:pt x="33" y="66"/>
                  </a:cubicBezTo>
                  <a:cubicBezTo>
                    <a:pt x="0" y="115"/>
                    <a:pt x="17" y="164"/>
                    <a:pt x="66" y="197"/>
                  </a:cubicBezTo>
                  <a:cubicBezTo>
                    <a:pt x="377" y="377"/>
                    <a:pt x="688" y="541"/>
                    <a:pt x="982" y="705"/>
                  </a:cubicBezTo>
                  <a:lnTo>
                    <a:pt x="1031" y="705"/>
                  </a:lnTo>
                  <a:cubicBezTo>
                    <a:pt x="1081" y="705"/>
                    <a:pt x="1113" y="688"/>
                    <a:pt x="1130" y="655"/>
                  </a:cubicBezTo>
                  <a:cubicBezTo>
                    <a:pt x="1162" y="606"/>
                    <a:pt x="1130" y="541"/>
                    <a:pt x="1081" y="508"/>
                  </a:cubicBezTo>
                  <a:cubicBezTo>
                    <a:pt x="786" y="361"/>
                    <a:pt x="475" y="181"/>
                    <a:pt x="164" y="17"/>
                  </a:cubicBezTo>
                  <a:cubicBezTo>
                    <a:pt x="148" y="6"/>
                    <a:pt x="129"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15"/>
            <p:cNvSpPr/>
            <p:nvPr/>
          </p:nvSpPr>
          <p:spPr>
            <a:xfrm rot="10800000" flipH="1">
              <a:off x="4994725" y="5026075"/>
              <a:ext cx="29500" cy="16300"/>
            </a:xfrm>
            <a:custGeom>
              <a:avLst/>
              <a:gdLst/>
              <a:ahLst/>
              <a:cxnLst/>
              <a:rect l="l" t="t" r="r" b="b"/>
              <a:pathLst>
                <a:path w="1180" h="652" extrusionOk="0">
                  <a:moveTo>
                    <a:pt x="1067" y="0"/>
                  </a:moveTo>
                  <a:cubicBezTo>
                    <a:pt x="1051" y="0"/>
                    <a:pt x="1034" y="4"/>
                    <a:pt x="1016" y="13"/>
                  </a:cubicBezTo>
                  <a:cubicBezTo>
                    <a:pt x="705" y="144"/>
                    <a:pt x="394" y="308"/>
                    <a:pt x="66" y="455"/>
                  </a:cubicBezTo>
                  <a:cubicBezTo>
                    <a:pt x="17" y="472"/>
                    <a:pt x="1" y="537"/>
                    <a:pt x="34" y="586"/>
                  </a:cubicBezTo>
                  <a:cubicBezTo>
                    <a:pt x="50" y="635"/>
                    <a:pt x="83" y="652"/>
                    <a:pt x="115" y="652"/>
                  </a:cubicBezTo>
                  <a:cubicBezTo>
                    <a:pt x="132" y="652"/>
                    <a:pt x="148" y="652"/>
                    <a:pt x="165" y="635"/>
                  </a:cubicBezTo>
                  <a:cubicBezTo>
                    <a:pt x="476" y="488"/>
                    <a:pt x="787" y="341"/>
                    <a:pt x="1114" y="193"/>
                  </a:cubicBezTo>
                  <a:cubicBezTo>
                    <a:pt x="1163" y="177"/>
                    <a:pt x="1179" y="112"/>
                    <a:pt x="1163" y="62"/>
                  </a:cubicBezTo>
                  <a:cubicBezTo>
                    <a:pt x="1139" y="27"/>
                    <a:pt x="1107" y="0"/>
                    <a:pt x="1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15"/>
            <p:cNvSpPr/>
            <p:nvPr/>
          </p:nvSpPr>
          <p:spPr>
            <a:xfrm rot="10800000" flipH="1">
              <a:off x="2686775" y="5005600"/>
              <a:ext cx="29900" cy="16400"/>
            </a:xfrm>
            <a:custGeom>
              <a:avLst/>
              <a:gdLst/>
              <a:ahLst/>
              <a:cxnLst/>
              <a:rect l="l" t="t" r="r" b="b"/>
              <a:pathLst>
                <a:path w="1196" h="656" extrusionOk="0">
                  <a:moveTo>
                    <a:pt x="112" y="0"/>
                  </a:moveTo>
                  <a:cubicBezTo>
                    <a:pt x="77" y="0"/>
                    <a:pt x="45" y="22"/>
                    <a:pt x="34" y="66"/>
                  </a:cubicBezTo>
                  <a:cubicBezTo>
                    <a:pt x="1" y="115"/>
                    <a:pt x="17" y="180"/>
                    <a:pt x="83" y="197"/>
                  </a:cubicBezTo>
                  <a:cubicBezTo>
                    <a:pt x="394" y="344"/>
                    <a:pt x="705" y="491"/>
                    <a:pt x="1032" y="639"/>
                  </a:cubicBezTo>
                  <a:cubicBezTo>
                    <a:pt x="1048" y="655"/>
                    <a:pt x="1065" y="655"/>
                    <a:pt x="1065" y="655"/>
                  </a:cubicBezTo>
                  <a:cubicBezTo>
                    <a:pt x="1114" y="655"/>
                    <a:pt x="1147" y="622"/>
                    <a:pt x="1163" y="590"/>
                  </a:cubicBezTo>
                  <a:cubicBezTo>
                    <a:pt x="1196" y="541"/>
                    <a:pt x="1163" y="475"/>
                    <a:pt x="1114" y="459"/>
                  </a:cubicBezTo>
                  <a:cubicBezTo>
                    <a:pt x="787" y="311"/>
                    <a:pt x="476" y="164"/>
                    <a:pt x="165" y="17"/>
                  </a:cubicBezTo>
                  <a:cubicBezTo>
                    <a:pt x="148" y="6"/>
                    <a:pt x="130"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15"/>
            <p:cNvSpPr/>
            <p:nvPr/>
          </p:nvSpPr>
          <p:spPr>
            <a:xfrm rot="10800000" flipH="1">
              <a:off x="4948075" y="5002325"/>
              <a:ext cx="29100" cy="17375"/>
            </a:xfrm>
            <a:custGeom>
              <a:avLst/>
              <a:gdLst/>
              <a:ahLst/>
              <a:cxnLst/>
              <a:rect l="l" t="t" r="r" b="b"/>
              <a:pathLst>
                <a:path w="1164" h="695" extrusionOk="0">
                  <a:moveTo>
                    <a:pt x="1038" y="1"/>
                  </a:moveTo>
                  <a:cubicBezTo>
                    <a:pt x="1025" y="1"/>
                    <a:pt x="1012" y="3"/>
                    <a:pt x="999" y="7"/>
                  </a:cubicBezTo>
                  <a:cubicBezTo>
                    <a:pt x="688" y="170"/>
                    <a:pt x="377" y="334"/>
                    <a:pt x="83" y="498"/>
                  </a:cubicBezTo>
                  <a:cubicBezTo>
                    <a:pt x="17" y="530"/>
                    <a:pt x="1" y="596"/>
                    <a:pt x="34" y="645"/>
                  </a:cubicBezTo>
                  <a:cubicBezTo>
                    <a:pt x="50" y="678"/>
                    <a:pt x="83" y="694"/>
                    <a:pt x="132" y="694"/>
                  </a:cubicBezTo>
                  <a:cubicBezTo>
                    <a:pt x="148" y="694"/>
                    <a:pt x="165" y="694"/>
                    <a:pt x="181" y="678"/>
                  </a:cubicBezTo>
                  <a:cubicBezTo>
                    <a:pt x="476" y="514"/>
                    <a:pt x="787" y="350"/>
                    <a:pt x="1098" y="203"/>
                  </a:cubicBezTo>
                  <a:cubicBezTo>
                    <a:pt x="1147" y="170"/>
                    <a:pt x="1163" y="105"/>
                    <a:pt x="1147" y="56"/>
                  </a:cubicBezTo>
                  <a:cubicBezTo>
                    <a:pt x="1122" y="19"/>
                    <a:pt x="1079" y="1"/>
                    <a:pt x="10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15"/>
            <p:cNvSpPr/>
            <p:nvPr/>
          </p:nvSpPr>
          <p:spPr>
            <a:xfrm rot="10800000" flipH="1">
              <a:off x="2734675" y="4985975"/>
              <a:ext cx="30300" cy="14675"/>
            </a:xfrm>
            <a:custGeom>
              <a:avLst/>
              <a:gdLst/>
              <a:ahLst/>
              <a:cxnLst/>
              <a:rect l="l" t="t" r="r" b="b"/>
              <a:pathLst>
                <a:path w="1212" h="587" extrusionOk="0">
                  <a:moveTo>
                    <a:pt x="104" y="1"/>
                  </a:moveTo>
                  <a:cubicBezTo>
                    <a:pt x="65" y="1"/>
                    <a:pt x="28" y="28"/>
                    <a:pt x="16" y="63"/>
                  </a:cubicBezTo>
                  <a:cubicBezTo>
                    <a:pt x="0" y="112"/>
                    <a:pt x="16" y="178"/>
                    <a:pt x="82" y="194"/>
                  </a:cubicBezTo>
                  <a:cubicBezTo>
                    <a:pt x="393" y="341"/>
                    <a:pt x="720" y="456"/>
                    <a:pt x="1048" y="587"/>
                  </a:cubicBezTo>
                  <a:lnTo>
                    <a:pt x="1080" y="587"/>
                  </a:lnTo>
                  <a:cubicBezTo>
                    <a:pt x="1129" y="587"/>
                    <a:pt x="1179" y="570"/>
                    <a:pt x="1179" y="521"/>
                  </a:cubicBezTo>
                  <a:cubicBezTo>
                    <a:pt x="1211" y="472"/>
                    <a:pt x="1179" y="407"/>
                    <a:pt x="1129" y="390"/>
                  </a:cubicBezTo>
                  <a:cubicBezTo>
                    <a:pt x="802" y="276"/>
                    <a:pt x="475" y="145"/>
                    <a:pt x="147" y="14"/>
                  </a:cubicBezTo>
                  <a:cubicBezTo>
                    <a:pt x="134" y="5"/>
                    <a:pt x="119" y="1"/>
                    <a:pt x="1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15"/>
            <p:cNvSpPr/>
            <p:nvPr/>
          </p:nvSpPr>
          <p:spPr>
            <a:xfrm rot="10800000" flipH="1">
              <a:off x="4902650" y="4976550"/>
              <a:ext cx="28675" cy="18375"/>
            </a:xfrm>
            <a:custGeom>
              <a:avLst/>
              <a:gdLst/>
              <a:ahLst/>
              <a:cxnLst/>
              <a:rect l="l" t="t" r="r" b="b"/>
              <a:pathLst>
                <a:path w="1147" h="735" extrusionOk="0">
                  <a:moveTo>
                    <a:pt x="1024" y="1"/>
                  </a:moveTo>
                  <a:cubicBezTo>
                    <a:pt x="1011" y="1"/>
                    <a:pt x="997" y="5"/>
                    <a:pt x="983" y="14"/>
                  </a:cubicBezTo>
                  <a:cubicBezTo>
                    <a:pt x="672" y="194"/>
                    <a:pt x="377" y="374"/>
                    <a:pt x="66" y="554"/>
                  </a:cubicBezTo>
                  <a:cubicBezTo>
                    <a:pt x="17" y="587"/>
                    <a:pt x="1" y="636"/>
                    <a:pt x="34" y="685"/>
                  </a:cubicBezTo>
                  <a:cubicBezTo>
                    <a:pt x="50" y="718"/>
                    <a:pt x="99" y="734"/>
                    <a:pt x="132" y="734"/>
                  </a:cubicBezTo>
                  <a:lnTo>
                    <a:pt x="181" y="734"/>
                  </a:lnTo>
                  <a:cubicBezTo>
                    <a:pt x="476" y="554"/>
                    <a:pt x="770" y="374"/>
                    <a:pt x="1081" y="194"/>
                  </a:cubicBezTo>
                  <a:cubicBezTo>
                    <a:pt x="1130" y="161"/>
                    <a:pt x="1147" y="112"/>
                    <a:pt x="1114" y="63"/>
                  </a:cubicBezTo>
                  <a:cubicBezTo>
                    <a:pt x="1090" y="28"/>
                    <a:pt x="1058" y="1"/>
                    <a:pt x="10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15"/>
            <p:cNvSpPr/>
            <p:nvPr/>
          </p:nvSpPr>
          <p:spPr>
            <a:xfrm rot="10800000" flipH="1">
              <a:off x="2783350" y="4968775"/>
              <a:ext cx="30725" cy="13650"/>
            </a:xfrm>
            <a:custGeom>
              <a:avLst/>
              <a:gdLst/>
              <a:ahLst/>
              <a:cxnLst/>
              <a:rect l="l" t="t" r="r" b="b"/>
              <a:pathLst>
                <a:path w="1229" h="546" extrusionOk="0">
                  <a:moveTo>
                    <a:pt x="131" y="1"/>
                  </a:moveTo>
                  <a:cubicBezTo>
                    <a:pt x="82" y="1"/>
                    <a:pt x="44" y="30"/>
                    <a:pt x="17" y="71"/>
                  </a:cubicBezTo>
                  <a:cubicBezTo>
                    <a:pt x="1" y="136"/>
                    <a:pt x="34" y="185"/>
                    <a:pt x="83" y="218"/>
                  </a:cubicBezTo>
                  <a:cubicBezTo>
                    <a:pt x="410" y="316"/>
                    <a:pt x="754" y="431"/>
                    <a:pt x="1081" y="529"/>
                  </a:cubicBezTo>
                  <a:cubicBezTo>
                    <a:pt x="1098" y="545"/>
                    <a:pt x="1114" y="545"/>
                    <a:pt x="1114" y="545"/>
                  </a:cubicBezTo>
                  <a:cubicBezTo>
                    <a:pt x="1163" y="545"/>
                    <a:pt x="1196" y="513"/>
                    <a:pt x="1212" y="464"/>
                  </a:cubicBezTo>
                  <a:cubicBezTo>
                    <a:pt x="1228" y="414"/>
                    <a:pt x="1196" y="349"/>
                    <a:pt x="1147" y="333"/>
                  </a:cubicBezTo>
                  <a:cubicBezTo>
                    <a:pt x="819" y="234"/>
                    <a:pt x="476" y="120"/>
                    <a:pt x="165" y="5"/>
                  </a:cubicBezTo>
                  <a:cubicBezTo>
                    <a:pt x="153" y="2"/>
                    <a:pt x="142" y="1"/>
                    <a:pt x="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15"/>
            <p:cNvSpPr/>
            <p:nvPr/>
          </p:nvSpPr>
          <p:spPr>
            <a:xfrm rot="10800000" flipH="1">
              <a:off x="2833275" y="4954875"/>
              <a:ext cx="31125" cy="11975"/>
            </a:xfrm>
            <a:custGeom>
              <a:avLst/>
              <a:gdLst/>
              <a:ahLst/>
              <a:cxnLst/>
              <a:rect l="l" t="t" r="r" b="b"/>
              <a:pathLst>
                <a:path w="1245" h="479" extrusionOk="0">
                  <a:moveTo>
                    <a:pt x="122" y="0"/>
                  </a:moveTo>
                  <a:cubicBezTo>
                    <a:pt x="78" y="0"/>
                    <a:pt x="31" y="32"/>
                    <a:pt x="17" y="86"/>
                  </a:cubicBezTo>
                  <a:cubicBezTo>
                    <a:pt x="1" y="135"/>
                    <a:pt x="34" y="201"/>
                    <a:pt x="99" y="201"/>
                  </a:cubicBezTo>
                  <a:cubicBezTo>
                    <a:pt x="426" y="299"/>
                    <a:pt x="770" y="397"/>
                    <a:pt x="1114" y="479"/>
                  </a:cubicBezTo>
                  <a:lnTo>
                    <a:pt x="1130" y="479"/>
                  </a:lnTo>
                  <a:cubicBezTo>
                    <a:pt x="1179" y="479"/>
                    <a:pt x="1228" y="446"/>
                    <a:pt x="1228" y="397"/>
                  </a:cubicBezTo>
                  <a:cubicBezTo>
                    <a:pt x="1245" y="348"/>
                    <a:pt x="1212" y="282"/>
                    <a:pt x="1163" y="266"/>
                  </a:cubicBezTo>
                  <a:cubicBezTo>
                    <a:pt x="819" y="184"/>
                    <a:pt x="475" y="102"/>
                    <a:pt x="148" y="4"/>
                  </a:cubicBezTo>
                  <a:cubicBezTo>
                    <a:pt x="140" y="1"/>
                    <a:pt x="131" y="0"/>
                    <a:pt x="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15"/>
            <p:cNvSpPr/>
            <p:nvPr/>
          </p:nvSpPr>
          <p:spPr>
            <a:xfrm rot="10800000" flipH="1">
              <a:off x="4858875" y="4948325"/>
              <a:ext cx="27850" cy="19500"/>
            </a:xfrm>
            <a:custGeom>
              <a:avLst/>
              <a:gdLst/>
              <a:ahLst/>
              <a:cxnLst/>
              <a:rect l="l" t="t" r="r" b="b"/>
              <a:pathLst>
                <a:path w="1114" h="780" extrusionOk="0">
                  <a:moveTo>
                    <a:pt x="992" y="1"/>
                  </a:moveTo>
                  <a:cubicBezTo>
                    <a:pt x="972" y="1"/>
                    <a:pt x="952" y="4"/>
                    <a:pt x="934" y="10"/>
                  </a:cubicBezTo>
                  <a:cubicBezTo>
                    <a:pt x="639" y="207"/>
                    <a:pt x="344" y="403"/>
                    <a:pt x="50" y="583"/>
                  </a:cubicBezTo>
                  <a:cubicBezTo>
                    <a:pt x="17" y="616"/>
                    <a:pt x="1" y="682"/>
                    <a:pt x="33" y="731"/>
                  </a:cubicBezTo>
                  <a:cubicBezTo>
                    <a:pt x="50" y="763"/>
                    <a:pt x="82" y="780"/>
                    <a:pt x="115" y="780"/>
                  </a:cubicBezTo>
                  <a:cubicBezTo>
                    <a:pt x="132" y="780"/>
                    <a:pt x="148" y="780"/>
                    <a:pt x="181" y="763"/>
                  </a:cubicBezTo>
                  <a:cubicBezTo>
                    <a:pt x="459" y="567"/>
                    <a:pt x="754" y="387"/>
                    <a:pt x="1048" y="191"/>
                  </a:cubicBezTo>
                  <a:cubicBezTo>
                    <a:pt x="1097" y="158"/>
                    <a:pt x="1114" y="92"/>
                    <a:pt x="1081" y="43"/>
                  </a:cubicBezTo>
                  <a:cubicBezTo>
                    <a:pt x="1060" y="12"/>
                    <a:pt x="1026" y="1"/>
                    <a:pt x="9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15"/>
            <p:cNvSpPr/>
            <p:nvPr/>
          </p:nvSpPr>
          <p:spPr>
            <a:xfrm rot="10800000" flipH="1">
              <a:off x="2884425" y="4943825"/>
              <a:ext cx="31125" cy="10350"/>
            </a:xfrm>
            <a:custGeom>
              <a:avLst/>
              <a:gdLst/>
              <a:ahLst/>
              <a:cxnLst/>
              <a:rect l="l" t="t" r="r" b="b"/>
              <a:pathLst>
                <a:path w="1245" h="414" extrusionOk="0">
                  <a:moveTo>
                    <a:pt x="99" y="0"/>
                  </a:moveTo>
                  <a:cubicBezTo>
                    <a:pt x="50" y="0"/>
                    <a:pt x="14" y="30"/>
                    <a:pt x="1" y="70"/>
                  </a:cubicBezTo>
                  <a:cubicBezTo>
                    <a:pt x="1" y="136"/>
                    <a:pt x="34" y="185"/>
                    <a:pt x="83" y="201"/>
                  </a:cubicBezTo>
                  <a:cubicBezTo>
                    <a:pt x="426" y="267"/>
                    <a:pt x="770" y="348"/>
                    <a:pt x="1114" y="414"/>
                  </a:cubicBezTo>
                  <a:lnTo>
                    <a:pt x="1130" y="414"/>
                  </a:lnTo>
                  <a:cubicBezTo>
                    <a:pt x="1179" y="414"/>
                    <a:pt x="1229" y="365"/>
                    <a:pt x="1229" y="316"/>
                  </a:cubicBezTo>
                  <a:cubicBezTo>
                    <a:pt x="1245" y="267"/>
                    <a:pt x="1212" y="217"/>
                    <a:pt x="1147" y="201"/>
                  </a:cubicBezTo>
                  <a:cubicBezTo>
                    <a:pt x="803" y="136"/>
                    <a:pt x="459" y="70"/>
                    <a:pt x="132" y="5"/>
                  </a:cubicBezTo>
                  <a:cubicBezTo>
                    <a:pt x="120" y="2"/>
                    <a:pt x="109" y="0"/>
                    <a:pt x="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15"/>
            <p:cNvSpPr/>
            <p:nvPr/>
          </p:nvSpPr>
          <p:spPr>
            <a:xfrm rot="10800000" flipH="1">
              <a:off x="3301000" y="4938500"/>
              <a:ext cx="31550" cy="5750"/>
            </a:xfrm>
            <a:custGeom>
              <a:avLst/>
              <a:gdLst/>
              <a:ahLst/>
              <a:cxnLst/>
              <a:rect l="l" t="t" r="r" b="b"/>
              <a:pathLst>
                <a:path w="1262" h="230" extrusionOk="0">
                  <a:moveTo>
                    <a:pt x="116" y="0"/>
                  </a:moveTo>
                  <a:cubicBezTo>
                    <a:pt x="50" y="0"/>
                    <a:pt x="1" y="50"/>
                    <a:pt x="1" y="99"/>
                  </a:cubicBezTo>
                  <a:cubicBezTo>
                    <a:pt x="1" y="164"/>
                    <a:pt x="50" y="213"/>
                    <a:pt x="116" y="213"/>
                  </a:cubicBezTo>
                  <a:cubicBezTo>
                    <a:pt x="459" y="213"/>
                    <a:pt x="819" y="213"/>
                    <a:pt x="1147" y="230"/>
                  </a:cubicBezTo>
                  <a:cubicBezTo>
                    <a:pt x="1212" y="230"/>
                    <a:pt x="1261" y="181"/>
                    <a:pt x="1261" y="131"/>
                  </a:cubicBezTo>
                  <a:cubicBezTo>
                    <a:pt x="1261" y="66"/>
                    <a:pt x="1212" y="17"/>
                    <a:pt x="1163" y="17"/>
                  </a:cubicBezTo>
                  <a:cubicBezTo>
                    <a:pt x="819" y="17"/>
                    <a:pt x="459"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15"/>
            <p:cNvSpPr/>
            <p:nvPr/>
          </p:nvSpPr>
          <p:spPr>
            <a:xfrm rot="10800000" flipH="1">
              <a:off x="3248625" y="4938100"/>
              <a:ext cx="31550" cy="6150"/>
            </a:xfrm>
            <a:custGeom>
              <a:avLst/>
              <a:gdLst/>
              <a:ahLst/>
              <a:cxnLst/>
              <a:rect l="l" t="t" r="r" b="b"/>
              <a:pathLst>
                <a:path w="1262" h="246" extrusionOk="0">
                  <a:moveTo>
                    <a:pt x="1163" y="0"/>
                  </a:moveTo>
                  <a:cubicBezTo>
                    <a:pt x="803" y="17"/>
                    <a:pt x="459" y="17"/>
                    <a:pt x="115" y="33"/>
                  </a:cubicBezTo>
                  <a:cubicBezTo>
                    <a:pt x="50" y="33"/>
                    <a:pt x="1" y="82"/>
                    <a:pt x="1" y="148"/>
                  </a:cubicBezTo>
                  <a:cubicBezTo>
                    <a:pt x="17" y="197"/>
                    <a:pt x="50" y="246"/>
                    <a:pt x="115" y="246"/>
                  </a:cubicBezTo>
                  <a:cubicBezTo>
                    <a:pt x="459" y="230"/>
                    <a:pt x="819" y="230"/>
                    <a:pt x="1163" y="213"/>
                  </a:cubicBezTo>
                  <a:cubicBezTo>
                    <a:pt x="1212" y="213"/>
                    <a:pt x="1261" y="164"/>
                    <a:pt x="1261" y="115"/>
                  </a:cubicBezTo>
                  <a:cubicBezTo>
                    <a:pt x="1261" y="50"/>
                    <a:pt x="1212" y="17"/>
                    <a:pt x="11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15"/>
            <p:cNvSpPr/>
            <p:nvPr/>
          </p:nvSpPr>
          <p:spPr>
            <a:xfrm rot="10800000" flipH="1">
              <a:off x="2935575" y="4936050"/>
              <a:ext cx="31550" cy="9025"/>
            </a:xfrm>
            <a:custGeom>
              <a:avLst/>
              <a:gdLst/>
              <a:ahLst/>
              <a:cxnLst/>
              <a:rect l="l" t="t" r="r" b="b"/>
              <a:pathLst>
                <a:path w="1262" h="361" extrusionOk="0">
                  <a:moveTo>
                    <a:pt x="132" y="1"/>
                  </a:moveTo>
                  <a:cubicBezTo>
                    <a:pt x="83" y="1"/>
                    <a:pt x="17" y="33"/>
                    <a:pt x="17" y="99"/>
                  </a:cubicBezTo>
                  <a:cubicBezTo>
                    <a:pt x="1" y="148"/>
                    <a:pt x="50" y="197"/>
                    <a:pt x="99" y="214"/>
                  </a:cubicBezTo>
                  <a:cubicBezTo>
                    <a:pt x="443" y="263"/>
                    <a:pt x="787" y="312"/>
                    <a:pt x="1147" y="361"/>
                  </a:cubicBezTo>
                  <a:cubicBezTo>
                    <a:pt x="1212" y="361"/>
                    <a:pt x="1245" y="312"/>
                    <a:pt x="1261" y="263"/>
                  </a:cubicBezTo>
                  <a:cubicBezTo>
                    <a:pt x="1261" y="197"/>
                    <a:pt x="1229" y="148"/>
                    <a:pt x="1163" y="148"/>
                  </a:cubicBezTo>
                  <a:cubicBezTo>
                    <a:pt x="819" y="99"/>
                    <a:pt x="476" y="50"/>
                    <a:pt x="1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15"/>
            <p:cNvSpPr/>
            <p:nvPr/>
          </p:nvSpPr>
          <p:spPr>
            <a:xfrm rot="10800000" flipH="1">
              <a:off x="3196650" y="4935625"/>
              <a:ext cx="31550" cy="6575"/>
            </a:xfrm>
            <a:custGeom>
              <a:avLst/>
              <a:gdLst/>
              <a:ahLst/>
              <a:cxnLst/>
              <a:rect l="l" t="t" r="r" b="b"/>
              <a:pathLst>
                <a:path w="1262" h="263" extrusionOk="0">
                  <a:moveTo>
                    <a:pt x="1147" y="0"/>
                  </a:moveTo>
                  <a:cubicBezTo>
                    <a:pt x="803" y="17"/>
                    <a:pt x="443" y="33"/>
                    <a:pt x="99" y="49"/>
                  </a:cubicBezTo>
                  <a:cubicBezTo>
                    <a:pt x="34" y="49"/>
                    <a:pt x="1" y="99"/>
                    <a:pt x="1" y="164"/>
                  </a:cubicBezTo>
                  <a:cubicBezTo>
                    <a:pt x="1" y="213"/>
                    <a:pt x="50" y="262"/>
                    <a:pt x="99" y="262"/>
                  </a:cubicBezTo>
                  <a:lnTo>
                    <a:pt x="116" y="262"/>
                  </a:lnTo>
                  <a:cubicBezTo>
                    <a:pt x="459" y="246"/>
                    <a:pt x="803" y="229"/>
                    <a:pt x="1147" y="213"/>
                  </a:cubicBezTo>
                  <a:cubicBezTo>
                    <a:pt x="1212" y="197"/>
                    <a:pt x="1261" y="148"/>
                    <a:pt x="1245" y="99"/>
                  </a:cubicBezTo>
                  <a:cubicBezTo>
                    <a:pt x="1245" y="33"/>
                    <a:pt x="1196" y="0"/>
                    <a:pt x="11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15"/>
            <p:cNvSpPr/>
            <p:nvPr/>
          </p:nvSpPr>
          <p:spPr>
            <a:xfrm rot="10800000" flipH="1">
              <a:off x="3353400" y="4934825"/>
              <a:ext cx="31525" cy="7450"/>
            </a:xfrm>
            <a:custGeom>
              <a:avLst/>
              <a:gdLst/>
              <a:ahLst/>
              <a:cxnLst/>
              <a:rect l="l" t="t" r="r" b="b"/>
              <a:pathLst>
                <a:path w="1261" h="298" extrusionOk="0">
                  <a:moveTo>
                    <a:pt x="90" y="0"/>
                  </a:moveTo>
                  <a:cubicBezTo>
                    <a:pt x="37" y="0"/>
                    <a:pt x="0" y="45"/>
                    <a:pt x="0" y="102"/>
                  </a:cubicBezTo>
                  <a:cubicBezTo>
                    <a:pt x="0" y="151"/>
                    <a:pt x="33" y="200"/>
                    <a:pt x="98" y="200"/>
                  </a:cubicBezTo>
                  <a:cubicBezTo>
                    <a:pt x="442" y="232"/>
                    <a:pt x="802" y="265"/>
                    <a:pt x="1130" y="298"/>
                  </a:cubicBezTo>
                  <a:lnTo>
                    <a:pt x="1146" y="298"/>
                  </a:lnTo>
                  <a:cubicBezTo>
                    <a:pt x="1195" y="298"/>
                    <a:pt x="1244" y="265"/>
                    <a:pt x="1244" y="216"/>
                  </a:cubicBezTo>
                  <a:cubicBezTo>
                    <a:pt x="1260" y="151"/>
                    <a:pt x="1211" y="102"/>
                    <a:pt x="1162" y="85"/>
                  </a:cubicBezTo>
                  <a:cubicBezTo>
                    <a:pt x="819" y="52"/>
                    <a:pt x="458" y="20"/>
                    <a:pt x="115" y="3"/>
                  </a:cubicBezTo>
                  <a:cubicBezTo>
                    <a:pt x="106" y="1"/>
                    <a:pt x="98" y="0"/>
                    <a:pt x="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15"/>
            <p:cNvSpPr/>
            <p:nvPr/>
          </p:nvSpPr>
          <p:spPr>
            <a:xfrm rot="10800000" flipH="1">
              <a:off x="3144275" y="4932775"/>
              <a:ext cx="31550" cy="6650"/>
            </a:xfrm>
            <a:custGeom>
              <a:avLst/>
              <a:gdLst/>
              <a:ahLst/>
              <a:cxnLst/>
              <a:rect l="l" t="t" r="r" b="b"/>
              <a:pathLst>
                <a:path w="1262" h="266" extrusionOk="0">
                  <a:moveTo>
                    <a:pt x="1172" y="1"/>
                  </a:moveTo>
                  <a:cubicBezTo>
                    <a:pt x="1164" y="1"/>
                    <a:pt x="1155" y="2"/>
                    <a:pt x="1147" y="4"/>
                  </a:cubicBezTo>
                  <a:cubicBezTo>
                    <a:pt x="803" y="20"/>
                    <a:pt x="459" y="37"/>
                    <a:pt x="99" y="53"/>
                  </a:cubicBezTo>
                  <a:cubicBezTo>
                    <a:pt x="50" y="53"/>
                    <a:pt x="1" y="102"/>
                    <a:pt x="1" y="168"/>
                  </a:cubicBezTo>
                  <a:cubicBezTo>
                    <a:pt x="17" y="217"/>
                    <a:pt x="50" y="266"/>
                    <a:pt x="115" y="266"/>
                  </a:cubicBezTo>
                  <a:cubicBezTo>
                    <a:pt x="459" y="249"/>
                    <a:pt x="819" y="217"/>
                    <a:pt x="1163" y="200"/>
                  </a:cubicBezTo>
                  <a:cubicBezTo>
                    <a:pt x="1212" y="200"/>
                    <a:pt x="1261" y="151"/>
                    <a:pt x="1261" y="102"/>
                  </a:cubicBezTo>
                  <a:cubicBezTo>
                    <a:pt x="1261" y="45"/>
                    <a:pt x="1224" y="1"/>
                    <a:pt x="11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15"/>
            <p:cNvSpPr/>
            <p:nvPr/>
          </p:nvSpPr>
          <p:spPr>
            <a:xfrm rot="10800000" flipH="1">
              <a:off x="2987550" y="4931550"/>
              <a:ext cx="31550" cy="7375"/>
            </a:xfrm>
            <a:custGeom>
              <a:avLst/>
              <a:gdLst/>
              <a:ahLst/>
              <a:cxnLst/>
              <a:rect l="l" t="t" r="r" b="b"/>
              <a:pathLst>
                <a:path w="1262" h="295" extrusionOk="0">
                  <a:moveTo>
                    <a:pt x="132" y="0"/>
                  </a:moveTo>
                  <a:cubicBezTo>
                    <a:pt x="66" y="0"/>
                    <a:pt x="17" y="49"/>
                    <a:pt x="17" y="98"/>
                  </a:cubicBezTo>
                  <a:cubicBezTo>
                    <a:pt x="1" y="164"/>
                    <a:pt x="50" y="213"/>
                    <a:pt x="99" y="213"/>
                  </a:cubicBezTo>
                  <a:cubicBezTo>
                    <a:pt x="459" y="246"/>
                    <a:pt x="803" y="262"/>
                    <a:pt x="1147" y="295"/>
                  </a:cubicBezTo>
                  <a:lnTo>
                    <a:pt x="1163" y="295"/>
                  </a:lnTo>
                  <a:cubicBezTo>
                    <a:pt x="1212" y="295"/>
                    <a:pt x="1261" y="246"/>
                    <a:pt x="1261" y="197"/>
                  </a:cubicBezTo>
                  <a:cubicBezTo>
                    <a:pt x="1261" y="131"/>
                    <a:pt x="1212" y="82"/>
                    <a:pt x="1163" y="82"/>
                  </a:cubicBezTo>
                  <a:cubicBezTo>
                    <a:pt x="819" y="66"/>
                    <a:pt x="459" y="33"/>
                    <a:pt x="1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15"/>
            <p:cNvSpPr/>
            <p:nvPr/>
          </p:nvSpPr>
          <p:spPr>
            <a:xfrm rot="10800000" flipH="1">
              <a:off x="3092325" y="4930725"/>
              <a:ext cx="31125" cy="6150"/>
            </a:xfrm>
            <a:custGeom>
              <a:avLst/>
              <a:gdLst/>
              <a:ahLst/>
              <a:cxnLst/>
              <a:rect l="l" t="t" r="r" b="b"/>
              <a:pathLst>
                <a:path w="1245" h="246" extrusionOk="0">
                  <a:moveTo>
                    <a:pt x="1146" y="0"/>
                  </a:moveTo>
                  <a:cubicBezTo>
                    <a:pt x="786" y="16"/>
                    <a:pt x="442" y="16"/>
                    <a:pt x="98" y="33"/>
                  </a:cubicBezTo>
                  <a:cubicBezTo>
                    <a:pt x="33" y="33"/>
                    <a:pt x="0" y="82"/>
                    <a:pt x="0" y="131"/>
                  </a:cubicBezTo>
                  <a:cubicBezTo>
                    <a:pt x="0" y="197"/>
                    <a:pt x="49" y="246"/>
                    <a:pt x="98" y="246"/>
                  </a:cubicBezTo>
                  <a:cubicBezTo>
                    <a:pt x="458" y="229"/>
                    <a:pt x="802" y="213"/>
                    <a:pt x="1146" y="213"/>
                  </a:cubicBezTo>
                  <a:cubicBezTo>
                    <a:pt x="1211" y="197"/>
                    <a:pt x="1244" y="147"/>
                    <a:pt x="1244" y="98"/>
                  </a:cubicBezTo>
                  <a:cubicBezTo>
                    <a:pt x="1244" y="33"/>
                    <a:pt x="1195" y="0"/>
                    <a:pt x="1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15"/>
            <p:cNvSpPr/>
            <p:nvPr/>
          </p:nvSpPr>
          <p:spPr>
            <a:xfrm rot="10800000" flipH="1">
              <a:off x="3039925" y="4930325"/>
              <a:ext cx="31550" cy="5750"/>
            </a:xfrm>
            <a:custGeom>
              <a:avLst/>
              <a:gdLst/>
              <a:ahLst/>
              <a:cxnLst/>
              <a:rect l="l" t="t" r="r" b="b"/>
              <a:pathLst>
                <a:path w="1262" h="230" extrusionOk="0">
                  <a:moveTo>
                    <a:pt x="115" y="1"/>
                  </a:moveTo>
                  <a:cubicBezTo>
                    <a:pt x="50" y="17"/>
                    <a:pt x="1" y="50"/>
                    <a:pt x="1" y="115"/>
                  </a:cubicBezTo>
                  <a:cubicBezTo>
                    <a:pt x="1" y="165"/>
                    <a:pt x="50" y="214"/>
                    <a:pt x="99" y="214"/>
                  </a:cubicBezTo>
                  <a:lnTo>
                    <a:pt x="148" y="214"/>
                  </a:lnTo>
                  <a:cubicBezTo>
                    <a:pt x="426" y="214"/>
                    <a:pt x="705" y="230"/>
                    <a:pt x="983" y="230"/>
                  </a:cubicBezTo>
                  <a:lnTo>
                    <a:pt x="1147" y="230"/>
                  </a:lnTo>
                  <a:cubicBezTo>
                    <a:pt x="1212" y="230"/>
                    <a:pt x="1261" y="181"/>
                    <a:pt x="1261" y="115"/>
                  </a:cubicBezTo>
                  <a:cubicBezTo>
                    <a:pt x="1261" y="66"/>
                    <a:pt x="1212" y="17"/>
                    <a:pt x="1147" y="17"/>
                  </a:cubicBezTo>
                  <a:lnTo>
                    <a:pt x="983" y="17"/>
                  </a:lnTo>
                  <a:cubicBezTo>
                    <a:pt x="705" y="17"/>
                    <a:pt x="426" y="17"/>
                    <a:pt x="1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15"/>
            <p:cNvSpPr/>
            <p:nvPr/>
          </p:nvSpPr>
          <p:spPr>
            <a:xfrm rot="10800000" flipH="1">
              <a:off x="3404950" y="4926225"/>
              <a:ext cx="31525" cy="10250"/>
            </a:xfrm>
            <a:custGeom>
              <a:avLst/>
              <a:gdLst/>
              <a:ahLst/>
              <a:cxnLst/>
              <a:rect l="l" t="t" r="r" b="b"/>
              <a:pathLst>
                <a:path w="1261" h="410" extrusionOk="0">
                  <a:moveTo>
                    <a:pt x="131" y="0"/>
                  </a:moveTo>
                  <a:cubicBezTo>
                    <a:pt x="66" y="0"/>
                    <a:pt x="17" y="33"/>
                    <a:pt x="17" y="99"/>
                  </a:cubicBezTo>
                  <a:cubicBezTo>
                    <a:pt x="1" y="148"/>
                    <a:pt x="50" y="197"/>
                    <a:pt x="99" y="213"/>
                  </a:cubicBezTo>
                  <a:cubicBezTo>
                    <a:pt x="442" y="262"/>
                    <a:pt x="786" y="328"/>
                    <a:pt x="1114" y="410"/>
                  </a:cubicBezTo>
                  <a:lnTo>
                    <a:pt x="1146" y="410"/>
                  </a:lnTo>
                  <a:cubicBezTo>
                    <a:pt x="1195" y="410"/>
                    <a:pt x="1228" y="377"/>
                    <a:pt x="1245" y="328"/>
                  </a:cubicBezTo>
                  <a:cubicBezTo>
                    <a:pt x="1261" y="262"/>
                    <a:pt x="1228" y="213"/>
                    <a:pt x="1163" y="197"/>
                  </a:cubicBezTo>
                  <a:cubicBezTo>
                    <a:pt x="835" y="131"/>
                    <a:pt x="475" y="66"/>
                    <a:pt x="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15"/>
            <p:cNvSpPr/>
            <p:nvPr/>
          </p:nvSpPr>
          <p:spPr>
            <a:xfrm rot="10800000" flipH="1">
              <a:off x="4815900" y="4918025"/>
              <a:ext cx="27450" cy="20650"/>
            </a:xfrm>
            <a:custGeom>
              <a:avLst/>
              <a:gdLst/>
              <a:ahLst/>
              <a:cxnLst/>
              <a:rect l="l" t="t" r="r" b="b"/>
              <a:pathLst>
                <a:path w="1098" h="826" extrusionOk="0">
                  <a:moveTo>
                    <a:pt x="989" y="0"/>
                  </a:moveTo>
                  <a:cubicBezTo>
                    <a:pt x="965" y="0"/>
                    <a:pt x="940" y="8"/>
                    <a:pt x="918" y="23"/>
                  </a:cubicBezTo>
                  <a:cubicBezTo>
                    <a:pt x="623" y="219"/>
                    <a:pt x="345" y="432"/>
                    <a:pt x="66" y="629"/>
                  </a:cubicBezTo>
                  <a:cubicBezTo>
                    <a:pt x="17" y="661"/>
                    <a:pt x="1" y="727"/>
                    <a:pt x="50" y="776"/>
                  </a:cubicBezTo>
                  <a:cubicBezTo>
                    <a:pt x="66" y="809"/>
                    <a:pt x="99" y="825"/>
                    <a:pt x="132" y="825"/>
                  </a:cubicBezTo>
                  <a:cubicBezTo>
                    <a:pt x="148" y="825"/>
                    <a:pt x="165" y="809"/>
                    <a:pt x="197" y="809"/>
                  </a:cubicBezTo>
                  <a:cubicBezTo>
                    <a:pt x="476" y="596"/>
                    <a:pt x="754" y="383"/>
                    <a:pt x="1032" y="187"/>
                  </a:cubicBezTo>
                  <a:cubicBezTo>
                    <a:pt x="1081" y="154"/>
                    <a:pt x="1098" y="88"/>
                    <a:pt x="1065" y="39"/>
                  </a:cubicBezTo>
                  <a:cubicBezTo>
                    <a:pt x="1047" y="12"/>
                    <a:pt x="1019" y="0"/>
                    <a:pt x="9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15"/>
            <p:cNvSpPr/>
            <p:nvPr/>
          </p:nvSpPr>
          <p:spPr>
            <a:xfrm rot="10800000" flipH="1">
              <a:off x="3456100" y="4912300"/>
              <a:ext cx="30725" cy="12825"/>
            </a:xfrm>
            <a:custGeom>
              <a:avLst/>
              <a:gdLst/>
              <a:ahLst/>
              <a:cxnLst/>
              <a:rect l="l" t="t" r="r" b="b"/>
              <a:pathLst>
                <a:path w="1229" h="513" extrusionOk="0">
                  <a:moveTo>
                    <a:pt x="106" y="1"/>
                  </a:moveTo>
                  <a:cubicBezTo>
                    <a:pt x="66" y="1"/>
                    <a:pt x="30" y="30"/>
                    <a:pt x="17" y="70"/>
                  </a:cubicBezTo>
                  <a:cubicBezTo>
                    <a:pt x="1" y="119"/>
                    <a:pt x="33" y="185"/>
                    <a:pt x="82" y="201"/>
                  </a:cubicBezTo>
                  <a:cubicBezTo>
                    <a:pt x="312" y="267"/>
                    <a:pt x="541" y="332"/>
                    <a:pt x="754" y="414"/>
                  </a:cubicBezTo>
                  <a:cubicBezTo>
                    <a:pt x="868" y="447"/>
                    <a:pt x="966" y="479"/>
                    <a:pt x="1081" y="512"/>
                  </a:cubicBezTo>
                  <a:lnTo>
                    <a:pt x="1114" y="512"/>
                  </a:lnTo>
                  <a:cubicBezTo>
                    <a:pt x="1146" y="512"/>
                    <a:pt x="1195" y="496"/>
                    <a:pt x="1212" y="447"/>
                  </a:cubicBezTo>
                  <a:cubicBezTo>
                    <a:pt x="1228" y="398"/>
                    <a:pt x="1195" y="332"/>
                    <a:pt x="1146" y="316"/>
                  </a:cubicBezTo>
                  <a:cubicBezTo>
                    <a:pt x="1032" y="283"/>
                    <a:pt x="934" y="234"/>
                    <a:pt x="819" y="201"/>
                  </a:cubicBezTo>
                  <a:cubicBezTo>
                    <a:pt x="606" y="136"/>
                    <a:pt x="377" y="70"/>
                    <a:pt x="132" y="5"/>
                  </a:cubicBezTo>
                  <a:cubicBezTo>
                    <a:pt x="123" y="2"/>
                    <a:pt x="114" y="1"/>
                    <a:pt x="1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15"/>
            <p:cNvSpPr/>
            <p:nvPr/>
          </p:nvSpPr>
          <p:spPr>
            <a:xfrm rot="10800000" flipH="1">
              <a:off x="3505200" y="4891850"/>
              <a:ext cx="29900" cy="16125"/>
            </a:xfrm>
            <a:custGeom>
              <a:avLst/>
              <a:gdLst/>
              <a:ahLst/>
              <a:cxnLst/>
              <a:rect l="l" t="t" r="r" b="b"/>
              <a:pathLst>
                <a:path w="1196" h="645" extrusionOk="0">
                  <a:moveTo>
                    <a:pt x="118" y="0"/>
                  </a:moveTo>
                  <a:cubicBezTo>
                    <a:pt x="75" y="0"/>
                    <a:pt x="42" y="19"/>
                    <a:pt x="17" y="55"/>
                  </a:cubicBezTo>
                  <a:cubicBezTo>
                    <a:pt x="1" y="121"/>
                    <a:pt x="34" y="170"/>
                    <a:pt x="83" y="203"/>
                  </a:cubicBezTo>
                  <a:cubicBezTo>
                    <a:pt x="394" y="334"/>
                    <a:pt x="705" y="481"/>
                    <a:pt x="1032" y="628"/>
                  </a:cubicBezTo>
                  <a:cubicBezTo>
                    <a:pt x="1048" y="628"/>
                    <a:pt x="1048" y="645"/>
                    <a:pt x="1065" y="645"/>
                  </a:cubicBezTo>
                  <a:cubicBezTo>
                    <a:pt x="1114" y="645"/>
                    <a:pt x="1147" y="612"/>
                    <a:pt x="1163" y="579"/>
                  </a:cubicBezTo>
                  <a:cubicBezTo>
                    <a:pt x="1196" y="530"/>
                    <a:pt x="1163" y="465"/>
                    <a:pt x="1114" y="432"/>
                  </a:cubicBezTo>
                  <a:cubicBezTo>
                    <a:pt x="803" y="285"/>
                    <a:pt x="475" y="137"/>
                    <a:pt x="164" y="6"/>
                  </a:cubicBezTo>
                  <a:cubicBezTo>
                    <a:pt x="148" y="2"/>
                    <a:pt x="133"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15"/>
            <p:cNvSpPr/>
            <p:nvPr/>
          </p:nvSpPr>
          <p:spPr>
            <a:xfrm rot="10800000" flipH="1">
              <a:off x="4775000" y="4886125"/>
              <a:ext cx="26200" cy="21450"/>
            </a:xfrm>
            <a:custGeom>
              <a:avLst/>
              <a:gdLst/>
              <a:ahLst/>
              <a:cxnLst/>
              <a:rect l="l" t="t" r="r" b="b"/>
              <a:pathLst>
                <a:path w="1048" h="858" extrusionOk="0">
                  <a:moveTo>
                    <a:pt x="939" y="0"/>
                  </a:moveTo>
                  <a:cubicBezTo>
                    <a:pt x="915" y="0"/>
                    <a:pt x="890" y="8"/>
                    <a:pt x="868" y="23"/>
                  </a:cubicBezTo>
                  <a:cubicBezTo>
                    <a:pt x="589" y="236"/>
                    <a:pt x="327" y="465"/>
                    <a:pt x="49" y="678"/>
                  </a:cubicBezTo>
                  <a:cubicBezTo>
                    <a:pt x="0" y="710"/>
                    <a:pt x="0" y="776"/>
                    <a:pt x="33" y="825"/>
                  </a:cubicBezTo>
                  <a:cubicBezTo>
                    <a:pt x="49" y="858"/>
                    <a:pt x="82" y="858"/>
                    <a:pt x="115" y="858"/>
                  </a:cubicBezTo>
                  <a:cubicBezTo>
                    <a:pt x="131" y="858"/>
                    <a:pt x="164" y="858"/>
                    <a:pt x="180" y="841"/>
                  </a:cubicBezTo>
                  <a:cubicBezTo>
                    <a:pt x="458" y="612"/>
                    <a:pt x="720" y="399"/>
                    <a:pt x="999" y="187"/>
                  </a:cubicBezTo>
                  <a:cubicBezTo>
                    <a:pt x="1048" y="154"/>
                    <a:pt x="1048" y="88"/>
                    <a:pt x="1015" y="39"/>
                  </a:cubicBezTo>
                  <a:cubicBezTo>
                    <a:pt x="997" y="12"/>
                    <a:pt x="969" y="0"/>
                    <a:pt x="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15"/>
            <p:cNvSpPr/>
            <p:nvPr/>
          </p:nvSpPr>
          <p:spPr>
            <a:xfrm rot="10800000" flipH="1">
              <a:off x="3552275" y="4866875"/>
              <a:ext cx="28650" cy="18450"/>
            </a:xfrm>
            <a:custGeom>
              <a:avLst/>
              <a:gdLst/>
              <a:ahLst/>
              <a:cxnLst/>
              <a:rect l="l" t="t" r="r" b="b"/>
              <a:pathLst>
                <a:path w="1146" h="738" extrusionOk="0">
                  <a:moveTo>
                    <a:pt x="112" y="1"/>
                  </a:moveTo>
                  <a:cubicBezTo>
                    <a:pt x="77" y="1"/>
                    <a:pt x="44" y="22"/>
                    <a:pt x="33" y="66"/>
                  </a:cubicBezTo>
                  <a:cubicBezTo>
                    <a:pt x="0" y="115"/>
                    <a:pt x="17" y="181"/>
                    <a:pt x="66" y="197"/>
                  </a:cubicBezTo>
                  <a:cubicBezTo>
                    <a:pt x="360" y="361"/>
                    <a:pt x="655" y="541"/>
                    <a:pt x="966" y="721"/>
                  </a:cubicBezTo>
                  <a:cubicBezTo>
                    <a:pt x="982" y="737"/>
                    <a:pt x="999" y="737"/>
                    <a:pt x="1015" y="737"/>
                  </a:cubicBezTo>
                  <a:cubicBezTo>
                    <a:pt x="1048" y="737"/>
                    <a:pt x="1097" y="721"/>
                    <a:pt x="1113" y="688"/>
                  </a:cubicBezTo>
                  <a:cubicBezTo>
                    <a:pt x="1146" y="639"/>
                    <a:pt x="1130" y="573"/>
                    <a:pt x="1080" y="541"/>
                  </a:cubicBezTo>
                  <a:cubicBezTo>
                    <a:pt x="769" y="361"/>
                    <a:pt x="458" y="181"/>
                    <a:pt x="164" y="17"/>
                  </a:cubicBezTo>
                  <a:cubicBezTo>
                    <a:pt x="147" y="6"/>
                    <a:pt x="129"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15"/>
            <p:cNvSpPr/>
            <p:nvPr/>
          </p:nvSpPr>
          <p:spPr>
            <a:xfrm rot="10800000" flipH="1">
              <a:off x="4734875" y="4852150"/>
              <a:ext cx="25825" cy="22275"/>
            </a:xfrm>
            <a:custGeom>
              <a:avLst/>
              <a:gdLst/>
              <a:ahLst/>
              <a:cxnLst/>
              <a:rect l="l" t="t" r="r" b="b"/>
              <a:pathLst>
                <a:path w="1033" h="891" extrusionOk="0">
                  <a:moveTo>
                    <a:pt x="924" y="0"/>
                  </a:moveTo>
                  <a:cubicBezTo>
                    <a:pt x="900" y="0"/>
                    <a:pt x="874" y="8"/>
                    <a:pt x="852" y="23"/>
                  </a:cubicBezTo>
                  <a:cubicBezTo>
                    <a:pt x="590" y="252"/>
                    <a:pt x="312" y="481"/>
                    <a:pt x="50" y="710"/>
                  </a:cubicBezTo>
                  <a:cubicBezTo>
                    <a:pt x="17" y="743"/>
                    <a:pt x="1" y="809"/>
                    <a:pt x="50" y="841"/>
                  </a:cubicBezTo>
                  <a:cubicBezTo>
                    <a:pt x="66" y="874"/>
                    <a:pt x="99" y="890"/>
                    <a:pt x="116" y="890"/>
                  </a:cubicBezTo>
                  <a:cubicBezTo>
                    <a:pt x="148" y="890"/>
                    <a:pt x="165" y="874"/>
                    <a:pt x="197" y="858"/>
                  </a:cubicBezTo>
                  <a:cubicBezTo>
                    <a:pt x="459" y="628"/>
                    <a:pt x="721" y="399"/>
                    <a:pt x="983" y="187"/>
                  </a:cubicBezTo>
                  <a:cubicBezTo>
                    <a:pt x="1032" y="137"/>
                    <a:pt x="1032" y="72"/>
                    <a:pt x="999" y="39"/>
                  </a:cubicBezTo>
                  <a:cubicBezTo>
                    <a:pt x="981" y="12"/>
                    <a:pt x="953" y="0"/>
                    <a:pt x="9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15"/>
            <p:cNvSpPr/>
            <p:nvPr/>
          </p:nvSpPr>
          <p:spPr>
            <a:xfrm rot="10800000" flipH="1">
              <a:off x="3596875" y="4838250"/>
              <a:ext cx="27425" cy="19825"/>
            </a:xfrm>
            <a:custGeom>
              <a:avLst/>
              <a:gdLst/>
              <a:ahLst/>
              <a:cxnLst/>
              <a:rect l="l" t="t" r="r" b="b"/>
              <a:pathLst>
                <a:path w="1097" h="793" extrusionOk="0">
                  <a:moveTo>
                    <a:pt x="109" y="1"/>
                  </a:moveTo>
                  <a:cubicBezTo>
                    <a:pt x="79" y="1"/>
                    <a:pt x="51" y="13"/>
                    <a:pt x="33" y="40"/>
                  </a:cubicBezTo>
                  <a:cubicBezTo>
                    <a:pt x="0" y="89"/>
                    <a:pt x="17" y="155"/>
                    <a:pt x="66" y="187"/>
                  </a:cubicBezTo>
                  <a:cubicBezTo>
                    <a:pt x="344" y="367"/>
                    <a:pt x="622" y="564"/>
                    <a:pt x="917" y="777"/>
                  </a:cubicBezTo>
                  <a:cubicBezTo>
                    <a:pt x="933" y="793"/>
                    <a:pt x="966" y="793"/>
                    <a:pt x="982" y="793"/>
                  </a:cubicBezTo>
                  <a:cubicBezTo>
                    <a:pt x="1015" y="793"/>
                    <a:pt x="1048" y="777"/>
                    <a:pt x="1064" y="760"/>
                  </a:cubicBezTo>
                  <a:cubicBezTo>
                    <a:pt x="1097" y="711"/>
                    <a:pt x="1081" y="646"/>
                    <a:pt x="1048" y="613"/>
                  </a:cubicBezTo>
                  <a:cubicBezTo>
                    <a:pt x="753" y="400"/>
                    <a:pt x="459" y="204"/>
                    <a:pt x="180" y="24"/>
                  </a:cubicBezTo>
                  <a:cubicBezTo>
                    <a:pt x="158" y="9"/>
                    <a:pt x="133" y="1"/>
                    <a:pt x="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15"/>
            <p:cNvSpPr/>
            <p:nvPr/>
          </p:nvSpPr>
          <p:spPr>
            <a:xfrm rot="10800000" flipH="1">
              <a:off x="4695600" y="4817775"/>
              <a:ext cx="25800" cy="22500"/>
            </a:xfrm>
            <a:custGeom>
              <a:avLst/>
              <a:gdLst/>
              <a:ahLst/>
              <a:cxnLst/>
              <a:rect l="l" t="t" r="r" b="b"/>
              <a:pathLst>
                <a:path w="1032" h="900" extrusionOk="0">
                  <a:moveTo>
                    <a:pt x="907" y="1"/>
                  </a:moveTo>
                  <a:cubicBezTo>
                    <a:pt x="883" y="1"/>
                    <a:pt x="858" y="10"/>
                    <a:pt x="835" y="32"/>
                  </a:cubicBezTo>
                  <a:cubicBezTo>
                    <a:pt x="573" y="261"/>
                    <a:pt x="312" y="490"/>
                    <a:pt x="50" y="719"/>
                  </a:cubicBezTo>
                  <a:cubicBezTo>
                    <a:pt x="17" y="752"/>
                    <a:pt x="1" y="817"/>
                    <a:pt x="50" y="867"/>
                  </a:cubicBezTo>
                  <a:cubicBezTo>
                    <a:pt x="66" y="883"/>
                    <a:pt x="99" y="899"/>
                    <a:pt x="132" y="899"/>
                  </a:cubicBezTo>
                  <a:cubicBezTo>
                    <a:pt x="148" y="899"/>
                    <a:pt x="181" y="899"/>
                    <a:pt x="197" y="883"/>
                  </a:cubicBezTo>
                  <a:cubicBezTo>
                    <a:pt x="459" y="637"/>
                    <a:pt x="721" y="408"/>
                    <a:pt x="983" y="179"/>
                  </a:cubicBezTo>
                  <a:cubicBezTo>
                    <a:pt x="1015" y="146"/>
                    <a:pt x="1032" y="81"/>
                    <a:pt x="983" y="32"/>
                  </a:cubicBezTo>
                  <a:cubicBezTo>
                    <a:pt x="965" y="14"/>
                    <a:pt x="937" y="1"/>
                    <a:pt x="9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15"/>
            <p:cNvSpPr/>
            <p:nvPr/>
          </p:nvSpPr>
          <p:spPr>
            <a:xfrm rot="10800000" flipH="1">
              <a:off x="3639425" y="4807150"/>
              <a:ext cx="27025" cy="20900"/>
            </a:xfrm>
            <a:custGeom>
              <a:avLst/>
              <a:gdLst/>
              <a:ahLst/>
              <a:cxnLst/>
              <a:rect l="l" t="t" r="r" b="b"/>
              <a:pathLst>
                <a:path w="1081" h="836" extrusionOk="0">
                  <a:moveTo>
                    <a:pt x="128" y="0"/>
                  </a:moveTo>
                  <a:cubicBezTo>
                    <a:pt x="97" y="0"/>
                    <a:pt x="65" y="19"/>
                    <a:pt x="33" y="50"/>
                  </a:cubicBezTo>
                  <a:cubicBezTo>
                    <a:pt x="1" y="83"/>
                    <a:pt x="17" y="165"/>
                    <a:pt x="66" y="198"/>
                  </a:cubicBezTo>
                  <a:cubicBezTo>
                    <a:pt x="344" y="394"/>
                    <a:pt x="623" y="607"/>
                    <a:pt x="885" y="820"/>
                  </a:cubicBezTo>
                  <a:cubicBezTo>
                    <a:pt x="917" y="836"/>
                    <a:pt x="934" y="836"/>
                    <a:pt x="950" y="836"/>
                  </a:cubicBezTo>
                  <a:cubicBezTo>
                    <a:pt x="983" y="836"/>
                    <a:pt x="1015" y="836"/>
                    <a:pt x="1032" y="803"/>
                  </a:cubicBezTo>
                  <a:cubicBezTo>
                    <a:pt x="1081" y="754"/>
                    <a:pt x="1065" y="689"/>
                    <a:pt x="1015" y="656"/>
                  </a:cubicBezTo>
                  <a:cubicBezTo>
                    <a:pt x="737" y="443"/>
                    <a:pt x="459" y="230"/>
                    <a:pt x="181" y="17"/>
                  </a:cubicBezTo>
                  <a:cubicBezTo>
                    <a:pt x="163" y="6"/>
                    <a:pt x="146" y="0"/>
                    <a:pt x="1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15"/>
            <p:cNvSpPr/>
            <p:nvPr/>
          </p:nvSpPr>
          <p:spPr>
            <a:xfrm rot="10800000" flipH="1">
              <a:off x="4656725" y="4783000"/>
              <a:ext cx="25400" cy="22625"/>
            </a:xfrm>
            <a:custGeom>
              <a:avLst/>
              <a:gdLst/>
              <a:ahLst/>
              <a:cxnLst/>
              <a:rect l="l" t="t" r="r" b="b"/>
              <a:pathLst>
                <a:path w="1016" h="905" extrusionOk="0">
                  <a:moveTo>
                    <a:pt x="903" y="0"/>
                  </a:moveTo>
                  <a:cubicBezTo>
                    <a:pt x="876" y="0"/>
                    <a:pt x="852" y="13"/>
                    <a:pt x="835" y="37"/>
                  </a:cubicBezTo>
                  <a:cubicBezTo>
                    <a:pt x="573" y="266"/>
                    <a:pt x="312" y="495"/>
                    <a:pt x="50" y="725"/>
                  </a:cubicBezTo>
                  <a:cubicBezTo>
                    <a:pt x="1" y="757"/>
                    <a:pt x="1" y="823"/>
                    <a:pt x="33" y="872"/>
                  </a:cubicBezTo>
                  <a:cubicBezTo>
                    <a:pt x="66" y="888"/>
                    <a:pt x="99" y="905"/>
                    <a:pt x="115" y="905"/>
                  </a:cubicBezTo>
                  <a:cubicBezTo>
                    <a:pt x="148" y="905"/>
                    <a:pt x="164" y="905"/>
                    <a:pt x="197" y="872"/>
                  </a:cubicBezTo>
                  <a:cubicBezTo>
                    <a:pt x="443" y="643"/>
                    <a:pt x="704" y="414"/>
                    <a:pt x="966" y="184"/>
                  </a:cubicBezTo>
                  <a:cubicBezTo>
                    <a:pt x="1015" y="152"/>
                    <a:pt x="1015" y="86"/>
                    <a:pt x="983" y="37"/>
                  </a:cubicBezTo>
                  <a:cubicBezTo>
                    <a:pt x="958" y="13"/>
                    <a:pt x="929" y="0"/>
                    <a:pt x="9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5"/>
            <p:cNvSpPr/>
            <p:nvPr/>
          </p:nvSpPr>
          <p:spPr>
            <a:xfrm rot="10800000" flipH="1">
              <a:off x="3680750" y="4774400"/>
              <a:ext cx="26625" cy="21725"/>
            </a:xfrm>
            <a:custGeom>
              <a:avLst/>
              <a:gdLst/>
              <a:ahLst/>
              <a:cxnLst/>
              <a:rect l="l" t="t" r="r" b="b"/>
              <a:pathLst>
                <a:path w="1065" h="869" extrusionOk="0">
                  <a:moveTo>
                    <a:pt x="141" y="0"/>
                  </a:moveTo>
                  <a:cubicBezTo>
                    <a:pt x="106" y="0"/>
                    <a:pt x="71" y="18"/>
                    <a:pt x="50" y="50"/>
                  </a:cubicBezTo>
                  <a:cubicBezTo>
                    <a:pt x="1" y="83"/>
                    <a:pt x="17" y="148"/>
                    <a:pt x="66" y="181"/>
                  </a:cubicBezTo>
                  <a:cubicBezTo>
                    <a:pt x="328" y="410"/>
                    <a:pt x="606" y="623"/>
                    <a:pt x="868" y="836"/>
                  </a:cubicBezTo>
                  <a:cubicBezTo>
                    <a:pt x="901" y="852"/>
                    <a:pt x="917" y="868"/>
                    <a:pt x="934" y="868"/>
                  </a:cubicBezTo>
                  <a:cubicBezTo>
                    <a:pt x="967" y="868"/>
                    <a:pt x="999" y="852"/>
                    <a:pt x="1016" y="819"/>
                  </a:cubicBezTo>
                  <a:cubicBezTo>
                    <a:pt x="1065" y="787"/>
                    <a:pt x="1048" y="721"/>
                    <a:pt x="999" y="672"/>
                  </a:cubicBezTo>
                  <a:cubicBezTo>
                    <a:pt x="737" y="459"/>
                    <a:pt x="459" y="246"/>
                    <a:pt x="197" y="17"/>
                  </a:cubicBezTo>
                  <a:cubicBezTo>
                    <a:pt x="180" y="6"/>
                    <a:pt x="160" y="0"/>
                    <a:pt x="1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5"/>
            <p:cNvSpPr/>
            <p:nvPr/>
          </p:nvSpPr>
          <p:spPr>
            <a:xfrm rot="10800000" flipH="1">
              <a:off x="4617450" y="4748625"/>
              <a:ext cx="25400" cy="22275"/>
            </a:xfrm>
            <a:custGeom>
              <a:avLst/>
              <a:gdLst/>
              <a:ahLst/>
              <a:cxnLst/>
              <a:rect l="l" t="t" r="r" b="b"/>
              <a:pathLst>
                <a:path w="1016" h="891" extrusionOk="0">
                  <a:moveTo>
                    <a:pt x="907" y="0"/>
                  </a:moveTo>
                  <a:cubicBezTo>
                    <a:pt x="882" y="0"/>
                    <a:pt x="857" y="8"/>
                    <a:pt x="835" y="23"/>
                  </a:cubicBezTo>
                  <a:cubicBezTo>
                    <a:pt x="573" y="252"/>
                    <a:pt x="311" y="481"/>
                    <a:pt x="49" y="711"/>
                  </a:cubicBezTo>
                  <a:cubicBezTo>
                    <a:pt x="0" y="743"/>
                    <a:pt x="0" y="809"/>
                    <a:pt x="33" y="858"/>
                  </a:cubicBezTo>
                  <a:cubicBezTo>
                    <a:pt x="49" y="874"/>
                    <a:pt x="82" y="891"/>
                    <a:pt x="115" y="891"/>
                  </a:cubicBezTo>
                  <a:cubicBezTo>
                    <a:pt x="131" y="891"/>
                    <a:pt x="164" y="891"/>
                    <a:pt x="180" y="874"/>
                  </a:cubicBezTo>
                  <a:cubicBezTo>
                    <a:pt x="442" y="645"/>
                    <a:pt x="704" y="416"/>
                    <a:pt x="982" y="187"/>
                  </a:cubicBezTo>
                  <a:cubicBezTo>
                    <a:pt x="1015" y="138"/>
                    <a:pt x="1015" y="72"/>
                    <a:pt x="982" y="39"/>
                  </a:cubicBezTo>
                  <a:cubicBezTo>
                    <a:pt x="964" y="12"/>
                    <a:pt x="936" y="0"/>
                    <a:pt x="9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5"/>
            <p:cNvSpPr/>
            <p:nvPr/>
          </p:nvSpPr>
          <p:spPr>
            <a:xfrm rot="10800000" flipH="1">
              <a:off x="3721675" y="4741675"/>
              <a:ext cx="26225" cy="21625"/>
            </a:xfrm>
            <a:custGeom>
              <a:avLst/>
              <a:gdLst/>
              <a:ahLst/>
              <a:cxnLst/>
              <a:rect l="l" t="t" r="r" b="b"/>
              <a:pathLst>
                <a:path w="1049" h="865" extrusionOk="0">
                  <a:moveTo>
                    <a:pt x="114" y="0"/>
                  </a:moveTo>
                  <a:cubicBezTo>
                    <a:pt x="83" y="0"/>
                    <a:pt x="52" y="18"/>
                    <a:pt x="33" y="46"/>
                  </a:cubicBezTo>
                  <a:cubicBezTo>
                    <a:pt x="1" y="79"/>
                    <a:pt x="1" y="145"/>
                    <a:pt x="50" y="194"/>
                  </a:cubicBezTo>
                  <a:cubicBezTo>
                    <a:pt x="328" y="407"/>
                    <a:pt x="590" y="619"/>
                    <a:pt x="868" y="849"/>
                  </a:cubicBezTo>
                  <a:cubicBezTo>
                    <a:pt x="885" y="865"/>
                    <a:pt x="901" y="865"/>
                    <a:pt x="934" y="865"/>
                  </a:cubicBezTo>
                  <a:cubicBezTo>
                    <a:pt x="966" y="865"/>
                    <a:pt x="983" y="849"/>
                    <a:pt x="1016" y="832"/>
                  </a:cubicBezTo>
                  <a:cubicBezTo>
                    <a:pt x="1048" y="783"/>
                    <a:pt x="1032" y="718"/>
                    <a:pt x="999" y="685"/>
                  </a:cubicBezTo>
                  <a:cubicBezTo>
                    <a:pt x="721" y="456"/>
                    <a:pt x="459" y="243"/>
                    <a:pt x="181" y="30"/>
                  </a:cubicBezTo>
                  <a:cubicBezTo>
                    <a:pt x="160" y="10"/>
                    <a:pt x="137" y="0"/>
                    <a:pt x="1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15"/>
            <p:cNvSpPr/>
            <p:nvPr/>
          </p:nvSpPr>
          <p:spPr>
            <a:xfrm rot="10800000" flipH="1">
              <a:off x="4576925" y="4715475"/>
              <a:ext cx="26225" cy="21475"/>
            </a:xfrm>
            <a:custGeom>
              <a:avLst/>
              <a:gdLst/>
              <a:ahLst/>
              <a:cxnLst/>
              <a:rect l="l" t="t" r="r" b="b"/>
              <a:pathLst>
                <a:path w="1049" h="859" extrusionOk="0">
                  <a:moveTo>
                    <a:pt x="940" y="1"/>
                  </a:moveTo>
                  <a:cubicBezTo>
                    <a:pt x="916" y="1"/>
                    <a:pt x="890" y="9"/>
                    <a:pt x="868" y="24"/>
                  </a:cubicBezTo>
                  <a:cubicBezTo>
                    <a:pt x="606" y="236"/>
                    <a:pt x="328" y="466"/>
                    <a:pt x="50" y="678"/>
                  </a:cubicBezTo>
                  <a:cubicBezTo>
                    <a:pt x="17" y="711"/>
                    <a:pt x="1" y="777"/>
                    <a:pt x="33" y="826"/>
                  </a:cubicBezTo>
                  <a:cubicBezTo>
                    <a:pt x="66" y="858"/>
                    <a:pt x="83" y="858"/>
                    <a:pt x="115" y="858"/>
                  </a:cubicBezTo>
                  <a:cubicBezTo>
                    <a:pt x="148" y="858"/>
                    <a:pt x="164" y="858"/>
                    <a:pt x="181" y="842"/>
                  </a:cubicBezTo>
                  <a:cubicBezTo>
                    <a:pt x="459" y="629"/>
                    <a:pt x="737" y="400"/>
                    <a:pt x="999" y="187"/>
                  </a:cubicBezTo>
                  <a:cubicBezTo>
                    <a:pt x="1048" y="138"/>
                    <a:pt x="1048" y="73"/>
                    <a:pt x="1016" y="40"/>
                  </a:cubicBezTo>
                  <a:cubicBezTo>
                    <a:pt x="998" y="13"/>
                    <a:pt x="970" y="1"/>
                    <a:pt x="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5"/>
            <p:cNvSpPr/>
            <p:nvPr/>
          </p:nvSpPr>
          <p:spPr>
            <a:xfrm rot="10800000" flipH="1">
              <a:off x="3762200" y="4709350"/>
              <a:ext cx="26625" cy="21225"/>
            </a:xfrm>
            <a:custGeom>
              <a:avLst/>
              <a:gdLst/>
              <a:ahLst/>
              <a:cxnLst/>
              <a:rect l="l" t="t" r="r" b="b"/>
              <a:pathLst>
                <a:path w="1065" h="849" extrusionOk="0">
                  <a:moveTo>
                    <a:pt x="130" y="1"/>
                  </a:moveTo>
                  <a:cubicBezTo>
                    <a:pt x="98" y="1"/>
                    <a:pt x="68" y="18"/>
                    <a:pt x="49" y="47"/>
                  </a:cubicBezTo>
                  <a:cubicBezTo>
                    <a:pt x="0" y="80"/>
                    <a:pt x="17" y="145"/>
                    <a:pt x="66" y="178"/>
                  </a:cubicBezTo>
                  <a:cubicBezTo>
                    <a:pt x="328" y="407"/>
                    <a:pt x="606" y="620"/>
                    <a:pt x="884" y="833"/>
                  </a:cubicBezTo>
                  <a:cubicBezTo>
                    <a:pt x="900" y="849"/>
                    <a:pt x="933" y="849"/>
                    <a:pt x="950" y="849"/>
                  </a:cubicBezTo>
                  <a:cubicBezTo>
                    <a:pt x="982" y="849"/>
                    <a:pt x="1015" y="833"/>
                    <a:pt x="1031" y="816"/>
                  </a:cubicBezTo>
                  <a:cubicBezTo>
                    <a:pt x="1064" y="767"/>
                    <a:pt x="1064" y="702"/>
                    <a:pt x="1015" y="669"/>
                  </a:cubicBezTo>
                  <a:cubicBezTo>
                    <a:pt x="737" y="456"/>
                    <a:pt x="458" y="243"/>
                    <a:pt x="197" y="31"/>
                  </a:cubicBezTo>
                  <a:cubicBezTo>
                    <a:pt x="176" y="10"/>
                    <a:pt x="153" y="1"/>
                    <a:pt x="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15"/>
            <p:cNvSpPr/>
            <p:nvPr/>
          </p:nvSpPr>
          <p:spPr>
            <a:xfrm rot="10800000" flipH="1">
              <a:off x="4535200" y="4683975"/>
              <a:ext cx="27025" cy="20650"/>
            </a:xfrm>
            <a:custGeom>
              <a:avLst/>
              <a:gdLst/>
              <a:ahLst/>
              <a:cxnLst/>
              <a:rect l="l" t="t" r="r" b="b"/>
              <a:pathLst>
                <a:path w="1081" h="826" extrusionOk="0">
                  <a:moveTo>
                    <a:pt x="972" y="1"/>
                  </a:moveTo>
                  <a:cubicBezTo>
                    <a:pt x="948" y="1"/>
                    <a:pt x="922" y="9"/>
                    <a:pt x="900" y="24"/>
                  </a:cubicBezTo>
                  <a:cubicBezTo>
                    <a:pt x="622" y="237"/>
                    <a:pt x="327" y="449"/>
                    <a:pt x="66" y="646"/>
                  </a:cubicBezTo>
                  <a:cubicBezTo>
                    <a:pt x="16" y="662"/>
                    <a:pt x="0" y="744"/>
                    <a:pt x="33" y="777"/>
                  </a:cubicBezTo>
                  <a:cubicBezTo>
                    <a:pt x="49" y="809"/>
                    <a:pt x="82" y="826"/>
                    <a:pt x="115" y="826"/>
                  </a:cubicBezTo>
                  <a:cubicBezTo>
                    <a:pt x="147" y="826"/>
                    <a:pt x="164" y="826"/>
                    <a:pt x="180" y="809"/>
                  </a:cubicBezTo>
                  <a:cubicBezTo>
                    <a:pt x="458" y="613"/>
                    <a:pt x="737" y="400"/>
                    <a:pt x="1031" y="187"/>
                  </a:cubicBezTo>
                  <a:cubicBezTo>
                    <a:pt x="1080" y="155"/>
                    <a:pt x="1080" y="89"/>
                    <a:pt x="1048" y="40"/>
                  </a:cubicBezTo>
                  <a:cubicBezTo>
                    <a:pt x="1030" y="13"/>
                    <a:pt x="1002" y="1"/>
                    <a:pt x="9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15"/>
            <p:cNvSpPr/>
            <p:nvPr/>
          </p:nvSpPr>
          <p:spPr>
            <a:xfrm rot="10800000" flipH="1">
              <a:off x="3803925" y="4678650"/>
              <a:ext cx="27050" cy="20225"/>
            </a:xfrm>
            <a:custGeom>
              <a:avLst/>
              <a:gdLst/>
              <a:ahLst/>
              <a:cxnLst/>
              <a:rect l="l" t="t" r="r" b="b"/>
              <a:pathLst>
                <a:path w="1082" h="809" extrusionOk="0">
                  <a:moveTo>
                    <a:pt x="109" y="0"/>
                  </a:moveTo>
                  <a:cubicBezTo>
                    <a:pt x="79" y="0"/>
                    <a:pt x="51" y="12"/>
                    <a:pt x="33" y="39"/>
                  </a:cubicBezTo>
                  <a:cubicBezTo>
                    <a:pt x="1" y="88"/>
                    <a:pt x="17" y="154"/>
                    <a:pt x="50" y="187"/>
                  </a:cubicBezTo>
                  <a:cubicBezTo>
                    <a:pt x="344" y="399"/>
                    <a:pt x="623" y="596"/>
                    <a:pt x="917" y="792"/>
                  </a:cubicBezTo>
                  <a:cubicBezTo>
                    <a:pt x="934" y="809"/>
                    <a:pt x="950" y="809"/>
                    <a:pt x="966" y="809"/>
                  </a:cubicBezTo>
                  <a:cubicBezTo>
                    <a:pt x="999" y="809"/>
                    <a:pt x="1032" y="809"/>
                    <a:pt x="1048" y="776"/>
                  </a:cubicBezTo>
                  <a:cubicBezTo>
                    <a:pt x="1081" y="727"/>
                    <a:pt x="1081" y="661"/>
                    <a:pt x="1032" y="629"/>
                  </a:cubicBezTo>
                  <a:cubicBezTo>
                    <a:pt x="737" y="432"/>
                    <a:pt x="459" y="219"/>
                    <a:pt x="181" y="23"/>
                  </a:cubicBezTo>
                  <a:cubicBezTo>
                    <a:pt x="159" y="8"/>
                    <a:pt x="133" y="0"/>
                    <a:pt x="1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15"/>
            <p:cNvSpPr/>
            <p:nvPr/>
          </p:nvSpPr>
          <p:spPr>
            <a:xfrm rot="10800000" flipH="1">
              <a:off x="4491825" y="4654925"/>
              <a:ext cx="27850" cy="19400"/>
            </a:xfrm>
            <a:custGeom>
              <a:avLst/>
              <a:gdLst/>
              <a:ahLst/>
              <a:cxnLst/>
              <a:rect l="l" t="t" r="r" b="b"/>
              <a:pathLst>
                <a:path w="1114" h="776" extrusionOk="0">
                  <a:moveTo>
                    <a:pt x="1005" y="0"/>
                  </a:moveTo>
                  <a:cubicBezTo>
                    <a:pt x="981" y="0"/>
                    <a:pt x="955" y="8"/>
                    <a:pt x="933" y="23"/>
                  </a:cubicBezTo>
                  <a:cubicBezTo>
                    <a:pt x="638" y="203"/>
                    <a:pt x="344" y="400"/>
                    <a:pt x="66" y="580"/>
                  </a:cubicBezTo>
                  <a:cubicBezTo>
                    <a:pt x="16" y="596"/>
                    <a:pt x="0" y="661"/>
                    <a:pt x="16" y="711"/>
                  </a:cubicBezTo>
                  <a:cubicBezTo>
                    <a:pt x="49" y="743"/>
                    <a:pt x="82" y="776"/>
                    <a:pt x="115" y="776"/>
                  </a:cubicBezTo>
                  <a:cubicBezTo>
                    <a:pt x="131" y="776"/>
                    <a:pt x="147" y="760"/>
                    <a:pt x="164" y="760"/>
                  </a:cubicBezTo>
                  <a:cubicBezTo>
                    <a:pt x="458" y="580"/>
                    <a:pt x="753" y="383"/>
                    <a:pt x="1048" y="187"/>
                  </a:cubicBezTo>
                  <a:cubicBezTo>
                    <a:pt x="1097" y="154"/>
                    <a:pt x="1113" y="89"/>
                    <a:pt x="1080" y="39"/>
                  </a:cubicBezTo>
                  <a:cubicBezTo>
                    <a:pt x="1062" y="12"/>
                    <a:pt x="1034" y="0"/>
                    <a:pt x="10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15"/>
            <p:cNvSpPr/>
            <p:nvPr/>
          </p:nvSpPr>
          <p:spPr>
            <a:xfrm rot="10800000" flipH="1">
              <a:off x="3846900" y="4650000"/>
              <a:ext cx="28250" cy="19275"/>
            </a:xfrm>
            <a:custGeom>
              <a:avLst/>
              <a:gdLst/>
              <a:ahLst/>
              <a:cxnLst/>
              <a:rect l="l" t="t" r="r" b="b"/>
              <a:pathLst>
                <a:path w="1130" h="771" extrusionOk="0">
                  <a:moveTo>
                    <a:pt x="124" y="0"/>
                  </a:moveTo>
                  <a:cubicBezTo>
                    <a:pt x="89" y="0"/>
                    <a:pt x="54" y="19"/>
                    <a:pt x="33" y="50"/>
                  </a:cubicBezTo>
                  <a:cubicBezTo>
                    <a:pt x="0" y="99"/>
                    <a:pt x="17" y="165"/>
                    <a:pt x="66" y="198"/>
                  </a:cubicBezTo>
                  <a:cubicBezTo>
                    <a:pt x="361" y="394"/>
                    <a:pt x="672" y="574"/>
                    <a:pt x="950" y="754"/>
                  </a:cubicBezTo>
                  <a:cubicBezTo>
                    <a:pt x="966" y="754"/>
                    <a:pt x="983" y="770"/>
                    <a:pt x="1015" y="770"/>
                  </a:cubicBezTo>
                  <a:cubicBezTo>
                    <a:pt x="1048" y="770"/>
                    <a:pt x="1081" y="738"/>
                    <a:pt x="1097" y="705"/>
                  </a:cubicBezTo>
                  <a:cubicBezTo>
                    <a:pt x="1130" y="656"/>
                    <a:pt x="1113" y="590"/>
                    <a:pt x="1064" y="574"/>
                  </a:cubicBezTo>
                  <a:cubicBezTo>
                    <a:pt x="770" y="394"/>
                    <a:pt x="475" y="214"/>
                    <a:pt x="180" y="17"/>
                  </a:cubicBezTo>
                  <a:cubicBezTo>
                    <a:pt x="163" y="6"/>
                    <a:pt x="144" y="0"/>
                    <a:pt x="1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15"/>
            <p:cNvSpPr/>
            <p:nvPr/>
          </p:nvSpPr>
          <p:spPr>
            <a:xfrm rot="10800000" flipH="1">
              <a:off x="4445975" y="4629950"/>
              <a:ext cx="29075" cy="17225"/>
            </a:xfrm>
            <a:custGeom>
              <a:avLst/>
              <a:gdLst/>
              <a:ahLst/>
              <a:cxnLst/>
              <a:rect l="l" t="t" r="r" b="b"/>
              <a:pathLst>
                <a:path w="1163" h="689" extrusionOk="0">
                  <a:moveTo>
                    <a:pt x="1055" y="0"/>
                  </a:moveTo>
                  <a:cubicBezTo>
                    <a:pt x="1036" y="0"/>
                    <a:pt x="1017" y="6"/>
                    <a:pt x="999" y="17"/>
                  </a:cubicBezTo>
                  <a:lnTo>
                    <a:pt x="852" y="83"/>
                  </a:lnTo>
                  <a:cubicBezTo>
                    <a:pt x="590" y="230"/>
                    <a:pt x="328" y="361"/>
                    <a:pt x="66" y="492"/>
                  </a:cubicBezTo>
                  <a:cubicBezTo>
                    <a:pt x="17" y="525"/>
                    <a:pt x="1" y="590"/>
                    <a:pt x="17" y="639"/>
                  </a:cubicBezTo>
                  <a:cubicBezTo>
                    <a:pt x="50" y="672"/>
                    <a:pt x="83" y="688"/>
                    <a:pt x="115" y="688"/>
                  </a:cubicBezTo>
                  <a:lnTo>
                    <a:pt x="164" y="688"/>
                  </a:lnTo>
                  <a:cubicBezTo>
                    <a:pt x="426" y="558"/>
                    <a:pt x="688" y="410"/>
                    <a:pt x="967" y="263"/>
                  </a:cubicBezTo>
                  <a:lnTo>
                    <a:pt x="1097" y="197"/>
                  </a:lnTo>
                  <a:cubicBezTo>
                    <a:pt x="1147" y="165"/>
                    <a:pt x="1163" y="99"/>
                    <a:pt x="1130" y="50"/>
                  </a:cubicBezTo>
                  <a:cubicBezTo>
                    <a:pt x="1120" y="18"/>
                    <a:pt x="1089" y="0"/>
                    <a:pt x="10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15"/>
            <p:cNvSpPr/>
            <p:nvPr/>
          </p:nvSpPr>
          <p:spPr>
            <a:xfrm rot="10800000" flipH="1">
              <a:off x="3891900" y="4625450"/>
              <a:ext cx="29500" cy="17200"/>
            </a:xfrm>
            <a:custGeom>
              <a:avLst/>
              <a:gdLst/>
              <a:ahLst/>
              <a:cxnLst/>
              <a:rect l="l" t="t" r="r" b="b"/>
              <a:pathLst>
                <a:path w="1180" h="688" extrusionOk="0">
                  <a:moveTo>
                    <a:pt x="113" y="0"/>
                  </a:moveTo>
                  <a:cubicBezTo>
                    <a:pt x="77" y="0"/>
                    <a:pt x="45" y="22"/>
                    <a:pt x="34" y="66"/>
                  </a:cubicBezTo>
                  <a:cubicBezTo>
                    <a:pt x="1" y="115"/>
                    <a:pt x="17" y="164"/>
                    <a:pt x="66" y="196"/>
                  </a:cubicBezTo>
                  <a:cubicBezTo>
                    <a:pt x="377" y="360"/>
                    <a:pt x="688" y="524"/>
                    <a:pt x="1016" y="671"/>
                  </a:cubicBezTo>
                  <a:cubicBezTo>
                    <a:pt x="1016" y="671"/>
                    <a:pt x="1032" y="688"/>
                    <a:pt x="1049" y="688"/>
                  </a:cubicBezTo>
                  <a:cubicBezTo>
                    <a:pt x="1098" y="688"/>
                    <a:pt x="1130" y="655"/>
                    <a:pt x="1147" y="622"/>
                  </a:cubicBezTo>
                  <a:cubicBezTo>
                    <a:pt x="1179" y="573"/>
                    <a:pt x="1147" y="507"/>
                    <a:pt x="1098" y="475"/>
                  </a:cubicBezTo>
                  <a:cubicBezTo>
                    <a:pt x="787" y="327"/>
                    <a:pt x="476" y="180"/>
                    <a:pt x="165" y="16"/>
                  </a:cubicBezTo>
                  <a:cubicBezTo>
                    <a:pt x="148" y="6"/>
                    <a:pt x="130" y="0"/>
                    <a:pt x="1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15"/>
            <p:cNvSpPr/>
            <p:nvPr/>
          </p:nvSpPr>
          <p:spPr>
            <a:xfrm rot="10800000" flipH="1">
              <a:off x="4398100" y="4608675"/>
              <a:ext cx="30300" cy="15325"/>
            </a:xfrm>
            <a:custGeom>
              <a:avLst/>
              <a:gdLst/>
              <a:ahLst/>
              <a:cxnLst/>
              <a:rect l="l" t="t" r="r" b="b"/>
              <a:pathLst>
                <a:path w="1212" h="613" extrusionOk="0">
                  <a:moveTo>
                    <a:pt x="1087" y="1"/>
                  </a:moveTo>
                  <a:cubicBezTo>
                    <a:pt x="1074" y="1"/>
                    <a:pt x="1061" y="3"/>
                    <a:pt x="1048" y="7"/>
                  </a:cubicBezTo>
                  <a:cubicBezTo>
                    <a:pt x="737" y="154"/>
                    <a:pt x="410" y="285"/>
                    <a:pt x="83" y="416"/>
                  </a:cubicBezTo>
                  <a:cubicBezTo>
                    <a:pt x="33" y="433"/>
                    <a:pt x="1" y="498"/>
                    <a:pt x="33" y="547"/>
                  </a:cubicBezTo>
                  <a:cubicBezTo>
                    <a:pt x="33" y="580"/>
                    <a:pt x="83" y="613"/>
                    <a:pt x="115" y="613"/>
                  </a:cubicBezTo>
                  <a:lnTo>
                    <a:pt x="164" y="613"/>
                  </a:lnTo>
                  <a:cubicBezTo>
                    <a:pt x="492" y="482"/>
                    <a:pt x="819" y="334"/>
                    <a:pt x="1130" y="203"/>
                  </a:cubicBezTo>
                  <a:cubicBezTo>
                    <a:pt x="1179" y="187"/>
                    <a:pt x="1212" y="122"/>
                    <a:pt x="1179" y="56"/>
                  </a:cubicBezTo>
                  <a:cubicBezTo>
                    <a:pt x="1167" y="19"/>
                    <a:pt x="1127"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15"/>
            <p:cNvSpPr/>
            <p:nvPr/>
          </p:nvSpPr>
          <p:spPr>
            <a:xfrm rot="10800000" flipH="1">
              <a:off x="3938975" y="4605400"/>
              <a:ext cx="30300" cy="14900"/>
            </a:xfrm>
            <a:custGeom>
              <a:avLst/>
              <a:gdLst/>
              <a:ahLst/>
              <a:cxnLst/>
              <a:rect l="l" t="t" r="r" b="b"/>
              <a:pathLst>
                <a:path w="1212" h="596" extrusionOk="0">
                  <a:moveTo>
                    <a:pt x="127" y="0"/>
                  </a:moveTo>
                  <a:cubicBezTo>
                    <a:pt x="87" y="0"/>
                    <a:pt x="46" y="22"/>
                    <a:pt x="33" y="72"/>
                  </a:cubicBezTo>
                  <a:cubicBezTo>
                    <a:pt x="0" y="121"/>
                    <a:pt x="33" y="186"/>
                    <a:pt x="82" y="203"/>
                  </a:cubicBezTo>
                  <a:cubicBezTo>
                    <a:pt x="410" y="334"/>
                    <a:pt x="737" y="465"/>
                    <a:pt x="1064" y="596"/>
                  </a:cubicBezTo>
                  <a:lnTo>
                    <a:pt x="1097" y="596"/>
                  </a:lnTo>
                  <a:cubicBezTo>
                    <a:pt x="1146" y="596"/>
                    <a:pt x="1179" y="563"/>
                    <a:pt x="1195" y="530"/>
                  </a:cubicBezTo>
                  <a:cubicBezTo>
                    <a:pt x="1212" y="481"/>
                    <a:pt x="1195" y="416"/>
                    <a:pt x="1130" y="399"/>
                  </a:cubicBezTo>
                  <a:cubicBezTo>
                    <a:pt x="802" y="268"/>
                    <a:pt x="475" y="154"/>
                    <a:pt x="164" y="6"/>
                  </a:cubicBezTo>
                  <a:cubicBezTo>
                    <a:pt x="152" y="2"/>
                    <a:pt x="140" y="0"/>
                    <a:pt x="1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15"/>
            <p:cNvSpPr/>
            <p:nvPr/>
          </p:nvSpPr>
          <p:spPr>
            <a:xfrm rot="10800000" flipH="1">
              <a:off x="4348600" y="4591900"/>
              <a:ext cx="31125" cy="13225"/>
            </a:xfrm>
            <a:custGeom>
              <a:avLst/>
              <a:gdLst/>
              <a:ahLst/>
              <a:cxnLst/>
              <a:rect l="l" t="t" r="r" b="b"/>
              <a:pathLst>
                <a:path w="1245" h="529" extrusionOk="0">
                  <a:moveTo>
                    <a:pt x="1114" y="1"/>
                  </a:moveTo>
                  <a:cubicBezTo>
                    <a:pt x="1103" y="1"/>
                    <a:pt x="1092" y="2"/>
                    <a:pt x="1080" y="5"/>
                  </a:cubicBezTo>
                  <a:cubicBezTo>
                    <a:pt x="753" y="120"/>
                    <a:pt x="426" y="218"/>
                    <a:pt x="98" y="316"/>
                  </a:cubicBezTo>
                  <a:cubicBezTo>
                    <a:pt x="33" y="332"/>
                    <a:pt x="0" y="398"/>
                    <a:pt x="16" y="447"/>
                  </a:cubicBezTo>
                  <a:cubicBezTo>
                    <a:pt x="33" y="496"/>
                    <a:pt x="82" y="529"/>
                    <a:pt x="115" y="529"/>
                  </a:cubicBezTo>
                  <a:lnTo>
                    <a:pt x="147" y="529"/>
                  </a:lnTo>
                  <a:cubicBezTo>
                    <a:pt x="491" y="431"/>
                    <a:pt x="819" y="316"/>
                    <a:pt x="1146" y="201"/>
                  </a:cubicBezTo>
                  <a:cubicBezTo>
                    <a:pt x="1211" y="185"/>
                    <a:pt x="1244" y="136"/>
                    <a:pt x="1211" y="70"/>
                  </a:cubicBezTo>
                  <a:cubicBezTo>
                    <a:pt x="1198" y="30"/>
                    <a:pt x="1162" y="1"/>
                    <a:pt x="11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15"/>
            <p:cNvSpPr/>
            <p:nvPr/>
          </p:nvSpPr>
          <p:spPr>
            <a:xfrm rot="10800000" flipH="1">
              <a:off x="3988075" y="4589450"/>
              <a:ext cx="31125" cy="12800"/>
            </a:xfrm>
            <a:custGeom>
              <a:avLst/>
              <a:gdLst/>
              <a:ahLst/>
              <a:cxnLst/>
              <a:rect l="l" t="t" r="r" b="b"/>
              <a:pathLst>
                <a:path w="1245" h="512" extrusionOk="0">
                  <a:moveTo>
                    <a:pt x="121" y="0"/>
                  </a:moveTo>
                  <a:cubicBezTo>
                    <a:pt x="78" y="0"/>
                    <a:pt x="30" y="32"/>
                    <a:pt x="17" y="86"/>
                  </a:cubicBezTo>
                  <a:cubicBezTo>
                    <a:pt x="1" y="136"/>
                    <a:pt x="33" y="201"/>
                    <a:pt x="82" y="217"/>
                  </a:cubicBezTo>
                  <a:cubicBezTo>
                    <a:pt x="410" y="316"/>
                    <a:pt x="753" y="414"/>
                    <a:pt x="1097" y="512"/>
                  </a:cubicBezTo>
                  <a:lnTo>
                    <a:pt x="1130" y="512"/>
                  </a:lnTo>
                  <a:cubicBezTo>
                    <a:pt x="1163" y="512"/>
                    <a:pt x="1212" y="479"/>
                    <a:pt x="1228" y="430"/>
                  </a:cubicBezTo>
                  <a:cubicBezTo>
                    <a:pt x="1245" y="381"/>
                    <a:pt x="1212" y="316"/>
                    <a:pt x="1146" y="299"/>
                  </a:cubicBezTo>
                  <a:cubicBezTo>
                    <a:pt x="819" y="217"/>
                    <a:pt x="475" y="119"/>
                    <a:pt x="148" y="5"/>
                  </a:cubicBezTo>
                  <a:cubicBezTo>
                    <a:pt x="139" y="2"/>
                    <a:pt x="131" y="0"/>
                    <a:pt x="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15"/>
            <p:cNvSpPr/>
            <p:nvPr/>
          </p:nvSpPr>
          <p:spPr>
            <a:xfrm rot="10800000" flipH="1">
              <a:off x="4298250" y="4579625"/>
              <a:ext cx="31125" cy="10775"/>
            </a:xfrm>
            <a:custGeom>
              <a:avLst/>
              <a:gdLst/>
              <a:ahLst/>
              <a:cxnLst/>
              <a:rect l="l" t="t" r="r" b="b"/>
              <a:pathLst>
                <a:path w="1245" h="431" extrusionOk="0">
                  <a:moveTo>
                    <a:pt x="1131" y="1"/>
                  </a:moveTo>
                  <a:cubicBezTo>
                    <a:pt x="1120" y="1"/>
                    <a:pt x="1109" y="2"/>
                    <a:pt x="1097" y="5"/>
                  </a:cubicBezTo>
                  <a:cubicBezTo>
                    <a:pt x="770" y="87"/>
                    <a:pt x="426" y="153"/>
                    <a:pt x="83" y="218"/>
                  </a:cubicBezTo>
                  <a:cubicBezTo>
                    <a:pt x="34" y="234"/>
                    <a:pt x="1" y="284"/>
                    <a:pt x="1" y="349"/>
                  </a:cubicBezTo>
                  <a:cubicBezTo>
                    <a:pt x="17" y="398"/>
                    <a:pt x="50" y="431"/>
                    <a:pt x="99" y="431"/>
                  </a:cubicBezTo>
                  <a:lnTo>
                    <a:pt x="132" y="431"/>
                  </a:lnTo>
                  <a:cubicBezTo>
                    <a:pt x="475" y="365"/>
                    <a:pt x="819" y="284"/>
                    <a:pt x="1147" y="202"/>
                  </a:cubicBezTo>
                  <a:cubicBezTo>
                    <a:pt x="1212" y="185"/>
                    <a:pt x="1245" y="136"/>
                    <a:pt x="1228" y="71"/>
                  </a:cubicBezTo>
                  <a:cubicBezTo>
                    <a:pt x="1215" y="30"/>
                    <a:pt x="1179" y="1"/>
                    <a:pt x="1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15"/>
            <p:cNvSpPr/>
            <p:nvPr/>
          </p:nvSpPr>
          <p:spPr>
            <a:xfrm rot="10800000" flipH="1">
              <a:off x="4038825" y="4577975"/>
              <a:ext cx="31125" cy="10375"/>
            </a:xfrm>
            <a:custGeom>
              <a:avLst/>
              <a:gdLst/>
              <a:ahLst/>
              <a:cxnLst/>
              <a:rect l="l" t="t" r="r" b="b"/>
              <a:pathLst>
                <a:path w="1245" h="415" extrusionOk="0">
                  <a:moveTo>
                    <a:pt x="99" y="1"/>
                  </a:moveTo>
                  <a:cubicBezTo>
                    <a:pt x="50" y="1"/>
                    <a:pt x="14" y="33"/>
                    <a:pt x="0" y="87"/>
                  </a:cubicBezTo>
                  <a:cubicBezTo>
                    <a:pt x="0" y="136"/>
                    <a:pt x="33" y="202"/>
                    <a:pt x="82" y="202"/>
                  </a:cubicBezTo>
                  <a:cubicBezTo>
                    <a:pt x="426" y="283"/>
                    <a:pt x="770" y="349"/>
                    <a:pt x="1113" y="414"/>
                  </a:cubicBezTo>
                  <a:lnTo>
                    <a:pt x="1130" y="414"/>
                  </a:lnTo>
                  <a:cubicBezTo>
                    <a:pt x="1179" y="414"/>
                    <a:pt x="1228" y="382"/>
                    <a:pt x="1228" y="332"/>
                  </a:cubicBezTo>
                  <a:cubicBezTo>
                    <a:pt x="1244" y="283"/>
                    <a:pt x="1211" y="218"/>
                    <a:pt x="1146" y="218"/>
                  </a:cubicBezTo>
                  <a:cubicBezTo>
                    <a:pt x="802" y="152"/>
                    <a:pt x="459" y="71"/>
                    <a:pt x="131" y="5"/>
                  </a:cubicBezTo>
                  <a:cubicBezTo>
                    <a:pt x="120" y="2"/>
                    <a:pt x="109" y="1"/>
                    <a:pt x="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15"/>
            <p:cNvSpPr/>
            <p:nvPr/>
          </p:nvSpPr>
          <p:spPr>
            <a:xfrm rot="10800000" flipH="1">
              <a:off x="4246300" y="4571425"/>
              <a:ext cx="31525" cy="9025"/>
            </a:xfrm>
            <a:custGeom>
              <a:avLst/>
              <a:gdLst/>
              <a:ahLst/>
              <a:cxnLst/>
              <a:rect l="l" t="t" r="r" b="b"/>
              <a:pathLst>
                <a:path w="1261" h="361" extrusionOk="0">
                  <a:moveTo>
                    <a:pt x="1146" y="0"/>
                  </a:moveTo>
                  <a:cubicBezTo>
                    <a:pt x="802" y="66"/>
                    <a:pt x="458" y="115"/>
                    <a:pt x="115" y="147"/>
                  </a:cubicBezTo>
                  <a:cubicBezTo>
                    <a:pt x="49" y="147"/>
                    <a:pt x="0" y="197"/>
                    <a:pt x="16" y="262"/>
                  </a:cubicBezTo>
                  <a:cubicBezTo>
                    <a:pt x="16" y="311"/>
                    <a:pt x="65" y="360"/>
                    <a:pt x="115" y="360"/>
                  </a:cubicBezTo>
                  <a:lnTo>
                    <a:pt x="131" y="360"/>
                  </a:lnTo>
                  <a:cubicBezTo>
                    <a:pt x="475" y="311"/>
                    <a:pt x="835" y="262"/>
                    <a:pt x="1162" y="213"/>
                  </a:cubicBezTo>
                  <a:cubicBezTo>
                    <a:pt x="1228" y="213"/>
                    <a:pt x="1260" y="147"/>
                    <a:pt x="1260" y="98"/>
                  </a:cubicBezTo>
                  <a:cubicBezTo>
                    <a:pt x="1244" y="33"/>
                    <a:pt x="1195" y="0"/>
                    <a:pt x="1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15"/>
            <p:cNvSpPr/>
            <p:nvPr/>
          </p:nvSpPr>
          <p:spPr>
            <a:xfrm rot="10800000" flipH="1">
              <a:off x="4089975" y="4570625"/>
              <a:ext cx="31525" cy="8275"/>
            </a:xfrm>
            <a:custGeom>
              <a:avLst/>
              <a:gdLst/>
              <a:ahLst/>
              <a:cxnLst/>
              <a:rect l="l" t="t" r="r" b="b"/>
              <a:pathLst>
                <a:path w="1261" h="331" extrusionOk="0">
                  <a:moveTo>
                    <a:pt x="111" y="0"/>
                  </a:moveTo>
                  <a:cubicBezTo>
                    <a:pt x="66" y="0"/>
                    <a:pt x="17" y="43"/>
                    <a:pt x="17" y="85"/>
                  </a:cubicBezTo>
                  <a:cubicBezTo>
                    <a:pt x="0" y="151"/>
                    <a:pt x="49" y="200"/>
                    <a:pt x="98" y="200"/>
                  </a:cubicBezTo>
                  <a:cubicBezTo>
                    <a:pt x="442" y="249"/>
                    <a:pt x="802" y="298"/>
                    <a:pt x="1146" y="331"/>
                  </a:cubicBezTo>
                  <a:lnTo>
                    <a:pt x="1162" y="331"/>
                  </a:lnTo>
                  <a:cubicBezTo>
                    <a:pt x="1212" y="331"/>
                    <a:pt x="1261" y="298"/>
                    <a:pt x="1261" y="233"/>
                  </a:cubicBezTo>
                  <a:cubicBezTo>
                    <a:pt x="1261" y="184"/>
                    <a:pt x="1228" y="135"/>
                    <a:pt x="1162" y="118"/>
                  </a:cubicBezTo>
                  <a:cubicBezTo>
                    <a:pt x="819" y="85"/>
                    <a:pt x="475" y="53"/>
                    <a:pt x="131" y="4"/>
                  </a:cubicBezTo>
                  <a:cubicBezTo>
                    <a:pt x="125" y="1"/>
                    <a:pt x="118" y="0"/>
                    <a:pt x="1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15"/>
            <p:cNvSpPr/>
            <p:nvPr/>
          </p:nvSpPr>
          <p:spPr>
            <a:xfrm rot="10800000" flipH="1">
              <a:off x="4194325" y="4568150"/>
              <a:ext cx="31525" cy="6250"/>
            </a:xfrm>
            <a:custGeom>
              <a:avLst/>
              <a:gdLst/>
              <a:ahLst/>
              <a:cxnLst/>
              <a:rect l="l" t="t" r="r" b="b"/>
              <a:pathLst>
                <a:path w="1261" h="250" extrusionOk="0">
                  <a:moveTo>
                    <a:pt x="1171" y="0"/>
                  </a:moveTo>
                  <a:cubicBezTo>
                    <a:pt x="1163" y="0"/>
                    <a:pt x="1155" y="1"/>
                    <a:pt x="1146" y="4"/>
                  </a:cubicBezTo>
                  <a:cubicBezTo>
                    <a:pt x="802" y="20"/>
                    <a:pt x="459" y="36"/>
                    <a:pt x="115" y="53"/>
                  </a:cubicBezTo>
                  <a:cubicBezTo>
                    <a:pt x="49" y="53"/>
                    <a:pt x="0" y="102"/>
                    <a:pt x="17" y="151"/>
                  </a:cubicBezTo>
                  <a:cubicBezTo>
                    <a:pt x="17" y="216"/>
                    <a:pt x="49" y="249"/>
                    <a:pt x="115" y="249"/>
                  </a:cubicBezTo>
                  <a:cubicBezTo>
                    <a:pt x="459" y="249"/>
                    <a:pt x="819" y="233"/>
                    <a:pt x="1162" y="200"/>
                  </a:cubicBezTo>
                  <a:cubicBezTo>
                    <a:pt x="1228" y="200"/>
                    <a:pt x="1261" y="151"/>
                    <a:pt x="1261" y="102"/>
                  </a:cubicBezTo>
                  <a:cubicBezTo>
                    <a:pt x="1261" y="45"/>
                    <a:pt x="1224" y="0"/>
                    <a:pt x="11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15"/>
            <p:cNvSpPr/>
            <p:nvPr/>
          </p:nvSpPr>
          <p:spPr>
            <a:xfrm rot="10800000" flipH="1">
              <a:off x="4142350" y="4567750"/>
              <a:ext cx="31125" cy="6175"/>
            </a:xfrm>
            <a:custGeom>
              <a:avLst/>
              <a:gdLst/>
              <a:ahLst/>
              <a:cxnLst/>
              <a:rect l="l" t="t" r="r" b="b"/>
              <a:pathLst>
                <a:path w="1245" h="247" extrusionOk="0">
                  <a:moveTo>
                    <a:pt x="115" y="1"/>
                  </a:moveTo>
                  <a:cubicBezTo>
                    <a:pt x="50" y="1"/>
                    <a:pt x="0" y="50"/>
                    <a:pt x="0" y="99"/>
                  </a:cubicBezTo>
                  <a:cubicBezTo>
                    <a:pt x="0" y="165"/>
                    <a:pt x="33" y="214"/>
                    <a:pt x="99" y="214"/>
                  </a:cubicBezTo>
                  <a:cubicBezTo>
                    <a:pt x="442" y="230"/>
                    <a:pt x="802" y="247"/>
                    <a:pt x="1146" y="247"/>
                  </a:cubicBezTo>
                  <a:cubicBezTo>
                    <a:pt x="1195" y="247"/>
                    <a:pt x="1244" y="197"/>
                    <a:pt x="1244" y="148"/>
                  </a:cubicBezTo>
                  <a:cubicBezTo>
                    <a:pt x="1244" y="83"/>
                    <a:pt x="1212" y="34"/>
                    <a:pt x="1146" y="34"/>
                  </a:cubicBezTo>
                  <a:cubicBezTo>
                    <a:pt x="802" y="34"/>
                    <a:pt x="459" y="17"/>
                    <a:pt x="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2" name="Google Shape;1712;p15"/>
          <p:cNvSpPr/>
          <p:nvPr/>
        </p:nvSpPr>
        <p:spPr>
          <a:xfrm>
            <a:off x="3990135" y="42554"/>
            <a:ext cx="236927" cy="235676"/>
          </a:xfrm>
          <a:custGeom>
            <a:avLst/>
            <a:gdLst/>
            <a:ahLst/>
            <a:cxnLst/>
            <a:rect l="l" t="t" r="r" b="b"/>
            <a:pathLst>
              <a:path w="8201" h="8157" extrusionOk="0">
                <a:moveTo>
                  <a:pt x="4234" y="1"/>
                </a:moveTo>
                <a:cubicBezTo>
                  <a:pt x="4191" y="1"/>
                  <a:pt x="4149" y="21"/>
                  <a:pt x="4125" y="60"/>
                </a:cubicBezTo>
                <a:lnTo>
                  <a:pt x="3356" y="1353"/>
                </a:lnTo>
                <a:cubicBezTo>
                  <a:pt x="2898" y="2122"/>
                  <a:pt x="2243" y="2744"/>
                  <a:pt x="1441" y="3137"/>
                </a:cubicBezTo>
                <a:lnTo>
                  <a:pt x="99" y="3825"/>
                </a:lnTo>
                <a:cubicBezTo>
                  <a:pt x="0" y="3874"/>
                  <a:pt x="0" y="4005"/>
                  <a:pt x="82" y="4054"/>
                </a:cubicBezTo>
                <a:lnTo>
                  <a:pt x="1392" y="4823"/>
                </a:lnTo>
                <a:cubicBezTo>
                  <a:pt x="2145" y="5282"/>
                  <a:pt x="2767" y="5936"/>
                  <a:pt x="3176" y="6738"/>
                </a:cubicBezTo>
                <a:lnTo>
                  <a:pt x="3847" y="8081"/>
                </a:lnTo>
                <a:cubicBezTo>
                  <a:pt x="3873" y="8132"/>
                  <a:pt x="3921" y="8156"/>
                  <a:pt x="3968" y="8156"/>
                </a:cubicBezTo>
                <a:cubicBezTo>
                  <a:pt x="4011" y="8156"/>
                  <a:pt x="4053" y="8136"/>
                  <a:pt x="4076" y="8097"/>
                </a:cubicBezTo>
                <a:lnTo>
                  <a:pt x="4845" y="6787"/>
                </a:lnTo>
                <a:cubicBezTo>
                  <a:pt x="5304" y="6018"/>
                  <a:pt x="5958" y="5413"/>
                  <a:pt x="6761" y="5003"/>
                </a:cubicBezTo>
                <a:lnTo>
                  <a:pt x="8103" y="4332"/>
                </a:lnTo>
                <a:cubicBezTo>
                  <a:pt x="8201" y="4283"/>
                  <a:pt x="8201" y="4152"/>
                  <a:pt x="8119" y="4087"/>
                </a:cubicBezTo>
                <a:lnTo>
                  <a:pt x="6810" y="3334"/>
                </a:lnTo>
                <a:cubicBezTo>
                  <a:pt x="6057" y="2875"/>
                  <a:pt x="5435" y="2204"/>
                  <a:pt x="5025" y="1419"/>
                </a:cubicBezTo>
                <a:lnTo>
                  <a:pt x="4354" y="76"/>
                </a:lnTo>
                <a:cubicBezTo>
                  <a:pt x="4329" y="25"/>
                  <a:pt x="4281" y="1"/>
                  <a:pt x="42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15"/>
          <p:cNvSpPr/>
          <p:nvPr/>
        </p:nvSpPr>
        <p:spPr>
          <a:xfrm>
            <a:off x="5586877" y="378951"/>
            <a:ext cx="374380" cy="372621"/>
          </a:xfrm>
          <a:custGeom>
            <a:avLst/>
            <a:gdLst/>
            <a:ahLst/>
            <a:cxnLst/>
            <a:rect l="l" t="t" r="r" b="b"/>
            <a:pathLst>
              <a:path w="8202" h="8163" extrusionOk="0">
                <a:moveTo>
                  <a:pt x="4231" y="1"/>
                </a:moveTo>
                <a:cubicBezTo>
                  <a:pt x="4186" y="1"/>
                  <a:pt x="4140" y="22"/>
                  <a:pt x="4109" y="69"/>
                </a:cubicBezTo>
                <a:lnTo>
                  <a:pt x="3356" y="1362"/>
                </a:lnTo>
                <a:cubicBezTo>
                  <a:pt x="2898" y="2131"/>
                  <a:pt x="2227" y="2753"/>
                  <a:pt x="1441" y="3146"/>
                </a:cubicBezTo>
                <a:lnTo>
                  <a:pt x="99" y="3833"/>
                </a:lnTo>
                <a:cubicBezTo>
                  <a:pt x="0" y="3882"/>
                  <a:pt x="0" y="4013"/>
                  <a:pt x="82" y="4062"/>
                </a:cubicBezTo>
                <a:lnTo>
                  <a:pt x="1375" y="4832"/>
                </a:lnTo>
                <a:cubicBezTo>
                  <a:pt x="2145" y="5290"/>
                  <a:pt x="2767" y="5945"/>
                  <a:pt x="3160" y="6747"/>
                </a:cubicBezTo>
                <a:lnTo>
                  <a:pt x="3847" y="8089"/>
                </a:lnTo>
                <a:cubicBezTo>
                  <a:pt x="3872" y="8138"/>
                  <a:pt x="3917" y="8163"/>
                  <a:pt x="3962" y="8163"/>
                </a:cubicBezTo>
                <a:cubicBezTo>
                  <a:pt x="4007" y="8163"/>
                  <a:pt x="4052" y="8138"/>
                  <a:pt x="4076" y="8089"/>
                </a:cubicBezTo>
                <a:lnTo>
                  <a:pt x="4846" y="6796"/>
                </a:lnTo>
                <a:cubicBezTo>
                  <a:pt x="5304" y="6027"/>
                  <a:pt x="5959" y="5405"/>
                  <a:pt x="6761" y="5012"/>
                </a:cubicBezTo>
                <a:lnTo>
                  <a:pt x="8103" y="4341"/>
                </a:lnTo>
                <a:cubicBezTo>
                  <a:pt x="8201" y="4292"/>
                  <a:pt x="8201" y="4161"/>
                  <a:pt x="8119" y="4095"/>
                </a:cubicBezTo>
                <a:lnTo>
                  <a:pt x="6810" y="3326"/>
                </a:lnTo>
                <a:cubicBezTo>
                  <a:pt x="6040" y="2884"/>
                  <a:pt x="5435" y="2213"/>
                  <a:pt x="5026" y="1427"/>
                </a:cubicBezTo>
                <a:lnTo>
                  <a:pt x="4354" y="69"/>
                </a:lnTo>
                <a:cubicBezTo>
                  <a:pt x="4329" y="26"/>
                  <a:pt x="4281" y="1"/>
                  <a:pt x="4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4" name="Google Shape;1714;p15"/>
          <p:cNvGrpSpPr/>
          <p:nvPr/>
        </p:nvGrpSpPr>
        <p:grpSpPr>
          <a:xfrm rot="5871285">
            <a:off x="3896969" y="4316576"/>
            <a:ext cx="423251" cy="1440294"/>
            <a:chOff x="2869625" y="946450"/>
            <a:chExt cx="52800" cy="179675"/>
          </a:xfrm>
        </p:grpSpPr>
        <p:sp>
          <p:nvSpPr>
            <p:cNvPr id="1715" name="Google Shape;1715;p15"/>
            <p:cNvSpPr/>
            <p:nvPr/>
          </p:nvSpPr>
          <p:spPr>
            <a:xfrm>
              <a:off x="2869625" y="971425"/>
              <a:ext cx="52800" cy="154700"/>
            </a:xfrm>
            <a:custGeom>
              <a:avLst/>
              <a:gdLst/>
              <a:ahLst/>
              <a:cxnLst/>
              <a:rect l="l" t="t" r="r" b="b"/>
              <a:pathLst>
                <a:path w="2112" h="6188" extrusionOk="0">
                  <a:moveTo>
                    <a:pt x="1572" y="50"/>
                  </a:moveTo>
                  <a:lnTo>
                    <a:pt x="2063" y="6024"/>
                  </a:lnTo>
                  <a:lnTo>
                    <a:pt x="557" y="6139"/>
                  </a:lnTo>
                  <a:lnTo>
                    <a:pt x="49" y="180"/>
                  </a:lnTo>
                  <a:lnTo>
                    <a:pt x="1572" y="50"/>
                  </a:lnTo>
                  <a:close/>
                  <a:moveTo>
                    <a:pt x="1604" y="0"/>
                  </a:moveTo>
                  <a:lnTo>
                    <a:pt x="0" y="148"/>
                  </a:lnTo>
                  <a:lnTo>
                    <a:pt x="508" y="6188"/>
                  </a:lnTo>
                  <a:lnTo>
                    <a:pt x="2112" y="6057"/>
                  </a:lnTo>
                  <a:lnTo>
                    <a:pt x="16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15"/>
            <p:cNvSpPr/>
            <p:nvPr/>
          </p:nvSpPr>
          <p:spPr>
            <a:xfrm>
              <a:off x="2869625" y="946450"/>
              <a:ext cx="40125" cy="29500"/>
            </a:xfrm>
            <a:custGeom>
              <a:avLst/>
              <a:gdLst/>
              <a:ahLst/>
              <a:cxnLst/>
              <a:rect l="l" t="t" r="r" b="b"/>
              <a:pathLst>
                <a:path w="1605" h="1180" extrusionOk="0">
                  <a:moveTo>
                    <a:pt x="737" y="1"/>
                  </a:moveTo>
                  <a:lnTo>
                    <a:pt x="0" y="1147"/>
                  </a:lnTo>
                  <a:lnTo>
                    <a:pt x="33" y="1179"/>
                  </a:lnTo>
                  <a:lnTo>
                    <a:pt x="737" y="66"/>
                  </a:lnTo>
                  <a:lnTo>
                    <a:pt x="1572" y="1049"/>
                  </a:lnTo>
                  <a:lnTo>
                    <a:pt x="1604" y="1016"/>
                  </a:lnTo>
                  <a:lnTo>
                    <a:pt x="7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15"/>
            <p:cNvSpPr/>
            <p:nvPr/>
          </p:nvSpPr>
          <p:spPr>
            <a:xfrm>
              <a:off x="2881900" y="1103200"/>
              <a:ext cx="38500" cy="4100"/>
            </a:xfrm>
            <a:custGeom>
              <a:avLst/>
              <a:gdLst/>
              <a:ahLst/>
              <a:cxnLst/>
              <a:rect l="l" t="t" r="r" b="b"/>
              <a:pathLst>
                <a:path w="1540" h="164" extrusionOk="0">
                  <a:moveTo>
                    <a:pt x="1539" y="0"/>
                  </a:moveTo>
                  <a:lnTo>
                    <a:pt x="0" y="131"/>
                  </a:lnTo>
                  <a:lnTo>
                    <a:pt x="0" y="164"/>
                  </a:lnTo>
                  <a:lnTo>
                    <a:pt x="1539" y="33"/>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15"/>
            <p:cNvSpPr/>
            <p:nvPr/>
          </p:nvSpPr>
          <p:spPr>
            <a:xfrm>
              <a:off x="2882300" y="1106875"/>
              <a:ext cx="38500" cy="4525"/>
            </a:xfrm>
            <a:custGeom>
              <a:avLst/>
              <a:gdLst/>
              <a:ahLst/>
              <a:cxnLst/>
              <a:rect l="l" t="t" r="r" b="b"/>
              <a:pathLst>
                <a:path w="1540" h="181" extrusionOk="0">
                  <a:moveTo>
                    <a:pt x="1539" y="0"/>
                  </a:moveTo>
                  <a:lnTo>
                    <a:pt x="1" y="131"/>
                  </a:lnTo>
                  <a:lnTo>
                    <a:pt x="1" y="180"/>
                  </a:lnTo>
                  <a:lnTo>
                    <a:pt x="1539" y="50"/>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15"/>
            <p:cNvSpPr/>
            <p:nvPr/>
          </p:nvSpPr>
          <p:spPr>
            <a:xfrm>
              <a:off x="2881900" y="947275"/>
              <a:ext cx="13125" cy="9850"/>
            </a:xfrm>
            <a:custGeom>
              <a:avLst/>
              <a:gdLst/>
              <a:ahLst/>
              <a:cxnLst/>
              <a:rect l="l" t="t" r="r" b="b"/>
              <a:pathLst>
                <a:path w="525" h="394" extrusionOk="0">
                  <a:moveTo>
                    <a:pt x="246" y="1"/>
                  </a:moveTo>
                  <a:lnTo>
                    <a:pt x="0" y="394"/>
                  </a:lnTo>
                  <a:lnTo>
                    <a:pt x="524" y="328"/>
                  </a:lnTo>
                  <a:lnTo>
                    <a:pt x="2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15"/>
            <p:cNvSpPr/>
            <p:nvPr/>
          </p:nvSpPr>
          <p:spPr>
            <a:xfrm>
              <a:off x="2878625" y="975100"/>
              <a:ext cx="11900" cy="130975"/>
            </a:xfrm>
            <a:custGeom>
              <a:avLst/>
              <a:gdLst/>
              <a:ahLst/>
              <a:cxnLst/>
              <a:rect l="l" t="t" r="r" b="b"/>
              <a:pathLst>
                <a:path w="476" h="5239" extrusionOk="0">
                  <a:moveTo>
                    <a:pt x="0" y="1"/>
                  </a:moveTo>
                  <a:lnTo>
                    <a:pt x="442" y="5239"/>
                  </a:lnTo>
                  <a:lnTo>
                    <a:pt x="475" y="5222"/>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15"/>
            <p:cNvSpPr/>
            <p:nvPr/>
          </p:nvSpPr>
          <p:spPr>
            <a:xfrm>
              <a:off x="2888850" y="973875"/>
              <a:ext cx="11900" cy="131375"/>
            </a:xfrm>
            <a:custGeom>
              <a:avLst/>
              <a:gdLst/>
              <a:ahLst/>
              <a:cxnLst/>
              <a:rect l="l" t="t" r="r" b="b"/>
              <a:pathLst>
                <a:path w="476" h="5255" extrusionOk="0">
                  <a:moveTo>
                    <a:pt x="33" y="1"/>
                  </a:moveTo>
                  <a:lnTo>
                    <a:pt x="1" y="17"/>
                  </a:lnTo>
                  <a:lnTo>
                    <a:pt x="443" y="5255"/>
                  </a:lnTo>
                  <a:lnTo>
                    <a:pt x="475" y="5239"/>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15"/>
            <p:cNvSpPr/>
            <p:nvPr/>
          </p:nvSpPr>
          <p:spPr>
            <a:xfrm>
              <a:off x="2898675" y="973050"/>
              <a:ext cx="12300" cy="131400"/>
            </a:xfrm>
            <a:custGeom>
              <a:avLst/>
              <a:gdLst/>
              <a:ahLst/>
              <a:cxnLst/>
              <a:rect l="l" t="t" r="r" b="b"/>
              <a:pathLst>
                <a:path w="492" h="5256" extrusionOk="0">
                  <a:moveTo>
                    <a:pt x="50" y="1"/>
                  </a:moveTo>
                  <a:lnTo>
                    <a:pt x="1" y="17"/>
                  </a:lnTo>
                  <a:lnTo>
                    <a:pt x="442" y="5255"/>
                  </a:lnTo>
                  <a:lnTo>
                    <a:pt x="492" y="5239"/>
                  </a:lnTo>
                  <a:lnTo>
                    <a:pt x="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23" name="Google Shape;1723;p15"/>
          <p:cNvSpPr/>
          <p:nvPr/>
        </p:nvSpPr>
        <p:spPr>
          <a:xfrm rot="-7912719">
            <a:off x="6441252" y="4820052"/>
            <a:ext cx="503381" cy="577651"/>
          </a:xfrm>
          <a:custGeom>
            <a:avLst/>
            <a:gdLst/>
            <a:ahLst/>
            <a:cxnLst/>
            <a:rect l="l" t="t" r="r" b="b"/>
            <a:pathLst>
              <a:path w="3111" h="3570" extrusionOk="0">
                <a:moveTo>
                  <a:pt x="2342" y="1"/>
                </a:moveTo>
                <a:lnTo>
                  <a:pt x="1" y="1572"/>
                </a:lnTo>
                <a:lnTo>
                  <a:pt x="3111" y="3569"/>
                </a:lnTo>
                <a:lnTo>
                  <a:pt x="234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15"/>
          <p:cNvSpPr/>
          <p:nvPr/>
        </p:nvSpPr>
        <p:spPr>
          <a:xfrm>
            <a:off x="1926463" y="-295162"/>
            <a:ext cx="674100" cy="674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15"/>
          <p:cNvSpPr/>
          <p:nvPr/>
        </p:nvSpPr>
        <p:spPr>
          <a:xfrm rot="7301022">
            <a:off x="-98167" y="3875080"/>
            <a:ext cx="503377" cy="577645"/>
          </a:xfrm>
          <a:custGeom>
            <a:avLst/>
            <a:gdLst/>
            <a:ahLst/>
            <a:cxnLst/>
            <a:rect l="l" t="t" r="r" b="b"/>
            <a:pathLst>
              <a:path w="3111" h="3570" extrusionOk="0">
                <a:moveTo>
                  <a:pt x="2342" y="1"/>
                </a:moveTo>
                <a:lnTo>
                  <a:pt x="1" y="1572"/>
                </a:lnTo>
                <a:lnTo>
                  <a:pt x="3111" y="3569"/>
                </a:lnTo>
                <a:lnTo>
                  <a:pt x="234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15"/>
          <p:cNvSpPr/>
          <p:nvPr/>
        </p:nvSpPr>
        <p:spPr>
          <a:xfrm>
            <a:off x="8839263" y="2411263"/>
            <a:ext cx="674100" cy="674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7" name="Google Shape;1727;p15"/>
          <p:cNvGrpSpPr/>
          <p:nvPr/>
        </p:nvGrpSpPr>
        <p:grpSpPr>
          <a:xfrm rot="-8497531">
            <a:off x="-111500" y="1947310"/>
            <a:ext cx="423251" cy="1440297"/>
            <a:chOff x="2869625" y="946450"/>
            <a:chExt cx="52800" cy="179675"/>
          </a:xfrm>
        </p:grpSpPr>
        <p:sp>
          <p:nvSpPr>
            <p:cNvPr id="1728" name="Google Shape;1728;p15"/>
            <p:cNvSpPr/>
            <p:nvPr/>
          </p:nvSpPr>
          <p:spPr>
            <a:xfrm>
              <a:off x="2869625" y="971425"/>
              <a:ext cx="52800" cy="154700"/>
            </a:xfrm>
            <a:custGeom>
              <a:avLst/>
              <a:gdLst/>
              <a:ahLst/>
              <a:cxnLst/>
              <a:rect l="l" t="t" r="r" b="b"/>
              <a:pathLst>
                <a:path w="2112" h="6188" extrusionOk="0">
                  <a:moveTo>
                    <a:pt x="1572" y="50"/>
                  </a:moveTo>
                  <a:lnTo>
                    <a:pt x="2063" y="6024"/>
                  </a:lnTo>
                  <a:lnTo>
                    <a:pt x="557" y="6139"/>
                  </a:lnTo>
                  <a:lnTo>
                    <a:pt x="49" y="180"/>
                  </a:lnTo>
                  <a:lnTo>
                    <a:pt x="1572" y="50"/>
                  </a:lnTo>
                  <a:close/>
                  <a:moveTo>
                    <a:pt x="1604" y="0"/>
                  </a:moveTo>
                  <a:lnTo>
                    <a:pt x="0" y="148"/>
                  </a:lnTo>
                  <a:lnTo>
                    <a:pt x="508" y="6188"/>
                  </a:lnTo>
                  <a:lnTo>
                    <a:pt x="2112" y="6057"/>
                  </a:lnTo>
                  <a:lnTo>
                    <a:pt x="16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15"/>
            <p:cNvSpPr/>
            <p:nvPr/>
          </p:nvSpPr>
          <p:spPr>
            <a:xfrm>
              <a:off x="2869625" y="946450"/>
              <a:ext cx="40125" cy="29500"/>
            </a:xfrm>
            <a:custGeom>
              <a:avLst/>
              <a:gdLst/>
              <a:ahLst/>
              <a:cxnLst/>
              <a:rect l="l" t="t" r="r" b="b"/>
              <a:pathLst>
                <a:path w="1605" h="1180" extrusionOk="0">
                  <a:moveTo>
                    <a:pt x="737" y="1"/>
                  </a:moveTo>
                  <a:lnTo>
                    <a:pt x="0" y="1147"/>
                  </a:lnTo>
                  <a:lnTo>
                    <a:pt x="33" y="1179"/>
                  </a:lnTo>
                  <a:lnTo>
                    <a:pt x="737" y="66"/>
                  </a:lnTo>
                  <a:lnTo>
                    <a:pt x="1572" y="1049"/>
                  </a:lnTo>
                  <a:lnTo>
                    <a:pt x="1604" y="1016"/>
                  </a:lnTo>
                  <a:lnTo>
                    <a:pt x="7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15"/>
            <p:cNvSpPr/>
            <p:nvPr/>
          </p:nvSpPr>
          <p:spPr>
            <a:xfrm>
              <a:off x="2881900" y="1103200"/>
              <a:ext cx="38500" cy="4100"/>
            </a:xfrm>
            <a:custGeom>
              <a:avLst/>
              <a:gdLst/>
              <a:ahLst/>
              <a:cxnLst/>
              <a:rect l="l" t="t" r="r" b="b"/>
              <a:pathLst>
                <a:path w="1540" h="164" extrusionOk="0">
                  <a:moveTo>
                    <a:pt x="1539" y="0"/>
                  </a:moveTo>
                  <a:lnTo>
                    <a:pt x="0" y="131"/>
                  </a:lnTo>
                  <a:lnTo>
                    <a:pt x="0" y="164"/>
                  </a:lnTo>
                  <a:lnTo>
                    <a:pt x="1539" y="33"/>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15"/>
            <p:cNvSpPr/>
            <p:nvPr/>
          </p:nvSpPr>
          <p:spPr>
            <a:xfrm>
              <a:off x="2882300" y="1106875"/>
              <a:ext cx="38500" cy="4525"/>
            </a:xfrm>
            <a:custGeom>
              <a:avLst/>
              <a:gdLst/>
              <a:ahLst/>
              <a:cxnLst/>
              <a:rect l="l" t="t" r="r" b="b"/>
              <a:pathLst>
                <a:path w="1540" h="181" extrusionOk="0">
                  <a:moveTo>
                    <a:pt x="1539" y="0"/>
                  </a:moveTo>
                  <a:lnTo>
                    <a:pt x="1" y="131"/>
                  </a:lnTo>
                  <a:lnTo>
                    <a:pt x="1" y="180"/>
                  </a:lnTo>
                  <a:lnTo>
                    <a:pt x="1539" y="50"/>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15"/>
            <p:cNvSpPr/>
            <p:nvPr/>
          </p:nvSpPr>
          <p:spPr>
            <a:xfrm>
              <a:off x="2881900" y="947275"/>
              <a:ext cx="13125" cy="9850"/>
            </a:xfrm>
            <a:custGeom>
              <a:avLst/>
              <a:gdLst/>
              <a:ahLst/>
              <a:cxnLst/>
              <a:rect l="l" t="t" r="r" b="b"/>
              <a:pathLst>
                <a:path w="525" h="394" extrusionOk="0">
                  <a:moveTo>
                    <a:pt x="246" y="1"/>
                  </a:moveTo>
                  <a:lnTo>
                    <a:pt x="0" y="394"/>
                  </a:lnTo>
                  <a:lnTo>
                    <a:pt x="524" y="328"/>
                  </a:lnTo>
                  <a:lnTo>
                    <a:pt x="2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15"/>
            <p:cNvSpPr/>
            <p:nvPr/>
          </p:nvSpPr>
          <p:spPr>
            <a:xfrm>
              <a:off x="2878625" y="975100"/>
              <a:ext cx="11900" cy="130975"/>
            </a:xfrm>
            <a:custGeom>
              <a:avLst/>
              <a:gdLst/>
              <a:ahLst/>
              <a:cxnLst/>
              <a:rect l="l" t="t" r="r" b="b"/>
              <a:pathLst>
                <a:path w="476" h="5239" extrusionOk="0">
                  <a:moveTo>
                    <a:pt x="0" y="1"/>
                  </a:moveTo>
                  <a:lnTo>
                    <a:pt x="442" y="5239"/>
                  </a:lnTo>
                  <a:lnTo>
                    <a:pt x="475" y="5222"/>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15"/>
            <p:cNvSpPr/>
            <p:nvPr/>
          </p:nvSpPr>
          <p:spPr>
            <a:xfrm>
              <a:off x="2888850" y="973875"/>
              <a:ext cx="11900" cy="131375"/>
            </a:xfrm>
            <a:custGeom>
              <a:avLst/>
              <a:gdLst/>
              <a:ahLst/>
              <a:cxnLst/>
              <a:rect l="l" t="t" r="r" b="b"/>
              <a:pathLst>
                <a:path w="476" h="5255" extrusionOk="0">
                  <a:moveTo>
                    <a:pt x="33" y="1"/>
                  </a:moveTo>
                  <a:lnTo>
                    <a:pt x="1" y="17"/>
                  </a:lnTo>
                  <a:lnTo>
                    <a:pt x="443" y="5255"/>
                  </a:lnTo>
                  <a:lnTo>
                    <a:pt x="475" y="5239"/>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15"/>
            <p:cNvSpPr/>
            <p:nvPr/>
          </p:nvSpPr>
          <p:spPr>
            <a:xfrm>
              <a:off x="2898675" y="973050"/>
              <a:ext cx="12300" cy="131400"/>
            </a:xfrm>
            <a:custGeom>
              <a:avLst/>
              <a:gdLst/>
              <a:ahLst/>
              <a:cxnLst/>
              <a:rect l="l" t="t" r="r" b="b"/>
              <a:pathLst>
                <a:path w="492" h="5256" extrusionOk="0">
                  <a:moveTo>
                    <a:pt x="50" y="1"/>
                  </a:moveTo>
                  <a:lnTo>
                    <a:pt x="1" y="17"/>
                  </a:lnTo>
                  <a:lnTo>
                    <a:pt x="442" y="5255"/>
                  </a:lnTo>
                  <a:lnTo>
                    <a:pt x="492" y="5239"/>
                  </a:lnTo>
                  <a:lnTo>
                    <a:pt x="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4322"/>
        <p:cNvGrpSpPr/>
        <p:nvPr/>
      </p:nvGrpSpPr>
      <p:grpSpPr>
        <a:xfrm>
          <a:off x="0" y="0"/>
          <a:ext cx="0" cy="0"/>
          <a:chOff x="0" y="0"/>
          <a:chExt cx="0" cy="0"/>
        </a:xfrm>
      </p:grpSpPr>
      <p:grpSp>
        <p:nvGrpSpPr>
          <p:cNvPr id="4323" name="Google Shape;4323;p34"/>
          <p:cNvGrpSpPr/>
          <p:nvPr/>
        </p:nvGrpSpPr>
        <p:grpSpPr>
          <a:xfrm rot="8488502">
            <a:off x="-37667" y="4060685"/>
            <a:ext cx="423244" cy="1440272"/>
            <a:chOff x="2869625" y="946450"/>
            <a:chExt cx="52800" cy="179675"/>
          </a:xfrm>
        </p:grpSpPr>
        <p:sp>
          <p:nvSpPr>
            <p:cNvPr id="4324" name="Google Shape;4324;p34"/>
            <p:cNvSpPr/>
            <p:nvPr/>
          </p:nvSpPr>
          <p:spPr>
            <a:xfrm>
              <a:off x="2869625" y="971425"/>
              <a:ext cx="52800" cy="154700"/>
            </a:xfrm>
            <a:custGeom>
              <a:avLst/>
              <a:gdLst/>
              <a:ahLst/>
              <a:cxnLst/>
              <a:rect l="l" t="t" r="r" b="b"/>
              <a:pathLst>
                <a:path w="2112" h="6188" extrusionOk="0">
                  <a:moveTo>
                    <a:pt x="1572" y="50"/>
                  </a:moveTo>
                  <a:lnTo>
                    <a:pt x="2063" y="6024"/>
                  </a:lnTo>
                  <a:lnTo>
                    <a:pt x="557" y="6139"/>
                  </a:lnTo>
                  <a:lnTo>
                    <a:pt x="49" y="180"/>
                  </a:lnTo>
                  <a:lnTo>
                    <a:pt x="1572" y="50"/>
                  </a:lnTo>
                  <a:close/>
                  <a:moveTo>
                    <a:pt x="1604" y="0"/>
                  </a:moveTo>
                  <a:lnTo>
                    <a:pt x="0" y="148"/>
                  </a:lnTo>
                  <a:lnTo>
                    <a:pt x="508" y="6188"/>
                  </a:lnTo>
                  <a:lnTo>
                    <a:pt x="2112" y="6057"/>
                  </a:lnTo>
                  <a:lnTo>
                    <a:pt x="16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34"/>
            <p:cNvSpPr/>
            <p:nvPr/>
          </p:nvSpPr>
          <p:spPr>
            <a:xfrm>
              <a:off x="2869625" y="946450"/>
              <a:ext cx="40125" cy="29500"/>
            </a:xfrm>
            <a:custGeom>
              <a:avLst/>
              <a:gdLst/>
              <a:ahLst/>
              <a:cxnLst/>
              <a:rect l="l" t="t" r="r" b="b"/>
              <a:pathLst>
                <a:path w="1605" h="1180" extrusionOk="0">
                  <a:moveTo>
                    <a:pt x="737" y="1"/>
                  </a:moveTo>
                  <a:lnTo>
                    <a:pt x="0" y="1147"/>
                  </a:lnTo>
                  <a:lnTo>
                    <a:pt x="33" y="1179"/>
                  </a:lnTo>
                  <a:lnTo>
                    <a:pt x="737" y="66"/>
                  </a:lnTo>
                  <a:lnTo>
                    <a:pt x="1572" y="1049"/>
                  </a:lnTo>
                  <a:lnTo>
                    <a:pt x="1604" y="1016"/>
                  </a:lnTo>
                  <a:lnTo>
                    <a:pt x="7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34"/>
            <p:cNvSpPr/>
            <p:nvPr/>
          </p:nvSpPr>
          <p:spPr>
            <a:xfrm>
              <a:off x="2881900" y="1103200"/>
              <a:ext cx="38500" cy="4100"/>
            </a:xfrm>
            <a:custGeom>
              <a:avLst/>
              <a:gdLst/>
              <a:ahLst/>
              <a:cxnLst/>
              <a:rect l="l" t="t" r="r" b="b"/>
              <a:pathLst>
                <a:path w="1540" h="164" extrusionOk="0">
                  <a:moveTo>
                    <a:pt x="1539" y="0"/>
                  </a:moveTo>
                  <a:lnTo>
                    <a:pt x="0" y="131"/>
                  </a:lnTo>
                  <a:lnTo>
                    <a:pt x="0" y="164"/>
                  </a:lnTo>
                  <a:lnTo>
                    <a:pt x="1539" y="33"/>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34"/>
            <p:cNvSpPr/>
            <p:nvPr/>
          </p:nvSpPr>
          <p:spPr>
            <a:xfrm>
              <a:off x="2882300" y="1106875"/>
              <a:ext cx="38500" cy="4525"/>
            </a:xfrm>
            <a:custGeom>
              <a:avLst/>
              <a:gdLst/>
              <a:ahLst/>
              <a:cxnLst/>
              <a:rect l="l" t="t" r="r" b="b"/>
              <a:pathLst>
                <a:path w="1540" h="181" extrusionOk="0">
                  <a:moveTo>
                    <a:pt x="1539" y="0"/>
                  </a:moveTo>
                  <a:lnTo>
                    <a:pt x="1" y="131"/>
                  </a:lnTo>
                  <a:lnTo>
                    <a:pt x="1" y="180"/>
                  </a:lnTo>
                  <a:lnTo>
                    <a:pt x="1539" y="50"/>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34"/>
            <p:cNvSpPr/>
            <p:nvPr/>
          </p:nvSpPr>
          <p:spPr>
            <a:xfrm>
              <a:off x="2881900" y="947275"/>
              <a:ext cx="13125" cy="9850"/>
            </a:xfrm>
            <a:custGeom>
              <a:avLst/>
              <a:gdLst/>
              <a:ahLst/>
              <a:cxnLst/>
              <a:rect l="l" t="t" r="r" b="b"/>
              <a:pathLst>
                <a:path w="525" h="394" extrusionOk="0">
                  <a:moveTo>
                    <a:pt x="246" y="1"/>
                  </a:moveTo>
                  <a:lnTo>
                    <a:pt x="0" y="394"/>
                  </a:lnTo>
                  <a:lnTo>
                    <a:pt x="524" y="328"/>
                  </a:lnTo>
                  <a:lnTo>
                    <a:pt x="2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34"/>
            <p:cNvSpPr/>
            <p:nvPr/>
          </p:nvSpPr>
          <p:spPr>
            <a:xfrm>
              <a:off x="2878625" y="975100"/>
              <a:ext cx="11900" cy="130975"/>
            </a:xfrm>
            <a:custGeom>
              <a:avLst/>
              <a:gdLst/>
              <a:ahLst/>
              <a:cxnLst/>
              <a:rect l="l" t="t" r="r" b="b"/>
              <a:pathLst>
                <a:path w="476" h="5239" extrusionOk="0">
                  <a:moveTo>
                    <a:pt x="0" y="1"/>
                  </a:moveTo>
                  <a:lnTo>
                    <a:pt x="442" y="5239"/>
                  </a:lnTo>
                  <a:lnTo>
                    <a:pt x="475" y="5222"/>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34"/>
            <p:cNvSpPr/>
            <p:nvPr/>
          </p:nvSpPr>
          <p:spPr>
            <a:xfrm>
              <a:off x="2888850" y="973875"/>
              <a:ext cx="11900" cy="131375"/>
            </a:xfrm>
            <a:custGeom>
              <a:avLst/>
              <a:gdLst/>
              <a:ahLst/>
              <a:cxnLst/>
              <a:rect l="l" t="t" r="r" b="b"/>
              <a:pathLst>
                <a:path w="476" h="5255" extrusionOk="0">
                  <a:moveTo>
                    <a:pt x="33" y="1"/>
                  </a:moveTo>
                  <a:lnTo>
                    <a:pt x="1" y="17"/>
                  </a:lnTo>
                  <a:lnTo>
                    <a:pt x="443" y="5255"/>
                  </a:lnTo>
                  <a:lnTo>
                    <a:pt x="475" y="5239"/>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34"/>
            <p:cNvSpPr/>
            <p:nvPr/>
          </p:nvSpPr>
          <p:spPr>
            <a:xfrm>
              <a:off x="2898675" y="973050"/>
              <a:ext cx="12300" cy="131400"/>
            </a:xfrm>
            <a:custGeom>
              <a:avLst/>
              <a:gdLst/>
              <a:ahLst/>
              <a:cxnLst/>
              <a:rect l="l" t="t" r="r" b="b"/>
              <a:pathLst>
                <a:path w="492" h="5256" extrusionOk="0">
                  <a:moveTo>
                    <a:pt x="50" y="1"/>
                  </a:moveTo>
                  <a:lnTo>
                    <a:pt x="1" y="17"/>
                  </a:lnTo>
                  <a:lnTo>
                    <a:pt x="442" y="5255"/>
                  </a:lnTo>
                  <a:lnTo>
                    <a:pt x="492" y="5239"/>
                  </a:lnTo>
                  <a:lnTo>
                    <a:pt x="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32" name="Google Shape;4332;p34"/>
          <p:cNvSpPr/>
          <p:nvPr/>
        </p:nvSpPr>
        <p:spPr>
          <a:xfrm rot="-2700000">
            <a:off x="9394100" y="1904167"/>
            <a:ext cx="27046" cy="21424"/>
          </a:xfrm>
          <a:custGeom>
            <a:avLst/>
            <a:gdLst/>
            <a:ahLst/>
            <a:cxnLst/>
            <a:rect l="l" t="t" r="r" b="b"/>
            <a:pathLst>
              <a:path w="279" h="221" extrusionOk="0">
                <a:moveTo>
                  <a:pt x="48" y="1"/>
                </a:moveTo>
                <a:cubicBezTo>
                  <a:pt x="32" y="1"/>
                  <a:pt x="12" y="12"/>
                  <a:pt x="1" y="24"/>
                </a:cubicBezTo>
                <a:cubicBezTo>
                  <a:pt x="1" y="40"/>
                  <a:pt x="1" y="73"/>
                  <a:pt x="17" y="89"/>
                </a:cubicBezTo>
                <a:cubicBezTo>
                  <a:pt x="83" y="122"/>
                  <a:pt x="132" y="171"/>
                  <a:pt x="197" y="220"/>
                </a:cubicBezTo>
                <a:lnTo>
                  <a:pt x="230" y="220"/>
                </a:lnTo>
                <a:cubicBezTo>
                  <a:pt x="230" y="220"/>
                  <a:pt x="246" y="220"/>
                  <a:pt x="263" y="204"/>
                </a:cubicBezTo>
                <a:cubicBezTo>
                  <a:pt x="279" y="188"/>
                  <a:pt x="279" y="155"/>
                  <a:pt x="246" y="139"/>
                </a:cubicBezTo>
                <a:cubicBezTo>
                  <a:pt x="197" y="89"/>
                  <a:pt x="132" y="57"/>
                  <a:pt x="66" y="8"/>
                </a:cubicBezTo>
                <a:cubicBezTo>
                  <a:pt x="61" y="3"/>
                  <a:pt x="55" y="1"/>
                  <a:pt x="48" y="1"/>
                </a:cubicBezTo>
                <a:close/>
              </a:path>
            </a:pathLst>
          </a:custGeom>
          <a:solidFill>
            <a:srgbClr val="FFE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34"/>
          <p:cNvSpPr/>
          <p:nvPr/>
        </p:nvSpPr>
        <p:spPr>
          <a:xfrm rot="-7624697">
            <a:off x="91423" y="-1495144"/>
            <a:ext cx="1243360" cy="3756363"/>
          </a:xfrm>
          <a:custGeom>
            <a:avLst/>
            <a:gdLst/>
            <a:ahLst/>
            <a:cxnLst/>
            <a:rect l="l" t="t" r="r" b="b"/>
            <a:pathLst>
              <a:path w="15567" h="47028" extrusionOk="0">
                <a:moveTo>
                  <a:pt x="5222" y="0"/>
                </a:moveTo>
                <a:cubicBezTo>
                  <a:pt x="5238" y="0"/>
                  <a:pt x="5238" y="17"/>
                  <a:pt x="5255" y="17"/>
                </a:cubicBezTo>
                <a:cubicBezTo>
                  <a:pt x="5255" y="17"/>
                  <a:pt x="5271" y="0"/>
                  <a:pt x="5287" y="0"/>
                </a:cubicBezTo>
                <a:close/>
                <a:moveTo>
                  <a:pt x="4960" y="266"/>
                </a:moveTo>
                <a:cubicBezTo>
                  <a:pt x="4948" y="266"/>
                  <a:pt x="4935" y="271"/>
                  <a:pt x="4927" y="279"/>
                </a:cubicBezTo>
                <a:cubicBezTo>
                  <a:pt x="4845" y="410"/>
                  <a:pt x="4747" y="524"/>
                  <a:pt x="4665" y="639"/>
                </a:cubicBezTo>
                <a:cubicBezTo>
                  <a:pt x="4649" y="672"/>
                  <a:pt x="4649" y="688"/>
                  <a:pt x="4682" y="704"/>
                </a:cubicBezTo>
                <a:cubicBezTo>
                  <a:pt x="4682" y="721"/>
                  <a:pt x="4698" y="721"/>
                  <a:pt x="4698" y="721"/>
                </a:cubicBezTo>
                <a:cubicBezTo>
                  <a:pt x="4714" y="721"/>
                  <a:pt x="4731" y="704"/>
                  <a:pt x="4731" y="704"/>
                </a:cubicBezTo>
                <a:cubicBezTo>
                  <a:pt x="4829" y="573"/>
                  <a:pt x="4911" y="459"/>
                  <a:pt x="5009" y="344"/>
                </a:cubicBezTo>
                <a:cubicBezTo>
                  <a:pt x="5025" y="328"/>
                  <a:pt x="5009" y="295"/>
                  <a:pt x="4993" y="279"/>
                </a:cubicBezTo>
                <a:cubicBezTo>
                  <a:pt x="4984" y="271"/>
                  <a:pt x="4972" y="266"/>
                  <a:pt x="4960" y="266"/>
                </a:cubicBezTo>
                <a:close/>
                <a:moveTo>
                  <a:pt x="4469" y="999"/>
                </a:moveTo>
                <a:cubicBezTo>
                  <a:pt x="4453" y="999"/>
                  <a:pt x="4420" y="999"/>
                  <a:pt x="4403" y="1015"/>
                </a:cubicBezTo>
                <a:cubicBezTo>
                  <a:pt x="4322" y="1146"/>
                  <a:pt x="4256" y="1277"/>
                  <a:pt x="4174" y="1408"/>
                </a:cubicBezTo>
                <a:cubicBezTo>
                  <a:pt x="4158" y="1425"/>
                  <a:pt x="4174" y="1457"/>
                  <a:pt x="4191" y="1457"/>
                </a:cubicBezTo>
                <a:cubicBezTo>
                  <a:pt x="4191" y="1474"/>
                  <a:pt x="4207" y="1474"/>
                  <a:pt x="4207" y="1474"/>
                </a:cubicBezTo>
                <a:cubicBezTo>
                  <a:pt x="4223" y="1474"/>
                  <a:pt x="4240" y="1457"/>
                  <a:pt x="4256" y="1441"/>
                </a:cubicBezTo>
                <a:cubicBezTo>
                  <a:pt x="4322" y="1326"/>
                  <a:pt x="4403" y="1195"/>
                  <a:pt x="4485" y="1064"/>
                </a:cubicBezTo>
                <a:cubicBezTo>
                  <a:pt x="4502" y="1048"/>
                  <a:pt x="4485" y="1015"/>
                  <a:pt x="4469" y="999"/>
                </a:cubicBezTo>
                <a:close/>
                <a:moveTo>
                  <a:pt x="4011" y="1768"/>
                </a:moveTo>
                <a:cubicBezTo>
                  <a:pt x="3994" y="1768"/>
                  <a:pt x="3961" y="1768"/>
                  <a:pt x="3945" y="1801"/>
                </a:cubicBezTo>
                <a:cubicBezTo>
                  <a:pt x="3880" y="1916"/>
                  <a:pt x="3814" y="2063"/>
                  <a:pt x="3749" y="2194"/>
                </a:cubicBezTo>
                <a:cubicBezTo>
                  <a:pt x="3732" y="2210"/>
                  <a:pt x="3749" y="2243"/>
                  <a:pt x="3765" y="2259"/>
                </a:cubicBezTo>
                <a:lnTo>
                  <a:pt x="3781" y="2259"/>
                </a:lnTo>
                <a:cubicBezTo>
                  <a:pt x="3798" y="2259"/>
                  <a:pt x="3814" y="2243"/>
                  <a:pt x="3831" y="2227"/>
                </a:cubicBezTo>
                <a:cubicBezTo>
                  <a:pt x="3896" y="2096"/>
                  <a:pt x="3961" y="1965"/>
                  <a:pt x="4027" y="1834"/>
                </a:cubicBezTo>
                <a:cubicBezTo>
                  <a:pt x="4043" y="1817"/>
                  <a:pt x="4027" y="1785"/>
                  <a:pt x="4011" y="1768"/>
                </a:cubicBezTo>
                <a:close/>
                <a:moveTo>
                  <a:pt x="3593" y="2580"/>
                </a:moveTo>
                <a:cubicBezTo>
                  <a:pt x="3575" y="2580"/>
                  <a:pt x="3564" y="2592"/>
                  <a:pt x="3552" y="2603"/>
                </a:cubicBezTo>
                <a:cubicBezTo>
                  <a:pt x="3487" y="2734"/>
                  <a:pt x="3438" y="2881"/>
                  <a:pt x="3372" y="3012"/>
                </a:cubicBezTo>
                <a:cubicBezTo>
                  <a:pt x="3372" y="3045"/>
                  <a:pt x="3389" y="3061"/>
                  <a:pt x="3405" y="3078"/>
                </a:cubicBezTo>
                <a:lnTo>
                  <a:pt x="3421" y="3078"/>
                </a:lnTo>
                <a:cubicBezTo>
                  <a:pt x="3438" y="3078"/>
                  <a:pt x="3454" y="3061"/>
                  <a:pt x="3470" y="3045"/>
                </a:cubicBezTo>
                <a:cubicBezTo>
                  <a:pt x="3520" y="2914"/>
                  <a:pt x="3569" y="2783"/>
                  <a:pt x="3634" y="2636"/>
                </a:cubicBezTo>
                <a:cubicBezTo>
                  <a:pt x="3650" y="2619"/>
                  <a:pt x="3634" y="2587"/>
                  <a:pt x="3618" y="2587"/>
                </a:cubicBezTo>
                <a:cubicBezTo>
                  <a:pt x="3608" y="2582"/>
                  <a:pt x="3600" y="2580"/>
                  <a:pt x="3593" y="2580"/>
                </a:cubicBezTo>
                <a:close/>
                <a:moveTo>
                  <a:pt x="3274" y="3405"/>
                </a:moveTo>
                <a:cubicBezTo>
                  <a:pt x="3258" y="3405"/>
                  <a:pt x="3225" y="3422"/>
                  <a:pt x="3225" y="3438"/>
                </a:cubicBezTo>
                <a:cubicBezTo>
                  <a:pt x="3176" y="3585"/>
                  <a:pt x="3127" y="3716"/>
                  <a:pt x="3078" y="3863"/>
                </a:cubicBezTo>
                <a:cubicBezTo>
                  <a:pt x="3078" y="3896"/>
                  <a:pt x="3078" y="3913"/>
                  <a:pt x="3110" y="3929"/>
                </a:cubicBezTo>
                <a:lnTo>
                  <a:pt x="3127" y="3929"/>
                </a:lnTo>
                <a:cubicBezTo>
                  <a:pt x="3143" y="3929"/>
                  <a:pt x="3159" y="3913"/>
                  <a:pt x="3159" y="3896"/>
                </a:cubicBezTo>
                <a:cubicBezTo>
                  <a:pt x="3209" y="3749"/>
                  <a:pt x="3258" y="3602"/>
                  <a:pt x="3307" y="3471"/>
                </a:cubicBezTo>
                <a:cubicBezTo>
                  <a:pt x="3307" y="3454"/>
                  <a:pt x="3307" y="3422"/>
                  <a:pt x="3274" y="3405"/>
                </a:cubicBezTo>
                <a:close/>
                <a:moveTo>
                  <a:pt x="2989" y="4266"/>
                </a:moveTo>
                <a:cubicBezTo>
                  <a:pt x="2971" y="4266"/>
                  <a:pt x="2959" y="4281"/>
                  <a:pt x="2947" y="4305"/>
                </a:cubicBezTo>
                <a:cubicBezTo>
                  <a:pt x="2914" y="4436"/>
                  <a:pt x="2865" y="4584"/>
                  <a:pt x="2832" y="4731"/>
                </a:cubicBezTo>
                <a:cubicBezTo>
                  <a:pt x="2832" y="4764"/>
                  <a:pt x="2848" y="4780"/>
                  <a:pt x="2865" y="4796"/>
                </a:cubicBezTo>
                <a:lnTo>
                  <a:pt x="2881" y="4796"/>
                </a:lnTo>
                <a:cubicBezTo>
                  <a:pt x="2898" y="4796"/>
                  <a:pt x="2914" y="4780"/>
                  <a:pt x="2930" y="4764"/>
                </a:cubicBezTo>
                <a:cubicBezTo>
                  <a:pt x="2963" y="4616"/>
                  <a:pt x="2996" y="4469"/>
                  <a:pt x="3028" y="4322"/>
                </a:cubicBezTo>
                <a:cubicBezTo>
                  <a:pt x="3045" y="4305"/>
                  <a:pt x="3028" y="4273"/>
                  <a:pt x="3012" y="4273"/>
                </a:cubicBezTo>
                <a:cubicBezTo>
                  <a:pt x="3003" y="4268"/>
                  <a:pt x="2996" y="4266"/>
                  <a:pt x="2989" y="4266"/>
                </a:cubicBezTo>
                <a:close/>
                <a:moveTo>
                  <a:pt x="2783" y="5140"/>
                </a:moveTo>
                <a:cubicBezTo>
                  <a:pt x="2767" y="5140"/>
                  <a:pt x="2750" y="5157"/>
                  <a:pt x="2734" y="5173"/>
                </a:cubicBezTo>
                <a:cubicBezTo>
                  <a:pt x="2701" y="5320"/>
                  <a:pt x="2685" y="5468"/>
                  <a:pt x="2652" y="5615"/>
                </a:cubicBezTo>
                <a:cubicBezTo>
                  <a:pt x="2652" y="5648"/>
                  <a:pt x="2668" y="5664"/>
                  <a:pt x="2685" y="5664"/>
                </a:cubicBezTo>
                <a:lnTo>
                  <a:pt x="2701" y="5664"/>
                </a:lnTo>
                <a:cubicBezTo>
                  <a:pt x="2717" y="5664"/>
                  <a:pt x="2734" y="5648"/>
                  <a:pt x="2750" y="5631"/>
                </a:cubicBezTo>
                <a:cubicBezTo>
                  <a:pt x="2767" y="5484"/>
                  <a:pt x="2799" y="5337"/>
                  <a:pt x="2832" y="5189"/>
                </a:cubicBezTo>
                <a:cubicBezTo>
                  <a:pt x="2832" y="5173"/>
                  <a:pt x="2816" y="5140"/>
                  <a:pt x="2783" y="5140"/>
                </a:cubicBezTo>
                <a:close/>
                <a:moveTo>
                  <a:pt x="2636" y="6024"/>
                </a:moveTo>
                <a:cubicBezTo>
                  <a:pt x="2619" y="6024"/>
                  <a:pt x="2587" y="6040"/>
                  <a:pt x="2587" y="6057"/>
                </a:cubicBezTo>
                <a:cubicBezTo>
                  <a:pt x="2570" y="6204"/>
                  <a:pt x="2554" y="6368"/>
                  <a:pt x="2537" y="6515"/>
                </a:cubicBezTo>
                <a:cubicBezTo>
                  <a:pt x="2521" y="6532"/>
                  <a:pt x="2554" y="6564"/>
                  <a:pt x="2570" y="6564"/>
                </a:cubicBezTo>
                <a:cubicBezTo>
                  <a:pt x="2603" y="6564"/>
                  <a:pt x="2619" y="6548"/>
                  <a:pt x="2619" y="6515"/>
                </a:cubicBezTo>
                <a:cubicBezTo>
                  <a:pt x="2636" y="6368"/>
                  <a:pt x="2652" y="6221"/>
                  <a:pt x="2668" y="6073"/>
                </a:cubicBezTo>
                <a:cubicBezTo>
                  <a:pt x="2685" y="6057"/>
                  <a:pt x="2668" y="6024"/>
                  <a:pt x="2636" y="6024"/>
                </a:cubicBezTo>
                <a:close/>
                <a:moveTo>
                  <a:pt x="2537" y="6908"/>
                </a:moveTo>
                <a:cubicBezTo>
                  <a:pt x="2521" y="6908"/>
                  <a:pt x="2488" y="6941"/>
                  <a:pt x="2488" y="6957"/>
                </a:cubicBezTo>
                <a:cubicBezTo>
                  <a:pt x="2488" y="7104"/>
                  <a:pt x="2472" y="7252"/>
                  <a:pt x="2472" y="7415"/>
                </a:cubicBezTo>
                <a:cubicBezTo>
                  <a:pt x="2472" y="7432"/>
                  <a:pt x="2488" y="7448"/>
                  <a:pt x="2505" y="7448"/>
                </a:cubicBezTo>
                <a:cubicBezTo>
                  <a:pt x="2537" y="7448"/>
                  <a:pt x="2554" y="7432"/>
                  <a:pt x="2554" y="7415"/>
                </a:cubicBezTo>
                <a:cubicBezTo>
                  <a:pt x="2570" y="7268"/>
                  <a:pt x="2570" y="7104"/>
                  <a:pt x="2587" y="6957"/>
                </a:cubicBezTo>
                <a:cubicBezTo>
                  <a:pt x="2587" y="6941"/>
                  <a:pt x="2570" y="6924"/>
                  <a:pt x="2537" y="6908"/>
                </a:cubicBezTo>
                <a:close/>
                <a:moveTo>
                  <a:pt x="2505" y="7808"/>
                </a:moveTo>
                <a:cubicBezTo>
                  <a:pt x="2472" y="7808"/>
                  <a:pt x="2456" y="7825"/>
                  <a:pt x="2456" y="7857"/>
                </a:cubicBezTo>
                <a:lnTo>
                  <a:pt x="2456" y="7972"/>
                </a:lnTo>
                <a:cubicBezTo>
                  <a:pt x="2456" y="8087"/>
                  <a:pt x="2456" y="8201"/>
                  <a:pt x="2456" y="8299"/>
                </a:cubicBezTo>
                <a:cubicBezTo>
                  <a:pt x="2456" y="8332"/>
                  <a:pt x="2488" y="8348"/>
                  <a:pt x="2505" y="8348"/>
                </a:cubicBezTo>
                <a:cubicBezTo>
                  <a:pt x="2537" y="8348"/>
                  <a:pt x="2554" y="8332"/>
                  <a:pt x="2554" y="8299"/>
                </a:cubicBezTo>
                <a:cubicBezTo>
                  <a:pt x="2554" y="8201"/>
                  <a:pt x="2554" y="8087"/>
                  <a:pt x="2554" y="7972"/>
                </a:cubicBezTo>
                <a:lnTo>
                  <a:pt x="2554" y="7857"/>
                </a:lnTo>
                <a:cubicBezTo>
                  <a:pt x="2554" y="7841"/>
                  <a:pt x="2521" y="7808"/>
                  <a:pt x="2505" y="7808"/>
                </a:cubicBezTo>
                <a:close/>
                <a:moveTo>
                  <a:pt x="2521" y="8709"/>
                </a:moveTo>
                <a:cubicBezTo>
                  <a:pt x="2488" y="8709"/>
                  <a:pt x="2472" y="8725"/>
                  <a:pt x="2472" y="8758"/>
                </a:cubicBezTo>
                <a:cubicBezTo>
                  <a:pt x="2488" y="8905"/>
                  <a:pt x="2505" y="9052"/>
                  <a:pt x="2505" y="9200"/>
                </a:cubicBezTo>
                <a:cubicBezTo>
                  <a:pt x="2505" y="9232"/>
                  <a:pt x="2537" y="9249"/>
                  <a:pt x="2554" y="9249"/>
                </a:cubicBezTo>
                <a:cubicBezTo>
                  <a:pt x="2587" y="9249"/>
                  <a:pt x="2603" y="9216"/>
                  <a:pt x="2603" y="9200"/>
                </a:cubicBezTo>
                <a:cubicBezTo>
                  <a:pt x="2587" y="9052"/>
                  <a:pt x="2570" y="8905"/>
                  <a:pt x="2570" y="8758"/>
                </a:cubicBezTo>
                <a:cubicBezTo>
                  <a:pt x="2570" y="8725"/>
                  <a:pt x="2554" y="8709"/>
                  <a:pt x="2521" y="8709"/>
                </a:cubicBezTo>
                <a:close/>
                <a:moveTo>
                  <a:pt x="2603" y="9609"/>
                </a:moveTo>
                <a:cubicBezTo>
                  <a:pt x="2570" y="9609"/>
                  <a:pt x="2554" y="9625"/>
                  <a:pt x="2554" y="9658"/>
                </a:cubicBezTo>
                <a:cubicBezTo>
                  <a:pt x="2570" y="9805"/>
                  <a:pt x="2603" y="9953"/>
                  <a:pt x="2619" y="10100"/>
                </a:cubicBezTo>
                <a:cubicBezTo>
                  <a:pt x="2619" y="10116"/>
                  <a:pt x="2636" y="10133"/>
                  <a:pt x="2668" y="10133"/>
                </a:cubicBezTo>
                <a:cubicBezTo>
                  <a:pt x="2701" y="10133"/>
                  <a:pt x="2717" y="10116"/>
                  <a:pt x="2701" y="10084"/>
                </a:cubicBezTo>
                <a:cubicBezTo>
                  <a:pt x="2685" y="9936"/>
                  <a:pt x="2668" y="9789"/>
                  <a:pt x="2652" y="9642"/>
                </a:cubicBezTo>
                <a:cubicBezTo>
                  <a:pt x="2636" y="9625"/>
                  <a:pt x="2619" y="9609"/>
                  <a:pt x="2603" y="9609"/>
                </a:cubicBezTo>
                <a:close/>
                <a:moveTo>
                  <a:pt x="2734" y="10493"/>
                </a:moveTo>
                <a:cubicBezTo>
                  <a:pt x="2701" y="10493"/>
                  <a:pt x="2685" y="10525"/>
                  <a:pt x="2701" y="10542"/>
                </a:cubicBezTo>
                <a:cubicBezTo>
                  <a:pt x="2717" y="10689"/>
                  <a:pt x="2750" y="10836"/>
                  <a:pt x="2783" y="10984"/>
                </a:cubicBezTo>
                <a:cubicBezTo>
                  <a:pt x="2783" y="11000"/>
                  <a:pt x="2799" y="11017"/>
                  <a:pt x="2832" y="11017"/>
                </a:cubicBezTo>
                <a:cubicBezTo>
                  <a:pt x="2865" y="11017"/>
                  <a:pt x="2881" y="10984"/>
                  <a:pt x="2865" y="10967"/>
                </a:cubicBezTo>
                <a:cubicBezTo>
                  <a:pt x="2832" y="10820"/>
                  <a:pt x="2816" y="10673"/>
                  <a:pt x="2783" y="10525"/>
                </a:cubicBezTo>
                <a:cubicBezTo>
                  <a:pt x="2783" y="10509"/>
                  <a:pt x="2750" y="10493"/>
                  <a:pt x="2734" y="10493"/>
                </a:cubicBezTo>
                <a:close/>
                <a:moveTo>
                  <a:pt x="2914" y="11360"/>
                </a:moveTo>
                <a:cubicBezTo>
                  <a:pt x="2898" y="11377"/>
                  <a:pt x="2881" y="11393"/>
                  <a:pt x="2881" y="11426"/>
                </a:cubicBezTo>
                <a:cubicBezTo>
                  <a:pt x="2930" y="11557"/>
                  <a:pt x="2963" y="11704"/>
                  <a:pt x="3012" y="11851"/>
                </a:cubicBezTo>
                <a:cubicBezTo>
                  <a:pt x="3012" y="11884"/>
                  <a:pt x="3028" y="11884"/>
                  <a:pt x="3045" y="11884"/>
                </a:cubicBezTo>
                <a:lnTo>
                  <a:pt x="3061" y="11884"/>
                </a:lnTo>
                <a:cubicBezTo>
                  <a:pt x="3078" y="11884"/>
                  <a:pt x="3094" y="11851"/>
                  <a:pt x="3094" y="11835"/>
                </a:cubicBezTo>
                <a:cubicBezTo>
                  <a:pt x="3045" y="11688"/>
                  <a:pt x="3012" y="11540"/>
                  <a:pt x="2979" y="11393"/>
                </a:cubicBezTo>
                <a:cubicBezTo>
                  <a:pt x="2963" y="11377"/>
                  <a:pt x="2947" y="11360"/>
                  <a:pt x="2914" y="11360"/>
                </a:cubicBezTo>
                <a:close/>
                <a:moveTo>
                  <a:pt x="3159" y="12228"/>
                </a:moveTo>
                <a:cubicBezTo>
                  <a:pt x="3143" y="12244"/>
                  <a:pt x="3127" y="12261"/>
                  <a:pt x="3143" y="12293"/>
                </a:cubicBezTo>
                <a:cubicBezTo>
                  <a:pt x="3176" y="12424"/>
                  <a:pt x="3225" y="12572"/>
                  <a:pt x="3274" y="12719"/>
                </a:cubicBezTo>
                <a:cubicBezTo>
                  <a:pt x="3290" y="12735"/>
                  <a:pt x="3307" y="12735"/>
                  <a:pt x="3323" y="12735"/>
                </a:cubicBezTo>
                <a:lnTo>
                  <a:pt x="3339" y="12735"/>
                </a:lnTo>
                <a:cubicBezTo>
                  <a:pt x="3356" y="12735"/>
                  <a:pt x="3372" y="12702"/>
                  <a:pt x="3356" y="12686"/>
                </a:cubicBezTo>
                <a:cubicBezTo>
                  <a:pt x="3307" y="12539"/>
                  <a:pt x="3258" y="12408"/>
                  <a:pt x="3225" y="12261"/>
                </a:cubicBezTo>
                <a:cubicBezTo>
                  <a:pt x="3209" y="12244"/>
                  <a:pt x="3192" y="12228"/>
                  <a:pt x="3159" y="12228"/>
                </a:cubicBezTo>
                <a:close/>
                <a:moveTo>
                  <a:pt x="3477" y="13073"/>
                </a:moveTo>
                <a:cubicBezTo>
                  <a:pt x="3470" y="13073"/>
                  <a:pt x="3463" y="13075"/>
                  <a:pt x="3454" y="13079"/>
                </a:cubicBezTo>
                <a:cubicBezTo>
                  <a:pt x="3438" y="13079"/>
                  <a:pt x="3421" y="13112"/>
                  <a:pt x="3421" y="13128"/>
                </a:cubicBezTo>
                <a:cubicBezTo>
                  <a:pt x="3487" y="13275"/>
                  <a:pt x="3536" y="13406"/>
                  <a:pt x="3601" y="13554"/>
                </a:cubicBezTo>
                <a:cubicBezTo>
                  <a:pt x="3601" y="13570"/>
                  <a:pt x="3618" y="13586"/>
                  <a:pt x="3634" y="13586"/>
                </a:cubicBezTo>
                <a:lnTo>
                  <a:pt x="3650" y="13586"/>
                </a:lnTo>
                <a:cubicBezTo>
                  <a:pt x="3667" y="13570"/>
                  <a:pt x="3683" y="13537"/>
                  <a:pt x="3683" y="13521"/>
                </a:cubicBezTo>
                <a:cubicBezTo>
                  <a:pt x="3618" y="13390"/>
                  <a:pt x="3569" y="13243"/>
                  <a:pt x="3520" y="13112"/>
                </a:cubicBezTo>
                <a:cubicBezTo>
                  <a:pt x="3508" y="13088"/>
                  <a:pt x="3496" y="13073"/>
                  <a:pt x="3477" y="13073"/>
                </a:cubicBezTo>
                <a:close/>
                <a:moveTo>
                  <a:pt x="3815" y="13907"/>
                </a:moveTo>
                <a:cubicBezTo>
                  <a:pt x="3809" y="13907"/>
                  <a:pt x="3803" y="13909"/>
                  <a:pt x="3798" y="13914"/>
                </a:cubicBezTo>
                <a:cubicBezTo>
                  <a:pt x="3765" y="13914"/>
                  <a:pt x="3765" y="13946"/>
                  <a:pt x="3765" y="13963"/>
                </a:cubicBezTo>
                <a:cubicBezTo>
                  <a:pt x="3831" y="14110"/>
                  <a:pt x="3896" y="14241"/>
                  <a:pt x="3961" y="14372"/>
                </a:cubicBezTo>
                <a:cubicBezTo>
                  <a:pt x="3961" y="14388"/>
                  <a:pt x="3978" y="14405"/>
                  <a:pt x="3994" y="14405"/>
                </a:cubicBezTo>
                <a:lnTo>
                  <a:pt x="4011" y="14405"/>
                </a:lnTo>
                <a:cubicBezTo>
                  <a:pt x="4043" y="14388"/>
                  <a:pt x="4043" y="14356"/>
                  <a:pt x="4027" y="14339"/>
                </a:cubicBezTo>
                <a:cubicBezTo>
                  <a:pt x="3978" y="14208"/>
                  <a:pt x="3912" y="14077"/>
                  <a:pt x="3847" y="13930"/>
                </a:cubicBezTo>
                <a:cubicBezTo>
                  <a:pt x="3847" y="13919"/>
                  <a:pt x="3831" y="13907"/>
                  <a:pt x="3815" y="13907"/>
                </a:cubicBezTo>
                <a:close/>
                <a:moveTo>
                  <a:pt x="4174" y="14716"/>
                </a:moveTo>
                <a:cubicBezTo>
                  <a:pt x="4142" y="14732"/>
                  <a:pt x="4142" y="14765"/>
                  <a:pt x="4142" y="14781"/>
                </a:cubicBezTo>
                <a:cubicBezTo>
                  <a:pt x="4223" y="14912"/>
                  <a:pt x="4289" y="15043"/>
                  <a:pt x="4354" y="15190"/>
                </a:cubicBezTo>
                <a:cubicBezTo>
                  <a:pt x="4354" y="15207"/>
                  <a:pt x="4371" y="15207"/>
                  <a:pt x="4387" y="15207"/>
                </a:cubicBezTo>
                <a:lnTo>
                  <a:pt x="4420" y="15207"/>
                </a:lnTo>
                <a:cubicBezTo>
                  <a:pt x="4436" y="15190"/>
                  <a:pt x="4453" y="15158"/>
                  <a:pt x="4436" y="15141"/>
                </a:cubicBezTo>
                <a:cubicBezTo>
                  <a:pt x="4371" y="15010"/>
                  <a:pt x="4289" y="14879"/>
                  <a:pt x="4223" y="14749"/>
                </a:cubicBezTo>
                <a:cubicBezTo>
                  <a:pt x="4223" y="14716"/>
                  <a:pt x="4191" y="14716"/>
                  <a:pt x="4174" y="14716"/>
                </a:cubicBezTo>
                <a:close/>
                <a:moveTo>
                  <a:pt x="4601" y="15511"/>
                </a:moveTo>
                <a:cubicBezTo>
                  <a:pt x="4594" y="15511"/>
                  <a:pt x="4588" y="15513"/>
                  <a:pt x="4583" y="15518"/>
                </a:cubicBezTo>
                <a:cubicBezTo>
                  <a:pt x="4567" y="15534"/>
                  <a:pt x="4551" y="15551"/>
                  <a:pt x="4567" y="15583"/>
                </a:cubicBezTo>
                <a:cubicBezTo>
                  <a:pt x="4633" y="15714"/>
                  <a:pt x="4714" y="15845"/>
                  <a:pt x="4796" y="15976"/>
                </a:cubicBezTo>
                <a:cubicBezTo>
                  <a:pt x="4796" y="15976"/>
                  <a:pt x="4813" y="15993"/>
                  <a:pt x="4829" y="15993"/>
                </a:cubicBezTo>
                <a:lnTo>
                  <a:pt x="4845" y="15993"/>
                </a:lnTo>
                <a:cubicBezTo>
                  <a:pt x="4878" y="15976"/>
                  <a:pt x="4878" y="15943"/>
                  <a:pt x="4862" y="15927"/>
                </a:cubicBezTo>
                <a:cubicBezTo>
                  <a:pt x="4796" y="15796"/>
                  <a:pt x="4714" y="15665"/>
                  <a:pt x="4649" y="15534"/>
                </a:cubicBezTo>
                <a:cubicBezTo>
                  <a:pt x="4637" y="15523"/>
                  <a:pt x="4618" y="15511"/>
                  <a:pt x="4601" y="15511"/>
                </a:cubicBezTo>
                <a:close/>
                <a:moveTo>
                  <a:pt x="5042" y="16287"/>
                </a:moveTo>
                <a:cubicBezTo>
                  <a:pt x="5009" y="16304"/>
                  <a:pt x="5009" y="16336"/>
                  <a:pt x="5025" y="16353"/>
                </a:cubicBezTo>
                <a:cubicBezTo>
                  <a:pt x="5107" y="16484"/>
                  <a:pt x="5189" y="16615"/>
                  <a:pt x="5255" y="16729"/>
                </a:cubicBezTo>
                <a:cubicBezTo>
                  <a:pt x="5271" y="16746"/>
                  <a:pt x="5287" y="16762"/>
                  <a:pt x="5304" y="16762"/>
                </a:cubicBezTo>
                <a:cubicBezTo>
                  <a:pt x="5304" y="16762"/>
                  <a:pt x="5320" y="16762"/>
                  <a:pt x="5320" y="16746"/>
                </a:cubicBezTo>
                <a:cubicBezTo>
                  <a:pt x="5353" y="16729"/>
                  <a:pt x="5353" y="16713"/>
                  <a:pt x="5336" y="16680"/>
                </a:cubicBezTo>
                <a:cubicBezTo>
                  <a:pt x="5255" y="16565"/>
                  <a:pt x="5173" y="16434"/>
                  <a:pt x="5091" y="16304"/>
                </a:cubicBezTo>
                <a:cubicBezTo>
                  <a:pt x="5091" y="16287"/>
                  <a:pt x="5058" y="16287"/>
                  <a:pt x="5042" y="16287"/>
                </a:cubicBezTo>
                <a:close/>
                <a:moveTo>
                  <a:pt x="5555" y="17044"/>
                </a:moveTo>
                <a:cubicBezTo>
                  <a:pt x="5545" y="17044"/>
                  <a:pt x="5533" y="17048"/>
                  <a:pt x="5516" y="17057"/>
                </a:cubicBezTo>
                <a:cubicBezTo>
                  <a:pt x="5500" y="17057"/>
                  <a:pt x="5500" y="17089"/>
                  <a:pt x="5516" y="17106"/>
                </a:cubicBezTo>
                <a:cubicBezTo>
                  <a:pt x="5598" y="17237"/>
                  <a:pt x="5680" y="17351"/>
                  <a:pt x="5762" y="17482"/>
                </a:cubicBezTo>
                <a:cubicBezTo>
                  <a:pt x="5778" y="17498"/>
                  <a:pt x="5795" y="17498"/>
                  <a:pt x="5795" y="17498"/>
                </a:cubicBezTo>
                <a:lnTo>
                  <a:pt x="5827" y="17498"/>
                </a:lnTo>
                <a:cubicBezTo>
                  <a:pt x="5844" y="17482"/>
                  <a:pt x="5860" y="17449"/>
                  <a:pt x="5844" y="17433"/>
                </a:cubicBezTo>
                <a:cubicBezTo>
                  <a:pt x="5746" y="17302"/>
                  <a:pt x="5664" y="17187"/>
                  <a:pt x="5582" y="17057"/>
                </a:cubicBezTo>
                <a:cubicBezTo>
                  <a:pt x="5574" y="17048"/>
                  <a:pt x="5566" y="17044"/>
                  <a:pt x="5555" y="17044"/>
                </a:cubicBezTo>
                <a:close/>
                <a:moveTo>
                  <a:pt x="6073" y="17781"/>
                </a:moveTo>
                <a:cubicBezTo>
                  <a:pt x="6061" y="17781"/>
                  <a:pt x="6048" y="17785"/>
                  <a:pt x="6040" y="17793"/>
                </a:cubicBezTo>
                <a:cubicBezTo>
                  <a:pt x="6024" y="17793"/>
                  <a:pt x="6008" y="17826"/>
                  <a:pt x="6024" y="17842"/>
                </a:cubicBezTo>
                <a:cubicBezTo>
                  <a:pt x="6122" y="17973"/>
                  <a:pt x="6204" y="18088"/>
                  <a:pt x="6302" y="18202"/>
                </a:cubicBezTo>
                <a:cubicBezTo>
                  <a:pt x="6302" y="18219"/>
                  <a:pt x="6319" y="18219"/>
                  <a:pt x="6335" y="18219"/>
                </a:cubicBezTo>
                <a:lnTo>
                  <a:pt x="6351" y="18219"/>
                </a:lnTo>
                <a:cubicBezTo>
                  <a:pt x="6384" y="18202"/>
                  <a:pt x="6384" y="18170"/>
                  <a:pt x="6368" y="18153"/>
                </a:cubicBezTo>
                <a:cubicBezTo>
                  <a:pt x="6269" y="18039"/>
                  <a:pt x="6188" y="17908"/>
                  <a:pt x="6106" y="17793"/>
                </a:cubicBezTo>
                <a:cubicBezTo>
                  <a:pt x="6098" y="17785"/>
                  <a:pt x="6085" y="17781"/>
                  <a:pt x="6073" y="17781"/>
                </a:cubicBezTo>
                <a:close/>
                <a:moveTo>
                  <a:pt x="6607" y="18486"/>
                </a:moveTo>
                <a:cubicBezTo>
                  <a:pt x="6597" y="18486"/>
                  <a:pt x="6587" y="18490"/>
                  <a:pt x="6580" y="18497"/>
                </a:cubicBezTo>
                <a:cubicBezTo>
                  <a:pt x="6564" y="18513"/>
                  <a:pt x="6564" y="18546"/>
                  <a:pt x="6580" y="18562"/>
                </a:cubicBezTo>
                <a:cubicBezTo>
                  <a:pt x="6662" y="18677"/>
                  <a:pt x="6760" y="18792"/>
                  <a:pt x="6859" y="18906"/>
                </a:cubicBezTo>
                <a:cubicBezTo>
                  <a:pt x="6859" y="18923"/>
                  <a:pt x="6875" y="18923"/>
                  <a:pt x="6891" y="18923"/>
                </a:cubicBezTo>
                <a:lnTo>
                  <a:pt x="6924" y="18923"/>
                </a:lnTo>
                <a:cubicBezTo>
                  <a:pt x="6941" y="18906"/>
                  <a:pt x="6941" y="18873"/>
                  <a:pt x="6924" y="18857"/>
                </a:cubicBezTo>
                <a:cubicBezTo>
                  <a:pt x="6826" y="18742"/>
                  <a:pt x="6728" y="18628"/>
                  <a:pt x="6646" y="18513"/>
                </a:cubicBezTo>
                <a:cubicBezTo>
                  <a:pt x="6636" y="18494"/>
                  <a:pt x="6621" y="18486"/>
                  <a:pt x="6607" y="18486"/>
                </a:cubicBezTo>
                <a:close/>
                <a:moveTo>
                  <a:pt x="7178" y="19189"/>
                </a:moveTo>
                <a:cubicBezTo>
                  <a:pt x="7170" y="19189"/>
                  <a:pt x="7161" y="19193"/>
                  <a:pt x="7153" y="19201"/>
                </a:cubicBezTo>
                <a:cubicBezTo>
                  <a:pt x="7121" y="19217"/>
                  <a:pt x="7121" y="19234"/>
                  <a:pt x="7137" y="19266"/>
                </a:cubicBezTo>
                <a:cubicBezTo>
                  <a:pt x="7235" y="19381"/>
                  <a:pt x="7333" y="19479"/>
                  <a:pt x="7432" y="19594"/>
                </a:cubicBezTo>
                <a:cubicBezTo>
                  <a:pt x="7448" y="19610"/>
                  <a:pt x="7448" y="19610"/>
                  <a:pt x="7464" y="19610"/>
                </a:cubicBezTo>
                <a:lnTo>
                  <a:pt x="7497" y="19610"/>
                </a:lnTo>
                <a:cubicBezTo>
                  <a:pt x="7513" y="19594"/>
                  <a:pt x="7513" y="19561"/>
                  <a:pt x="7497" y="19545"/>
                </a:cubicBezTo>
                <a:cubicBezTo>
                  <a:pt x="7399" y="19430"/>
                  <a:pt x="7301" y="19315"/>
                  <a:pt x="7202" y="19201"/>
                </a:cubicBezTo>
                <a:cubicBezTo>
                  <a:pt x="7194" y="19193"/>
                  <a:pt x="7186" y="19189"/>
                  <a:pt x="7178" y="19189"/>
                </a:cubicBezTo>
                <a:close/>
                <a:moveTo>
                  <a:pt x="7769" y="19860"/>
                </a:moveTo>
                <a:cubicBezTo>
                  <a:pt x="7759" y="19860"/>
                  <a:pt x="7751" y="19864"/>
                  <a:pt x="7743" y="19872"/>
                </a:cubicBezTo>
                <a:cubicBezTo>
                  <a:pt x="7726" y="19888"/>
                  <a:pt x="7710" y="19921"/>
                  <a:pt x="7726" y="19937"/>
                </a:cubicBezTo>
                <a:cubicBezTo>
                  <a:pt x="7841" y="20052"/>
                  <a:pt x="7939" y="20150"/>
                  <a:pt x="8037" y="20265"/>
                </a:cubicBezTo>
                <a:cubicBezTo>
                  <a:pt x="8054" y="20281"/>
                  <a:pt x="8054" y="20281"/>
                  <a:pt x="8070" y="20281"/>
                </a:cubicBezTo>
                <a:cubicBezTo>
                  <a:pt x="8086" y="20281"/>
                  <a:pt x="8086" y="20281"/>
                  <a:pt x="8103" y="20265"/>
                </a:cubicBezTo>
                <a:cubicBezTo>
                  <a:pt x="8119" y="20248"/>
                  <a:pt x="8119" y="20232"/>
                  <a:pt x="8103" y="20199"/>
                </a:cubicBezTo>
                <a:cubicBezTo>
                  <a:pt x="8004" y="20101"/>
                  <a:pt x="7906" y="19986"/>
                  <a:pt x="7808" y="19872"/>
                </a:cubicBezTo>
                <a:cubicBezTo>
                  <a:pt x="7792" y="19864"/>
                  <a:pt x="7779" y="19860"/>
                  <a:pt x="7769" y="19860"/>
                </a:cubicBezTo>
                <a:close/>
                <a:moveTo>
                  <a:pt x="8381" y="20514"/>
                </a:moveTo>
                <a:cubicBezTo>
                  <a:pt x="8369" y="20514"/>
                  <a:pt x="8356" y="20518"/>
                  <a:pt x="8348" y="20527"/>
                </a:cubicBezTo>
                <a:cubicBezTo>
                  <a:pt x="8332" y="20543"/>
                  <a:pt x="8332" y="20576"/>
                  <a:pt x="8348" y="20592"/>
                </a:cubicBezTo>
                <a:cubicBezTo>
                  <a:pt x="8446" y="20707"/>
                  <a:pt x="8561" y="20805"/>
                  <a:pt x="8659" y="20919"/>
                </a:cubicBezTo>
                <a:cubicBezTo>
                  <a:pt x="8676" y="20919"/>
                  <a:pt x="8676" y="20936"/>
                  <a:pt x="8692" y="20936"/>
                </a:cubicBezTo>
                <a:cubicBezTo>
                  <a:pt x="8708" y="20936"/>
                  <a:pt x="8708" y="20919"/>
                  <a:pt x="8725" y="20919"/>
                </a:cubicBezTo>
                <a:cubicBezTo>
                  <a:pt x="8741" y="20903"/>
                  <a:pt x="8741" y="20870"/>
                  <a:pt x="8725" y="20854"/>
                </a:cubicBezTo>
                <a:cubicBezTo>
                  <a:pt x="8626" y="20739"/>
                  <a:pt x="8512" y="20641"/>
                  <a:pt x="8414" y="20527"/>
                </a:cubicBezTo>
                <a:cubicBezTo>
                  <a:pt x="8405" y="20518"/>
                  <a:pt x="8393" y="20514"/>
                  <a:pt x="8381" y="20514"/>
                </a:cubicBezTo>
                <a:close/>
                <a:moveTo>
                  <a:pt x="9003" y="21153"/>
                </a:moveTo>
                <a:cubicBezTo>
                  <a:pt x="8991" y="21153"/>
                  <a:pt x="8978" y="21157"/>
                  <a:pt x="8970" y="21165"/>
                </a:cubicBezTo>
                <a:cubicBezTo>
                  <a:pt x="8954" y="21181"/>
                  <a:pt x="8954" y="21214"/>
                  <a:pt x="8970" y="21230"/>
                </a:cubicBezTo>
                <a:cubicBezTo>
                  <a:pt x="9085" y="21345"/>
                  <a:pt x="9199" y="21443"/>
                  <a:pt x="9298" y="21541"/>
                </a:cubicBezTo>
                <a:cubicBezTo>
                  <a:pt x="9314" y="21558"/>
                  <a:pt x="9314" y="21558"/>
                  <a:pt x="9330" y="21558"/>
                </a:cubicBezTo>
                <a:cubicBezTo>
                  <a:pt x="9347" y="21558"/>
                  <a:pt x="9347" y="21558"/>
                  <a:pt x="9363" y="21541"/>
                </a:cubicBezTo>
                <a:cubicBezTo>
                  <a:pt x="9379" y="21525"/>
                  <a:pt x="9379" y="21492"/>
                  <a:pt x="9363" y="21476"/>
                </a:cubicBezTo>
                <a:cubicBezTo>
                  <a:pt x="9248" y="21378"/>
                  <a:pt x="9150" y="21280"/>
                  <a:pt x="9036" y="21165"/>
                </a:cubicBezTo>
                <a:cubicBezTo>
                  <a:pt x="9027" y="21157"/>
                  <a:pt x="9015" y="21153"/>
                  <a:pt x="9003" y="21153"/>
                </a:cubicBezTo>
                <a:close/>
                <a:moveTo>
                  <a:pt x="9658" y="21775"/>
                </a:moveTo>
                <a:cubicBezTo>
                  <a:pt x="9645" y="21775"/>
                  <a:pt x="9633" y="21779"/>
                  <a:pt x="9625" y="21787"/>
                </a:cubicBezTo>
                <a:cubicBezTo>
                  <a:pt x="9609" y="21803"/>
                  <a:pt x="9609" y="21836"/>
                  <a:pt x="9625" y="21852"/>
                </a:cubicBezTo>
                <a:cubicBezTo>
                  <a:pt x="9740" y="21951"/>
                  <a:pt x="9838" y="22065"/>
                  <a:pt x="9952" y="22163"/>
                </a:cubicBezTo>
                <a:lnTo>
                  <a:pt x="10018" y="22163"/>
                </a:lnTo>
                <a:cubicBezTo>
                  <a:pt x="10034" y="22131"/>
                  <a:pt x="10034" y="22114"/>
                  <a:pt x="10018" y="22098"/>
                </a:cubicBezTo>
                <a:cubicBezTo>
                  <a:pt x="9903" y="22000"/>
                  <a:pt x="9789" y="21885"/>
                  <a:pt x="9690" y="21787"/>
                </a:cubicBezTo>
                <a:cubicBezTo>
                  <a:pt x="9682" y="21779"/>
                  <a:pt x="9670" y="21775"/>
                  <a:pt x="9658" y="21775"/>
                </a:cubicBezTo>
                <a:close/>
                <a:moveTo>
                  <a:pt x="10312" y="22380"/>
                </a:moveTo>
                <a:cubicBezTo>
                  <a:pt x="10300" y="22380"/>
                  <a:pt x="10288" y="22384"/>
                  <a:pt x="10280" y="22393"/>
                </a:cubicBezTo>
                <a:cubicBezTo>
                  <a:pt x="10263" y="22409"/>
                  <a:pt x="10263" y="22442"/>
                  <a:pt x="10296" y="22458"/>
                </a:cubicBezTo>
                <a:cubicBezTo>
                  <a:pt x="10394" y="22556"/>
                  <a:pt x="10509" y="22655"/>
                  <a:pt x="10623" y="22753"/>
                </a:cubicBezTo>
                <a:cubicBezTo>
                  <a:pt x="10640" y="22769"/>
                  <a:pt x="10640" y="22769"/>
                  <a:pt x="10656" y="22769"/>
                </a:cubicBezTo>
                <a:cubicBezTo>
                  <a:pt x="10673" y="22769"/>
                  <a:pt x="10689" y="22769"/>
                  <a:pt x="10689" y="22753"/>
                </a:cubicBezTo>
                <a:cubicBezTo>
                  <a:pt x="10705" y="22736"/>
                  <a:pt x="10705" y="22704"/>
                  <a:pt x="10689" y="22687"/>
                </a:cubicBezTo>
                <a:cubicBezTo>
                  <a:pt x="10574" y="22589"/>
                  <a:pt x="10460" y="22491"/>
                  <a:pt x="10345" y="22393"/>
                </a:cubicBezTo>
                <a:cubicBezTo>
                  <a:pt x="10337" y="22384"/>
                  <a:pt x="10325" y="22380"/>
                  <a:pt x="10312" y="22380"/>
                </a:cubicBezTo>
                <a:close/>
                <a:moveTo>
                  <a:pt x="10994" y="22970"/>
                </a:moveTo>
                <a:cubicBezTo>
                  <a:pt x="10984" y="22970"/>
                  <a:pt x="10975" y="22974"/>
                  <a:pt x="10967" y="22982"/>
                </a:cubicBezTo>
                <a:cubicBezTo>
                  <a:pt x="10951" y="22998"/>
                  <a:pt x="10951" y="23031"/>
                  <a:pt x="10967" y="23047"/>
                </a:cubicBezTo>
                <a:lnTo>
                  <a:pt x="11311" y="23342"/>
                </a:lnTo>
                <a:lnTo>
                  <a:pt x="11344" y="23342"/>
                </a:lnTo>
                <a:cubicBezTo>
                  <a:pt x="11360" y="23342"/>
                  <a:pt x="11360" y="23342"/>
                  <a:pt x="11376" y="23326"/>
                </a:cubicBezTo>
                <a:cubicBezTo>
                  <a:pt x="11393" y="23309"/>
                  <a:pt x="11393" y="23293"/>
                  <a:pt x="11360" y="23277"/>
                </a:cubicBezTo>
                <a:lnTo>
                  <a:pt x="11033" y="22982"/>
                </a:lnTo>
                <a:cubicBezTo>
                  <a:pt x="11016" y="22974"/>
                  <a:pt x="11004" y="22970"/>
                  <a:pt x="10994" y="22970"/>
                </a:cubicBezTo>
                <a:close/>
                <a:moveTo>
                  <a:pt x="11681" y="23543"/>
                </a:moveTo>
                <a:cubicBezTo>
                  <a:pt x="11671" y="23543"/>
                  <a:pt x="11663" y="23547"/>
                  <a:pt x="11655" y="23555"/>
                </a:cubicBezTo>
                <a:cubicBezTo>
                  <a:pt x="11638" y="23588"/>
                  <a:pt x="11638" y="23604"/>
                  <a:pt x="11655" y="23620"/>
                </a:cubicBezTo>
                <a:cubicBezTo>
                  <a:pt x="11769" y="23718"/>
                  <a:pt x="11884" y="23817"/>
                  <a:pt x="11998" y="23915"/>
                </a:cubicBezTo>
                <a:cubicBezTo>
                  <a:pt x="12015" y="23915"/>
                  <a:pt x="12015" y="23931"/>
                  <a:pt x="12031" y="23931"/>
                </a:cubicBezTo>
                <a:cubicBezTo>
                  <a:pt x="12047" y="23931"/>
                  <a:pt x="12047" y="23915"/>
                  <a:pt x="12064" y="23915"/>
                </a:cubicBezTo>
                <a:cubicBezTo>
                  <a:pt x="12080" y="23882"/>
                  <a:pt x="12080" y="23866"/>
                  <a:pt x="12064" y="23849"/>
                </a:cubicBezTo>
                <a:cubicBezTo>
                  <a:pt x="11949" y="23751"/>
                  <a:pt x="11835" y="23653"/>
                  <a:pt x="11720" y="23555"/>
                </a:cubicBezTo>
                <a:cubicBezTo>
                  <a:pt x="11704" y="23547"/>
                  <a:pt x="11691" y="23543"/>
                  <a:pt x="11681" y="23543"/>
                </a:cubicBezTo>
                <a:close/>
                <a:moveTo>
                  <a:pt x="12367" y="24132"/>
                </a:moveTo>
                <a:cubicBezTo>
                  <a:pt x="12358" y="24132"/>
                  <a:pt x="12350" y="24136"/>
                  <a:pt x="12342" y="24144"/>
                </a:cubicBezTo>
                <a:cubicBezTo>
                  <a:pt x="12326" y="24160"/>
                  <a:pt x="12326" y="24193"/>
                  <a:pt x="12342" y="24210"/>
                </a:cubicBezTo>
                <a:cubicBezTo>
                  <a:pt x="12457" y="24308"/>
                  <a:pt x="12571" y="24406"/>
                  <a:pt x="12669" y="24504"/>
                </a:cubicBezTo>
                <a:lnTo>
                  <a:pt x="12735" y="24504"/>
                </a:lnTo>
                <a:cubicBezTo>
                  <a:pt x="12751" y="24471"/>
                  <a:pt x="12751" y="24455"/>
                  <a:pt x="12735" y="24439"/>
                </a:cubicBezTo>
                <a:cubicBezTo>
                  <a:pt x="12620" y="24341"/>
                  <a:pt x="12506" y="24242"/>
                  <a:pt x="12391" y="24144"/>
                </a:cubicBezTo>
                <a:cubicBezTo>
                  <a:pt x="12383" y="24136"/>
                  <a:pt x="12375" y="24132"/>
                  <a:pt x="12367" y="24132"/>
                </a:cubicBezTo>
                <a:close/>
                <a:moveTo>
                  <a:pt x="13030" y="24721"/>
                </a:moveTo>
                <a:cubicBezTo>
                  <a:pt x="13017" y="24721"/>
                  <a:pt x="13005" y="24725"/>
                  <a:pt x="12997" y="24733"/>
                </a:cubicBezTo>
                <a:cubicBezTo>
                  <a:pt x="12980" y="24750"/>
                  <a:pt x="12980" y="24782"/>
                  <a:pt x="13013" y="24799"/>
                </a:cubicBezTo>
                <a:cubicBezTo>
                  <a:pt x="13111" y="24913"/>
                  <a:pt x="13226" y="25012"/>
                  <a:pt x="13324" y="25110"/>
                </a:cubicBezTo>
                <a:cubicBezTo>
                  <a:pt x="13341" y="25126"/>
                  <a:pt x="13341" y="25126"/>
                  <a:pt x="13357" y="25126"/>
                </a:cubicBezTo>
                <a:cubicBezTo>
                  <a:pt x="13373" y="25126"/>
                  <a:pt x="13390" y="25126"/>
                  <a:pt x="13390" y="25110"/>
                </a:cubicBezTo>
                <a:cubicBezTo>
                  <a:pt x="13406" y="25093"/>
                  <a:pt x="13406" y="25061"/>
                  <a:pt x="13390" y="25044"/>
                </a:cubicBezTo>
                <a:cubicBezTo>
                  <a:pt x="13291" y="24946"/>
                  <a:pt x="13177" y="24848"/>
                  <a:pt x="13062" y="24733"/>
                </a:cubicBezTo>
                <a:cubicBezTo>
                  <a:pt x="13054" y="24725"/>
                  <a:pt x="13042" y="24721"/>
                  <a:pt x="13030" y="24721"/>
                </a:cubicBezTo>
                <a:close/>
                <a:moveTo>
                  <a:pt x="13674" y="25359"/>
                </a:moveTo>
                <a:cubicBezTo>
                  <a:pt x="13664" y="25359"/>
                  <a:pt x="13652" y="25364"/>
                  <a:pt x="13635" y="25372"/>
                </a:cubicBezTo>
                <a:cubicBezTo>
                  <a:pt x="13619" y="25388"/>
                  <a:pt x="13619" y="25421"/>
                  <a:pt x="13635" y="25437"/>
                </a:cubicBezTo>
                <a:cubicBezTo>
                  <a:pt x="13750" y="25552"/>
                  <a:pt x="13848" y="25650"/>
                  <a:pt x="13946" y="25765"/>
                </a:cubicBezTo>
                <a:cubicBezTo>
                  <a:pt x="13946" y="25781"/>
                  <a:pt x="13963" y="25781"/>
                  <a:pt x="13979" y="25781"/>
                </a:cubicBezTo>
                <a:cubicBezTo>
                  <a:pt x="13979" y="25781"/>
                  <a:pt x="13995" y="25781"/>
                  <a:pt x="13995" y="25765"/>
                </a:cubicBezTo>
                <a:cubicBezTo>
                  <a:pt x="14028" y="25748"/>
                  <a:pt x="14028" y="25732"/>
                  <a:pt x="14012" y="25715"/>
                </a:cubicBezTo>
                <a:cubicBezTo>
                  <a:pt x="13913" y="25601"/>
                  <a:pt x="13815" y="25486"/>
                  <a:pt x="13701" y="25372"/>
                </a:cubicBezTo>
                <a:cubicBezTo>
                  <a:pt x="13693" y="25364"/>
                  <a:pt x="13684" y="25359"/>
                  <a:pt x="13674" y="25359"/>
                </a:cubicBezTo>
                <a:close/>
                <a:moveTo>
                  <a:pt x="14242" y="26036"/>
                </a:moveTo>
                <a:cubicBezTo>
                  <a:pt x="14235" y="26036"/>
                  <a:pt x="14229" y="26038"/>
                  <a:pt x="14224" y="26043"/>
                </a:cubicBezTo>
                <a:cubicBezTo>
                  <a:pt x="14208" y="26059"/>
                  <a:pt x="14208" y="26092"/>
                  <a:pt x="14224" y="26108"/>
                </a:cubicBezTo>
                <a:cubicBezTo>
                  <a:pt x="14306" y="26239"/>
                  <a:pt x="14405" y="26354"/>
                  <a:pt x="14486" y="26468"/>
                </a:cubicBezTo>
                <a:cubicBezTo>
                  <a:pt x="14486" y="26485"/>
                  <a:pt x="14503" y="26485"/>
                  <a:pt x="14519" y="26485"/>
                </a:cubicBezTo>
                <a:lnTo>
                  <a:pt x="14552" y="26485"/>
                </a:lnTo>
                <a:cubicBezTo>
                  <a:pt x="14568" y="26468"/>
                  <a:pt x="14568" y="26436"/>
                  <a:pt x="14552" y="26419"/>
                </a:cubicBezTo>
                <a:cubicBezTo>
                  <a:pt x="14470" y="26305"/>
                  <a:pt x="14388" y="26174"/>
                  <a:pt x="14290" y="26059"/>
                </a:cubicBezTo>
                <a:cubicBezTo>
                  <a:pt x="14278" y="26048"/>
                  <a:pt x="14259" y="26036"/>
                  <a:pt x="14242" y="26036"/>
                </a:cubicBezTo>
                <a:close/>
                <a:moveTo>
                  <a:pt x="14732" y="26779"/>
                </a:moveTo>
                <a:cubicBezTo>
                  <a:pt x="14716" y="26796"/>
                  <a:pt x="14716" y="26829"/>
                  <a:pt x="14716" y="26845"/>
                </a:cubicBezTo>
                <a:cubicBezTo>
                  <a:pt x="14797" y="26976"/>
                  <a:pt x="14863" y="27107"/>
                  <a:pt x="14928" y="27238"/>
                </a:cubicBezTo>
                <a:cubicBezTo>
                  <a:pt x="14945" y="27254"/>
                  <a:pt x="14961" y="27270"/>
                  <a:pt x="14977" y="27270"/>
                </a:cubicBezTo>
                <a:cubicBezTo>
                  <a:pt x="14977" y="27270"/>
                  <a:pt x="14994" y="27254"/>
                  <a:pt x="14994" y="27254"/>
                </a:cubicBezTo>
                <a:cubicBezTo>
                  <a:pt x="15010" y="27254"/>
                  <a:pt x="15027" y="27221"/>
                  <a:pt x="15010" y="27205"/>
                </a:cubicBezTo>
                <a:cubicBezTo>
                  <a:pt x="14945" y="27074"/>
                  <a:pt x="14879" y="26927"/>
                  <a:pt x="14797" y="26796"/>
                </a:cubicBezTo>
                <a:cubicBezTo>
                  <a:pt x="14781" y="26779"/>
                  <a:pt x="14765" y="26779"/>
                  <a:pt x="14732" y="26779"/>
                </a:cubicBezTo>
                <a:close/>
                <a:moveTo>
                  <a:pt x="15141" y="27581"/>
                </a:moveTo>
                <a:cubicBezTo>
                  <a:pt x="15125" y="27598"/>
                  <a:pt x="15108" y="27614"/>
                  <a:pt x="15108" y="27647"/>
                </a:cubicBezTo>
                <a:cubicBezTo>
                  <a:pt x="15174" y="27778"/>
                  <a:pt x="15223" y="27925"/>
                  <a:pt x="15256" y="28056"/>
                </a:cubicBezTo>
                <a:cubicBezTo>
                  <a:pt x="15272" y="28089"/>
                  <a:pt x="15288" y="28089"/>
                  <a:pt x="15305" y="28089"/>
                </a:cubicBezTo>
                <a:lnTo>
                  <a:pt x="15321" y="28089"/>
                </a:lnTo>
                <a:cubicBezTo>
                  <a:pt x="15338" y="28089"/>
                  <a:pt x="15354" y="28056"/>
                  <a:pt x="15354" y="28040"/>
                </a:cubicBezTo>
                <a:cubicBezTo>
                  <a:pt x="15305" y="27892"/>
                  <a:pt x="15256" y="27745"/>
                  <a:pt x="15207" y="27614"/>
                </a:cubicBezTo>
                <a:cubicBezTo>
                  <a:pt x="15190" y="27581"/>
                  <a:pt x="15157" y="27581"/>
                  <a:pt x="15141" y="27581"/>
                </a:cubicBezTo>
                <a:close/>
                <a:moveTo>
                  <a:pt x="15426" y="28443"/>
                </a:moveTo>
                <a:cubicBezTo>
                  <a:pt x="15419" y="28443"/>
                  <a:pt x="15412" y="28445"/>
                  <a:pt x="15403" y="28449"/>
                </a:cubicBezTo>
                <a:cubicBezTo>
                  <a:pt x="15387" y="28449"/>
                  <a:pt x="15370" y="28465"/>
                  <a:pt x="15370" y="28498"/>
                </a:cubicBezTo>
                <a:cubicBezTo>
                  <a:pt x="15403" y="28645"/>
                  <a:pt x="15419" y="28793"/>
                  <a:pt x="15436" y="28940"/>
                </a:cubicBezTo>
                <a:cubicBezTo>
                  <a:pt x="15452" y="28956"/>
                  <a:pt x="15468" y="28973"/>
                  <a:pt x="15485" y="28973"/>
                </a:cubicBezTo>
                <a:cubicBezTo>
                  <a:pt x="15518" y="28973"/>
                  <a:pt x="15534" y="28956"/>
                  <a:pt x="15534" y="28924"/>
                </a:cubicBezTo>
                <a:cubicBezTo>
                  <a:pt x="15518" y="28776"/>
                  <a:pt x="15485" y="28629"/>
                  <a:pt x="15452" y="28482"/>
                </a:cubicBezTo>
                <a:cubicBezTo>
                  <a:pt x="15452" y="28458"/>
                  <a:pt x="15443" y="28443"/>
                  <a:pt x="15426" y="28443"/>
                </a:cubicBezTo>
                <a:close/>
                <a:moveTo>
                  <a:pt x="15518" y="29333"/>
                </a:moveTo>
                <a:cubicBezTo>
                  <a:pt x="15485" y="29333"/>
                  <a:pt x="15468" y="29349"/>
                  <a:pt x="15468" y="29382"/>
                </a:cubicBezTo>
                <a:cubicBezTo>
                  <a:pt x="15468" y="29431"/>
                  <a:pt x="15468" y="29497"/>
                  <a:pt x="15468" y="29562"/>
                </a:cubicBezTo>
                <a:cubicBezTo>
                  <a:pt x="15468" y="29644"/>
                  <a:pt x="15468" y="29742"/>
                  <a:pt x="15468" y="29824"/>
                </a:cubicBezTo>
                <a:cubicBezTo>
                  <a:pt x="15468" y="29840"/>
                  <a:pt x="15485" y="29873"/>
                  <a:pt x="15518" y="29873"/>
                </a:cubicBezTo>
                <a:cubicBezTo>
                  <a:pt x="15534" y="29873"/>
                  <a:pt x="15567" y="29857"/>
                  <a:pt x="15567" y="29824"/>
                </a:cubicBezTo>
                <a:cubicBezTo>
                  <a:pt x="15567" y="29742"/>
                  <a:pt x="15567" y="29644"/>
                  <a:pt x="15567" y="29562"/>
                </a:cubicBezTo>
                <a:cubicBezTo>
                  <a:pt x="15567" y="29497"/>
                  <a:pt x="15567" y="29431"/>
                  <a:pt x="15567" y="29382"/>
                </a:cubicBezTo>
                <a:cubicBezTo>
                  <a:pt x="15567" y="29349"/>
                  <a:pt x="15550" y="29333"/>
                  <a:pt x="15518" y="29333"/>
                </a:cubicBezTo>
                <a:close/>
                <a:moveTo>
                  <a:pt x="15485" y="30233"/>
                </a:moveTo>
                <a:cubicBezTo>
                  <a:pt x="15468" y="30233"/>
                  <a:pt x="15436" y="30250"/>
                  <a:pt x="15436" y="30266"/>
                </a:cubicBezTo>
                <a:cubicBezTo>
                  <a:pt x="15419" y="30413"/>
                  <a:pt x="15403" y="30561"/>
                  <a:pt x="15370" y="30708"/>
                </a:cubicBezTo>
                <a:cubicBezTo>
                  <a:pt x="15370" y="30724"/>
                  <a:pt x="15387" y="30757"/>
                  <a:pt x="15403" y="30757"/>
                </a:cubicBezTo>
                <a:lnTo>
                  <a:pt x="15419" y="30757"/>
                </a:lnTo>
                <a:cubicBezTo>
                  <a:pt x="15436" y="30757"/>
                  <a:pt x="15452" y="30741"/>
                  <a:pt x="15452" y="30724"/>
                </a:cubicBezTo>
                <a:cubicBezTo>
                  <a:pt x="15485" y="30577"/>
                  <a:pt x="15501" y="30430"/>
                  <a:pt x="15518" y="30282"/>
                </a:cubicBezTo>
                <a:cubicBezTo>
                  <a:pt x="15534" y="30250"/>
                  <a:pt x="15518" y="30233"/>
                  <a:pt x="15485" y="30233"/>
                </a:cubicBezTo>
                <a:close/>
                <a:moveTo>
                  <a:pt x="15308" y="31111"/>
                </a:moveTo>
                <a:cubicBezTo>
                  <a:pt x="15296" y="31111"/>
                  <a:pt x="15284" y="31126"/>
                  <a:pt x="15272" y="31150"/>
                </a:cubicBezTo>
                <a:cubicBezTo>
                  <a:pt x="15239" y="31281"/>
                  <a:pt x="15207" y="31428"/>
                  <a:pt x="15157" y="31575"/>
                </a:cubicBezTo>
                <a:cubicBezTo>
                  <a:pt x="15141" y="31592"/>
                  <a:pt x="15157" y="31625"/>
                  <a:pt x="15190" y="31625"/>
                </a:cubicBezTo>
                <a:cubicBezTo>
                  <a:pt x="15223" y="31625"/>
                  <a:pt x="15239" y="31625"/>
                  <a:pt x="15239" y="31592"/>
                </a:cubicBezTo>
                <a:cubicBezTo>
                  <a:pt x="15288" y="31461"/>
                  <a:pt x="15321" y="31313"/>
                  <a:pt x="15354" y="31166"/>
                </a:cubicBezTo>
                <a:cubicBezTo>
                  <a:pt x="15370" y="31133"/>
                  <a:pt x="15354" y="31117"/>
                  <a:pt x="15321" y="31117"/>
                </a:cubicBezTo>
                <a:cubicBezTo>
                  <a:pt x="15317" y="31113"/>
                  <a:pt x="15312" y="31111"/>
                  <a:pt x="15308" y="31111"/>
                </a:cubicBezTo>
                <a:close/>
                <a:moveTo>
                  <a:pt x="15076" y="31968"/>
                </a:moveTo>
                <a:cubicBezTo>
                  <a:pt x="15043" y="31968"/>
                  <a:pt x="15027" y="31968"/>
                  <a:pt x="15010" y="32001"/>
                </a:cubicBezTo>
                <a:cubicBezTo>
                  <a:pt x="14961" y="32132"/>
                  <a:pt x="14912" y="32279"/>
                  <a:pt x="14846" y="32410"/>
                </a:cubicBezTo>
                <a:cubicBezTo>
                  <a:pt x="14830" y="32427"/>
                  <a:pt x="14846" y="32459"/>
                  <a:pt x="14863" y="32476"/>
                </a:cubicBezTo>
                <a:lnTo>
                  <a:pt x="14879" y="32476"/>
                </a:lnTo>
                <a:cubicBezTo>
                  <a:pt x="14912" y="32476"/>
                  <a:pt x="14928" y="32459"/>
                  <a:pt x="14928" y="32443"/>
                </a:cubicBezTo>
                <a:cubicBezTo>
                  <a:pt x="14994" y="32312"/>
                  <a:pt x="15043" y="32165"/>
                  <a:pt x="15092" y="32034"/>
                </a:cubicBezTo>
                <a:cubicBezTo>
                  <a:pt x="15108" y="32001"/>
                  <a:pt x="15092" y="31985"/>
                  <a:pt x="15076" y="31968"/>
                </a:cubicBezTo>
                <a:close/>
                <a:moveTo>
                  <a:pt x="14690" y="32792"/>
                </a:moveTo>
                <a:cubicBezTo>
                  <a:pt x="14678" y="32792"/>
                  <a:pt x="14666" y="32800"/>
                  <a:pt x="14666" y="32819"/>
                </a:cubicBezTo>
                <a:cubicBezTo>
                  <a:pt x="14650" y="32852"/>
                  <a:pt x="14617" y="32885"/>
                  <a:pt x="14601" y="32918"/>
                </a:cubicBezTo>
                <a:cubicBezTo>
                  <a:pt x="14552" y="33016"/>
                  <a:pt x="14503" y="33114"/>
                  <a:pt x="14454" y="33212"/>
                </a:cubicBezTo>
                <a:cubicBezTo>
                  <a:pt x="14437" y="33229"/>
                  <a:pt x="14454" y="33261"/>
                  <a:pt x="14470" y="33278"/>
                </a:cubicBezTo>
                <a:lnTo>
                  <a:pt x="14503" y="33278"/>
                </a:lnTo>
                <a:cubicBezTo>
                  <a:pt x="14519" y="33278"/>
                  <a:pt x="14519" y="33278"/>
                  <a:pt x="14535" y="33261"/>
                </a:cubicBezTo>
                <a:cubicBezTo>
                  <a:pt x="14585" y="33163"/>
                  <a:pt x="14634" y="33065"/>
                  <a:pt x="14683" y="32967"/>
                </a:cubicBezTo>
                <a:cubicBezTo>
                  <a:pt x="14699" y="32934"/>
                  <a:pt x="14716" y="32885"/>
                  <a:pt x="14748" y="32852"/>
                </a:cubicBezTo>
                <a:cubicBezTo>
                  <a:pt x="14748" y="32836"/>
                  <a:pt x="14748" y="32803"/>
                  <a:pt x="14716" y="32803"/>
                </a:cubicBezTo>
                <a:cubicBezTo>
                  <a:pt x="14709" y="32796"/>
                  <a:pt x="14699" y="32792"/>
                  <a:pt x="14690" y="32792"/>
                </a:cubicBezTo>
                <a:close/>
                <a:moveTo>
                  <a:pt x="14265" y="33578"/>
                </a:moveTo>
                <a:cubicBezTo>
                  <a:pt x="14252" y="33578"/>
                  <a:pt x="14241" y="33586"/>
                  <a:pt x="14241" y="33605"/>
                </a:cubicBezTo>
                <a:cubicBezTo>
                  <a:pt x="14159" y="33736"/>
                  <a:pt x="14077" y="33851"/>
                  <a:pt x="13995" y="33982"/>
                </a:cubicBezTo>
                <a:cubicBezTo>
                  <a:pt x="13979" y="33998"/>
                  <a:pt x="13995" y="34031"/>
                  <a:pt x="14012" y="34047"/>
                </a:cubicBezTo>
                <a:lnTo>
                  <a:pt x="14028" y="34047"/>
                </a:lnTo>
                <a:cubicBezTo>
                  <a:pt x="14044" y="34047"/>
                  <a:pt x="14061" y="34047"/>
                  <a:pt x="14077" y="34031"/>
                </a:cubicBezTo>
                <a:cubicBezTo>
                  <a:pt x="14159" y="33900"/>
                  <a:pt x="14241" y="33769"/>
                  <a:pt x="14306" y="33654"/>
                </a:cubicBezTo>
                <a:cubicBezTo>
                  <a:pt x="14323" y="33621"/>
                  <a:pt x="14323" y="33605"/>
                  <a:pt x="14290" y="33589"/>
                </a:cubicBezTo>
                <a:cubicBezTo>
                  <a:pt x="14283" y="33582"/>
                  <a:pt x="14274" y="33578"/>
                  <a:pt x="14265" y="33578"/>
                </a:cubicBezTo>
                <a:close/>
                <a:moveTo>
                  <a:pt x="13774" y="34329"/>
                </a:moveTo>
                <a:cubicBezTo>
                  <a:pt x="13766" y="34329"/>
                  <a:pt x="13758" y="34333"/>
                  <a:pt x="13750" y="34342"/>
                </a:cubicBezTo>
                <a:cubicBezTo>
                  <a:pt x="13652" y="34473"/>
                  <a:pt x="13570" y="34587"/>
                  <a:pt x="13472" y="34702"/>
                </a:cubicBezTo>
                <a:cubicBezTo>
                  <a:pt x="13455" y="34718"/>
                  <a:pt x="13472" y="34751"/>
                  <a:pt x="13488" y="34767"/>
                </a:cubicBezTo>
                <a:cubicBezTo>
                  <a:pt x="13488" y="34767"/>
                  <a:pt x="13504" y="34784"/>
                  <a:pt x="13504" y="34784"/>
                </a:cubicBezTo>
                <a:cubicBezTo>
                  <a:pt x="13521" y="34784"/>
                  <a:pt x="13537" y="34767"/>
                  <a:pt x="13553" y="34767"/>
                </a:cubicBezTo>
                <a:cubicBezTo>
                  <a:pt x="13635" y="34636"/>
                  <a:pt x="13733" y="34522"/>
                  <a:pt x="13815" y="34407"/>
                </a:cubicBezTo>
                <a:cubicBezTo>
                  <a:pt x="13832" y="34374"/>
                  <a:pt x="13832" y="34358"/>
                  <a:pt x="13799" y="34342"/>
                </a:cubicBezTo>
                <a:cubicBezTo>
                  <a:pt x="13791" y="34333"/>
                  <a:pt x="13783" y="34329"/>
                  <a:pt x="13774" y="34329"/>
                </a:cubicBezTo>
                <a:close/>
                <a:moveTo>
                  <a:pt x="13226" y="35033"/>
                </a:moveTo>
                <a:cubicBezTo>
                  <a:pt x="13214" y="35033"/>
                  <a:pt x="13201" y="35037"/>
                  <a:pt x="13193" y="35046"/>
                </a:cubicBezTo>
                <a:cubicBezTo>
                  <a:pt x="13095" y="35160"/>
                  <a:pt x="12997" y="35275"/>
                  <a:pt x="12899" y="35389"/>
                </a:cubicBezTo>
                <a:cubicBezTo>
                  <a:pt x="12882" y="35406"/>
                  <a:pt x="12882" y="35422"/>
                  <a:pt x="12899" y="35438"/>
                </a:cubicBezTo>
                <a:cubicBezTo>
                  <a:pt x="12899" y="35455"/>
                  <a:pt x="12915" y="35455"/>
                  <a:pt x="12931" y="35455"/>
                </a:cubicBezTo>
                <a:cubicBezTo>
                  <a:pt x="12931" y="35455"/>
                  <a:pt x="12948" y="35455"/>
                  <a:pt x="12964" y="35438"/>
                </a:cubicBezTo>
                <a:cubicBezTo>
                  <a:pt x="13062" y="35340"/>
                  <a:pt x="13161" y="35226"/>
                  <a:pt x="13259" y="35111"/>
                </a:cubicBezTo>
                <a:cubicBezTo>
                  <a:pt x="13275" y="35095"/>
                  <a:pt x="13275" y="35062"/>
                  <a:pt x="13259" y="35046"/>
                </a:cubicBezTo>
                <a:cubicBezTo>
                  <a:pt x="13251" y="35037"/>
                  <a:pt x="13238" y="35033"/>
                  <a:pt x="13226" y="35033"/>
                </a:cubicBezTo>
                <a:close/>
                <a:moveTo>
                  <a:pt x="12612" y="35688"/>
                </a:moveTo>
                <a:cubicBezTo>
                  <a:pt x="12604" y="35688"/>
                  <a:pt x="12596" y="35692"/>
                  <a:pt x="12588" y="35700"/>
                </a:cubicBezTo>
                <a:cubicBezTo>
                  <a:pt x="12473" y="35798"/>
                  <a:pt x="12358" y="35913"/>
                  <a:pt x="12260" y="36011"/>
                </a:cubicBezTo>
                <a:cubicBezTo>
                  <a:pt x="12228" y="36028"/>
                  <a:pt x="12228" y="36044"/>
                  <a:pt x="12244" y="36077"/>
                </a:cubicBezTo>
                <a:lnTo>
                  <a:pt x="12309" y="36077"/>
                </a:lnTo>
                <a:cubicBezTo>
                  <a:pt x="12424" y="35979"/>
                  <a:pt x="12539" y="35864"/>
                  <a:pt x="12637" y="35766"/>
                </a:cubicBezTo>
                <a:cubicBezTo>
                  <a:pt x="12653" y="35749"/>
                  <a:pt x="12653" y="35717"/>
                  <a:pt x="12637" y="35700"/>
                </a:cubicBezTo>
                <a:cubicBezTo>
                  <a:pt x="12629" y="35692"/>
                  <a:pt x="12620" y="35688"/>
                  <a:pt x="12612" y="35688"/>
                </a:cubicBezTo>
                <a:close/>
                <a:moveTo>
                  <a:pt x="11934" y="36283"/>
                </a:moveTo>
                <a:cubicBezTo>
                  <a:pt x="11928" y="36283"/>
                  <a:pt x="11921" y="36285"/>
                  <a:pt x="11917" y="36290"/>
                </a:cubicBezTo>
                <a:cubicBezTo>
                  <a:pt x="11802" y="36388"/>
                  <a:pt x="11687" y="36486"/>
                  <a:pt x="11556" y="36568"/>
                </a:cubicBezTo>
                <a:cubicBezTo>
                  <a:pt x="11540" y="36584"/>
                  <a:pt x="11540" y="36617"/>
                  <a:pt x="11556" y="36633"/>
                </a:cubicBezTo>
                <a:cubicBezTo>
                  <a:pt x="11556" y="36650"/>
                  <a:pt x="11573" y="36650"/>
                  <a:pt x="11589" y="36650"/>
                </a:cubicBezTo>
                <a:lnTo>
                  <a:pt x="11622" y="36650"/>
                </a:lnTo>
                <a:cubicBezTo>
                  <a:pt x="11736" y="36551"/>
                  <a:pt x="11851" y="36453"/>
                  <a:pt x="11966" y="36371"/>
                </a:cubicBezTo>
                <a:cubicBezTo>
                  <a:pt x="11998" y="36355"/>
                  <a:pt x="11998" y="36322"/>
                  <a:pt x="11982" y="36306"/>
                </a:cubicBezTo>
                <a:cubicBezTo>
                  <a:pt x="11970" y="36294"/>
                  <a:pt x="11951" y="36283"/>
                  <a:pt x="11934" y="36283"/>
                </a:cubicBezTo>
                <a:close/>
                <a:moveTo>
                  <a:pt x="11214" y="36823"/>
                </a:moveTo>
                <a:cubicBezTo>
                  <a:pt x="11207" y="36823"/>
                  <a:pt x="11201" y="36825"/>
                  <a:pt x="11196" y="36830"/>
                </a:cubicBezTo>
                <a:cubicBezTo>
                  <a:pt x="11082" y="36912"/>
                  <a:pt x="10951" y="36993"/>
                  <a:pt x="10820" y="37075"/>
                </a:cubicBezTo>
                <a:cubicBezTo>
                  <a:pt x="10803" y="37092"/>
                  <a:pt x="10803" y="37108"/>
                  <a:pt x="10803" y="37141"/>
                </a:cubicBezTo>
                <a:cubicBezTo>
                  <a:pt x="10820" y="37157"/>
                  <a:pt x="10836" y="37157"/>
                  <a:pt x="10853" y="37157"/>
                </a:cubicBezTo>
                <a:lnTo>
                  <a:pt x="10869" y="37157"/>
                </a:lnTo>
                <a:cubicBezTo>
                  <a:pt x="11000" y="37075"/>
                  <a:pt x="11131" y="36993"/>
                  <a:pt x="11245" y="36912"/>
                </a:cubicBezTo>
                <a:cubicBezTo>
                  <a:pt x="11278" y="36895"/>
                  <a:pt x="11278" y="36862"/>
                  <a:pt x="11262" y="36846"/>
                </a:cubicBezTo>
                <a:cubicBezTo>
                  <a:pt x="11250" y="36834"/>
                  <a:pt x="11230" y="36823"/>
                  <a:pt x="11214" y="36823"/>
                </a:cubicBezTo>
                <a:close/>
                <a:moveTo>
                  <a:pt x="10469" y="37294"/>
                </a:moveTo>
                <a:cubicBezTo>
                  <a:pt x="10460" y="37294"/>
                  <a:pt x="10450" y="37298"/>
                  <a:pt x="10443" y="37304"/>
                </a:cubicBezTo>
                <a:cubicBezTo>
                  <a:pt x="10312" y="37370"/>
                  <a:pt x="10181" y="37435"/>
                  <a:pt x="10051" y="37501"/>
                </a:cubicBezTo>
                <a:cubicBezTo>
                  <a:pt x="10018" y="37517"/>
                  <a:pt x="10018" y="37550"/>
                  <a:pt x="10018" y="37566"/>
                </a:cubicBezTo>
                <a:cubicBezTo>
                  <a:pt x="10034" y="37583"/>
                  <a:pt x="10051" y="37599"/>
                  <a:pt x="10067" y="37599"/>
                </a:cubicBezTo>
                <a:cubicBezTo>
                  <a:pt x="10067" y="37599"/>
                  <a:pt x="10083" y="37583"/>
                  <a:pt x="10083" y="37583"/>
                </a:cubicBezTo>
                <a:cubicBezTo>
                  <a:pt x="10214" y="37517"/>
                  <a:pt x="10345" y="37452"/>
                  <a:pt x="10476" y="37370"/>
                </a:cubicBezTo>
                <a:cubicBezTo>
                  <a:pt x="10509" y="37370"/>
                  <a:pt x="10509" y="37337"/>
                  <a:pt x="10492" y="37321"/>
                </a:cubicBezTo>
                <a:cubicBezTo>
                  <a:pt x="10492" y="37302"/>
                  <a:pt x="10481" y="37294"/>
                  <a:pt x="10469" y="37294"/>
                </a:cubicBezTo>
                <a:close/>
                <a:moveTo>
                  <a:pt x="4322" y="37505"/>
                </a:moveTo>
                <a:cubicBezTo>
                  <a:pt x="4309" y="37505"/>
                  <a:pt x="4297" y="37509"/>
                  <a:pt x="4289" y="37517"/>
                </a:cubicBezTo>
                <a:cubicBezTo>
                  <a:pt x="4272" y="37534"/>
                  <a:pt x="4272" y="37566"/>
                  <a:pt x="4289" y="37583"/>
                </a:cubicBezTo>
                <a:cubicBezTo>
                  <a:pt x="4403" y="37681"/>
                  <a:pt x="4502" y="37779"/>
                  <a:pt x="4616" y="37894"/>
                </a:cubicBezTo>
                <a:lnTo>
                  <a:pt x="4682" y="37894"/>
                </a:lnTo>
                <a:cubicBezTo>
                  <a:pt x="4698" y="37861"/>
                  <a:pt x="4698" y="37845"/>
                  <a:pt x="4682" y="37828"/>
                </a:cubicBezTo>
                <a:cubicBezTo>
                  <a:pt x="4567" y="37714"/>
                  <a:pt x="4469" y="37615"/>
                  <a:pt x="4354" y="37517"/>
                </a:cubicBezTo>
                <a:cubicBezTo>
                  <a:pt x="4346" y="37509"/>
                  <a:pt x="4334" y="37505"/>
                  <a:pt x="4322" y="37505"/>
                </a:cubicBezTo>
                <a:close/>
                <a:moveTo>
                  <a:pt x="9659" y="37690"/>
                </a:moveTo>
                <a:cubicBezTo>
                  <a:pt x="9652" y="37690"/>
                  <a:pt x="9646" y="37692"/>
                  <a:pt x="9641" y="37697"/>
                </a:cubicBezTo>
                <a:cubicBezTo>
                  <a:pt x="9510" y="37746"/>
                  <a:pt x="9363" y="37812"/>
                  <a:pt x="9232" y="37861"/>
                </a:cubicBezTo>
                <a:cubicBezTo>
                  <a:pt x="9199" y="37877"/>
                  <a:pt x="9183" y="37894"/>
                  <a:pt x="9199" y="37926"/>
                </a:cubicBezTo>
                <a:cubicBezTo>
                  <a:pt x="9199" y="37943"/>
                  <a:pt x="9216" y="37943"/>
                  <a:pt x="9248" y="37943"/>
                </a:cubicBezTo>
                <a:lnTo>
                  <a:pt x="9265" y="37943"/>
                </a:lnTo>
                <a:cubicBezTo>
                  <a:pt x="9396" y="37894"/>
                  <a:pt x="9543" y="37828"/>
                  <a:pt x="9674" y="37779"/>
                </a:cubicBezTo>
                <a:cubicBezTo>
                  <a:pt x="9690" y="37763"/>
                  <a:pt x="9707" y="37746"/>
                  <a:pt x="9690" y="37714"/>
                </a:cubicBezTo>
                <a:cubicBezTo>
                  <a:pt x="9690" y="37702"/>
                  <a:pt x="9674" y="37690"/>
                  <a:pt x="9659" y="37690"/>
                </a:cubicBezTo>
                <a:close/>
                <a:moveTo>
                  <a:pt x="8807" y="38008"/>
                </a:moveTo>
                <a:cubicBezTo>
                  <a:pt x="8676" y="38057"/>
                  <a:pt x="8528" y="38106"/>
                  <a:pt x="8381" y="38156"/>
                </a:cubicBezTo>
                <a:cubicBezTo>
                  <a:pt x="8365" y="38156"/>
                  <a:pt x="8348" y="38188"/>
                  <a:pt x="8348" y="38205"/>
                </a:cubicBezTo>
                <a:cubicBezTo>
                  <a:pt x="8365" y="38237"/>
                  <a:pt x="8381" y="38237"/>
                  <a:pt x="8397" y="38237"/>
                </a:cubicBezTo>
                <a:lnTo>
                  <a:pt x="8414" y="38237"/>
                </a:lnTo>
                <a:cubicBezTo>
                  <a:pt x="8561" y="38188"/>
                  <a:pt x="8692" y="38139"/>
                  <a:pt x="8839" y="38106"/>
                </a:cubicBezTo>
                <a:cubicBezTo>
                  <a:pt x="8856" y="38090"/>
                  <a:pt x="8872" y="38074"/>
                  <a:pt x="8856" y="38041"/>
                </a:cubicBezTo>
                <a:cubicBezTo>
                  <a:pt x="8856" y="38025"/>
                  <a:pt x="8823" y="38008"/>
                  <a:pt x="8807" y="38008"/>
                </a:cubicBezTo>
                <a:close/>
                <a:moveTo>
                  <a:pt x="7971" y="38280"/>
                </a:moveTo>
                <a:cubicBezTo>
                  <a:pt x="7965" y="38280"/>
                  <a:pt x="7960" y="38282"/>
                  <a:pt x="7955" y="38286"/>
                </a:cubicBezTo>
                <a:cubicBezTo>
                  <a:pt x="7808" y="38319"/>
                  <a:pt x="7661" y="38368"/>
                  <a:pt x="7513" y="38401"/>
                </a:cubicBezTo>
                <a:cubicBezTo>
                  <a:pt x="7497" y="38401"/>
                  <a:pt x="7481" y="38434"/>
                  <a:pt x="7481" y="38450"/>
                </a:cubicBezTo>
                <a:cubicBezTo>
                  <a:pt x="7497" y="38483"/>
                  <a:pt x="7513" y="38483"/>
                  <a:pt x="7530" y="38483"/>
                </a:cubicBezTo>
                <a:lnTo>
                  <a:pt x="7546" y="38483"/>
                </a:lnTo>
                <a:cubicBezTo>
                  <a:pt x="7693" y="38450"/>
                  <a:pt x="7824" y="38417"/>
                  <a:pt x="7972" y="38368"/>
                </a:cubicBezTo>
                <a:cubicBezTo>
                  <a:pt x="8004" y="38368"/>
                  <a:pt x="8021" y="38336"/>
                  <a:pt x="8004" y="38319"/>
                </a:cubicBezTo>
                <a:cubicBezTo>
                  <a:pt x="8004" y="38295"/>
                  <a:pt x="7987" y="38280"/>
                  <a:pt x="7971" y="38280"/>
                </a:cubicBezTo>
                <a:close/>
                <a:moveTo>
                  <a:pt x="4960" y="38143"/>
                </a:moveTo>
                <a:cubicBezTo>
                  <a:pt x="4948" y="38143"/>
                  <a:pt x="4935" y="38147"/>
                  <a:pt x="4927" y="38156"/>
                </a:cubicBezTo>
                <a:cubicBezTo>
                  <a:pt x="4911" y="38172"/>
                  <a:pt x="4894" y="38188"/>
                  <a:pt x="4911" y="38205"/>
                </a:cubicBezTo>
                <a:cubicBezTo>
                  <a:pt x="5009" y="38319"/>
                  <a:pt x="5107" y="38434"/>
                  <a:pt x="5205" y="38565"/>
                </a:cubicBezTo>
                <a:cubicBezTo>
                  <a:pt x="5205" y="38565"/>
                  <a:pt x="5222" y="38581"/>
                  <a:pt x="5238" y="38581"/>
                </a:cubicBezTo>
                <a:cubicBezTo>
                  <a:pt x="5238" y="38581"/>
                  <a:pt x="5255" y="38565"/>
                  <a:pt x="5255" y="38565"/>
                </a:cubicBezTo>
                <a:cubicBezTo>
                  <a:pt x="5287" y="38548"/>
                  <a:pt x="5287" y="38516"/>
                  <a:pt x="5271" y="38499"/>
                </a:cubicBezTo>
                <a:cubicBezTo>
                  <a:pt x="5173" y="38385"/>
                  <a:pt x="5091" y="38270"/>
                  <a:pt x="4993" y="38156"/>
                </a:cubicBezTo>
                <a:cubicBezTo>
                  <a:pt x="4984" y="38147"/>
                  <a:pt x="4972" y="38143"/>
                  <a:pt x="4960" y="38143"/>
                </a:cubicBezTo>
                <a:close/>
                <a:moveTo>
                  <a:pt x="7088" y="38516"/>
                </a:moveTo>
                <a:cubicBezTo>
                  <a:pt x="6941" y="38548"/>
                  <a:pt x="6793" y="38581"/>
                  <a:pt x="6646" y="38630"/>
                </a:cubicBezTo>
                <a:cubicBezTo>
                  <a:pt x="6630" y="38630"/>
                  <a:pt x="6613" y="38663"/>
                  <a:pt x="6613" y="38679"/>
                </a:cubicBezTo>
                <a:cubicBezTo>
                  <a:pt x="6630" y="38696"/>
                  <a:pt x="6646" y="38712"/>
                  <a:pt x="6662" y="38712"/>
                </a:cubicBezTo>
                <a:lnTo>
                  <a:pt x="6679" y="38712"/>
                </a:lnTo>
                <a:cubicBezTo>
                  <a:pt x="6810" y="38679"/>
                  <a:pt x="6957" y="38647"/>
                  <a:pt x="7104" y="38597"/>
                </a:cubicBezTo>
                <a:cubicBezTo>
                  <a:pt x="7137" y="38597"/>
                  <a:pt x="7153" y="38565"/>
                  <a:pt x="7137" y="38548"/>
                </a:cubicBezTo>
                <a:cubicBezTo>
                  <a:pt x="7137" y="38516"/>
                  <a:pt x="7104" y="38516"/>
                  <a:pt x="7088" y="38516"/>
                </a:cubicBezTo>
                <a:close/>
                <a:moveTo>
                  <a:pt x="6220" y="38728"/>
                </a:moveTo>
                <a:cubicBezTo>
                  <a:pt x="6073" y="38778"/>
                  <a:pt x="5926" y="38810"/>
                  <a:pt x="5778" y="38843"/>
                </a:cubicBezTo>
                <a:cubicBezTo>
                  <a:pt x="5762" y="38859"/>
                  <a:pt x="5746" y="38876"/>
                  <a:pt x="5746" y="38908"/>
                </a:cubicBezTo>
                <a:cubicBezTo>
                  <a:pt x="5762" y="38925"/>
                  <a:pt x="5778" y="38941"/>
                  <a:pt x="5795" y="38941"/>
                </a:cubicBezTo>
                <a:lnTo>
                  <a:pt x="5811" y="38941"/>
                </a:lnTo>
                <a:cubicBezTo>
                  <a:pt x="5942" y="38892"/>
                  <a:pt x="6089" y="38859"/>
                  <a:pt x="6237" y="38827"/>
                </a:cubicBezTo>
                <a:cubicBezTo>
                  <a:pt x="6269" y="38810"/>
                  <a:pt x="6269" y="38794"/>
                  <a:pt x="6269" y="38761"/>
                </a:cubicBezTo>
                <a:cubicBezTo>
                  <a:pt x="6269" y="38745"/>
                  <a:pt x="6237" y="38728"/>
                  <a:pt x="6220" y="38728"/>
                </a:cubicBezTo>
                <a:close/>
                <a:moveTo>
                  <a:pt x="5353" y="38958"/>
                </a:moveTo>
                <a:cubicBezTo>
                  <a:pt x="5205" y="39007"/>
                  <a:pt x="5058" y="39039"/>
                  <a:pt x="4911" y="39089"/>
                </a:cubicBezTo>
                <a:lnTo>
                  <a:pt x="4927" y="39138"/>
                </a:lnTo>
                <a:lnTo>
                  <a:pt x="4944" y="39170"/>
                </a:lnTo>
                <a:cubicBezTo>
                  <a:pt x="5091" y="39138"/>
                  <a:pt x="5222" y="39089"/>
                  <a:pt x="5369" y="39056"/>
                </a:cubicBezTo>
                <a:cubicBezTo>
                  <a:pt x="5402" y="39039"/>
                  <a:pt x="5402" y="39023"/>
                  <a:pt x="5402" y="38990"/>
                </a:cubicBezTo>
                <a:cubicBezTo>
                  <a:pt x="5402" y="38974"/>
                  <a:pt x="5369" y="38958"/>
                  <a:pt x="5353" y="38958"/>
                </a:cubicBezTo>
                <a:close/>
                <a:moveTo>
                  <a:pt x="5494" y="38849"/>
                </a:moveTo>
                <a:cubicBezTo>
                  <a:pt x="5484" y="38849"/>
                  <a:pt x="5474" y="38853"/>
                  <a:pt x="5467" y="38859"/>
                </a:cubicBezTo>
                <a:cubicBezTo>
                  <a:pt x="5451" y="38876"/>
                  <a:pt x="5451" y="38892"/>
                  <a:pt x="5451" y="38925"/>
                </a:cubicBezTo>
                <a:cubicBezTo>
                  <a:pt x="5533" y="39039"/>
                  <a:pt x="5615" y="39170"/>
                  <a:pt x="5697" y="39301"/>
                </a:cubicBezTo>
                <a:cubicBezTo>
                  <a:pt x="5697" y="39318"/>
                  <a:pt x="5713" y="39318"/>
                  <a:pt x="5729" y="39318"/>
                </a:cubicBezTo>
                <a:lnTo>
                  <a:pt x="5762" y="39318"/>
                </a:lnTo>
                <a:cubicBezTo>
                  <a:pt x="5778" y="39301"/>
                  <a:pt x="5778" y="39269"/>
                  <a:pt x="5778" y="39252"/>
                </a:cubicBezTo>
                <a:cubicBezTo>
                  <a:pt x="5697" y="39121"/>
                  <a:pt x="5615" y="38990"/>
                  <a:pt x="5533" y="38876"/>
                </a:cubicBezTo>
                <a:cubicBezTo>
                  <a:pt x="5523" y="38857"/>
                  <a:pt x="5508" y="38849"/>
                  <a:pt x="5494" y="38849"/>
                </a:cubicBezTo>
                <a:close/>
                <a:moveTo>
                  <a:pt x="4485" y="39220"/>
                </a:moveTo>
                <a:cubicBezTo>
                  <a:pt x="4338" y="39269"/>
                  <a:pt x="4191" y="39318"/>
                  <a:pt x="4060" y="39367"/>
                </a:cubicBezTo>
                <a:cubicBezTo>
                  <a:pt x="4043" y="39383"/>
                  <a:pt x="4027" y="39416"/>
                  <a:pt x="4043" y="39432"/>
                </a:cubicBezTo>
                <a:cubicBezTo>
                  <a:pt x="4043" y="39449"/>
                  <a:pt x="4060" y="39465"/>
                  <a:pt x="4076" y="39465"/>
                </a:cubicBezTo>
                <a:lnTo>
                  <a:pt x="4092" y="39465"/>
                </a:lnTo>
                <a:cubicBezTo>
                  <a:pt x="4223" y="39400"/>
                  <a:pt x="4371" y="39350"/>
                  <a:pt x="4518" y="39318"/>
                </a:cubicBezTo>
                <a:cubicBezTo>
                  <a:pt x="4534" y="39301"/>
                  <a:pt x="4551" y="39285"/>
                  <a:pt x="4551" y="39252"/>
                </a:cubicBezTo>
                <a:cubicBezTo>
                  <a:pt x="4534" y="39236"/>
                  <a:pt x="4502" y="39220"/>
                  <a:pt x="4485" y="39220"/>
                </a:cubicBezTo>
                <a:close/>
                <a:moveTo>
                  <a:pt x="3668" y="39540"/>
                </a:moveTo>
                <a:cubicBezTo>
                  <a:pt x="3661" y="39540"/>
                  <a:pt x="3655" y="39542"/>
                  <a:pt x="3650" y="39547"/>
                </a:cubicBezTo>
                <a:cubicBezTo>
                  <a:pt x="3503" y="39596"/>
                  <a:pt x="3356" y="39661"/>
                  <a:pt x="3225" y="39727"/>
                </a:cubicBezTo>
                <a:cubicBezTo>
                  <a:pt x="3209" y="39727"/>
                  <a:pt x="3192" y="39760"/>
                  <a:pt x="3209" y="39776"/>
                </a:cubicBezTo>
                <a:cubicBezTo>
                  <a:pt x="3225" y="39792"/>
                  <a:pt x="3241" y="39809"/>
                  <a:pt x="3258" y="39809"/>
                </a:cubicBezTo>
                <a:lnTo>
                  <a:pt x="3274" y="39809"/>
                </a:lnTo>
                <a:cubicBezTo>
                  <a:pt x="3405" y="39743"/>
                  <a:pt x="3536" y="39678"/>
                  <a:pt x="3683" y="39629"/>
                </a:cubicBezTo>
                <a:cubicBezTo>
                  <a:pt x="3700" y="39612"/>
                  <a:pt x="3716" y="39596"/>
                  <a:pt x="3700" y="39563"/>
                </a:cubicBezTo>
                <a:cubicBezTo>
                  <a:pt x="3700" y="39552"/>
                  <a:pt x="3683" y="39540"/>
                  <a:pt x="3668" y="39540"/>
                </a:cubicBezTo>
                <a:close/>
                <a:moveTo>
                  <a:pt x="5926" y="39629"/>
                </a:moveTo>
                <a:cubicBezTo>
                  <a:pt x="5909" y="39645"/>
                  <a:pt x="5893" y="39661"/>
                  <a:pt x="5909" y="39694"/>
                </a:cubicBezTo>
                <a:cubicBezTo>
                  <a:pt x="5975" y="39825"/>
                  <a:pt x="6024" y="39956"/>
                  <a:pt x="6089" y="40103"/>
                </a:cubicBezTo>
                <a:cubicBezTo>
                  <a:pt x="6089" y="40120"/>
                  <a:pt x="6106" y="40120"/>
                  <a:pt x="6122" y="40120"/>
                </a:cubicBezTo>
                <a:lnTo>
                  <a:pt x="6155" y="40120"/>
                </a:lnTo>
                <a:cubicBezTo>
                  <a:pt x="6171" y="40103"/>
                  <a:pt x="6188" y="40087"/>
                  <a:pt x="6171" y="40071"/>
                </a:cubicBezTo>
                <a:cubicBezTo>
                  <a:pt x="6122" y="39923"/>
                  <a:pt x="6057" y="39792"/>
                  <a:pt x="5991" y="39645"/>
                </a:cubicBezTo>
                <a:cubicBezTo>
                  <a:pt x="5975" y="39629"/>
                  <a:pt x="5942" y="39629"/>
                  <a:pt x="5926" y="39629"/>
                </a:cubicBezTo>
                <a:close/>
                <a:moveTo>
                  <a:pt x="2849" y="39917"/>
                </a:moveTo>
                <a:cubicBezTo>
                  <a:pt x="2843" y="39917"/>
                  <a:pt x="2837" y="39919"/>
                  <a:pt x="2832" y="39923"/>
                </a:cubicBezTo>
                <a:cubicBezTo>
                  <a:pt x="2685" y="40005"/>
                  <a:pt x="2554" y="40071"/>
                  <a:pt x="2439" y="40153"/>
                </a:cubicBezTo>
                <a:cubicBezTo>
                  <a:pt x="2423" y="40169"/>
                  <a:pt x="2406" y="40185"/>
                  <a:pt x="2423" y="40218"/>
                </a:cubicBezTo>
                <a:cubicBezTo>
                  <a:pt x="2423" y="40218"/>
                  <a:pt x="2439" y="40234"/>
                  <a:pt x="2456" y="40234"/>
                </a:cubicBezTo>
                <a:lnTo>
                  <a:pt x="2488" y="40234"/>
                </a:lnTo>
                <a:cubicBezTo>
                  <a:pt x="2603" y="40153"/>
                  <a:pt x="2734" y="40071"/>
                  <a:pt x="2865" y="40005"/>
                </a:cubicBezTo>
                <a:cubicBezTo>
                  <a:pt x="2898" y="39989"/>
                  <a:pt x="2898" y="39972"/>
                  <a:pt x="2881" y="39940"/>
                </a:cubicBezTo>
                <a:cubicBezTo>
                  <a:pt x="2881" y="39928"/>
                  <a:pt x="2865" y="39917"/>
                  <a:pt x="2849" y="39917"/>
                </a:cubicBezTo>
                <a:close/>
                <a:moveTo>
                  <a:pt x="2089" y="40387"/>
                </a:moveTo>
                <a:cubicBezTo>
                  <a:pt x="2079" y="40387"/>
                  <a:pt x="2070" y="40391"/>
                  <a:pt x="2063" y="40398"/>
                </a:cubicBezTo>
                <a:cubicBezTo>
                  <a:pt x="1932" y="40480"/>
                  <a:pt x="1817" y="40578"/>
                  <a:pt x="1703" y="40676"/>
                </a:cubicBezTo>
                <a:cubicBezTo>
                  <a:pt x="1686" y="40693"/>
                  <a:pt x="1670" y="40709"/>
                  <a:pt x="1686" y="40742"/>
                </a:cubicBezTo>
                <a:cubicBezTo>
                  <a:pt x="1703" y="40742"/>
                  <a:pt x="1719" y="40758"/>
                  <a:pt x="1735" y="40758"/>
                </a:cubicBezTo>
                <a:cubicBezTo>
                  <a:pt x="1735" y="40758"/>
                  <a:pt x="1752" y="40742"/>
                  <a:pt x="1752" y="40742"/>
                </a:cubicBezTo>
                <a:cubicBezTo>
                  <a:pt x="1866" y="40644"/>
                  <a:pt x="1981" y="40562"/>
                  <a:pt x="2112" y="40464"/>
                </a:cubicBezTo>
                <a:cubicBezTo>
                  <a:pt x="2128" y="40464"/>
                  <a:pt x="2128" y="40431"/>
                  <a:pt x="2128" y="40414"/>
                </a:cubicBezTo>
                <a:cubicBezTo>
                  <a:pt x="2119" y="40395"/>
                  <a:pt x="2103" y="40387"/>
                  <a:pt x="2089" y="40387"/>
                </a:cubicBezTo>
                <a:close/>
                <a:moveTo>
                  <a:pt x="6294" y="40457"/>
                </a:moveTo>
                <a:cubicBezTo>
                  <a:pt x="6287" y="40457"/>
                  <a:pt x="6279" y="40459"/>
                  <a:pt x="6269" y="40464"/>
                </a:cubicBezTo>
                <a:cubicBezTo>
                  <a:pt x="6253" y="40464"/>
                  <a:pt x="6237" y="40496"/>
                  <a:pt x="6253" y="40513"/>
                </a:cubicBezTo>
                <a:cubicBezTo>
                  <a:pt x="6302" y="40660"/>
                  <a:pt x="6335" y="40791"/>
                  <a:pt x="6384" y="40938"/>
                </a:cubicBezTo>
                <a:cubicBezTo>
                  <a:pt x="6384" y="40955"/>
                  <a:pt x="6400" y="40971"/>
                  <a:pt x="6417" y="40971"/>
                </a:cubicBezTo>
                <a:lnTo>
                  <a:pt x="6433" y="40971"/>
                </a:lnTo>
                <a:cubicBezTo>
                  <a:pt x="6449" y="40971"/>
                  <a:pt x="6466" y="40938"/>
                  <a:pt x="6466" y="40922"/>
                </a:cubicBezTo>
                <a:cubicBezTo>
                  <a:pt x="6417" y="40775"/>
                  <a:pt x="6384" y="40627"/>
                  <a:pt x="6335" y="40480"/>
                </a:cubicBezTo>
                <a:cubicBezTo>
                  <a:pt x="6323" y="40468"/>
                  <a:pt x="6312" y="40457"/>
                  <a:pt x="6294" y="40457"/>
                </a:cubicBezTo>
                <a:close/>
                <a:moveTo>
                  <a:pt x="1392" y="40959"/>
                </a:moveTo>
                <a:cubicBezTo>
                  <a:pt x="1379" y="40959"/>
                  <a:pt x="1367" y="40963"/>
                  <a:pt x="1359" y="40971"/>
                </a:cubicBezTo>
                <a:cubicBezTo>
                  <a:pt x="1244" y="41069"/>
                  <a:pt x="1146" y="41184"/>
                  <a:pt x="1048" y="41298"/>
                </a:cubicBezTo>
                <a:cubicBezTo>
                  <a:pt x="1032" y="41315"/>
                  <a:pt x="1032" y="41347"/>
                  <a:pt x="1048" y="41364"/>
                </a:cubicBezTo>
                <a:lnTo>
                  <a:pt x="1113" y="41364"/>
                </a:lnTo>
                <a:cubicBezTo>
                  <a:pt x="1212" y="41249"/>
                  <a:pt x="1310" y="41135"/>
                  <a:pt x="1424" y="41036"/>
                </a:cubicBezTo>
                <a:cubicBezTo>
                  <a:pt x="1441" y="41020"/>
                  <a:pt x="1441" y="40987"/>
                  <a:pt x="1424" y="40971"/>
                </a:cubicBezTo>
                <a:cubicBezTo>
                  <a:pt x="1416" y="40963"/>
                  <a:pt x="1404" y="40959"/>
                  <a:pt x="1392" y="40959"/>
                </a:cubicBezTo>
                <a:close/>
                <a:moveTo>
                  <a:pt x="6515" y="41315"/>
                </a:moveTo>
                <a:cubicBezTo>
                  <a:pt x="6482" y="41331"/>
                  <a:pt x="6466" y="41347"/>
                  <a:pt x="6482" y="41380"/>
                </a:cubicBezTo>
                <a:cubicBezTo>
                  <a:pt x="6499" y="41478"/>
                  <a:pt x="6515" y="41577"/>
                  <a:pt x="6531" y="41675"/>
                </a:cubicBezTo>
                <a:cubicBezTo>
                  <a:pt x="6531" y="41724"/>
                  <a:pt x="6548" y="41773"/>
                  <a:pt x="6548" y="41822"/>
                </a:cubicBezTo>
                <a:cubicBezTo>
                  <a:pt x="6548" y="41838"/>
                  <a:pt x="6564" y="41855"/>
                  <a:pt x="6597" y="41855"/>
                </a:cubicBezTo>
                <a:cubicBezTo>
                  <a:pt x="6630" y="41855"/>
                  <a:pt x="6646" y="41822"/>
                  <a:pt x="6630" y="41806"/>
                </a:cubicBezTo>
                <a:cubicBezTo>
                  <a:pt x="6630" y="41757"/>
                  <a:pt x="6630" y="41708"/>
                  <a:pt x="6613" y="41658"/>
                </a:cubicBezTo>
                <a:cubicBezTo>
                  <a:pt x="6597" y="41560"/>
                  <a:pt x="6580" y="41462"/>
                  <a:pt x="6564" y="41364"/>
                </a:cubicBezTo>
                <a:cubicBezTo>
                  <a:pt x="6564" y="41331"/>
                  <a:pt x="6531" y="41315"/>
                  <a:pt x="6515" y="41315"/>
                </a:cubicBezTo>
                <a:close/>
                <a:moveTo>
                  <a:pt x="802" y="41631"/>
                </a:moveTo>
                <a:cubicBezTo>
                  <a:pt x="789" y="41631"/>
                  <a:pt x="779" y="41639"/>
                  <a:pt x="770" y="41658"/>
                </a:cubicBezTo>
                <a:lnTo>
                  <a:pt x="737" y="41708"/>
                </a:lnTo>
                <a:cubicBezTo>
                  <a:pt x="655" y="41806"/>
                  <a:pt x="590" y="41920"/>
                  <a:pt x="524" y="42035"/>
                </a:cubicBezTo>
                <a:cubicBezTo>
                  <a:pt x="508" y="42051"/>
                  <a:pt x="524" y="42084"/>
                  <a:pt x="540" y="42100"/>
                </a:cubicBezTo>
                <a:lnTo>
                  <a:pt x="557" y="42100"/>
                </a:lnTo>
                <a:cubicBezTo>
                  <a:pt x="573" y="42100"/>
                  <a:pt x="590" y="42084"/>
                  <a:pt x="606" y="42084"/>
                </a:cubicBezTo>
                <a:cubicBezTo>
                  <a:pt x="655" y="41969"/>
                  <a:pt x="737" y="41855"/>
                  <a:pt x="802" y="41757"/>
                </a:cubicBezTo>
                <a:lnTo>
                  <a:pt x="835" y="41708"/>
                </a:lnTo>
                <a:cubicBezTo>
                  <a:pt x="851" y="41691"/>
                  <a:pt x="851" y="41658"/>
                  <a:pt x="835" y="41642"/>
                </a:cubicBezTo>
                <a:cubicBezTo>
                  <a:pt x="822" y="41635"/>
                  <a:pt x="811" y="41631"/>
                  <a:pt x="802" y="41631"/>
                </a:cubicBezTo>
                <a:close/>
                <a:moveTo>
                  <a:pt x="6630" y="42215"/>
                </a:moveTo>
                <a:cubicBezTo>
                  <a:pt x="6613" y="42215"/>
                  <a:pt x="6580" y="42231"/>
                  <a:pt x="6580" y="42264"/>
                </a:cubicBezTo>
                <a:cubicBezTo>
                  <a:pt x="6597" y="42362"/>
                  <a:pt x="6597" y="42460"/>
                  <a:pt x="6597" y="42559"/>
                </a:cubicBezTo>
                <a:cubicBezTo>
                  <a:pt x="6597" y="42608"/>
                  <a:pt x="6597" y="42657"/>
                  <a:pt x="6597" y="42706"/>
                </a:cubicBezTo>
                <a:cubicBezTo>
                  <a:pt x="6597" y="42722"/>
                  <a:pt x="6613" y="42755"/>
                  <a:pt x="6630" y="42755"/>
                </a:cubicBezTo>
                <a:cubicBezTo>
                  <a:pt x="6662" y="42755"/>
                  <a:pt x="6679" y="42722"/>
                  <a:pt x="6679" y="42706"/>
                </a:cubicBezTo>
                <a:cubicBezTo>
                  <a:pt x="6679" y="42657"/>
                  <a:pt x="6679" y="42608"/>
                  <a:pt x="6679" y="42559"/>
                </a:cubicBezTo>
                <a:cubicBezTo>
                  <a:pt x="6679" y="42460"/>
                  <a:pt x="6679" y="42346"/>
                  <a:pt x="6679" y="42248"/>
                </a:cubicBezTo>
                <a:cubicBezTo>
                  <a:pt x="6679" y="42231"/>
                  <a:pt x="6662" y="42215"/>
                  <a:pt x="6630" y="42215"/>
                </a:cubicBezTo>
                <a:close/>
                <a:moveTo>
                  <a:pt x="377" y="42411"/>
                </a:moveTo>
                <a:cubicBezTo>
                  <a:pt x="360" y="42411"/>
                  <a:pt x="328" y="42411"/>
                  <a:pt x="328" y="42444"/>
                </a:cubicBezTo>
                <a:cubicBezTo>
                  <a:pt x="262" y="42575"/>
                  <a:pt x="213" y="42722"/>
                  <a:pt x="164" y="42870"/>
                </a:cubicBezTo>
                <a:cubicBezTo>
                  <a:pt x="164" y="42886"/>
                  <a:pt x="180" y="42919"/>
                  <a:pt x="197" y="42919"/>
                </a:cubicBezTo>
                <a:lnTo>
                  <a:pt x="213" y="42919"/>
                </a:lnTo>
                <a:cubicBezTo>
                  <a:pt x="229" y="42919"/>
                  <a:pt x="246" y="42919"/>
                  <a:pt x="246" y="42886"/>
                </a:cubicBezTo>
                <a:cubicBezTo>
                  <a:pt x="295" y="42755"/>
                  <a:pt x="344" y="42608"/>
                  <a:pt x="410" y="42477"/>
                </a:cubicBezTo>
                <a:cubicBezTo>
                  <a:pt x="410" y="42460"/>
                  <a:pt x="410" y="42428"/>
                  <a:pt x="377" y="42411"/>
                </a:cubicBezTo>
                <a:close/>
                <a:moveTo>
                  <a:pt x="6613" y="43099"/>
                </a:moveTo>
                <a:cubicBezTo>
                  <a:pt x="6597" y="43099"/>
                  <a:pt x="6564" y="43115"/>
                  <a:pt x="6564" y="43148"/>
                </a:cubicBezTo>
                <a:cubicBezTo>
                  <a:pt x="6548" y="43295"/>
                  <a:pt x="6531" y="43443"/>
                  <a:pt x="6499" y="43590"/>
                </a:cubicBezTo>
                <a:cubicBezTo>
                  <a:pt x="6499" y="43606"/>
                  <a:pt x="6515" y="43639"/>
                  <a:pt x="6531" y="43639"/>
                </a:cubicBezTo>
                <a:lnTo>
                  <a:pt x="6548" y="43639"/>
                </a:lnTo>
                <a:cubicBezTo>
                  <a:pt x="6564" y="43639"/>
                  <a:pt x="6580" y="43623"/>
                  <a:pt x="6597" y="43606"/>
                </a:cubicBezTo>
                <a:cubicBezTo>
                  <a:pt x="6613" y="43459"/>
                  <a:pt x="6646" y="43312"/>
                  <a:pt x="6646" y="43148"/>
                </a:cubicBezTo>
                <a:cubicBezTo>
                  <a:pt x="6662" y="43132"/>
                  <a:pt x="6646" y="43115"/>
                  <a:pt x="6613" y="43099"/>
                </a:cubicBezTo>
                <a:close/>
                <a:moveTo>
                  <a:pt x="92" y="43272"/>
                </a:moveTo>
                <a:cubicBezTo>
                  <a:pt x="75" y="43272"/>
                  <a:pt x="66" y="43288"/>
                  <a:pt x="66" y="43312"/>
                </a:cubicBezTo>
                <a:cubicBezTo>
                  <a:pt x="33" y="43459"/>
                  <a:pt x="17" y="43606"/>
                  <a:pt x="0" y="43754"/>
                </a:cubicBezTo>
                <a:cubicBezTo>
                  <a:pt x="0" y="43786"/>
                  <a:pt x="17" y="43803"/>
                  <a:pt x="49" y="43803"/>
                </a:cubicBezTo>
                <a:cubicBezTo>
                  <a:pt x="66" y="43803"/>
                  <a:pt x="99" y="43786"/>
                  <a:pt x="99" y="43770"/>
                </a:cubicBezTo>
                <a:cubicBezTo>
                  <a:pt x="99" y="43623"/>
                  <a:pt x="115" y="43475"/>
                  <a:pt x="148" y="43328"/>
                </a:cubicBezTo>
                <a:cubicBezTo>
                  <a:pt x="148" y="43295"/>
                  <a:pt x="131" y="43279"/>
                  <a:pt x="115" y="43279"/>
                </a:cubicBezTo>
                <a:cubicBezTo>
                  <a:pt x="106" y="43275"/>
                  <a:pt x="99" y="43272"/>
                  <a:pt x="92" y="43272"/>
                </a:cubicBezTo>
                <a:close/>
                <a:moveTo>
                  <a:pt x="6466" y="43983"/>
                </a:moveTo>
                <a:cubicBezTo>
                  <a:pt x="6433" y="43983"/>
                  <a:pt x="6417" y="43999"/>
                  <a:pt x="6400" y="44015"/>
                </a:cubicBezTo>
                <a:cubicBezTo>
                  <a:pt x="6368" y="44163"/>
                  <a:pt x="6319" y="44310"/>
                  <a:pt x="6269" y="44441"/>
                </a:cubicBezTo>
                <a:cubicBezTo>
                  <a:pt x="6253" y="44474"/>
                  <a:pt x="6269" y="44490"/>
                  <a:pt x="6286" y="44507"/>
                </a:cubicBezTo>
                <a:lnTo>
                  <a:pt x="6302" y="44507"/>
                </a:lnTo>
                <a:cubicBezTo>
                  <a:pt x="6319" y="44507"/>
                  <a:pt x="6351" y="44490"/>
                  <a:pt x="6351" y="44474"/>
                </a:cubicBezTo>
                <a:cubicBezTo>
                  <a:pt x="6400" y="44343"/>
                  <a:pt x="6449" y="44196"/>
                  <a:pt x="6482" y="44048"/>
                </a:cubicBezTo>
                <a:cubicBezTo>
                  <a:pt x="6499" y="44015"/>
                  <a:pt x="6482" y="43999"/>
                  <a:pt x="6466" y="43983"/>
                </a:cubicBezTo>
                <a:close/>
                <a:moveTo>
                  <a:pt x="33" y="44163"/>
                </a:moveTo>
                <a:cubicBezTo>
                  <a:pt x="17" y="44163"/>
                  <a:pt x="0" y="44179"/>
                  <a:pt x="0" y="44212"/>
                </a:cubicBezTo>
                <a:cubicBezTo>
                  <a:pt x="0" y="44359"/>
                  <a:pt x="17" y="44523"/>
                  <a:pt x="49" y="44654"/>
                </a:cubicBezTo>
                <a:cubicBezTo>
                  <a:pt x="49" y="44687"/>
                  <a:pt x="66" y="44703"/>
                  <a:pt x="99" y="44703"/>
                </a:cubicBezTo>
                <a:cubicBezTo>
                  <a:pt x="115" y="44687"/>
                  <a:pt x="131" y="44670"/>
                  <a:pt x="131" y="44654"/>
                </a:cubicBezTo>
                <a:cubicBezTo>
                  <a:pt x="115" y="44507"/>
                  <a:pt x="99" y="44359"/>
                  <a:pt x="82" y="44212"/>
                </a:cubicBezTo>
                <a:cubicBezTo>
                  <a:pt x="82" y="44179"/>
                  <a:pt x="66" y="44163"/>
                  <a:pt x="33" y="44163"/>
                </a:cubicBezTo>
                <a:close/>
                <a:moveTo>
                  <a:pt x="6130" y="44827"/>
                </a:moveTo>
                <a:cubicBezTo>
                  <a:pt x="6113" y="44827"/>
                  <a:pt x="6101" y="44839"/>
                  <a:pt x="6089" y="44850"/>
                </a:cubicBezTo>
                <a:cubicBezTo>
                  <a:pt x="6024" y="44981"/>
                  <a:pt x="5958" y="45112"/>
                  <a:pt x="5877" y="45243"/>
                </a:cubicBezTo>
                <a:cubicBezTo>
                  <a:pt x="5860" y="45259"/>
                  <a:pt x="5877" y="45292"/>
                  <a:pt x="5893" y="45309"/>
                </a:cubicBezTo>
                <a:lnTo>
                  <a:pt x="5909" y="45309"/>
                </a:lnTo>
                <a:cubicBezTo>
                  <a:pt x="5926" y="45309"/>
                  <a:pt x="5942" y="45309"/>
                  <a:pt x="5958" y="45292"/>
                </a:cubicBezTo>
                <a:cubicBezTo>
                  <a:pt x="6024" y="45161"/>
                  <a:pt x="6106" y="45030"/>
                  <a:pt x="6171" y="44899"/>
                </a:cubicBezTo>
                <a:cubicBezTo>
                  <a:pt x="6188" y="44867"/>
                  <a:pt x="6171" y="44850"/>
                  <a:pt x="6155" y="44834"/>
                </a:cubicBezTo>
                <a:cubicBezTo>
                  <a:pt x="6145" y="44829"/>
                  <a:pt x="6137" y="44827"/>
                  <a:pt x="6130" y="44827"/>
                </a:cubicBezTo>
                <a:close/>
                <a:moveTo>
                  <a:pt x="180" y="45047"/>
                </a:moveTo>
                <a:cubicBezTo>
                  <a:pt x="164" y="45047"/>
                  <a:pt x="148" y="45079"/>
                  <a:pt x="148" y="45096"/>
                </a:cubicBezTo>
                <a:cubicBezTo>
                  <a:pt x="197" y="45243"/>
                  <a:pt x="262" y="45390"/>
                  <a:pt x="328" y="45521"/>
                </a:cubicBezTo>
                <a:cubicBezTo>
                  <a:pt x="328" y="45538"/>
                  <a:pt x="344" y="45554"/>
                  <a:pt x="360" y="45554"/>
                </a:cubicBezTo>
                <a:cubicBezTo>
                  <a:pt x="377" y="45554"/>
                  <a:pt x="377" y="45554"/>
                  <a:pt x="377" y="45538"/>
                </a:cubicBezTo>
                <a:cubicBezTo>
                  <a:pt x="410" y="45538"/>
                  <a:pt x="410" y="45505"/>
                  <a:pt x="410" y="45489"/>
                </a:cubicBezTo>
                <a:cubicBezTo>
                  <a:pt x="344" y="45358"/>
                  <a:pt x="279" y="45210"/>
                  <a:pt x="246" y="45079"/>
                </a:cubicBezTo>
                <a:cubicBezTo>
                  <a:pt x="229" y="45047"/>
                  <a:pt x="213" y="45047"/>
                  <a:pt x="180" y="45047"/>
                </a:cubicBezTo>
                <a:close/>
                <a:moveTo>
                  <a:pt x="5647" y="45591"/>
                </a:moveTo>
                <a:cubicBezTo>
                  <a:pt x="5635" y="45591"/>
                  <a:pt x="5623" y="45595"/>
                  <a:pt x="5615" y="45603"/>
                </a:cubicBezTo>
                <a:cubicBezTo>
                  <a:pt x="5533" y="45718"/>
                  <a:pt x="5435" y="45832"/>
                  <a:pt x="5320" y="45931"/>
                </a:cubicBezTo>
                <a:cubicBezTo>
                  <a:pt x="5304" y="45947"/>
                  <a:pt x="5304" y="45980"/>
                  <a:pt x="5320" y="45996"/>
                </a:cubicBezTo>
                <a:cubicBezTo>
                  <a:pt x="5336" y="46012"/>
                  <a:pt x="5353" y="46012"/>
                  <a:pt x="5353" y="46012"/>
                </a:cubicBezTo>
                <a:cubicBezTo>
                  <a:pt x="5369" y="46012"/>
                  <a:pt x="5386" y="46012"/>
                  <a:pt x="5386" y="45996"/>
                </a:cubicBezTo>
                <a:cubicBezTo>
                  <a:pt x="5500" y="45898"/>
                  <a:pt x="5598" y="45783"/>
                  <a:pt x="5697" y="45652"/>
                </a:cubicBezTo>
                <a:cubicBezTo>
                  <a:pt x="5713" y="45636"/>
                  <a:pt x="5697" y="45603"/>
                  <a:pt x="5680" y="45603"/>
                </a:cubicBezTo>
                <a:cubicBezTo>
                  <a:pt x="5672" y="45595"/>
                  <a:pt x="5660" y="45591"/>
                  <a:pt x="5647" y="45591"/>
                </a:cubicBezTo>
                <a:close/>
                <a:moveTo>
                  <a:pt x="591" y="45842"/>
                </a:moveTo>
                <a:cubicBezTo>
                  <a:pt x="584" y="45842"/>
                  <a:pt x="578" y="45844"/>
                  <a:pt x="573" y="45849"/>
                </a:cubicBezTo>
                <a:cubicBezTo>
                  <a:pt x="557" y="45865"/>
                  <a:pt x="540" y="45898"/>
                  <a:pt x="557" y="45914"/>
                </a:cubicBezTo>
                <a:cubicBezTo>
                  <a:pt x="655" y="46045"/>
                  <a:pt x="753" y="46160"/>
                  <a:pt x="851" y="46258"/>
                </a:cubicBezTo>
                <a:cubicBezTo>
                  <a:pt x="868" y="46274"/>
                  <a:pt x="884" y="46274"/>
                  <a:pt x="884" y="46274"/>
                </a:cubicBezTo>
                <a:cubicBezTo>
                  <a:pt x="901" y="46274"/>
                  <a:pt x="917" y="46274"/>
                  <a:pt x="917" y="46258"/>
                </a:cubicBezTo>
                <a:cubicBezTo>
                  <a:pt x="933" y="46242"/>
                  <a:pt x="933" y="46209"/>
                  <a:pt x="917" y="46192"/>
                </a:cubicBezTo>
                <a:cubicBezTo>
                  <a:pt x="819" y="46094"/>
                  <a:pt x="721" y="45980"/>
                  <a:pt x="639" y="45865"/>
                </a:cubicBezTo>
                <a:cubicBezTo>
                  <a:pt x="627" y="45854"/>
                  <a:pt x="607" y="45842"/>
                  <a:pt x="591" y="45842"/>
                </a:cubicBezTo>
                <a:close/>
                <a:moveTo>
                  <a:pt x="5019" y="46214"/>
                </a:moveTo>
                <a:cubicBezTo>
                  <a:pt x="5009" y="46214"/>
                  <a:pt x="4999" y="46218"/>
                  <a:pt x="4993" y="46225"/>
                </a:cubicBezTo>
                <a:cubicBezTo>
                  <a:pt x="4878" y="46323"/>
                  <a:pt x="4764" y="46405"/>
                  <a:pt x="4633" y="46471"/>
                </a:cubicBezTo>
                <a:cubicBezTo>
                  <a:pt x="4600" y="46487"/>
                  <a:pt x="4600" y="46504"/>
                  <a:pt x="4616" y="46536"/>
                </a:cubicBezTo>
                <a:cubicBezTo>
                  <a:pt x="4616" y="46553"/>
                  <a:pt x="4633" y="46553"/>
                  <a:pt x="4649" y="46553"/>
                </a:cubicBezTo>
                <a:lnTo>
                  <a:pt x="4665" y="46553"/>
                </a:lnTo>
                <a:cubicBezTo>
                  <a:pt x="4813" y="46471"/>
                  <a:pt x="4927" y="46389"/>
                  <a:pt x="5058" y="46291"/>
                </a:cubicBezTo>
                <a:cubicBezTo>
                  <a:pt x="5075" y="46291"/>
                  <a:pt x="5075" y="46258"/>
                  <a:pt x="5058" y="46242"/>
                </a:cubicBezTo>
                <a:cubicBezTo>
                  <a:pt x="5049" y="46222"/>
                  <a:pt x="5033" y="46214"/>
                  <a:pt x="5019" y="46214"/>
                </a:cubicBezTo>
                <a:close/>
                <a:moveTo>
                  <a:pt x="1243" y="46464"/>
                </a:moveTo>
                <a:cubicBezTo>
                  <a:pt x="1227" y="46464"/>
                  <a:pt x="1207" y="46476"/>
                  <a:pt x="1195" y="46487"/>
                </a:cubicBezTo>
                <a:cubicBezTo>
                  <a:pt x="1179" y="46504"/>
                  <a:pt x="1195" y="46536"/>
                  <a:pt x="1212" y="46553"/>
                </a:cubicBezTo>
                <a:cubicBezTo>
                  <a:pt x="1343" y="46634"/>
                  <a:pt x="1473" y="46700"/>
                  <a:pt x="1604" y="46765"/>
                </a:cubicBezTo>
                <a:lnTo>
                  <a:pt x="1621" y="46765"/>
                </a:lnTo>
                <a:cubicBezTo>
                  <a:pt x="1637" y="46765"/>
                  <a:pt x="1654" y="46765"/>
                  <a:pt x="1670" y="46749"/>
                </a:cubicBezTo>
                <a:cubicBezTo>
                  <a:pt x="1686" y="46733"/>
                  <a:pt x="1670" y="46700"/>
                  <a:pt x="1654" y="46684"/>
                </a:cubicBezTo>
                <a:cubicBezTo>
                  <a:pt x="1506" y="46634"/>
                  <a:pt x="1375" y="46553"/>
                  <a:pt x="1261" y="46471"/>
                </a:cubicBezTo>
                <a:cubicBezTo>
                  <a:pt x="1256" y="46466"/>
                  <a:pt x="1250" y="46464"/>
                  <a:pt x="1243" y="46464"/>
                </a:cubicBezTo>
                <a:close/>
                <a:moveTo>
                  <a:pt x="4248" y="46660"/>
                </a:moveTo>
                <a:cubicBezTo>
                  <a:pt x="4241" y="46660"/>
                  <a:pt x="4233" y="46662"/>
                  <a:pt x="4223" y="46667"/>
                </a:cubicBezTo>
                <a:cubicBezTo>
                  <a:pt x="4092" y="46716"/>
                  <a:pt x="3945" y="46765"/>
                  <a:pt x="3814" y="46815"/>
                </a:cubicBezTo>
                <a:cubicBezTo>
                  <a:pt x="3781" y="46815"/>
                  <a:pt x="3781" y="46847"/>
                  <a:pt x="3781" y="46864"/>
                </a:cubicBezTo>
                <a:cubicBezTo>
                  <a:pt x="3781" y="46880"/>
                  <a:pt x="3798" y="46896"/>
                  <a:pt x="3831" y="46896"/>
                </a:cubicBezTo>
                <a:cubicBezTo>
                  <a:pt x="3978" y="46864"/>
                  <a:pt x="4125" y="46815"/>
                  <a:pt x="4272" y="46749"/>
                </a:cubicBezTo>
                <a:cubicBezTo>
                  <a:pt x="4289" y="46733"/>
                  <a:pt x="4305" y="46716"/>
                  <a:pt x="4289" y="46684"/>
                </a:cubicBezTo>
                <a:cubicBezTo>
                  <a:pt x="4277" y="46672"/>
                  <a:pt x="4266" y="46660"/>
                  <a:pt x="4248" y="46660"/>
                </a:cubicBezTo>
                <a:close/>
                <a:moveTo>
                  <a:pt x="2063" y="46831"/>
                </a:moveTo>
                <a:cubicBezTo>
                  <a:pt x="2046" y="46831"/>
                  <a:pt x="2014" y="46847"/>
                  <a:pt x="2014" y="46864"/>
                </a:cubicBezTo>
                <a:cubicBezTo>
                  <a:pt x="1997" y="46896"/>
                  <a:pt x="2014" y="46913"/>
                  <a:pt x="2046" y="46929"/>
                </a:cubicBezTo>
                <a:cubicBezTo>
                  <a:pt x="2177" y="46962"/>
                  <a:pt x="2341" y="46995"/>
                  <a:pt x="2488" y="47011"/>
                </a:cubicBezTo>
                <a:cubicBezTo>
                  <a:pt x="2505" y="47011"/>
                  <a:pt x="2537" y="46995"/>
                  <a:pt x="2537" y="46962"/>
                </a:cubicBezTo>
                <a:cubicBezTo>
                  <a:pt x="2537" y="46945"/>
                  <a:pt x="2521" y="46929"/>
                  <a:pt x="2488" y="46913"/>
                </a:cubicBezTo>
                <a:cubicBezTo>
                  <a:pt x="2341" y="46896"/>
                  <a:pt x="2210" y="46880"/>
                  <a:pt x="2063" y="46831"/>
                </a:cubicBezTo>
                <a:close/>
                <a:moveTo>
                  <a:pt x="3372" y="46896"/>
                </a:moveTo>
                <a:cubicBezTo>
                  <a:pt x="3225" y="46929"/>
                  <a:pt x="3078" y="46945"/>
                  <a:pt x="2930" y="46945"/>
                </a:cubicBezTo>
                <a:cubicBezTo>
                  <a:pt x="2914" y="46945"/>
                  <a:pt x="2898" y="46962"/>
                  <a:pt x="2898" y="46978"/>
                </a:cubicBezTo>
                <a:cubicBezTo>
                  <a:pt x="2898" y="47011"/>
                  <a:pt x="2914" y="47027"/>
                  <a:pt x="2930" y="47027"/>
                </a:cubicBezTo>
                <a:lnTo>
                  <a:pt x="2947" y="47027"/>
                </a:lnTo>
                <a:cubicBezTo>
                  <a:pt x="3094" y="47027"/>
                  <a:pt x="3241" y="47011"/>
                  <a:pt x="3389" y="46995"/>
                </a:cubicBezTo>
                <a:cubicBezTo>
                  <a:pt x="3421" y="46995"/>
                  <a:pt x="3438" y="46962"/>
                  <a:pt x="3421" y="46945"/>
                </a:cubicBezTo>
                <a:cubicBezTo>
                  <a:pt x="3421" y="46913"/>
                  <a:pt x="3405" y="46896"/>
                  <a:pt x="3372" y="4689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34" name="Google Shape;4334;p34"/>
          <p:cNvGrpSpPr/>
          <p:nvPr/>
        </p:nvGrpSpPr>
        <p:grpSpPr>
          <a:xfrm>
            <a:off x="7965147" y="-227858"/>
            <a:ext cx="1828304" cy="2318362"/>
            <a:chOff x="8034812" y="-198639"/>
            <a:chExt cx="2264715" cy="2871748"/>
          </a:xfrm>
        </p:grpSpPr>
        <p:grpSp>
          <p:nvGrpSpPr>
            <p:cNvPr id="4335" name="Google Shape;4335;p34"/>
            <p:cNvGrpSpPr/>
            <p:nvPr/>
          </p:nvGrpSpPr>
          <p:grpSpPr>
            <a:xfrm flipH="1">
              <a:off x="8529412" y="-198639"/>
              <a:ext cx="1770115" cy="2871748"/>
              <a:chOff x="2302050" y="1697775"/>
              <a:chExt cx="824575" cy="1337750"/>
            </a:xfrm>
          </p:grpSpPr>
          <p:sp>
            <p:nvSpPr>
              <p:cNvPr id="4336" name="Google Shape;4336;p34"/>
              <p:cNvSpPr/>
              <p:nvPr/>
            </p:nvSpPr>
            <p:spPr>
              <a:xfrm>
                <a:off x="2616325" y="1697775"/>
                <a:ext cx="31125" cy="6975"/>
              </a:xfrm>
              <a:custGeom>
                <a:avLst/>
                <a:gdLst/>
                <a:ahLst/>
                <a:cxnLst/>
                <a:rect l="l" t="t" r="r" b="b"/>
                <a:pathLst>
                  <a:path w="1245" h="279" extrusionOk="0">
                    <a:moveTo>
                      <a:pt x="1130" y="1"/>
                    </a:moveTo>
                    <a:cubicBezTo>
                      <a:pt x="786" y="1"/>
                      <a:pt x="442" y="17"/>
                      <a:pt x="82" y="66"/>
                    </a:cubicBezTo>
                    <a:cubicBezTo>
                      <a:pt x="33" y="82"/>
                      <a:pt x="0" y="132"/>
                      <a:pt x="0" y="197"/>
                    </a:cubicBezTo>
                    <a:cubicBezTo>
                      <a:pt x="17" y="246"/>
                      <a:pt x="49" y="279"/>
                      <a:pt x="98" y="279"/>
                    </a:cubicBezTo>
                    <a:lnTo>
                      <a:pt x="115" y="279"/>
                    </a:lnTo>
                    <a:cubicBezTo>
                      <a:pt x="459" y="230"/>
                      <a:pt x="802" y="197"/>
                      <a:pt x="1146" y="197"/>
                    </a:cubicBezTo>
                    <a:cubicBezTo>
                      <a:pt x="1212" y="197"/>
                      <a:pt x="1244" y="148"/>
                      <a:pt x="1244" y="99"/>
                    </a:cubicBezTo>
                    <a:cubicBezTo>
                      <a:pt x="1244" y="33"/>
                      <a:pt x="1195" y="1"/>
                      <a:pt x="1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34"/>
              <p:cNvSpPr/>
              <p:nvPr/>
            </p:nvSpPr>
            <p:spPr>
              <a:xfrm>
                <a:off x="2668300" y="1699750"/>
                <a:ext cx="31125" cy="11150"/>
              </a:xfrm>
              <a:custGeom>
                <a:avLst/>
                <a:gdLst/>
                <a:ahLst/>
                <a:cxnLst/>
                <a:rect l="l" t="t" r="r" b="b"/>
                <a:pathLst>
                  <a:path w="1245" h="446" extrusionOk="0">
                    <a:moveTo>
                      <a:pt x="106" y="0"/>
                    </a:moveTo>
                    <a:cubicBezTo>
                      <a:pt x="53" y="0"/>
                      <a:pt x="14" y="43"/>
                      <a:pt x="0" y="85"/>
                    </a:cubicBezTo>
                    <a:cubicBezTo>
                      <a:pt x="0" y="151"/>
                      <a:pt x="33" y="200"/>
                      <a:pt x="98" y="200"/>
                    </a:cubicBezTo>
                    <a:cubicBezTo>
                      <a:pt x="196" y="216"/>
                      <a:pt x="311" y="249"/>
                      <a:pt x="409" y="265"/>
                    </a:cubicBezTo>
                    <a:cubicBezTo>
                      <a:pt x="638" y="314"/>
                      <a:pt x="868" y="364"/>
                      <a:pt x="1097" y="445"/>
                    </a:cubicBezTo>
                    <a:lnTo>
                      <a:pt x="1129" y="445"/>
                    </a:lnTo>
                    <a:cubicBezTo>
                      <a:pt x="1162" y="445"/>
                      <a:pt x="1211" y="413"/>
                      <a:pt x="1228" y="364"/>
                    </a:cubicBezTo>
                    <a:cubicBezTo>
                      <a:pt x="1244" y="314"/>
                      <a:pt x="1211" y="249"/>
                      <a:pt x="1162" y="233"/>
                    </a:cubicBezTo>
                    <a:cubicBezTo>
                      <a:pt x="917" y="167"/>
                      <a:pt x="688" y="102"/>
                      <a:pt x="458" y="53"/>
                    </a:cubicBezTo>
                    <a:cubicBezTo>
                      <a:pt x="344" y="36"/>
                      <a:pt x="229" y="20"/>
                      <a:pt x="131" y="3"/>
                    </a:cubicBezTo>
                    <a:cubicBezTo>
                      <a:pt x="122" y="1"/>
                      <a:pt x="114" y="0"/>
                      <a:pt x="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34"/>
              <p:cNvSpPr/>
              <p:nvPr/>
            </p:nvSpPr>
            <p:spPr>
              <a:xfrm>
                <a:off x="2565975" y="1705450"/>
                <a:ext cx="30325" cy="14450"/>
              </a:xfrm>
              <a:custGeom>
                <a:avLst/>
                <a:gdLst/>
                <a:ahLst/>
                <a:cxnLst/>
                <a:rect l="l" t="t" r="r" b="b"/>
                <a:pathLst>
                  <a:path w="1213" h="578" extrusionOk="0">
                    <a:moveTo>
                      <a:pt x="1098" y="0"/>
                    </a:moveTo>
                    <a:cubicBezTo>
                      <a:pt x="1088" y="0"/>
                      <a:pt x="1077" y="2"/>
                      <a:pt x="1065" y="5"/>
                    </a:cubicBezTo>
                    <a:cubicBezTo>
                      <a:pt x="738" y="103"/>
                      <a:pt x="410" y="217"/>
                      <a:pt x="83" y="381"/>
                    </a:cubicBezTo>
                    <a:cubicBezTo>
                      <a:pt x="34" y="397"/>
                      <a:pt x="1" y="463"/>
                      <a:pt x="34" y="512"/>
                    </a:cubicBezTo>
                    <a:cubicBezTo>
                      <a:pt x="50" y="545"/>
                      <a:pt x="83" y="577"/>
                      <a:pt x="132" y="577"/>
                    </a:cubicBezTo>
                    <a:cubicBezTo>
                      <a:pt x="132" y="577"/>
                      <a:pt x="148" y="577"/>
                      <a:pt x="165" y="561"/>
                    </a:cubicBezTo>
                    <a:cubicBezTo>
                      <a:pt x="476" y="414"/>
                      <a:pt x="803" y="299"/>
                      <a:pt x="1130" y="201"/>
                    </a:cubicBezTo>
                    <a:cubicBezTo>
                      <a:pt x="1179" y="185"/>
                      <a:pt x="1212" y="119"/>
                      <a:pt x="1196" y="70"/>
                    </a:cubicBezTo>
                    <a:cubicBezTo>
                      <a:pt x="1182" y="30"/>
                      <a:pt x="1147" y="0"/>
                      <a:pt x="10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34"/>
              <p:cNvSpPr/>
              <p:nvPr/>
            </p:nvSpPr>
            <p:spPr>
              <a:xfrm>
                <a:off x="2717800" y="1714800"/>
                <a:ext cx="29075" cy="17375"/>
              </a:xfrm>
              <a:custGeom>
                <a:avLst/>
                <a:gdLst/>
                <a:ahLst/>
                <a:cxnLst/>
                <a:rect l="l" t="t" r="r" b="b"/>
                <a:pathLst>
                  <a:path w="1163" h="695" extrusionOk="0">
                    <a:moveTo>
                      <a:pt x="125" y="1"/>
                    </a:moveTo>
                    <a:cubicBezTo>
                      <a:pt x="86" y="1"/>
                      <a:pt x="46" y="19"/>
                      <a:pt x="33" y="56"/>
                    </a:cubicBezTo>
                    <a:cubicBezTo>
                      <a:pt x="1" y="122"/>
                      <a:pt x="33" y="187"/>
                      <a:pt x="82" y="203"/>
                    </a:cubicBezTo>
                    <a:cubicBezTo>
                      <a:pt x="393" y="334"/>
                      <a:pt x="688" y="498"/>
                      <a:pt x="999" y="678"/>
                    </a:cubicBezTo>
                    <a:cubicBezTo>
                      <a:pt x="1016" y="695"/>
                      <a:pt x="1032" y="695"/>
                      <a:pt x="1048" y="695"/>
                    </a:cubicBezTo>
                    <a:cubicBezTo>
                      <a:pt x="1081" y="695"/>
                      <a:pt x="1114" y="678"/>
                      <a:pt x="1130" y="645"/>
                    </a:cubicBezTo>
                    <a:cubicBezTo>
                      <a:pt x="1163" y="596"/>
                      <a:pt x="1146" y="531"/>
                      <a:pt x="1097" y="498"/>
                    </a:cubicBezTo>
                    <a:cubicBezTo>
                      <a:pt x="786" y="318"/>
                      <a:pt x="475" y="154"/>
                      <a:pt x="164" y="7"/>
                    </a:cubicBezTo>
                    <a:cubicBezTo>
                      <a:pt x="152" y="3"/>
                      <a:pt x="139" y="1"/>
                      <a:pt x="1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34"/>
              <p:cNvSpPr/>
              <p:nvPr/>
            </p:nvSpPr>
            <p:spPr>
              <a:xfrm>
                <a:off x="2521800" y="1726825"/>
                <a:ext cx="27025" cy="20075"/>
              </a:xfrm>
              <a:custGeom>
                <a:avLst/>
                <a:gdLst/>
                <a:ahLst/>
                <a:cxnLst/>
                <a:rect l="l" t="t" r="r" b="b"/>
                <a:pathLst>
                  <a:path w="1081" h="803" extrusionOk="0">
                    <a:moveTo>
                      <a:pt x="973" y="0"/>
                    </a:moveTo>
                    <a:cubicBezTo>
                      <a:pt x="954" y="0"/>
                      <a:pt x="934" y="6"/>
                      <a:pt x="917" y="17"/>
                    </a:cubicBezTo>
                    <a:cubicBezTo>
                      <a:pt x="622" y="197"/>
                      <a:pt x="328" y="394"/>
                      <a:pt x="49" y="623"/>
                    </a:cubicBezTo>
                    <a:cubicBezTo>
                      <a:pt x="0" y="655"/>
                      <a:pt x="0" y="721"/>
                      <a:pt x="33" y="770"/>
                    </a:cubicBezTo>
                    <a:cubicBezTo>
                      <a:pt x="49" y="786"/>
                      <a:pt x="82" y="803"/>
                      <a:pt x="115" y="803"/>
                    </a:cubicBezTo>
                    <a:cubicBezTo>
                      <a:pt x="131" y="803"/>
                      <a:pt x="164" y="803"/>
                      <a:pt x="180" y="786"/>
                    </a:cubicBezTo>
                    <a:cubicBezTo>
                      <a:pt x="442" y="574"/>
                      <a:pt x="737" y="377"/>
                      <a:pt x="1031" y="197"/>
                    </a:cubicBezTo>
                    <a:cubicBezTo>
                      <a:pt x="1064" y="164"/>
                      <a:pt x="1080" y="99"/>
                      <a:pt x="1064" y="50"/>
                    </a:cubicBezTo>
                    <a:cubicBezTo>
                      <a:pt x="1043" y="18"/>
                      <a:pt x="1008" y="0"/>
                      <a:pt x="9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34"/>
              <p:cNvSpPr/>
              <p:nvPr/>
            </p:nvSpPr>
            <p:spPr>
              <a:xfrm>
                <a:off x="2762400" y="1741800"/>
                <a:ext cx="26225" cy="21875"/>
              </a:xfrm>
              <a:custGeom>
                <a:avLst/>
                <a:gdLst/>
                <a:ahLst/>
                <a:cxnLst/>
                <a:rect l="l" t="t" r="r" b="b"/>
                <a:pathLst>
                  <a:path w="1049" h="875" extrusionOk="0">
                    <a:moveTo>
                      <a:pt x="123" y="1"/>
                    </a:moveTo>
                    <a:cubicBezTo>
                      <a:pt x="96" y="1"/>
                      <a:pt x="68" y="13"/>
                      <a:pt x="50" y="40"/>
                    </a:cubicBezTo>
                    <a:cubicBezTo>
                      <a:pt x="1" y="89"/>
                      <a:pt x="17" y="155"/>
                      <a:pt x="66" y="187"/>
                    </a:cubicBezTo>
                    <a:cubicBezTo>
                      <a:pt x="328" y="384"/>
                      <a:pt x="590" y="613"/>
                      <a:pt x="852" y="842"/>
                    </a:cubicBezTo>
                    <a:cubicBezTo>
                      <a:pt x="885" y="875"/>
                      <a:pt x="901" y="875"/>
                      <a:pt x="934" y="875"/>
                    </a:cubicBezTo>
                    <a:cubicBezTo>
                      <a:pt x="950" y="875"/>
                      <a:pt x="983" y="859"/>
                      <a:pt x="999" y="842"/>
                    </a:cubicBezTo>
                    <a:cubicBezTo>
                      <a:pt x="1048" y="793"/>
                      <a:pt x="1048" y="728"/>
                      <a:pt x="999" y="695"/>
                    </a:cubicBezTo>
                    <a:cubicBezTo>
                      <a:pt x="737" y="449"/>
                      <a:pt x="459" y="220"/>
                      <a:pt x="181" y="24"/>
                    </a:cubicBezTo>
                    <a:cubicBezTo>
                      <a:pt x="166" y="9"/>
                      <a:pt x="145" y="1"/>
                      <a:pt x="1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34"/>
              <p:cNvSpPr/>
              <p:nvPr/>
            </p:nvSpPr>
            <p:spPr>
              <a:xfrm>
                <a:off x="2484150" y="1758950"/>
                <a:ext cx="23750" cy="24375"/>
              </a:xfrm>
              <a:custGeom>
                <a:avLst/>
                <a:gdLst/>
                <a:ahLst/>
                <a:cxnLst/>
                <a:rect l="l" t="t" r="r" b="b"/>
                <a:pathLst>
                  <a:path w="950" h="975" extrusionOk="0">
                    <a:moveTo>
                      <a:pt x="833" y="1"/>
                    </a:moveTo>
                    <a:cubicBezTo>
                      <a:pt x="806" y="1"/>
                      <a:pt x="778" y="9"/>
                      <a:pt x="753" y="25"/>
                    </a:cubicBezTo>
                    <a:cubicBezTo>
                      <a:pt x="508" y="271"/>
                      <a:pt x="262" y="533"/>
                      <a:pt x="33" y="811"/>
                    </a:cubicBezTo>
                    <a:cubicBezTo>
                      <a:pt x="0" y="844"/>
                      <a:pt x="0" y="909"/>
                      <a:pt x="49" y="958"/>
                    </a:cubicBezTo>
                    <a:cubicBezTo>
                      <a:pt x="66" y="975"/>
                      <a:pt x="98" y="975"/>
                      <a:pt x="115" y="975"/>
                    </a:cubicBezTo>
                    <a:cubicBezTo>
                      <a:pt x="148" y="975"/>
                      <a:pt x="180" y="958"/>
                      <a:pt x="197" y="942"/>
                    </a:cubicBezTo>
                    <a:cubicBezTo>
                      <a:pt x="426" y="680"/>
                      <a:pt x="655" y="418"/>
                      <a:pt x="901" y="173"/>
                    </a:cubicBezTo>
                    <a:cubicBezTo>
                      <a:pt x="950" y="140"/>
                      <a:pt x="950" y="74"/>
                      <a:pt x="901" y="25"/>
                    </a:cubicBezTo>
                    <a:cubicBezTo>
                      <a:pt x="884" y="9"/>
                      <a:pt x="860" y="1"/>
                      <a:pt x="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34"/>
              <p:cNvSpPr/>
              <p:nvPr/>
            </p:nvSpPr>
            <p:spPr>
              <a:xfrm>
                <a:off x="2801275" y="1776950"/>
                <a:ext cx="22950" cy="25200"/>
              </a:xfrm>
              <a:custGeom>
                <a:avLst/>
                <a:gdLst/>
                <a:ahLst/>
                <a:cxnLst/>
                <a:rect l="l" t="t" r="r" b="b"/>
                <a:pathLst>
                  <a:path w="918" h="1008" extrusionOk="0">
                    <a:moveTo>
                      <a:pt x="115" y="1"/>
                    </a:moveTo>
                    <a:cubicBezTo>
                      <a:pt x="91" y="1"/>
                      <a:pt x="66" y="9"/>
                      <a:pt x="50" y="25"/>
                    </a:cubicBezTo>
                    <a:cubicBezTo>
                      <a:pt x="1" y="58"/>
                      <a:pt x="1" y="140"/>
                      <a:pt x="34" y="173"/>
                    </a:cubicBezTo>
                    <a:cubicBezTo>
                      <a:pt x="263" y="418"/>
                      <a:pt x="492" y="697"/>
                      <a:pt x="705" y="958"/>
                    </a:cubicBezTo>
                    <a:cubicBezTo>
                      <a:pt x="737" y="991"/>
                      <a:pt x="754" y="1008"/>
                      <a:pt x="787" y="1008"/>
                    </a:cubicBezTo>
                    <a:cubicBezTo>
                      <a:pt x="819" y="1008"/>
                      <a:pt x="836" y="991"/>
                      <a:pt x="852" y="975"/>
                    </a:cubicBezTo>
                    <a:cubicBezTo>
                      <a:pt x="901" y="942"/>
                      <a:pt x="917" y="877"/>
                      <a:pt x="868" y="827"/>
                    </a:cubicBezTo>
                    <a:cubicBezTo>
                      <a:pt x="656" y="549"/>
                      <a:pt x="426" y="287"/>
                      <a:pt x="181" y="25"/>
                    </a:cubicBezTo>
                    <a:cubicBezTo>
                      <a:pt x="165" y="9"/>
                      <a:pt x="140" y="1"/>
                      <a:pt x="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34"/>
              <p:cNvSpPr/>
              <p:nvPr/>
            </p:nvSpPr>
            <p:spPr>
              <a:xfrm>
                <a:off x="2454675" y="1798825"/>
                <a:ext cx="19675" cy="27875"/>
              </a:xfrm>
              <a:custGeom>
                <a:avLst/>
                <a:gdLst/>
                <a:ahLst/>
                <a:cxnLst/>
                <a:rect l="l" t="t" r="r" b="b"/>
                <a:pathLst>
                  <a:path w="787" h="1115" extrusionOk="0">
                    <a:moveTo>
                      <a:pt x="666" y="1"/>
                    </a:moveTo>
                    <a:cubicBezTo>
                      <a:pt x="632" y="1"/>
                      <a:pt x="601" y="19"/>
                      <a:pt x="590" y="51"/>
                    </a:cubicBezTo>
                    <a:cubicBezTo>
                      <a:pt x="377" y="345"/>
                      <a:pt x="197" y="640"/>
                      <a:pt x="33" y="951"/>
                    </a:cubicBezTo>
                    <a:cubicBezTo>
                      <a:pt x="1" y="1000"/>
                      <a:pt x="17" y="1066"/>
                      <a:pt x="83" y="1098"/>
                    </a:cubicBezTo>
                    <a:cubicBezTo>
                      <a:pt x="99" y="1098"/>
                      <a:pt x="115" y="1115"/>
                      <a:pt x="132" y="1115"/>
                    </a:cubicBezTo>
                    <a:cubicBezTo>
                      <a:pt x="164" y="1115"/>
                      <a:pt x="197" y="1082"/>
                      <a:pt x="214" y="1049"/>
                    </a:cubicBezTo>
                    <a:cubicBezTo>
                      <a:pt x="377" y="755"/>
                      <a:pt x="557" y="460"/>
                      <a:pt x="754" y="165"/>
                    </a:cubicBezTo>
                    <a:cubicBezTo>
                      <a:pt x="786" y="116"/>
                      <a:pt x="770" y="51"/>
                      <a:pt x="721" y="18"/>
                    </a:cubicBezTo>
                    <a:cubicBezTo>
                      <a:pt x="704" y="6"/>
                      <a:pt x="684" y="1"/>
                      <a:pt x="6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34"/>
              <p:cNvSpPr/>
              <p:nvPr/>
            </p:nvSpPr>
            <p:spPr>
              <a:xfrm>
                <a:off x="2833600" y="1817925"/>
                <a:ext cx="19675" cy="27200"/>
              </a:xfrm>
              <a:custGeom>
                <a:avLst/>
                <a:gdLst/>
                <a:ahLst/>
                <a:cxnLst/>
                <a:rect l="l" t="t" r="r" b="b"/>
                <a:pathLst>
                  <a:path w="787" h="1088" extrusionOk="0">
                    <a:moveTo>
                      <a:pt x="122" y="0"/>
                    </a:moveTo>
                    <a:cubicBezTo>
                      <a:pt x="97" y="0"/>
                      <a:pt x="72" y="9"/>
                      <a:pt x="50" y="23"/>
                    </a:cubicBezTo>
                    <a:cubicBezTo>
                      <a:pt x="17" y="56"/>
                      <a:pt x="1" y="122"/>
                      <a:pt x="34" y="154"/>
                    </a:cubicBezTo>
                    <a:lnTo>
                      <a:pt x="132" y="318"/>
                    </a:lnTo>
                    <a:cubicBezTo>
                      <a:pt x="279" y="547"/>
                      <a:pt x="443" y="793"/>
                      <a:pt x="590" y="1038"/>
                    </a:cubicBezTo>
                    <a:cubicBezTo>
                      <a:pt x="607" y="1071"/>
                      <a:pt x="639" y="1087"/>
                      <a:pt x="672" y="1087"/>
                    </a:cubicBezTo>
                    <a:cubicBezTo>
                      <a:pt x="688" y="1087"/>
                      <a:pt x="705" y="1087"/>
                      <a:pt x="721" y="1071"/>
                    </a:cubicBezTo>
                    <a:cubicBezTo>
                      <a:pt x="770" y="1038"/>
                      <a:pt x="787" y="989"/>
                      <a:pt x="770" y="940"/>
                    </a:cubicBezTo>
                    <a:cubicBezTo>
                      <a:pt x="623" y="678"/>
                      <a:pt x="459" y="433"/>
                      <a:pt x="296" y="187"/>
                    </a:cubicBezTo>
                    <a:lnTo>
                      <a:pt x="197" y="40"/>
                    </a:lnTo>
                    <a:cubicBezTo>
                      <a:pt x="179" y="13"/>
                      <a:pt x="151" y="0"/>
                      <a:pt x="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34"/>
              <p:cNvSpPr/>
              <p:nvPr/>
            </p:nvSpPr>
            <p:spPr>
              <a:xfrm>
                <a:off x="2435050" y="1844950"/>
                <a:ext cx="14325" cy="29625"/>
              </a:xfrm>
              <a:custGeom>
                <a:avLst/>
                <a:gdLst/>
                <a:ahLst/>
                <a:cxnLst/>
                <a:rect l="l" t="t" r="r" b="b"/>
                <a:pathLst>
                  <a:path w="573" h="1185" extrusionOk="0">
                    <a:moveTo>
                      <a:pt x="461" y="0"/>
                    </a:moveTo>
                    <a:cubicBezTo>
                      <a:pt x="418" y="0"/>
                      <a:pt x="385" y="19"/>
                      <a:pt x="360" y="55"/>
                    </a:cubicBezTo>
                    <a:cubicBezTo>
                      <a:pt x="229" y="383"/>
                      <a:pt x="115" y="726"/>
                      <a:pt x="16" y="1054"/>
                    </a:cubicBezTo>
                    <a:cubicBezTo>
                      <a:pt x="0" y="1119"/>
                      <a:pt x="33" y="1168"/>
                      <a:pt x="82" y="1185"/>
                    </a:cubicBezTo>
                    <a:lnTo>
                      <a:pt x="115" y="1185"/>
                    </a:lnTo>
                    <a:cubicBezTo>
                      <a:pt x="164" y="1185"/>
                      <a:pt x="196" y="1168"/>
                      <a:pt x="213" y="1119"/>
                    </a:cubicBezTo>
                    <a:cubicBezTo>
                      <a:pt x="311" y="792"/>
                      <a:pt x="426" y="465"/>
                      <a:pt x="557" y="137"/>
                    </a:cubicBezTo>
                    <a:cubicBezTo>
                      <a:pt x="573" y="88"/>
                      <a:pt x="557" y="23"/>
                      <a:pt x="507" y="6"/>
                    </a:cubicBezTo>
                    <a:cubicBezTo>
                      <a:pt x="491" y="2"/>
                      <a:pt x="476" y="0"/>
                      <a:pt x="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34"/>
              <p:cNvSpPr/>
              <p:nvPr/>
            </p:nvSpPr>
            <p:spPr>
              <a:xfrm>
                <a:off x="2860200" y="1862775"/>
                <a:ext cx="17225" cy="29000"/>
              </a:xfrm>
              <a:custGeom>
                <a:avLst/>
                <a:gdLst/>
                <a:ahLst/>
                <a:cxnLst/>
                <a:rect l="l" t="t" r="r" b="b"/>
                <a:pathLst>
                  <a:path w="689" h="1160" extrusionOk="0">
                    <a:moveTo>
                      <a:pt x="110" y="0"/>
                    </a:moveTo>
                    <a:cubicBezTo>
                      <a:pt x="95" y="0"/>
                      <a:pt x="80" y="4"/>
                      <a:pt x="66" y="13"/>
                    </a:cubicBezTo>
                    <a:cubicBezTo>
                      <a:pt x="17" y="46"/>
                      <a:pt x="1" y="95"/>
                      <a:pt x="17" y="161"/>
                    </a:cubicBezTo>
                    <a:cubicBezTo>
                      <a:pt x="181" y="455"/>
                      <a:pt x="328" y="783"/>
                      <a:pt x="459" y="1094"/>
                    </a:cubicBezTo>
                    <a:cubicBezTo>
                      <a:pt x="492" y="1127"/>
                      <a:pt x="525" y="1159"/>
                      <a:pt x="557" y="1159"/>
                    </a:cubicBezTo>
                    <a:cubicBezTo>
                      <a:pt x="574" y="1159"/>
                      <a:pt x="590" y="1159"/>
                      <a:pt x="607" y="1143"/>
                    </a:cubicBezTo>
                    <a:cubicBezTo>
                      <a:pt x="656" y="1127"/>
                      <a:pt x="688" y="1061"/>
                      <a:pt x="656" y="1012"/>
                    </a:cubicBezTo>
                    <a:cubicBezTo>
                      <a:pt x="525" y="685"/>
                      <a:pt x="361" y="374"/>
                      <a:pt x="214" y="63"/>
                    </a:cubicBezTo>
                    <a:cubicBezTo>
                      <a:pt x="190" y="27"/>
                      <a:pt x="149" y="0"/>
                      <a:pt x="1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34"/>
              <p:cNvSpPr/>
              <p:nvPr/>
            </p:nvSpPr>
            <p:spPr>
              <a:xfrm>
                <a:off x="2426025" y="1894925"/>
                <a:ext cx="8625" cy="31225"/>
              </a:xfrm>
              <a:custGeom>
                <a:avLst/>
                <a:gdLst/>
                <a:ahLst/>
                <a:cxnLst/>
                <a:rect l="l" t="t" r="r" b="b"/>
                <a:pathLst>
                  <a:path w="345" h="1249" extrusionOk="0">
                    <a:moveTo>
                      <a:pt x="227" y="1"/>
                    </a:moveTo>
                    <a:cubicBezTo>
                      <a:pt x="185" y="1"/>
                      <a:pt x="146" y="44"/>
                      <a:pt x="132" y="86"/>
                    </a:cubicBezTo>
                    <a:cubicBezTo>
                      <a:pt x="66" y="430"/>
                      <a:pt x="34" y="790"/>
                      <a:pt x="1" y="1134"/>
                    </a:cubicBezTo>
                    <a:cubicBezTo>
                      <a:pt x="1" y="1199"/>
                      <a:pt x="50" y="1248"/>
                      <a:pt x="99" y="1248"/>
                    </a:cubicBezTo>
                    <a:lnTo>
                      <a:pt x="116" y="1248"/>
                    </a:lnTo>
                    <a:cubicBezTo>
                      <a:pt x="165" y="1248"/>
                      <a:pt x="214" y="1199"/>
                      <a:pt x="214" y="1150"/>
                    </a:cubicBezTo>
                    <a:cubicBezTo>
                      <a:pt x="230" y="806"/>
                      <a:pt x="279" y="463"/>
                      <a:pt x="328" y="119"/>
                    </a:cubicBezTo>
                    <a:cubicBezTo>
                      <a:pt x="345" y="70"/>
                      <a:pt x="312" y="4"/>
                      <a:pt x="246" y="4"/>
                    </a:cubicBezTo>
                    <a:cubicBezTo>
                      <a:pt x="240" y="2"/>
                      <a:pt x="233" y="1"/>
                      <a:pt x="2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34"/>
              <p:cNvSpPr/>
              <p:nvPr/>
            </p:nvSpPr>
            <p:spPr>
              <a:xfrm>
                <a:off x="2881075" y="1910650"/>
                <a:ext cx="14350" cy="30225"/>
              </a:xfrm>
              <a:custGeom>
                <a:avLst/>
                <a:gdLst/>
                <a:ahLst/>
                <a:cxnLst/>
                <a:rect l="l" t="t" r="r" b="b"/>
                <a:pathLst>
                  <a:path w="574" h="1209" extrusionOk="0">
                    <a:moveTo>
                      <a:pt x="124" y="1"/>
                    </a:moveTo>
                    <a:cubicBezTo>
                      <a:pt x="110" y="1"/>
                      <a:pt x="96" y="5"/>
                      <a:pt x="83" y="14"/>
                    </a:cubicBezTo>
                    <a:cubicBezTo>
                      <a:pt x="33" y="30"/>
                      <a:pt x="1" y="95"/>
                      <a:pt x="17" y="145"/>
                    </a:cubicBezTo>
                    <a:cubicBezTo>
                      <a:pt x="132" y="472"/>
                      <a:pt x="246" y="799"/>
                      <a:pt x="344" y="1127"/>
                    </a:cubicBezTo>
                    <a:cubicBezTo>
                      <a:pt x="361" y="1176"/>
                      <a:pt x="410" y="1208"/>
                      <a:pt x="443" y="1208"/>
                    </a:cubicBezTo>
                    <a:cubicBezTo>
                      <a:pt x="459" y="1208"/>
                      <a:pt x="475" y="1208"/>
                      <a:pt x="475" y="1192"/>
                    </a:cubicBezTo>
                    <a:cubicBezTo>
                      <a:pt x="541" y="1176"/>
                      <a:pt x="574" y="1127"/>
                      <a:pt x="557" y="1061"/>
                    </a:cubicBezTo>
                    <a:cubicBezTo>
                      <a:pt x="443" y="734"/>
                      <a:pt x="328" y="390"/>
                      <a:pt x="213" y="79"/>
                    </a:cubicBezTo>
                    <a:cubicBezTo>
                      <a:pt x="201" y="31"/>
                      <a:pt x="163" y="1"/>
                      <a:pt x="1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34"/>
              <p:cNvSpPr/>
              <p:nvPr/>
            </p:nvSpPr>
            <p:spPr>
              <a:xfrm>
                <a:off x="2426025" y="1947000"/>
                <a:ext cx="9050" cy="31125"/>
              </a:xfrm>
              <a:custGeom>
                <a:avLst/>
                <a:gdLst/>
                <a:ahLst/>
                <a:cxnLst/>
                <a:rect l="l" t="t" r="r" b="b"/>
                <a:pathLst>
                  <a:path w="362" h="1245" extrusionOk="0">
                    <a:moveTo>
                      <a:pt x="116" y="0"/>
                    </a:moveTo>
                    <a:cubicBezTo>
                      <a:pt x="50" y="0"/>
                      <a:pt x="1" y="49"/>
                      <a:pt x="17" y="115"/>
                    </a:cubicBezTo>
                    <a:cubicBezTo>
                      <a:pt x="34" y="327"/>
                      <a:pt x="50" y="557"/>
                      <a:pt x="83" y="769"/>
                    </a:cubicBezTo>
                    <a:cubicBezTo>
                      <a:pt x="99" y="900"/>
                      <a:pt x="132" y="1031"/>
                      <a:pt x="148" y="1162"/>
                    </a:cubicBezTo>
                    <a:cubicBezTo>
                      <a:pt x="165" y="1211"/>
                      <a:pt x="214" y="1244"/>
                      <a:pt x="263" y="1244"/>
                    </a:cubicBezTo>
                    <a:lnTo>
                      <a:pt x="279" y="1244"/>
                    </a:lnTo>
                    <a:cubicBezTo>
                      <a:pt x="328" y="1228"/>
                      <a:pt x="361" y="1179"/>
                      <a:pt x="361" y="1113"/>
                    </a:cubicBezTo>
                    <a:cubicBezTo>
                      <a:pt x="328" y="998"/>
                      <a:pt x="312" y="868"/>
                      <a:pt x="296" y="737"/>
                    </a:cubicBezTo>
                    <a:cubicBezTo>
                      <a:pt x="263" y="524"/>
                      <a:pt x="230" y="311"/>
                      <a:pt x="230" y="98"/>
                    </a:cubicBezTo>
                    <a:cubicBezTo>
                      <a:pt x="214" y="33"/>
                      <a:pt x="165"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34"/>
              <p:cNvSpPr/>
              <p:nvPr/>
            </p:nvSpPr>
            <p:spPr>
              <a:xfrm>
                <a:off x="2896225" y="1960800"/>
                <a:ext cx="11475" cy="30825"/>
              </a:xfrm>
              <a:custGeom>
                <a:avLst/>
                <a:gdLst/>
                <a:ahLst/>
                <a:cxnLst/>
                <a:rect l="l" t="t" r="r" b="b"/>
                <a:pathLst>
                  <a:path w="459" h="1233" extrusionOk="0">
                    <a:moveTo>
                      <a:pt x="126" y="0"/>
                    </a:moveTo>
                    <a:cubicBezTo>
                      <a:pt x="116" y="0"/>
                      <a:pt x="107" y="2"/>
                      <a:pt x="99" y="5"/>
                    </a:cubicBezTo>
                    <a:cubicBezTo>
                      <a:pt x="33" y="5"/>
                      <a:pt x="0" y="70"/>
                      <a:pt x="17" y="119"/>
                    </a:cubicBezTo>
                    <a:cubicBezTo>
                      <a:pt x="99" y="463"/>
                      <a:pt x="180" y="807"/>
                      <a:pt x="246" y="1134"/>
                    </a:cubicBezTo>
                    <a:cubicBezTo>
                      <a:pt x="246" y="1183"/>
                      <a:pt x="295" y="1232"/>
                      <a:pt x="344" y="1232"/>
                    </a:cubicBezTo>
                    <a:cubicBezTo>
                      <a:pt x="344" y="1232"/>
                      <a:pt x="360" y="1232"/>
                      <a:pt x="360" y="1216"/>
                    </a:cubicBezTo>
                    <a:cubicBezTo>
                      <a:pt x="426" y="1216"/>
                      <a:pt x="459" y="1150"/>
                      <a:pt x="442" y="1101"/>
                    </a:cubicBezTo>
                    <a:cubicBezTo>
                      <a:pt x="377" y="757"/>
                      <a:pt x="311" y="414"/>
                      <a:pt x="229" y="70"/>
                    </a:cubicBezTo>
                    <a:cubicBezTo>
                      <a:pt x="216" y="30"/>
                      <a:pt x="169" y="0"/>
                      <a:pt x="1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34"/>
              <p:cNvSpPr/>
              <p:nvPr/>
            </p:nvSpPr>
            <p:spPr>
              <a:xfrm>
                <a:off x="2435850" y="1998025"/>
                <a:ext cx="14775" cy="30000"/>
              </a:xfrm>
              <a:custGeom>
                <a:avLst/>
                <a:gdLst/>
                <a:ahLst/>
                <a:cxnLst/>
                <a:rect l="l" t="t" r="r" b="b"/>
                <a:pathLst>
                  <a:path w="591" h="1200" extrusionOk="0">
                    <a:moveTo>
                      <a:pt x="115" y="1"/>
                    </a:moveTo>
                    <a:cubicBezTo>
                      <a:pt x="105" y="1"/>
                      <a:pt x="94" y="2"/>
                      <a:pt x="83" y="5"/>
                    </a:cubicBezTo>
                    <a:cubicBezTo>
                      <a:pt x="34" y="21"/>
                      <a:pt x="1" y="87"/>
                      <a:pt x="17" y="136"/>
                    </a:cubicBezTo>
                    <a:cubicBezTo>
                      <a:pt x="115" y="480"/>
                      <a:pt x="230" y="807"/>
                      <a:pt x="377" y="1135"/>
                    </a:cubicBezTo>
                    <a:cubicBezTo>
                      <a:pt x="394" y="1167"/>
                      <a:pt x="426" y="1200"/>
                      <a:pt x="475" y="1200"/>
                    </a:cubicBezTo>
                    <a:cubicBezTo>
                      <a:pt x="475" y="1200"/>
                      <a:pt x="492" y="1200"/>
                      <a:pt x="508" y="1184"/>
                    </a:cubicBezTo>
                    <a:cubicBezTo>
                      <a:pt x="557" y="1167"/>
                      <a:pt x="590" y="1102"/>
                      <a:pt x="574" y="1053"/>
                    </a:cubicBezTo>
                    <a:cubicBezTo>
                      <a:pt x="426" y="725"/>
                      <a:pt x="312" y="414"/>
                      <a:pt x="214" y="87"/>
                    </a:cubicBezTo>
                    <a:cubicBezTo>
                      <a:pt x="200" y="33"/>
                      <a:pt x="164" y="1"/>
                      <a:pt x="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34"/>
              <p:cNvSpPr/>
              <p:nvPr/>
            </p:nvSpPr>
            <p:spPr>
              <a:xfrm>
                <a:off x="2906450" y="2011975"/>
                <a:ext cx="8200" cy="31200"/>
              </a:xfrm>
              <a:custGeom>
                <a:avLst/>
                <a:gdLst/>
                <a:ahLst/>
                <a:cxnLst/>
                <a:rect l="l" t="t" r="r" b="b"/>
                <a:pathLst>
                  <a:path w="328" h="1248" extrusionOk="0">
                    <a:moveTo>
                      <a:pt x="108" y="0"/>
                    </a:moveTo>
                    <a:cubicBezTo>
                      <a:pt x="100" y="0"/>
                      <a:pt x="91" y="1"/>
                      <a:pt x="82" y="4"/>
                    </a:cubicBezTo>
                    <a:cubicBezTo>
                      <a:pt x="33" y="4"/>
                      <a:pt x="1" y="69"/>
                      <a:pt x="1" y="118"/>
                    </a:cubicBezTo>
                    <a:cubicBezTo>
                      <a:pt x="50" y="462"/>
                      <a:pt x="82" y="806"/>
                      <a:pt x="115" y="1149"/>
                    </a:cubicBezTo>
                    <a:cubicBezTo>
                      <a:pt x="115" y="1199"/>
                      <a:pt x="164" y="1248"/>
                      <a:pt x="213" y="1248"/>
                    </a:cubicBezTo>
                    <a:lnTo>
                      <a:pt x="230" y="1248"/>
                    </a:lnTo>
                    <a:cubicBezTo>
                      <a:pt x="295" y="1248"/>
                      <a:pt x="328" y="1199"/>
                      <a:pt x="328" y="1133"/>
                    </a:cubicBezTo>
                    <a:cubicBezTo>
                      <a:pt x="295" y="789"/>
                      <a:pt x="262" y="429"/>
                      <a:pt x="213" y="85"/>
                    </a:cubicBezTo>
                    <a:cubicBezTo>
                      <a:pt x="199" y="43"/>
                      <a:pt x="160" y="0"/>
                      <a:pt x="1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34"/>
              <p:cNvSpPr/>
              <p:nvPr/>
            </p:nvSpPr>
            <p:spPr>
              <a:xfrm>
                <a:off x="2455900" y="2046275"/>
                <a:ext cx="19275" cy="27600"/>
              </a:xfrm>
              <a:custGeom>
                <a:avLst/>
                <a:gdLst/>
                <a:ahLst/>
                <a:cxnLst/>
                <a:rect l="l" t="t" r="r" b="b"/>
                <a:pathLst>
                  <a:path w="771" h="1104" extrusionOk="0">
                    <a:moveTo>
                      <a:pt x="105" y="0"/>
                    </a:moveTo>
                    <a:cubicBezTo>
                      <a:pt x="92" y="0"/>
                      <a:pt x="79" y="2"/>
                      <a:pt x="66" y="7"/>
                    </a:cubicBezTo>
                    <a:cubicBezTo>
                      <a:pt x="17" y="39"/>
                      <a:pt x="1" y="105"/>
                      <a:pt x="34" y="154"/>
                    </a:cubicBezTo>
                    <a:cubicBezTo>
                      <a:pt x="197" y="465"/>
                      <a:pt x="377" y="760"/>
                      <a:pt x="574" y="1054"/>
                    </a:cubicBezTo>
                    <a:cubicBezTo>
                      <a:pt x="590" y="1087"/>
                      <a:pt x="623" y="1103"/>
                      <a:pt x="656" y="1103"/>
                    </a:cubicBezTo>
                    <a:cubicBezTo>
                      <a:pt x="672" y="1103"/>
                      <a:pt x="705" y="1103"/>
                      <a:pt x="721" y="1087"/>
                    </a:cubicBezTo>
                    <a:cubicBezTo>
                      <a:pt x="770" y="1054"/>
                      <a:pt x="770" y="989"/>
                      <a:pt x="737" y="940"/>
                    </a:cubicBezTo>
                    <a:cubicBezTo>
                      <a:pt x="557" y="645"/>
                      <a:pt x="377" y="350"/>
                      <a:pt x="214" y="56"/>
                    </a:cubicBezTo>
                    <a:cubicBezTo>
                      <a:pt x="189" y="19"/>
                      <a:pt x="146" y="0"/>
                      <a:pt x="1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34"/>
              <p:cNvSpPr/>
              <p:nvPr/>
            </p:nvSpPr>
            <p:spPr>
              <a:xfrm>
                <a:off x="2910950" y="2064025"/>
                <a:ext cx="5750" cy="31525"/>
              </a:xfrm>
              <a:custGeom>
                <a:avLst/>
                <a:gdLst/>
                <a:ahLst/>
                <a:cxnLst/>
                <a:rect l="l" t="t" r="r" b="b"/>
                <a:pathLst>
                  <a:path w="230" h="1261" extrusionOk="0">
                    <a:moveTo>
                      <a:pt x="99" y="0"/>
                    </a:moveTo>
                    <a:cubicBezTo>
                      <a:pt x="50" y="0"/>
                      <a:pt x="1" y="50"/>
                      <a:pt x="1" y="115"/>
                    </a:cubicBezTo>
                    <a:cubicBezTo>
                      <a:pt x="17" y="426"/>
                      <a:pt x="17" y="753"/>
                      <a:pt x="17" y="1064"/>
                    </a:cubicBezTo>
                    <a:lnTo>
                      <a:pt x="17" y="1146"/>
                    </a:lnTo>
                    <a:cubicBezTo>
                      <a:pt x="17" y="1212"/>
                      <a:pt x="66" y="1244"/>
                      <a:pt x="132" y="1261"/>
                    </a:cubicBezTo>
                    <a:cubicBezTo>
                      <a:pt x="181" y="1261"/>
                      <a:pt x="230" y="1212"/>
                      <a:pt x="230" y="1146"/>
                    </a:cubicBezTo>
                    <a:lnTo>
                      <a:pt x="230" y="1064"/>
                    </a:lnTo>
                    <a:cubicBezTo>
                      <a:pt x="230" y="753"/>
                      <a:pt x="230" y="426"/>
                      <a:pt x="213" y="99"/>
                    </a:cubicBezTo>
                    <a:cubicBezTo>
                      <a:pt x="213" y="33"/>
                      <a:pt x="164" y="0"/>
                      <a:pt x="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34"/>
              <p:cNvSpPr/>
              <p:nvPr/>
            </p:nvSpPr>
            <p:spPr>
              <a:xfrm>
                <a:off x="3099600" y="2085275"/>
                <a:ext cx="27025" cy="20500"/>
              </a:xfrm>
              <a:custGeom>
                <a:avLst/>
                <a:gdLst/>
                <a:ahLst/>
                <a:cxnLst/>
                <a:rect l="l" t="t" r="r" b="b"/>
                <a:pathLst>
                  <a:path w="1081" h="820" extrusionOk="0">
                    <a:moveTo>
                      <a:pt x="957" y="1"/>
                    </a:moveTo>
                    <a:cubicBezTo>
                      <a:pt x="938" y="1"/>
                      <a:pt x="918" y="6"/>
                      <a:pt x="901" y="18"/>
                    </a:cubicBezTo>
                    <a:cubicBezTo>
                      <a:pt x="622" y="231"/>
                      <a:pt x="344" y="427"/>
                      <a:pt x="50" y="624"/>
                    </a:cubicBezTo>
                    <a:cubicBezTo>
                      <a:pt x="0" y="656"/>
                      <a:pt x="0" y="722"/>
                      <a:pt x="33" y="771"/>
                    </a:cubicBezTo>
                    <a:cubicBezTo>
                      <a:pt x="50" y="804"/>
                      <a:pt x="82" y="820"/>
                      <a:pt x="115" y="820"/>
                    </a:cubicBezTo>
                    <a:cubicBezTo>
                      <a:pt x="131" y="820"/>
                      <a:pt x="164" y="820"/>
                      <a:pt x="180" y="804"/>
                    </a:cubicBezTo>
                    <a:cubicBezTo>
                      <a:pt x="459" y="607"/>
                      <a:pt x="737" y="394"/>
                      <a:pt x="1032" y="198"/>
                    </a:cubicBezTo>
                    <a:cubicBezTo>
                      <a:pt x="1064" y="149"/>
                      <a:pt x="1081" y="83"/>
                      <a:pt x="1048" y="51"/>
                    </a:cubicBezTo>
                    <a:cubicBezTo>
                      <a:pt x="1027" y="19"/>
                      <a:pt x="992" y="1"/>
                      <a:pt x="9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34"/>
              <p:cNvSpPr/>
              <p:nvPr/>
            </p:nvSpPr>
            <p:spPr>
              <a:xfrm>
                <a:off x="2484975" y="2089650"/>
                <a:ext cx="22925" cy="25150"/>
              </a:xfrm>
              <a:custGeom>
                <a:avLst/>
                <a:gdLst/>
                <a:ahLst/>
                <a:cxnLst/>
                <a:rect l="l" t="t" r="r" b="b"/>
                <a:pathLst>
                  <a:path w="917" h="1006" extrusionOk="0">
                    <a:moveTo>
                      <a:pt x="121" y="0"/>
                    </a:moveTo>
                    <a:cubicBezTo>
                      <a:pt x="97" y="0"/>
                      <a:pt x="71" y="8"/>
                      <a:pt x="49" y="23"/>
                    </a:cubicBezTo>
                    <a:cubicBezTo>
                      <a:pt x="0" y="56"/>
                      <a:pt x="0" y="121"/>
                      <a:pt x="33" y="170"/>
                    </a:cubicBezTo>
                    <a:cubicBezTo>
                      <a:pt x="246" y="449"/>
                      <a:pt x="491" y="710"/>
                      <a:pt x="720" y="972"/>
                    </a:cubicBezTo>
                    <a:cubicBezTo>
                      <a:pt x="753" y="989"/>
                      <a:pt x="769" y="1005"/>
                      <a:pt x="802" y="1005"/>
                    </a:cubicBezTo>
                    <a:cubicBezTo>
                      <a:pt x="835" y="1005"/>
                      <a:pt x="851" y="989"/>
                      <a:pt x="868" y="972"/>
                    </a:cubicBezTo>
                    <a:cubicBezTo>
                      <a:pt x="917" y="923"/>
                      <a:pt x="917" y="858"/>
                      <a:pt x="884" y="825"/>
                    </a:cubicBezTo>
                    <a:cubicBezTo>
                      <a:pt x="638" y="563"/>
                      <a:pt x="409" y="301"/>
                      <a:pt x="196" y="39"/>
                    </a:cubicBezTo>
                    <a:cubicBezTo>
                      <a:pt x="178" y="12"/>
                      <a:pt x="150" y="0"/>
                      <a:pt x="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34"/>
              <p:cNvSpPr/>
              <p:nvPr/>
            </p:nvSpPr>
            <p:spPr>
              <a:xfrm>
                <a:off x="3055800" y="2115150"/>
                <a:ext cx="27875" cy="19275"/>
              </a:xfrm>
              <a:custGeom>
                <a:avLst/>
                <a:gdLst/>
                <a:ahLst/>
                <a:cxnLst/>
                <a:rect l="l" t="t" r="r" b="b"/>
                <a:pathLst>
                  <a:path w="1115" h="771" extrusionOk="0">
                    <a:moveTo>
                      <a:pt x="995" y="1"/>
                    </a:moveTo>
                    <a:cubicBezTo>
                      <a:pt x="978" y="1"/>
                      <a:pt x="962" y="6"/>
                      <a:pt x="950" y="18"/>
                    </a:cubicBezTo>
                    <a:cubicBezTo>
                      <a:pt x="656" y="214"/>
                      <a:pt x="361" y="394"/>
                      <a:pt x="66" y="574"/>
                    </a:cubicBezTo>
                    <a:cubicBezTo>
                      <a:pt x="17" y="607"/>
                      <a:pt x="1" y="673"/>
                      <a:pt x="17" y="722"/>
                    </a:cubicBezTo>
                    <a:cubicBezTo>
                      <a:pt x="50" y="754"/>
                      <a:pt x="83" y="771"/>
                      <a:pt x="116" y="771"/>
                    </a:cubicBezTo>
                    <a:cubicBezTo>
                      <a:pt x="132" y="771"/>
                      <a:pt x="148" y="754"/>
                      <a:pt x="165" y="754"/>
                    </a:cubicBezTo>
                    <a:cubicBezTo>
                      <a:pt x="459" y="574"/>
                      <a:pt x="770" y="378"/>
                      <a:pt x="1065" y="198"/>
                    </a:cubicBezTo>
                    <a:cubicBezTo>
                      <a:pt x="1114" y="165"/>
                      <a:pt x="1114" y="100"/>
                      <a:pt x="1081" y="51"/>
                    </a:cubicBezTo>
                    <a:cubicBezTo>
                      <a:pt x="1060" y="19"/>
                      <a:pt x="1025" y="1"/>
                      <a:pt x="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34"/>
              <p:cNvSpPr/>
              <p:nvPr/>
            </p:nvSpPr>
            <p:spPr>
              <a:xfrm>
                <a:off x="2908900" y="2116325"/>
                <a:ext cx="7400" cy="31200"/>
              </a:xfrm>
              <a:custGeom>
                <a:avLst/>
                <a:gdLst/>
                <a:ahLst/>
                <a:cxnLst/>
                <a:rect l="l" t="t" r="r" b="b"/>
                <a:pathLst>
                  <a:path w="296" h="1248" extrusionOk="0">
                    <a:moveTo>
                      <a:pt x="172" y="0"/>
                    </a:moveTo>
                    <a:cubicBezTo>
                      <a:pt x="120" y="0"/>
                      <a:pt x="83" y="45"/>
                      <a:pt x="83" y="102"/>
                    </a:cubicBezTo>
                    <a:cubicBezTo>
                      <a:pt x="66" y="446"/>
                      <a:pt x="33" y="789"/>
                      <a:pt x="17" y="1133"/>
                    </a:cubicBezTo>
                    <a:cubicBezTo>
                      <a:pt x="1" y="1198"/>
                      <a:pt x="50" y="1248"/>
                      <a:pt x="99" y="1248"/>
                    </a:cubicBezTo>
                    <a:lnTo>
                      <a:pt x="115" y="1248"/>
                    </a:lnTo>
                    <a:cubicBezTo>
                      <a:pt x="164" y="1248"/>
                      <a:pt x="214" y="1198"/>
                      <a:pt x="214" y="1149"/>
                    </a:cubicBezTo>
                    <a:cubicBezTo>
                      <a:pt x="246" y="806"/>
                      <a:pt x="279" y="446"/>
                      <a:pt x="295" y="102"/>
                    </a:cubicBezTo>
                    <a:cubicBezTo>
                      <a:pt x="295" y="53"/>
                      <a:pt x="246" y="4"/>
                      <a:pt x="197" y="4"/>
                    </a:cubicBezTo>
                    <a:cubicBezTo>
                      <a:pt x="189" y="1"/>
                      <a:pt x="180" y="0"/>
                      <a:pt x="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34"/>
              <p:cNvSpPr/>
              <p:nvPr/>
            </p:nvSpPr>
            <p:spPr>
              <a:xfrm>
                <a:off x="2520975" y="2127500"/>
                <a:ext cx="25800" cy="22075"/>
              </a:xfrm>
              <a:custGeom>
                <a:avLst/>
                <a:gdLst/>
                <a:ahLst/>
                <a:cxnLst/>
                <a:rect l="l" t="t" r="r" b="b"/>
                <a:pathLst>
                  <a:path w="1032" h="883" extrusionOk="0">
                    <a:moveTo>
                      <a:pt x="109" y="0"/>
                    </a:moveTo>
                    <a:cubicBezTo>
                      <a:pt x="79" y="0"/>
                      <a:pt x="51" y="13"/>
                      <a:pt x="33" y="31"/>
                    </a:cubicBezTo>
                    <a:cubicBezTo>
                      <a:pt x="0" y="80"/>
                      <a:pt x="0" y="146"/>
                      <a:pt x="50" y="179"/>
                    </a:cubicBezTo>
                    <a:cubicBezTo>
                      <a:pt x="295" y="408"/>
                      <a:pt x="573" y="637"/>
                      <a:pt x="852" y="850"/>
                    </a:cubicBezTo>
                    <a:cubicBezTo>
                      <a:pt x="868" y="866"/>
                      <a:pt x="901" y="882"/>
                      <a:pt x="917" y="882"/>
                    </a:cubicBezTo>
                    <a:cubicBezTo>
                      <a:pt x="950" y="882"/>
                      <a:pt x="983" y="866"/>
                      <a:pt x="999" y="833"/>
                    </a:cubicBezTo>
                    <a:cubicBezTo>
                      <a:pt x="1032" y="784"/>
                      <a:pt x="1032" y="719"/>
                      <a:pt x="983" y="686"/>
                    </a:cubicBezTo>
                    <a:cubicBezTo>
                      <a:pt x="704" y="473"/>
                      <a:pt x="442" y="260"/>
                      <a:pt x="180" y="31"/>
                    </a:cubicBezTo>
                    <a:cubicBezTo>
                      <a:pt x="158" y="9"/>
                      <a:pt x="133" y="0"/>
                      <a:pt x="1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34"/>
              <p:cNvSpPr/>
              <p:nvPr/>
            </p:nvSpPr>
            <p:spPr>
              <a:xfrm>
                <a:off x="3009975" y="2142175"/>
                <a:ext cx="29075" cy="17625"/>
              </a:xfrm>
              <a:custGeom>
                <a:avLst/>
                <a:gdLst/>
                <a:ahLst/>
                <a:cxnLst/>
                <a:rect l="l" t="t" r="r" b="b"/>
                <a:pathLst>
                  <a:path w="1163" h="705" extrusionOk="0">
                    <a:moveTo>
                      <a:pt x="1055" y="0"/>
                    </a:moveTo>
                    <a:cubicBezTo>
                      <a:pt x="1036" y="0"/>
                      <a:pt x="1017" y="6"/>
                      <a:pt x="999" y="17"/>
                    </a:cubicBezTo>
                    <a:cubicBezTo>
                      <a:pt x="688" y="181"/>
                      <a:pt x="377" y="345"/>
                      <a:pt x="83" y="508"/>
                    </a:cubicBezTo>
                    <a:cubicBezTo>
                      <a:pt x="17" y="541"/>
                      <a:pt x="1" y="606"/>
                      <a:pt x="33" y="656"/>
                    </a:cubicBezTo>
                    <a:cubicBezTo>
                      <a:pt x="50" y="688"/>
                      <a:pt x="83" y="705"/>
                      <a:pt x="132" y="705"/>
                    </a:cubicBezTo>
                    <a:cubicBezTo>
                      <a:pt x="148" y="705"/>
                      <a:pt x="164" y="705"/>
                      <a:pt x="164" y="688"/>
                    </a:cubicBezTo>
                    <a:cubicBezTo>
                      <a:pt x="475" y="541"/>
                      <a:pt x="786" y="377"/>
                      <a:pt x="1097" y="197"/>
                    </a:cubicBezTo>
                    <a:cubicBezTo>
                      <a:pt x="1147" y="164"/>
                      <a:pt x="1163" y="115"/>
                      <a:pt x="1130" y="50"/>
                    </a:cubicBezTo>
                    <a:cubicBezTo>
                      <a:pt x="1120" y="18"/>
                      <a:pt x="1089" y="0"/>
                      <a:pt x="10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34"/>
              <p:cNvSpPr/>
              <p:nvPr/>
            </p:nvSpPr>
            <p:spPr>
              <a:xfrm>
                <a:off x="2562300" y="2159350"/>
                <a:ext cx="28275" cy="18875"/>
              </a:xfrm>
              <a:custGeom>
                <a:avLst/>
                <a:gdLst/>
                <a:ahLst/>
                <a:cxnLst/>
                <a:rect l="l" t="t" r="r" b="b"/>
                <a:pathLst>
                  <a:path w="1131" h="755" extrusionOk="0">
                    <a:moveTo>
                      <a:pt x="125" y="1"/>
                    </a:moveTo>
                    <a:cubicBezTo>
                      <a:pt x="89" y="1"/>
                      <a:pt x="55" y="19"/>
                      <a:pt x="33" y="50"/>
                    </a:cubicBezTo>
                    <a:cubicBezTo>
                      <a:pt x="1" y="99"/>
                      <a:pt x="17" y="165"/>
                      <a:pt x="66" y="181"/>
                    </a:cubicBezTo>
                    <a:cubicBezTo>
                      <a:pt x="344" y="378"/>
                      <a:pt x="655" y="558"/>
                      <a:pt x="966" y="738"/>
                    </a:cubicBezTo>
                    <a:cubicBezTo>
                      <a:pt x="983" y="738"/>
                      <a:pt x="999" y="754"/>
                      <a:pt x="1015" y="754"/>
                    </a:cubicBezTo>
                    <a:cubicBezTo>
                      <a:pt x="1048" y="754"/>
                      <a:pt x="1081" y="721"/>
                      <a:pt x="1097" y="689"/>
                    </a:cubicBezTo>
                    <a:cubicBezTo>
                      <a:pt x="1130" y="640"/>
                      <a:pt x="1114" y="574"/>
                      <a:pt x="1065" y="558"/>
                    </a:cubicBezTo>
                    <a:cubicBezTo>
                      <a:pt x="754" y="378"/>
                      <a:pt x="459" y="198"/>
                      <a:pt x="181" y="18"/>
                    </a:cubicBezTo>
                    <a:cubicBezTo>
                      <a:pt x="163" y="6"/>
                      <a:pt x="144" y="1"/>
                      <a:pt x="1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34"/>
              <p:cNvSpPr/>
              <p:nvPr/>
            </p:nvSpPr>
            <p:spPr>
              <a:xfrm>
                <a:off x="2962925" y="2166175"/>
                <a:ext cx="29900" cy="15725"/>
              </a:xfrm>
              <a:custGeom>
                <a:avLst/>
                <a:gdLst/>
                <a:ahLst/>
                <a:cxnLst/>
                <a:rect l="l" t="t" r="r" b="b"/>
                <a:pathLst>
                  <a:path w="1196" h="629" extrusionOk="0">
                    <a:moveTo>
                      <a:pt x="1068" y="0"/>
                    </a:moveTo>
                    <a:cubicBezTo>
                      <a:pt x="1056" y="0"/>
                      <a:pt x="1044" y="2"/>
                      <a:pt x="1032" y="7"/>
                    </a:cubicBezTo>
                    <a:cubicBezTo>
                      <a:pt x="704" y="154"/>
                      <a:pt x="393" y="301"/>
                      <a:pt x="66" y="432"/>
                    </a:cubicBezTo>
                    <a:cubicBezTo>
                      <a:pt x="17" y="448"/>
                      <a:pt x="0" y="514"/>
                      <a:pt x="17" y="563"/>
                    </a:cubicBezTo>
                    <a:cubicBezTo>
                      <a:pt x="33" y="612"/>
                      <a:pt x="66" y="629"/>
                      <a:pt x="115" y="629"/>
                    </a:cubicBezTo>
                    <a:lnTo>
                      <a:pt x="148" y="629"/>
                    </a:lnTo>
                    <a:cubicBezTo>
                      <a:pt x="475" y="481"/>
                      <a:pt x="786" y="350"/>
                      <a:pt x="1113" y="203"/>
                    </a:cubicBezTo>
                    <a:cubicBezTo>
                      <a:pt x="1163" y="170"/>
                      <a:pt x="1195" y="105"/>
                      <a:pt x="1163" y="56"/>
                    </a:cubicBezTo>
                    <a:cubicBezTo>
                      <a:pt x="1138" y="19"/>
                      <a:pt x="1104" y="0"/>
                      <a:pt x="10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34"/>
              <p:cNvSpPr/>
              <p:nvPr/>
            </p:nvSpPr>
            <p:spPr>
              <a:xfrm>
                <a:off x="2902350" y="2168300"/>
                <a:ext cx="9450" cy="31200"/>
              </a:xfrm>
              <a:custGeom>
                <a:avLst/>
                <a:gdLst/>
                <a:ahLst/>
                <a:cxnLst/>
                <a:rect l="l" t="t" r="r" b="b"/>
                <a:pathLst>
                  <a:path w="378" h="1248" extrusionOk="0">
                    <a:moveTo>
                      <a:pt x="254" y="0"/>
                    </a:moveTo>
                    <a:cubicBezTo>
                      <a:pt x="201" y="0"/>
                      <a:pt x="165" y="43"/>
                      <a:pt x="165" y="85"/>
                    </a:cubicBezTo>
                    <a:cubicBezTo>
                      <a:pt x="115" y="429"/>
                      <a:pt x="66" y="773"/>
                      <a:pt x="1" y="1116"/>
                    </a:cubicBezTo>
                    <a:cubicBezTo>
                      <a:pt x="1" y="1182"/>
                      <a:pt x="34" y="1231"/>
                      <a:pt x="83" y="1247"/>
                    </a:cubicBezTo>
                    <a:lnTo>
                      <a:pt x="115" y="1247"/>
                    </a:lnTo>
                    <a:cubicBezTo>
                      <a:pt x="165" y="1247"/>
                      <a:pt x="197" y="1198"/>
                      <a:pt x="214" y="1149"/>
                    </a:cubicBezTo>
                    <a:cubicBezTo>
                      <a:pt x="263" y="805"/>
                      <a:pt x="328" y="462"/>
                      <a:pt x="361" y="118"/>
                    </a:cubicBezTo>
                    <a:cubicBezTo>
                      <a:pt x="377" y="52"/>
                      <a:pt x="328" y="3"/>
                      <a:pt x="279" y="3"/>
                    </a:cubicBezTo>
                    <a:cubicBezTo>
                      <a:pt x="270" y="1"/>
                      <a:pt x="262" y="0"/>
                      <a:pt x="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34"/>
              <p:cNvSpPr/>
              <p:nvPr/>
            </p:nvSpPr>
            <p:spPr>
              <a:xfrm>
                <a:off x="2913825" y="2186275"/>
                <a:ext cx="30700" cy="14050"/>
              </a:xfrm>
              <a:custGeom>
                <a:avLst/>
                <a:gdLst/>
                <a:ahLst/>
                <a:cxnLst/>
                <a:rect l="l" t="t" r="r" b="b"/>
                <a:pathLst>
                  <a:path w="1228" h="562" extrusionOk="0">
                    <a:moveTo>
                      <a:pt x="1097" y="0"/>
                    </a:moveTo>
                    <a:cubicBezTo>
                      <a:pt x="1087" y="0"/>
                      <a:pt x="1076" y="2"/>
                      <a:pt x="1064" y="5"/>
                    </a:cubicBezTo>
                    <a:cubicBezTo>
                      <a:pt x="737" y="136"/>
                      <a:pt x="409" y="250"/>
                      <a:pt x="82" y="348"/>
                    </a:cubicBezTo>
                    <a:cubicBezTo>
                      <a:pt x="33" y="365"/>
                      <a:pt x="0" y="430"/>
                      <a:pt x="17" y="479"/>
                    </a:cubicBezTo>
                    <a:cubicBezTo>
                      <a:pt x="33" y="528"/>
                      <a:pt x="66" y="561"/>
                      <a:pt x="115" y="561"/>
                    </a:cubicBezTo>
                    <a:cubicBezTo>
                      <a:pt x="131" y="561"/>
                      <a:pt x="131" y="545"/>
                      <a:pt x="147" y="545"/>
                    </a:cubicBezTo>
                    <a:cubicBezTo>
                      <a:pt x="475" y="447"/>
                      <a:pt x="819" y="332"/>
                      <a:pt x="1146" y="201"/>
                    </a:cubicBezTo>
                    <a:cubicBezTo>
                      <a:pt x="1195" y="185"/>
                      <a:pt x="1228" y="119"/>
                      <a:pt x="1211" y="70"/>
                    </a:cubicBezTo>
                    <a:cubicBezTo>
                      <a:pt x="1184" y="30"/>
                      <a:pt x="1146" y="0"/>
                      <a:pt x="10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34"/>
              <p:cNvSpPr/>
              <p:nvPr/>
            </p:nvSpPr>
            <p:spPr>
              <a:xfrm>
                <a:off x="2607725" y="2184750"/>
                <a:ext cx="30300" cy="15575"/>
              </a:xfrm>
              <a:custGeom>
                <a:avLst/>
                <a:gdLst/>
                <a:ahLst/>
                <a:cxnLst/>
                <a:rect l="l" t="t" r="r" b="b"/>
                <a:pathLst>
                  <a:path w="1212" h="623" extrusionOk="0">
                    <a:moveTo>
                      <a:pt x="112" y="0"/>
                    </a:moveTo>
                    <a:cubicBezTo>
                      <a:pt x="77" y="0"/>
                      <a:pt x="44" y="22"/>
                      <a:pt x="33" y="66"/>
                    </a:cubicBezTo>
                    <a:cubicBezTo>
                      <a:pt x="1" y="115"/>
                      <a:pt x="33" y="180"/>
                      <a:pt x="82" y="197"/>
                    </a:cubicBezTo>
                    <a:cubicBezTo>
                      <a:pt x="393" y="344"/>
                      <a:pt x="721" y="491"/>
                      <a:pt x="1048" y="606"/>
                    </a:cubicBezTo>
                    <a:cubicBezTo>
                      <a:pt x="1064" y="622"/>
                      <a:pt x="1081" y="622"/>
                      <a:pt x="1081" y="622"/>
                    </a:cubicBezTo>
                    <a:cubicBezTo>
                      <a:pt x="1130" y="622"/>
                      <a:pt x="1163" y="589"/>
                      <a:pt x="1179" y="557"/>
                    </a:cubicBezTo>
                    <a:cubicBezTo>
                      <a:pt x="1212" y="491"/>
                      <a:pt x="1179" y="442"/>
                      <a:pt x="1130" y="409"/>
                    </a:cubicBezTo>
                    <a:cubicBezTo>
                      <a:pt x="803" y="295"/>
                      <a:pt x="475" y="164"/>
                      <a:pt x="164" y="16"/>
                    </a:cubicBezTo>
                    <a:cubicBezTo>
                      <a:pt x="148" y="6"/>
                      <a:pt x="130"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34"/>
              <p:cNvSpPr/>
              <p:nvPr/>
            </p:nvSpPr>
            <p:spPr>
              <a:xfrm>
                <a:off x="2863475" y="2202225"/>
                <a:ext cx="31125" cy="11600"/>
              </a:xfrm>
              <a:custGeom>
                <a:avLst/>
                <a:gdLst/>
                <a:ahLst/>
                <a:cxnLst/>
                <a:rect l="l" t="t" r="r" b="b"/>
                <a:pathLst>
                  <a:path w="1245" h="464" extrusionOk="0">
                    <a:moveTo>
                      <a:pt x="1130" y="1"/>
                    </a:moveTo>
                    <a:cubicBezTo>
                      <a:pt x="1119" y="1"/>
                      <a:pt x="1109" y="2"/>
                      <a:pt x="1098" y="5"/>
                    </a:cubicBezTo>
                    <a:cubicBezTo>
                      <a:pt x="770" y="103"/>
                      <a:pt x="426" y="185"/>
                      <a:pt x="83" y="251"/>
                    </a:cubicBezTo>
                    <a:cubicBezTo>
                      <a:pt x="34" y="267"/>
                      <a:pt x="1" y="316"/>
                      <a:pt x="17" y="381"/>
                    </a:cubicBezTo>
                    <a:cubicBezTo>
                      <a:pt x="17" y="431"/>
                      <a:pt x="66" y="463"/>
                      <a:pt x="115" y="463"/>
                    </a:cubicBezTo>
                    <a:lnTo>
                      <a:pt x="132" y="463"/>
                    </a:lnTo>
                    <a:cubicBezTo>
                      <a:pt x="476" y="381"/>
                      <a:pt x="819" y="300"/>
                      <a:pt x="1163" y="201"/>
                    </a:cubicBezTo>
                    <a:cubicBezTo>
                      <a:pt x="1212" y="185"/>
                      <a:pt x="1245" y="136"/>
                      <a:pt x="1228" y="87"/>
                    </a:cubicBezTo>
                    <a:cubicBezTo>
                      <a:pt x="1215" y="33"/>
                      <a:pt x="1179" y="1"/>
                      <a:pt x="1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34"/>
              <p:cNvSpPr/>
              <p:nvPr/>
            </p:nvSpPr>
            <p:spPr>
              <a:xfrm>
                <a:off x="2656825" y="2203450"/>
                <a:ext cx="30725" cy="12000"/>
              </a:xfrm>
              <a:custGeom>
                <a:avLst/>
                <a:gdLst/>
                <a:ahLst/>
                <a:cxnLst/>
                <a:rect l="l" t="t" r="r" b="b"/>
                <a:pathLst>
                  <a:path w="1229" h="480" extrusionOk="0">
                    <a:moveTo>
                      <a:pt x="115" y="1"/>
                    </a:moveTo>
                    <a:cubicBezTo>
                      <a:pt x="66" y="1"/>
                      <a:pt x="31" y="30"/>
                      <a:pt x="17" y="71"/>
                    </a:cubicBezTo>
                    <a:cubicBezTo>
                      <a:pt x="1" y="136"/>
                      <a:pt x="17" y="185"/>
                      <a:pt x="83" y="202"/>
                    </a:cubicBezTo>
                    <a:cubicBezTo>
                      <a:pt x="410" y="300"/>
                      <a:pt x="754" y="398"/>
                      <a:pt x="1097" y="480"/>
                    </a:cubicBezTo>
                    <a:lnTo>
                      <a:pt x="1114" y="480"/>
                    </a:lnTo>
                    <a:cubicBezTo>
                      <a:pt x="1163" y="480"/>
                      <a:pt x="1212" y="447"/>
                      <a:pt x="1228" y="398"/>
                    </a:cubicBezTo>
                    <a:cubicBezTo>
                      <a:pt x="1228" y="349"/>
                      <a:pt x="1196" y="283"/>
                      <a:pt x="1147" y="267"/>
                    </a:cubicBezTo>
                    <a:cubicBezTo>
                      <a:pt x="803" y="202"/>
                      <a:pt x="475" y="103"/>
                      <a:pt x="148" y="5"/>
                    </a:cubicBezTo>
                    <a:cubicBezTo>
                      <a:pt x="136" y="2"/>
                      <a:pt x="125" y="1"/>
                      <a:pt x="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34"/>
              <p:cNvSpPr/>
              <p:nvPr/>
            </p:nvSpPr>
            <p:spPr>
              <a:xfrm>
                <a:off x="2811925" y="2213300"/>
                <a:ext cx="31525" cy="8700"/>
              </a:xfrm>
              <a:custGeom>
                <a:avLst/>
                <a:gdLst/>
                <a:ahLst/>
                <a:cxnLst/>
                <a:rect l="l" t="t" r="r" b="b"/>
                <a:pathLst>
                  <a:path w="1261" h="348" extrusionOk="0">
                    <a:moveTo>
                      <a:pt x="1155" y="1"/>
                    </a:moveTo>
                    <a:cubicBezTo>
                      <a:pt x="1147" y="1"/>
                      <a:pt x="1139" y="2"/>
                      <a:pt x="1130" y="4"/>
                    </a:cubicBezTo>
                    <a:cubicBezTo>
                      <a:pt x="786" y="53"/>
                      <a:pt x="442" y="102"/>
                      <a:pt x="99" y="135"/>
                    </a:cubicBezTo>
                    <a:cubicBezTo>
                      <a:pt x="50" y="151"/>
                      <a:pt x="0" y="200"/>
                      <a:pt x="0" y="249"/>
                    </a:cubicBezTo>
                    <a:cubicBezTo>
                      <a:pt x="17" y="315"/>
                      <a:pt x="66" y="348"/>
                      <a:pt x="115" y="348"/>
                    </a:cubicBezTo>
                    <a:cubicBezTo>
                      <a:pt x="459" y="315"/>
                      <a:pt x="819" y="266"/>
                      <a:pt x="1163" y="200"/>
                    </a:cubicBezTo>
                    <a:cubicBezTo>
                      <a:pt x="1228" y="200"/>
                      <a:pt x="1261" y="151"/>
                      <a:pt x="1244" y="86"/>
                    </a:cubicBezTo>
                    <a:cubicBezTo>
                      <a:pt x="1244" y="43"/>
                      <a:pt x="1208" y="1"/>
                      <a:pt x="11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34"/>
              <p:cNvSpPr/>
              <p:nvPr/>
            </p:nvSpPr>
            <p:spPr>
              <a:xfrm>
                <a:off x="2707575" y="2215025"/>
                <a:ext cx="31525" cy="8200"/>
              </a:xfrm>
              <a:custGeom>
                <a:avLst/>
                <a:gdLst/>
                <a:ahLst/>
                <a:cxnLst/>
                <a:rect l="l" t="t" r="r" b="b"/>
                <a:pathLst>
                  <a:path w="1261" h="328" extrusionOk="0">
                    <a:moveTo>
                      <a:pt x="131" y="0"/>
                    </a:moveTo>
                    <a:cubicBezTo>
                      <a:pt x="82" y="0"/>
                      <a:pt x="17" y="33"/>
                      <a:pt x="17" y="99"/>
                    </a:cubicBezTo>
                    <a:cubicBezTo>
                      <a:pt x="0" y="148"/>
                      <a:pt x="50" y="197"/>
                      <a:pt x="99" y="213"/>
                    </a:cubicBezTo>
                    <a:cubicBezTo>
                      <a:pt x="377" y="246"/>
                      <a:pt x="655" y="279"/>
                      <a:pt x="917" y="311"/>
                    </a:cubicBezTo>
                    <a:cubicBezTo>
                      <a:pt x="999" y="311"/>
                      <a:pt x="1064" y="328"/>
                      <a:pt x="1146" y="328"/>
                    </a:cubicBezTo>
                    <a:lnTo>
                      <a:pt x="1163" y="328"/>
                    </a:lnTo>
                    <a:cubicBezTo>
                      <a:pt x="1212" y="328"/>
                      <a:pt x="1261" y="295"/>
                      <a:pt x="1261" y="230"/>
                    </a:cubicBezTo>
                    <a:cubicBezTo>
                      <a:pt x="1261" y="180"/>
                      <a:pt x="1228" y="131"/>
                      <a:pt x="1163" y="115"/>
                    </a:cubicBezTo>
                    <a:cubicBezTo>
                      <a:pt x="1081" y="115"/>
                      <a:pt x="1015" y="115"/>
                      <a:pt x="950" y="99"/>
                    </a:cubicBezTo>
                    <a:cubicBezTo>
                      <a:pt x="672" y="82"/>
                      <a:pt x="393" y="50"/>
                      <a:pt x="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34"/>
              <p:cNvSpPr/>
              <p:nvPr/>
            </p:nvSpPr>
            <p:spPr>
              <a:xfrm>
                <a:off x="2759950" y="2218700"/>
                <a:ext cx="31525" cy="5750"/>
              </a:xfrm>
              <a:custGeom>
                <a:avLst/>
                <a:gdLst/>
                <a:ahLst/>
                <a:cxnLst/>
                <a:rect l="l" t="t" r="r" b="b"/>
                <a:pathLst>
                  <a:path w="1261" h="230" extrusionOk="0">
                    <a:moveTo>
                      <a:pt x="1146" y="1"/>
                    </a:moveTo>
                    <a:cubicBezTo>
                      <a:pt x="803" y="17"/>
                      <a:pt x="459" y="17"/>
                      <a:pt x="99" y="17"/>
                    </a:cubicBezTo>
                    <a:cubicBezTo>
                      <a:pt x="33" y="17"/>
                      <a:pt x="1" y="66"/>
                      <a:pt x="1" y="115"/>
                    </a:cubicBezTo>
                    <a:cubicBezTo>
                      <a:pt x="1" y="181"/>
                      <a:pt x="50" y="230"/>
                      <a:pt x="99" y="230"/>
                    </a:cubicBezTo>
                    <a:lnTo>
                      <a:pt x="344" y="230"/>
                    </a:lnTo>
                    <a:cubicBezTo>
                      <a:pt x="606" y="230"/>
                      <a:pt x="885" y="230"/>
                      <a:pt x="1146" y="214"/>
                    </a:cubicBezTo>
                    <a:cubicBezTo>
                      <a:pt x="1212" y="214"/>
                      <a:pt x="1261" y="164"/>
                      <a:pt x="1261" y="99"/>
                    </a:cubicBezTo>
                    <a:cubicBezTo>
                      <a:pt x="1245" y="50"/>
                      <a:pt x="1196" y="1"/>
                      <a:pt x="1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34"/>
              <p:cNvSpPr/>
              <p:nvPr/>
            </p:nvSpPr>
            <p:spPr>
              <a:xfrm>
                <a:off x="2891300" y="2219825"/>
                <a:ext cx="11900" cy="30825"/>
              </a:xfrm>
              <a:custGeom>
                <a:avLst/>
                <a:gdLst/>
                <a:ahLst/>
                <a:cxnLst/>
                <a:rect l="l" t="t" r="r" b="b"/>
                <a:pathLst>
                  <a:path w="476" h="1233" extrusionOk="0">
                    <a:moveTo>
                      <a:pt x="351" y="1"/>
                    </a:moveTo>
                    <a:cubicBezTo>
                      <a:pt x="307" y="1"/>
                      <a:pt x="260" y="32"/>
                      <a:pt x="246" y="87"/>
                    </a:cubicBezTo>
                    <a:cubicBezTo>
                      <a:pt x="181" y="414"/>
                      <a:pt x="99" y="758"/>
                      <a:pt x="17" y="1102"/>
                    </a:cubicBezTo>
                    <a:cubicBezTo>
                      <a:pt x="1" y="1151"/>
                      <a:pt x="50" y="1216"/>
                      <a:pt x="99" y="1216"/>
                    </a:cubicBezTo>
                    <a:cubicBezTo>
                      <a:pt x="115" y="1232"/>
                      <a:pt x="115" y="1232"/>
                      <a:pt x="132" y="1232"/>
                    </a:cubicBezTo>
                    <a:cubicBezTo>
                      <a:pt x="165" y="1232"/>
                      <a:pt x="214" y="1200"/>
                      <a:pt x="230" y="1151"/>
                    </a:cubicBezTo>
                    <a:cubicBezTo>
                      <a:pt x="312" y="807"/>
                      <a:pt x="394" y="463"/>
                      <a:pt x="459" y="119"/>
                    </a:cubicBezTo>
                    <a:cubicBezTo>
                      <a:pt x="476" y="70"/>
                      <a:pt x="426" y="5"/>
                      <a:pt x="377" y="5"/>
                    </a:cubicBezTo>
                    <a:cubicBezTo>
                      <a:pt x="369" y="2"/>
                      <a:pt x="360" y="1"/>
                      <a:pt x="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34"/>
              <p:cNvSpPr/>
              <p:nvPr/>
            </p:nvSpPr>
            <p:spPr>
              <a:xfrm>
                <a:off x="2876975" y="2270575"/>
                <a:ext cx="13550" cy="30000"/>
              </a:xfrm>
              <a:custGeom>
                <a:avLst/>
                <a:gdLst/>
                <a:ahLst/>
                <a:cxnLst/>
                <a:rect l="l" t="t" r="r" b="b"/>
                <a:pathLst>
                  <a:path w="542" h="1200" extrusionOk="0">
                    <a:moveTo>
                      <a:pt x="426" y="0"/>
                    </a:moveTo>
                    <a:cubicBezTo>
                      <a:pt x="377" y="0"/>
                      <a:pt x="342" y="30"/>
                      <a:pt x="328" y="70"/>
                    </a:cubicBezTo>
                    <a:cubicBezTo>
                      <a:pt x="230" y="414"/>
                      <a:pt x="132" y="741"/>
                      <a:pt x="17" y="1068"/>
                    </a:cubicBezTo>
                    <a:cubicBezTo>
                      <a:pt x="1" y="1118"/>
                      <a:pt x="34" y="1183"/>
                      <a:pt x="83" y="1199"/>
                    </a:cubicBezTo>
                    <a:lnTo>
                      <a:pt x="116" y="1199"/>
                    </a:lnTo>
                    <a:cubicBezTo>
                      <a:pt x="165" y="1199"/>
                      <a:pt x="197" y="1183"/>
                      <a:pt x="214" y="1134"/>
                    </a:cubicBezTo>
                    <a:cubicBezTo>
                      <a:pt x="328" y="807"/>
                      <a:pt x="427" y="463"/>
                      <a:pt x="525" y="135"/>
                    </a:cubicBezTo>
                    <a:cubicBezTo>
                      <a:pt x="541" y="70"/>
                      <a:pt x="508" y="21"/>
                      <a:pt x="459" y="5"/>
                    </a:cubicBezTo>
                    <a:cubicBezTo>
                      <a:pt x="448" y="2"/>
                      <a:pt x="437" y="0"/>
                      <a:pt x="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34"/>
              <p:cNvSpPr/>
              <p:nvPr/>
            </p:nvSpPr>
            <p:spPr>
              <a:xfrm>
                <a:off x="2858975" y="2320075"/>
                <a:ext cx="15575" cy="29600"/>
              </a:xfrm>
              <a:custGeom>
                <a:avLst/>
                <a:gdLst/>
                <a:ahLst/>
                <a:cxnLst/>
                <a:rect l="l" t="t" r="r" b="b"/>
                <a:pathLst>
                  <a:path w="623" h="1184" extrusionOk="0">
                    <a:moveTo>
                      <a:pt x="508" y="1"/>
                    </a:moveTo>
                    <a:cubicBezTo>
                      <a:pt x="459" y="1"/>
                      <a:pt x="421" y="30"/>
                      <a:pt x="394" y="71"/>
                    </a:cubicBezTo>
                    <a:cubicBezTo>
                      <a:pt x="279" y="398"/>
                      <a:pt x="148" y="725"/>
                      <a:pt x="34" y="1036"/>
                    </a:cubicBezTo>
                    <a:cubicBezTo>
                      <a:pt x="1" y="1102"/>
                      <a:pt x="34" y="1151"/>
                      <a:pt x="83" y="1184"/>
                    </a:cubicBezTo>
                    <a:lnTo>
                      <a:pt x="115" y="1184"/>
                    </a:lnTo>
                    <a:cubicBezTo>
                      <a:pt x="164" y="1184"/>
                      <a:pt x="197" y="1167"/>
                      <a:pt x="214" y="1118"/>
                    </a:cubicBezTo>
                    <a:cubicBezTo>
                      <a:pt x="345" y="807"/>
                      <a:pt x="475" y="480"/>
                      <a:pt x="590" y="152"/>
                    </a:cubicBezTo>
                    <a:cubicBezTo>
                      <a:pt x="623" y="87"/>
                      <a:pt x="590" y="38"/>
                      <a:pt x="541" y="5"/>
                    </a:cubicBezTo>
                    <a:cubicBezTo>
                      <a:pt x="529" y="2"/>
                      <a:pt x="518" y="1"/>
                      <a:pt x="5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34"/>
              <p:cNvSpPr/>
              <p:nvPr/>
            </p:nvSpPr>
            <p:spPr>
              <a:xfrm>
                <a:off x="2837700" y="2368550"/>
                <a:ext cx="16800" cy="29000"/>
              </a:xfrm>
              <a:custGeom>
                <a:avLst/>
                <a:gdLst/>
                <a:ahLst/>
                <a:cxnLst/>
                <a:rect l="l" t="t" r="r" b="b"/>
                <a:pathLst>
                  <a:path w="672" h="1160" extrusionOk="0">
                    <a:moveTo>
                      <a:pt x="562" y="1"/>
                    </a:moveTo>
                    <a:cubicBezTo>
                      <a:pt x="523" y="1"/>
                      <a:pt x="483" y="28"/>
                      <a:pt x="459" y="63"/>
                    </a:cubicBezTo>
                    <a:cubicBezTo>
                      <a:pt x="344" y="341"/>
                      <a:pt x="213" y="636"/>
                      <a:pt x="66" y="898"/>
                    </a:cubicBezTo>
                    <a:lnTo>
                      <a:pt x="17" y="1012"/>
                    </a:lnTo>
                    <a:cubicBezTo>
                      <a:pt x="1" y="1062"/>
                      <a:pt x="17" y="1127"/>
                      <a:pt x="66" y="1143"/>
                    </a:cubicBezTo>
                    <a:cubicBezTo>
                      <a:pt x="82" y="1160"/>
                      <a:pt x="99" y="1160"/>
                      <a:pt x="115" y="1160"/>
                    </a:cubicBezTo>
                    <a:cubicBezTo>
                      <a:pt x="148" y="1160"/>
                      <a:pt x="197" y="1127"/>
                      <a:pt x="213" y="1094"/>
                    </a:cubicBezTo>
                    <a:lnTo>
                      <a:pt x="263" y="996"/>
                    </a:lnTo>
                    <a:cubicBezTo>
                      <a:pt x="393" y="718"/>
                      <a:pt x="524" y="440"/>
                      <a:pt x="655" y="145"/>
                    </a:cubicBezTo>
                    <a:cubicBezTo>
                      <a:pt x="672" y="96"/>
                      <a:pt x="655" y="30"/>
                      <a:pt x="606" y="14"/>
                    </a:cubicBezTo>
                    <a:cubicBezTo>
                      <a:pt x="593" y="5"/>
                      <a:pt x="578"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34"/>
              <p:cNvSpPr/>
              <p:nvPr/>
            </p:nvSpPr>
            <p:spPr>
              <a:xfrm>
                <a:off x="2813150" y="2415525"/>
                <a:ext cx="18450" cy="28275"/>
              </a:xfrm>
              <a:custGeom>
                <a:avLst/>
                <a:gdLst/>
                <a:ahLst/>
                <a:cxnLst/>
                <a:rect l="l" t="t" r="r" b="b"/>
                <a:pathLst>
                  <a:path w="738" h="1131" extrusionOk="0">
                    <a:moveTo>
                      <a:pt x="615" y="0"/>
                    </a:moveTo>
                    <a:cubicBezTo>
                      <a:pt x="580" y="0"/>
                      <a:pt x="545" y="18"/>
                      <a:pt x="524" y="50"/>
                    </a:cubicBezTo>
                    <a:cubicBezTo>
                      <a:pt x="377" y="361"/>
                      <a:pt x="197" y="672"/>
                      <a:pt x="33" y="967"/>
                    </a:cubicBezTo>
                    <a:cubicBezTo>
                      <a:pt x="1" y="1016"/>
                      <a:pt x="17" y="1081"/>
                      <a:pt x="66" y="1114"/>
                    </a:cubicBezTo>
                    <a:cubicBezTo>
                      <a:pt x="82" y="1130"/>
                      <a:pt x="99" y="1130"/>
                      <a:pt x="115" y="1130"/>
                    </a:cubicBezTo>
                    <a:cubicBezTo>
                      <a:pt x="164" y="1130"/>
                      <a:pt x="197" y="1114"/>
                      <a:pt x="213" y="1065"/>
                    </a:cubicBezTo>
                    <a:cubicBezTo>
                      <a:pt x="377" y="770"/>
                      <a:pt x="557" y="459"/>
                      <a:pt x="721" y="148"/>
                    </a:cubicBezTo>
                    <a:cubicBezTo>
                      <a:pt x="737" y="99"/>
                      <a:pt x="721" y="34"/>
                      <a:pt x="672" y="17"/>
                    </a:cubicBezTo>
                    <a:cubicBezTo>
                      <a:pt x="654" y="6"/>
                      <a:pt x="635" y="0"/>
                      <a:pt x="6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34"/>
              <p:cNvSpPr/>
              <p:nvPr/>
            </p:nvSpPr>
            <p:spPr>
              <a:xfrm>
                <a:off x="2786150" y="2460950"/>
                <a:ext cx="20075" cy="27450"/>
              </a:xfrm>
              <a:custGeom>
                <a:avLst/>
                <a:gdLst/>
                <a:ahLst/>
                <a:cxnLst/>
                <a:rect l="l" t="t" r="r" b="b"/>
                <a:pathLst>
                  <a:path w="803" h="1098" extrusionOk="0">
                    <a:moveTo>
                      <a:pt x="681" y="0"/>
                    </a:moveTo>
                    <a:cubicBezTo>
                      <a:pt x="645" y="0"/>
                      <a:pt x="611" y="18"/>
                      <a:pt x="589" y="50"/>
                    </a:cubicBezTo>
                    <a:cubicBezTo>
                      <a:pt x="409" y="361"/>
                      <a:pt x="229" y="656"/>
                      <a:pt x="33" y="950"/>
                    </a:cubicBezTo>
                    <a:cubicBezTo>
                      <a:pt x="0" y="983"/>
                      <a:pt x="17" y="1048"/>
                      <a:pt x="66" y="1081"/>
                    </a:cubicBezTo>
                    <a:cubicBezTo>
                      <a:pt x="82" y="1098"/>
                      <a:pt x="115" y="1098"/>
                      <a:pt x="131" y="1098"/>
                    </a:cubicBezTo>
                    <a:cubicBezTo>
                      <a:pt x="164" y="1098"/>
                      <a:pt x="197" y="1081"/>
                      <a:pt x="213" y="1048"/>
                    </a:cubicBezTo>
                    <a:cubicBezTo>
                      <a:pt x="409" y="754"/>
                      <a:pt x="589" y="459"/>
                      <a:pt x="770" y="165"/>
                    </a:cubicBezTo>
                    <a:cubicBezTo>
                      <a:pt x="802" y="115"/>
                      <a:pt x="786" y="50"/>
                      <a:pt x="737" y="17"/>
                    </a:cubicBezTo>
                    <a:cubicBezTo>
                      <a:pt x="719" y="6"/>
                      <a:pt x="700" y="0"/>
                      <a:pt x="6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34"/>
              <p:cNvSpPr/>
              <p:nvPr/>
            </p:nvSpPr>
            <p:spPr>
              <a:xfrm>
                <a:off x="2757500" y="2505150"/>
                <a:ext cx="20475" cy="26625"/>
              </a:xfrm>
              <a:custGeom>
                <a:avLst/>
                <a:gdLst/>
                <a:ahLst/>
                <a:cxnLst/>
                <a:rect l="l" t="t" r="r" b="b"/>
                <a:pathLst>
                  <a:path w="819" h="1065" extrusionOk="0">
                    <a:moveTo>
                      <a:pt x="702" y="0"/>
                    </a:moveTo>
                    <a:cubicBezTo>
                      <a:pt x="672" y="0"/>
                      <a:pt x="644" y="18"/>
                      <a:pt x="622" y="50"/>
                    </a:cubicBezTo>
                    <a:cubicBezTo>
                      <a:pt x="426" y="344"/>
                      <a:pt x="230" y="623"/>
                      <a:pt x="33" y="901"/>
                    </a:cubicBezTo>
                    <a:cubicBezTo>
                      <a:pt x="0" y="950"/>
                      <a:pt x="0" y="1016"/>
                      <a:pt x="50" y="1048"/>
                    </a:cubicBezTo>
                    <a:cubicBezTo>
                      <a:pt x="66" y="1065"/>
                      <a:pt x="99" y="1065"/>
                      <a:pt x="115" y="1065"/>
                    </a:cubicBezTo>
                    <a:cubicBezTo>
                      <a:pt x="148" y="1065"/>
                      <a:pt x="180" y="1048"/>
                      <a:pt x="197" y="1032"/>
                    </a:cubicBezTo>
                    <a:cubicBezTo>
                      <a:pt x="393" y="737"/>
                      <a:pt x="590" y="459"/>
                      <a:pt x="786" y="164"/>
                    </a:cubicBezTo>
                    <a:cubicBezTo>
                      <a:pt x="819" y="115"/>
                      <a:pt x="802" y="50"/>
                      <a:pt x="753" y="17"/>
                    </a:cubicBezTo>
                    <a:cubicBezTo>
                      <a:pt x="736" y="5"/>
                      <a:pt x="719" y="0"/>
                      <a:pt x="7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34"/>
              <p:cNvSpPr/>
              <p:nvPr/>
            </p:nvSpPr>
            <p:spPr>
              <a:xfrm>
                <a:off x="2726400" y="2547950"/>
                <a:ext cx="21700" cy="25975"/>
              </a:xfrm>
              <a:custGeom>
                <a:avLst/>
                <a:gdLst/>
                <a:ahLst/>
                <a:cxnLst/>
                <a:rect l="l" t="t" r="r" b="b"/>
                <a:pathLst>
                  <a:path w="868" h="1039" extrusionOk="0">
                    <a:moveTo>
                      <a:pt x="737" y="1"/>
                    </a:moveTo>
                    <a:cubicBezTo>
                      <a:pt x="706" y="1"/>
                      <a:pt x="673" y="13"/>
                      <a:pt x="655" y="40"/>
                    </a:cubicBezTo>
                    <a:cubicBezTo>
                      <a:pt x="459" y="318"/>
                      <a:pt x="246" y="597"/>
                      <a:pt x="33" y="875"/>
                    </a:cubicBezTo>
                    <a:cubicBezTo>
                      <a:pt x="0" y="924"/>
                      <a:pt x="17" y="990"/>
                      <a:pt x="66" y="1022"/>
                    </a:cubicBezTo>
                    <a:cubicBezTo>
                      <a:pt x="82" y="1039"/>
                      <a:pt x="99" y="1039"/>
                      <a:pt x="115" y="1039"/>
                    </a:cubicBezTo>
                    <a:cubicBezTo>
                      <a:pt x="148" y="1039"/>
                      <a:pt x="180" y="1039"/>
                      <a:pt x="197" y="1006"/>
                    </a:cubicBezTo>
                    <a:cubicBezTo>
                      <a:pt x="410" y="728"/>
                      <a:pt x="622" y="449"/>
                      <a:pt x="835" y="171"/>
                    </a:cubicBezTo>
                    <a:cubicBezTo>
                      <a:pt x="868" y="122"/>
                      <a:pt x="852" y="56"/>
                      <a:pt x="802" y="24"/>
                    </a:cubicBezTo>
                    <a:cubicBezTo>
                      <a:pt x="788" y="9"/>
                      <a:pt x="763" y="1"/>
                      <a:pt x="7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34"/>
              <p:cNvSpPr/>
              <p:nvPr/>
            </p:nvSpPr>
            <p:spPr>
              <a:xfrm>
                <a:off x="2694075" y="2589425"/>
                <a:ext cx="22125" cy="25825"/>
              </a:xfrm>
              <a:custGeom>
                <a:avLst/>
                <a:gdLst/>
                <a:ahLst/>
                <a:cxnLst/>
                <a:rect l="l" t="t" r="r" b="b"/>
                <a:pathLst>
                  <a:path w="885" h="1033" extrusionOk="0">
                    <a:moveTo>
                      <a:pt x="779" y="1"/>
                    </a:moveTo>
                    <a:cubicBezTo>
                      <a:pt x="744" y="1"/>
                      <a:pt x="709" y="19"/>
                      <a:pt x="688" y="51"/>
                    </a:cubicBezTo>
                    <a:cubicBezTo>
                      <a:pt x="475" y="313"/>
                      <a:pt x="262" y="591"/>
                      <a:pt x="33" y="853"/>
                    </a:cubicBezTo>
                    <a:cubicBezTo>
                      <a:pt x="0" y="902"/>
                      <a:pt x="0" y="967"/>
                      <a:pt x="49" y="1000"/>
                    </a:cubicBezTo>
                    <a:cubicBezTo>
                      <a:pt x="66" y="1016"/>
                      <a:pt x="98" y="1033"/>
                      <a:pt x="115" y="1033"/>
                    </a:cubicBezTo>
                    <a:cubicBezTo>
                      <a:pt x="148" y="1033"/>
                      <a:pt x="180" y="1016"/>
                      <a:pt x="197" y="984"/>
                    </a:cubicBezTo>
                    <a:cubicBezTo>
                      <a:pt x="426" y="722"/>
                      <a:pt x="639" y="444"/>
                      <a:pt x="851" y="165"/>
                    </a:cubicBezTo>
                    <a:cubicBezTo>
                      <a:pt x="884" y="133"/>
                      <a:pt x="884" y="67"/>
                      <a:pt x="835" y="18"/>
                    </a:cubicBezTo>
                    <a:cubicBezTo>
                      <a:pt x="818" y="6"/>
                      <a:pt x="798" y="1"/>
                      <a:pt x="7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34"/>
              <p:cNvSpPr/>
              <p:nvPr/>
            </p:nvSpPr>
            <p:spPr>
              <a:xfrm>
                <a:off x="2660525" y="2629800"/>
                <a:ext cx="22525" cy="25150"/>
              </a:xfrm>
              <a:custGeom>
                <a:avLst/>
                <a:gdLst/>
                <a:ahLst/>
                <a:cxnLst/>
                <a:rect l="l" t="t" r="r" b="b"/>
                <a:pathLst>
                  <a:path w="901" h="1006" extrusionOk="0">
                    <a:moveTo>
                      <a:pt x="792" y="1"/>
                    </a:moveTo>
                    <a:cubicBezTo>
                      <a:pt x="763" y="1"/>
                      <a:pt x="731" y="13"/>
                      <a:pt x="704" y="40"/>
                    </a:cubicBezTo>
                    <a:cubicBezTo>
                      <a:pt x="491" y="302"/>
                      <a:pt x="262" y="564"/>
                      <a:pt x="33" y="842"/>
                    </a:cubicBezTo>
                    <a:cubicBezTo>
                      <a:pt x="0" y="875"/>
                      <a:pt x="0" y="940"/>
                      <a:pt x="33" y="973"/>
                    </a:cubicBezTo>
                    <a:cubicBezTo>
                      <a:pt x="66" y="1006"/>
                      <a:pt x="82" y="1006"/>
                      <a:pt x="115" y="1006"/>
                    </a:cubicBezTo>
                    <a:cubicBezTo>
                      <a:pt x="131" y="1006"/>
                      <a:pt x="164" y="989"/>
                      <a:pt x="196" y="973"/>
                    </a:cubicBezTo>
                    <a:cubicBezTo>
                      <a:pt x="409" y="711"/>
                      <a:pt x="638" y="449"/>
                      <a:pt x="868" y="171"/>
                    </a:cubicBezTo>
                    <a:cubicBezTo>
                      <a:pt x="900" y="138"/>
                      <a:pt x="900" y="73"/>
                      <a:pt x="851" y="23"/>
                    </a:cubicBezTo>
                    <a:cubicBezTo>
                      <a:pt x="837" y="9"/>
                      <a:pt x="815" y="1"/>
                      <a:pt x="7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34"/>
              <p:cNvSpPr/>
              <p:nvPr/>
            </p:nvSpPr>
            <p:spPr>
              <a:xfrm>
                <a:off x="2625725" y="2669300"/>
                <a:ext cx="23350" cy="24525"/>
              </a:xfrm>
              <a:custGeom>
                <a:avLst/>
                <a:gdLst/>
                <a:ahLst/>
                <a:cxnLst/>
                <a:rect l="l" t="t" r="r" b="b"/>
                <a:pathLst>
                  <a:path w="934" h="981" extrusionOk="0">
                    <a:moveTo>
                      <a:pt x="813" y="0"/>
                    </a:moveTo>
                    <a:cubicBezTo>
                      <a:pt x="783" y="0"/>
                      <a:pt x="755" y="13"/>
                      <a:pt x="737" y="31"/>
                    </a:cubicBezTo>
                    <a:cubicBezTo>
                      <a:pt x="508" y="293"/>
                      <a:pt x="263" y="555"/>
                      <a:pt x="33" y="817"/>
                    </a:cubicBezTo>
                    <a:cubicBezTo>
                      <a:pt x="1" y="850"/>
                      <a:pt x="1" y="915"/>
                      <a:pt x="33" y="964"/>
                    </a:cubicBezTo>
                    <a:cubicBezTo>
                      <a:pt x="66" y="981"/>
                      <a:pt x="83" y="981"/>
                      <a:pt x="115" y="981"/>
                    </a:cubicBezTo>
                    <a:cubicBezTo>
                      <a:pt x="148" y="981"/>
                      <a:pt x="164" y="981"/>
                      <a:pt x="181" y="948"/>
                    </a:cubicBezTo>
                    <a:cubicBezTo>
                      <a:pt x="426" y="702"/>
                      <a:pt x="655" y="440"/>
                      <a:pt x="885" y="179"/>
                    </a:cubicBezTo>
                    <a:cubicBezTo>
                      <a:pt x="934" y="129"/>
                      <a:pt x="917" y="64"/>
                      <a:pt x="885" y="31"/>
                    </a:cubicBezTo>
                    <a:cubicBezTo>
                      <a:pt x="862" y="9"/>
                      <a:pt x="837" y="0"/>
                      <a:pt x="8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34"/>
              <p:cNvSpPr/>
              <p:nvPr/>
            </p:nvSpPr>
            <p:spPr>
              <a:xfrm>
                <a:off x="2590125" y="2707975"/>
                <a:ext cx="23775" cy="24325"/>
              </a:xfrm>
              <a:custGeom>
                <a:avLst/>
                <a:gdLst/>
                <a:ahLst/>
                <a:cxnLst/>
                <a:rect l="l" t="t" r="r" b="b"/>
                <a:pathLst>
                  <a:path w="951" h="973" extrusionOk="0">
                    <a:moveTo>
                      <a:pt x="829" y="0"/>
                    </a:moveTo>
                    <a:cubicBezTo>
                      <a:pt x="800" y="0"/>
                      <a:pt x="772" y="12"/>
                      <a:pt x="754" y="39"/>
                    </a:cubicBezTo>
                    <a:cubicBezTo>
                      <a:pt x="508" y="285"/>
                      <a:pt x="279" y="547"/>
                      <a:pt x="33" y="792"/>
                    </a:cubicBezTo>
                    <a:cubicBezTo>
                      <a:pt x="1" y="841"/>
                      <a:pt x="1" y="907"/>
                      <a:pt x="50" y="939"/>
                    </a:cubicBezTo>
                    <a:cubicBezTo>
                      <a:pt x="66" y="956"/>
                      <a:pt x="83" y="972"/>
                      <a:pt x="115" y="972"/>
                    </a:cubicBezTo>
                    <a:cubicBezTo>
                      <a:pt x="148" y="972"/>
                      <a:pt x="164" y="956"/>
                      <a:pt x="181" y="939"/>
                    </a:cubicBezTo>
                    <a:cubicBezTo>
                      <a:pt x="426" y="694"/>
                      <a:pt x="672" y="432"/>
                      <a:pt x="901" y="170"/>
                    </a:cubicBezTo>
                    <a:cubicBezTo>
                      <a:pt x="950" y="137"/>
                      <a:pt x="934" y="72"/>
                      <a:pt x="901" y="23"/>
                    </a:cubicBezTo>
                    <a:cubicBezTo>
                      <a:pt x="879" y="8"/>
                      <a:pt x="854" y="0"/>
                      <a:pt x="8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34"/>
              <p:cNvSpPr/>
              <p:nvPr/>
            </p:nvSpPr>
            <p:spPr>
              <a:xfrm>
                <a:off x="2553700" y="2746025"/>
                <a:ext cx="24175" cy="23925"/>
              </a:xfrm>
              <a:custGeom>
                <a:avLst/>
                <a:gdLst/>
                <a:ahLst/>
                <a:cxnLst/>
                <a:rect l="l" t="t" r="r" b="b"/>
                <a:pathLst>
                  <a:path w="967" h="957" extrusionOk="0">
                    <a:moveTo>
                      <a:pt x="858" y="0"/>
                    </a:moveTo>
                    <a:cubicBezTo>
                      <a:pt x="829" y="0"/>
                      <a:pt x="797" y="12"/>
                      <a:pt x="770" y="39"/>
                    </a:cubicBezTo>
                    <a:cubicBezTo>
                      <a:pt x="541" y="285"/>
                      <a:pt x="296" y="531"/>
                      <a:pt x="50" y="792"/>
                    </a:cubicBezTo>
                    <a:cubicBezTo>
                      <a:pt x="1" y="825"/>
                      <a:pt x="17" y="891"/>
                      <a:pt x="50" y="923"/>
                    </a:cubicBezTo>
                    <a:cubicBezTo>
                      <a:pt x="66" y="956"/>
                      <a:pt x="99" y="956"/>
                      <a:pt x="132" y="956"/>
                    </a:cubicBezTo>
                    <a:cubicBezTo>
                      <a:pt x="148" y="956"/>
                      <a:pt x="181" y="956"/>
                      <a:pt x="197" y="923"/>
                    </a:cubicBezTo>
                    <a:cubicBezTo>
                      <a:pt x="443" y="678"/>
                      <a:pt x="688" y="432"/>
                      <a:pt x="918" y="170"/>
                    </a:cubicBezTo>
                    <a:cubicBezTo>
                      <a:pt x="967" y="138"/>
                      <a:pt x="967" y="72"/>
                      <a:pt x="918" y="23"/>
                    </a:cubicBezTo>
                    <a:cubicBezTo>
                      <a:pt x="903" y="8"/>
                      <a:pt x="882" y="0"/>
                      <a:pt x="8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34"/>
              <p:cNvSpPr/>
              <p:nvPr/>
            </p:nvSpPr>
            <p:spPr>
              <a:xfrm>
                <a:off x="2517300" y="2783625"/>
                <a:ext cx="24150" cy="23975"/>
              </a:xfrm>
              <a:custGeom>
                <a:avLst/>
                <a:gdLst/>
                <a:ahLst/>
                <a:cxnLst/>
                <a:rect l="l" t="t" r="r" b="b"/>
                <a:pathLst>
                  <a:path w="966" h="959" extrusionOk="0">
                    <a:moveTo>
                      <a:pt x="851" y="0"/>
                    </a:moveTo>
                    <a:cubicBezTo>
                      <a:pt x="823" y="0"/>
                      <a:pt x="794" y="9"/>
                      <a:pt x="769" y="25"/>
                    </a:cubicBezTo>
                    <a:cubicBezTo>
                      <a:pt x="540" y="271"/>
                      <a:pt x="295" y="532"/>
                      <a:pt x="49" y="778"/>
                    </a:cubicBezTo>
                    <a:cubicBezTo>
                      <a:pt x="0" y="811"/>
                      <a:pt x="0" y="876"/>
                      <a:pt x="49" y="925"/>
                    </a:cubicBezTo>
                    <a:cubicBezTo>
                      <a:pt x="66" y="942"/>
                      <a:pt x="98" y="958"/>
                      <a:pt x="115" y="958"/>
                    </a:cubicBezTo>
                    <a:cubicBezTo>
                      <a:pt x="147" y="958"/>
                      <a:pt x="180" y="942"/>
                      <a:pt x="197" y="925"/>
                    </a:cubicBezTo>
                    <a:cubicBezTo>
                      <a:pt x="442" y="680"/>
                      <a:pt x="688" y="418"/>
                      <a:pt x="933" y="172"/>
                    </a:cubicBezTo>
                    <a:cubicBezTo>
                      <a:pt x="966" y="140"/>
                      <a:pt x="966" y="74"/>
                      <a:pt x="933" y="25"/>
                    </a:cubicBezTo>
                    <a:cubicBezTo>
                      <a:pt x="909" y="9"/>
                      <a:pt x="880" y="0"/>
                      <a:pt x="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34"/>
              <p:cNvSpPr/>
              <p:nvPr/>
            </p:nvSpPr>
            <p:spPr>
              <a:xfrm>
                <a:off x="2480875" y="2820875"/>
                <a:ext cx="24175" cy="23950"/>
              </a:xfrm>
              <a:custGeom>
                <a:avLst/>
                <a:gdLst/>
                <a:ahLst/>
                <a:cxnLst/>
                <a:rect l="l" t="t" r="r" b="b"/>
                <a:pathLst>
                  <a:path w="967" h="958" extrusionOk="0">
                    <a:moveTo>
                      <a:pt x="837" y="0"/>
                    </a:moveTo>
                    <a:cubicBezTo>
                      <a:pt x="811" y="0"/>
                      <a:pt x="786" y="8"/>
                      <a:pt x="770" y="25"/>
                    </a:cubicBezTo>
                    <a:lnTo>
                      <a:pt x="33" y="778"/>
                    </a:lnTo>
                    <a:cubicBezTo>
                      <a:pt x="0" y="810"/>
                      <a:pt x="0" y="876"/>
                      <a:pt x="33" y="925"/>
                    </a:cubicBezTo>
                    <a:cubicBezTo>
                      <a:pt x="49" y="941"/>
                      <a:pt x="82" y="958"/>
                      <a:pt x="115" y="958"/>
                    </a:cubicBezTo>
                    <a:cubicBezTo>
                      <a:pt x="131" y="958"/>
                      <a:pt x="164" y="941"/>
                      <a:pt x="180" y="925"/>
                    </a:cubicBezTo>
                    <a:lnTo>
                      <a:pt x="917" y="172"/>
                    </a:lnTo>
                    <a:cubicBezTo>
                      <a:pt x="966" y="139"/>
                      <a:pt x="950" y="74"/>
                      <a:pt x="917" y="25"/>
                    </a:cubicBezTo>
                    <a:cubicBezTo>
                      <a:pt x="892" y="8"/>
                      <a:pt x="864" y="0"/>
                      <a:pt x="8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34"/>
              <p:cNvSpPr/>
              <p:nvPr/>
            </p:nvSpPr>
            <p:spPr>
              <a:xfrm>
                <a:off x="2444050" y="2858100"/>
                <a:ext cx="24150" cy="23975"/>
              </a:xfrm>
              <a:custGeom>
                <a:avLst/>
                <a:gdLst/>
                <a:ahLst/>
                <a:cxnLst/>
                <a:rect l="l" t="t" r="r" b="b"/>
                <a:pathLst>
                  <a:path w="966" h="959" extrusionOk="0">
                    <a:moveTo>
                      <a:pt x="849" y="1"/>
                    </a:moveTo>
                    <a:cubicBezTo>
                      <a:pt x="823" y="1"/>
                      <a:pt x="794" y="9"/>
                      <a:pt x="769" y="25"/>
                    </a:cubicBezTo>
                    <a:cubicBezTo>
                      <a:pt x="524" y="271"/>
                      <a:pt x="278" y="533"/>
                      <a:pt x="49" y="778"/>
                    </a:cubicBezTo>
                    <a:cubicBezTo>
                      <a:pt x="0" y="811"/>
                      <a:pt x="0" y="876"/>
                      <a:pt x="49" y="925"/>
                    </a:cubicBezTo>
                    <a:cubicBezTo>
                      <a:pt x="66" y="942"/>
                      <a:pt x="98" y="958"/>
                      <a:pt x="115" y="958"/>
                    </a:cubicBezTo>
                    <a:cubicBezTo>
                      <a:pt x="147" y="958"/>
                      <a:pt x="164" y="942"/>
                      <a:pt x="197" y="925"/>
                    </a:cubicBezTo>
                    <a:cubicBezTo>
                      <a:pt x="442" y="680"/>
                      <a:pt x="671" y="418"/>
                      <a:pt x="917" y="172"/>
                    </a:cubicBezTo>
                    <a:cubicBezTo>
                      <a:pt x="966" y="140"/>
                      <a:pt x="966" y="74"/>
                      <a:pt x="917" y="25"/>
                    </a:cubicBezTo>
                    <a:cubicBezTo>
                      <a:pt x="900" y="9"/>
                      <a:pt x="876" y="1"/>
                      <a:pt x="8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34"/>
              <p:cNvSpPr/>
              <p:nvPr/>
            </p:nvSpPr>
            <p:spPr>
              <a:xfrm>
                <a:off x="2407625" y="2895375"/>
                <a:ext cx="24175" cy="23925"/>
              </a:xfrm>
              <a:custGeom>
                <a:avLst/>
                <a:gdLst/>
                <a:ahLst/>
                <a:cxnLst/>
                <a:rect l="l" t="t" r="r" b="b"/>
                <a:pathLst>
                  <a:path w="967" h="957" extrusionOk="0">
                    <a:moveTo>
                      <a:pt x="845" y="1"/>
                    </a:moveTo>
                    <a:cubicBezTo>
                      <a:pt x="816" y="1"/>
                      <a:pt x="788" y="13"/>
                      <a:pt x="770" y="40"/>
                    </a:cubicBezTo>
                    <a:cubicBezTo>
                      <a:pt x="524" y="286"/>
                      <a:pt x="279" y="531"/>
                      <a:pt x="49" y="793"/>
                    </a:cubicBezTo>
                    <a:cubicBezTo>
                      <a:pt x="0" y="826"/>
                      <a:pt x="0" y="891"/>
                      <a:pt x="49" y="940"/>
                    </a:cubicBezTo>
                    <a:cubicBezTo>
                      <a:pt x="66" y="957"/>
                      <a:pt x="99" y="957"/>
                      <a:pt x="115" y="957"/>
                    </a:cubicBezTo>
                    <a:cubicBezTo>
                      <a:pt x="148" y="957"/>
                      <a:pt x="164" y="957"/>
                      <a:pt x="197" y="924"/>
                    </a:cubicBezTo>
                    <a:cubicBezTo>
                      <a:pt x="442" y="678"/>
                      <a:pt x="671" y="433"/>
                      <a:pt x="917" y="171"/>
                    </a:cubicBezTo>
                    <a:cubicBezTo>
                      <a:pt x="966" y="138"/>
                      <a:pt x="950" y="73"/>
                      <a:pt x="917" y="24"/>
                    </a:cubicBezTo>
                    <a:cubicBezTo>
                      <a:pt x="895" y="9"/>
                      <a:pt x="870" y="1"/>
                      <a:pt x="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34"/>
              <p:cNvSpPr/>
              <p:nvPr/>
            </p:nvSpPr>
            <p:spPr>
              <a:xfrm>
                <a:off x="2371600" y="2933100"/>
                <a:ext cx="23775" cy="24250"/>
              </a:xfrm>
              <a:custGeom>
                <a:avLst/>
                <a:gdLst/>
                <a:ahLst/>
                <a:cxnLst/>
                <a:rect l="l" t="t" r="r" b="b"/>
                <a:pathLst>
                  <a:path w="951" h="970" extrusionOk="0">
                    <a:moveTo>
                      <a:pt x="836" y="0"/>
                    </a:moveTo>
                    <a:cubicBezTo>
                      <a:pt x="807" y="0"/>
                      <a:pt x="778" y="12"/>
                      <a:pt x="754" y="37"/>
                    </a:cubicBezTo>
                    <a:cubicBezTo>
                      <a:pt x="525" y="282"/>
                      <a:pt x="279" y="544"/>
                      <a:pt x="50" y="790"/>
                    </a:cubicBezTo>
                    <a:cubicBezTo>
                      <a:pt x="1" y="839"/>
                      <a:pt x="17" y="904"/>
                      <a:pt x="50" y="937"/>
                    </a:cubicBezTo>
                    <a:cubicBezTo>
                      <a:pt x="66" y="970"/>
                      <a:pt x="99" y="970"/>
                      <a:pt x="116" y="970"/>
                    </a:cubicBezTo>
                    <a:cubicBezTo>
                      <a:pt x="148" y="970"/>
                      <a:pt x="181" y="954"/>
                      <a:pt x="197" y="937"/>
                    </a:cubicBezTo>
                    <a:cubicBezTo>
                      <a:pt x="443" y="675"/>
                      <a:pt x="672" y="430"/>
                      <a:pt x="918" y="184"/>
                    </a:cubicBezTo>
                    <a:cubicBezTo>
                      <a:pt x="950" y="135"/>
                      <a:pt x="950" y="70"/>
                      <a:pt x="918" y="37"/>
                    </a:cubicBezTo>
                    <a:cubicBezTo>
                      <a:pt x="893" y="12"/>
                      <a:pt x="864" y="0"/>
                      <a:pt x="8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34"/>
              <p:cNvSpPr/>
              <p:nvPr/>
            </p:nvSpPr>
            <p:spPr>
              <a:xfrm>
                <a:off x="2336425" y="2971450"/>
                <a:ext cx="23350" cy="24375"/>
              </a:xfrm>
              <a:custGeom>
                <a:avLst/>
                <a:gdLst/>
                <a:ahLst/>
                <a:cxnLst/>
                <a:rect l="l" t="t" r="r" b="b"/>
                <a:pathLst>
                  <a:path w="934" h="975" extrusionOk="0">
                    <a:moveTo>
                      <a:pt x="817" y="1"/>
                    </a:moveTo>
                    <a:cubicBezTo>
                      <a:pt x="790" y="1"/>
                      <a:pt x="761" y="9"/>
                      <a:pt x="737" y="25"/>
                    </a:cubicBezTo>
                    <a:cubicBezTo>
                      <a:pt x="508" y="287"/>
                      <a:pt x="279" y="549"/>
                      <a:pt x="33" y="811"/>
                    </a:cubicBezTo>
                    <a:cubicBezTo>
                      <a:pt x="0" y="844"/>
                      <a:pt x="0" y="909"/>
                      <a:pt x="49" y="958"/>
                    </a:cubicBezTo>
                    <a:cubicBezTo>
                      <a:pt x="66" y="975"/>
                      <a:pt x="98" y="975"/>
                      <a:pt x="115" y="975"/>
                    </a:cubicBezTo>
                    <a:cubicBezTo>
                      <a:pt x="148" y="975"/>
                      <a:pt x="180" y="975"/>
                      <a:pt x="197" y="942"/>
                    </a:cubicBezTo>
                    <a:cubicBezTo>
                      <a:pt x="426" y="680"/>
                      <a:pt x="655" y="434"/>
                      <a:pt x="901" y="173"/>
                    </a:cubicBezTo>
                    <a:cubicBezTo>
                      <a:pt x="933" y="123"/>
                      <a:pt x="933" y="58"/>
                      <a:pt x="884" y="25"/>
                    </a:cubicBezTo>
                    <a:cubicBezTo>
                      <a:pt x="868" y="9"/>
                      <a:pt x="843" y="1"/>
                      <a:pt x="8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34"/>
              <p:cNvSpPr/>
              <p:nvPr/>
            </p:nvSpPr>
            <p:spPr>
              <a:xfrm>
                <a:off x="2302050" y="3010375"/>
                <a:ext cx="22925" cy="25150"/>
              </a:xfrm>
              <a:custGeom>
                <a:avLst/>
                <a:gdLst/>
                <a:ahLst/>
                <a:cxnLst/>
                <a:rect l="l" t="t" r="r" b="b"/>
                <a:pathLst>
                  <a:path w="917" h="1006" extrusionOk="0">
                    <a:moveTo>
                      <a:pt x="796" y="0"/>
                    </a:moveTo>
                    <a:cubicBezTo>
                      <a:pt x="767" y="0"/>
                      <a:pt x="739" y="13"/>
                      <a:pt x="721" y="40"/>
                    </a:cubicBezTo>
                    <a:cubicBezTo>
                      <a:pt x="491" y="301"/>
                      <a:pt x="262" y="563"/>
                      <a:pt x="33" y="825"/>
                    </a:cubicBezTo>
                    <a:cubicBezTo>
                      <a:pt x="0" y="874"/>
                      <a:pt x="0" y="940"/>
                      <a:pt x="49" y="973"/>
                    </a:cubicBezTo>
                    <a:cubicBezTo>
                      <a:pt x="66" y="989"/>
                      <a:pt x="99" y="1005"/>
                      <a:pt x="115" y="1005"/>
                    </a:cubicBezTo>
                    <a:cubicBezTo>
                      <a:pt x="148" y="1005"/>
                      <a:pt x="180" y="989"/>
                      <a:pt x="197" y="956"/>
                    </a:cubicBezTo>
                    <a:cubicBezTo>
                      <a:pt x="426" y="694"/>
                      <a:pt x="655" y="432"/>
                      <a:pt x="884" y="171"/>
                    </a:cubicBezTo>
                    <a:cubicBezTo>
                      <a:pt x="917" y="121"/>
                      <a:pt x="917" y="56"/>
                      <a:pt x="868" y="23"/>
                    </a:cubicBezTo>
                    <a:cubicBezTo>
                      <a:pt x="846" y="8"/>
                      <a:pt x="820" y="0"/>
                      <a:pt x="7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92" name="Google Shape;4392;p34"/>
            <p:cNvGrpSpPr/>
            <p:nvPr/>
          </p:nvGrpSpPr>
          <p:grpSpPr>
            <a:xfrm flipH="1">
              <a:off x="8034812" y="394279"/>
              <a:ext cx="855675" cy="717803"/>
              <a:chOff x="2958425" y="1973975"/>
              <a:chExt cx="398600" cy="334375"/>
            </a:xfrm>
          </p:grpSpPr>
          <p:sp>
            <p:nvSpPr>
              <p:cNvPr id="4393" name="Google Shape;4393;p34"/>
              <p:cNvSpPr/>
              <p:nvPr/>
            </p:nvSpPr>
            <p:spPr>
              <a:xfrm>
                <a:off x="2961275" y="1976450"/>
                <a:ext cx="392875" cy="329025"/>
              </a:xfrm>
              <a:custGeom>
                <a:avLst/>
                <a:gdLst/>
                <a:ahLst/>
                <a:cxnLst/>
                <a:rect l="l" t="t" r="r" b="b"/>
                <a:pathLst>
                  <a:path w="15715" h="13161" extrusionOk="0">
                    <a:moveTo>
                      <a:pt x="15715" y="1"/>
                    </a:moveTo>
                    <a:lnTo>
                      <a:pt x="1" y="1965"/>
                    </a:lnTo>
                    <a:lnTo>
                      <a:pt x="4682" y="4633"/>
                    </a:lnTo>
                    <a:lnTo>
                      <a:pt x="2063" y="7317"/>
                    </a:lnTo>
                    <a:lnTo>
                      <a:pt x="6188" y="7563"/>
                    </a:lnTo>
                    <a:lnTo>
                      <a:pt x="6188" y="13161"/>
                    </a:lnTo>
                    <a:lnTo>
                      <a:pt x="1571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34"/>
              <p:cNvSpPr/>
              <p:nvPr/>
            </p:nvSpPr>
            <p:spPr>
              <a:xfrm>
                <a:off x="2958425" y="1973975"/>
                <a:ext cx="398600" cy="334375"/>
              </a:xfrm>
              <a:custGeom>
                <a:avLst/>
                <a:gdLst/>
                <a:ahLst/>
                <a:cxnLst/>
                <a:rect l="l" t="t" r="r" b="b"/>
                <a:pathLst>
                  <a:path w="15944" h="13375" extrusionOk="0">
                    <a:moveTo>
                      <a:pt x="15819" y="1"/>
                    </a:moveTo>
                    <a:cubicBezTo>
                      <a:pt x="15800" y="1"/>
                      <a:pt x="15780" y="6"/>
                      <a:pt x="15763" y="18"/>
                    </a:cubicBezTo>
                    <a:lnTo>
                      <a:pt x="6138" y="5452"/>
                    </a:lnTo>
                    <a:lnTo>
                      <a:pt x="164" y="1966"/>
                    </a:lnTo>
                    <a:cubicBezTo>
                      <a:pt x="147" y="1954"/>
                      <a:pt x="129" y="1949"/>
                      <a:pt x="113" y="1949"/>
                    </a:cubicBezTo>
                    <a:cubicBezTo>
                      <a:pt x="82" y="1949"/>
                      <a:pt x="54" y="1967"/>
                      <a:pt x="33" y="1998"/>
                    </a:cubicBezTo>
                    <a:cubicBezTo>
                      <a:pt x="0" y="2047"/>
                      <a:pt x="17" y="2113"/>
                      <a:pt x="66" y="2146"/>
                    </a:cubicBezTo>
                    <a:lnTo>
                      <a:pt x="6089" y="5665"/>
                    </a:lnTo>
                    <a:cubicBezTo>
                      <a:pt x="6106" y="5673"/>
                      <a:pt x="6122" y="5677"/>
                      <a:pt x="6138" y="5677"/>
                    </a:cubicBezTo>
                    <a:cubicBezTo>
                      <a:pt x="6155" y="5677"/>
                      <a:pt x="6171" y="5673"/>
                      <a:pt x="6188" y="5665"/>
                    </a:cubicBezTo>
                    <a:lnTo>
                      <a:pt x="12457" y="2129"/>
                    </a:lnTo>
                    <a:lnTo>
                      <a:pt x="6417" y="5976"/>
                    </a:lnTo>
                    <a:cubicBezTo>
                      <a:pt x="6384" y="5992"/>
                      <a:pt x="6368" y="6025"/>
                      <a:pt x="6368" y="6058"/>
                    </a:cubicBezTo>
                    <a:lnTo>
                      <a:pt x="6188" y="13260"/>
                    </a:lnTo>
                    <a:cubicBezTo>
                      <a:pt x="6188" y="13325"/>
                      <a:pt x="6237" y="13374"/>
                      <a:pt x="6286" y="13374"/>
                    </a:cubicBezTo>
                    <a:lnTo>
                      <a:pt x="6302" y="13374"/>
                    </a:lnTo>
                    <a:cubicBezTo>
                      <a:pt x="6351" y="13374"/>
                      <a:pt x="6400" y="13325"/>
                      <a:pt x="6400" y="13260"/>
                    </a:cubicBezTo>
                    <a:lnTo>
                      <a:pt x="6580" y="6123"/>
                    </a:lnTo>
                    <a:lnTo>
                      <a:pt x="15878" y="198"/>
                    </a:lnTo>
                    <a:cubicBezTo>
                      <a:pt x="15927" y="165"/>
                      <a:pt x="15943" y="100"/>
                      <a:pt x="15910" y="50"/>
                    </a:cubicBezTo>
                    <a:cubicBezTo>
                      <a:pt x="15889" y="19"/>
                      <a:pt x="15854" y="1"/>
                      <a:pt x="158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395" name="Google Shape;4395;p34"/>
          <p:cNvSpPr/>
          <p:nvPr/>
        </p:nvSpPr>
        <p:spPr>
          <a:xfrm rot="10800000" flipH="1">
            <a:off x="8713860" y="813495"/>
            <a:ext cx="236927" cy="235676"/>
          </a:xfrm>
          <a:custGeom>
            <a:avLst/>
            <a:gdLst/>
            <a:ahLst/>
            <a:cxnLst/>
            <a:rect l="l" t="t" r="r" b="b"/>
            <a:pathLst>
              <a:path w="8201" h="8157" extrusionOk="0">
                <a:moveTo>
                  <a:pt x="4234" y="1"/>
                </a:moveTo>
                <a:cubicBezTo>
                  <a:pt x="4191" y="1"/>
                  <a:pt x="4149" y="21"/>
                  <a:pt x="4125" y="60"/>
                </a:cubicBezTo>
                <a:lnTo>
                  <a:pt x="3356" y="1353"/>
                </a:lnTo>
                <a:cubicBezTo>
                  <a:pt x="2898" y="2122"/>
                  <a:pt x="2243" y="2744"/>
                  <a:pt x="1441" y="3137"/>
                </a:cubicBezTo>
                <a:lnTo>
                  <a:pt x="99" y="3825"/>
                </a:lnTo>
                <a:cubicBezTo>
                  <a:pt x="0" y="3874"/>
                  <a:pt x="0" y="4005"/>
                  <a:pt x="82" y="4054"/>
                </a:cubicBezTo>
                <a:lnTo>
                  <a:pt x="1392" y="4823"/>
                </a:lnTo>
                <a:cubicBezTo>
                  <a:pt x="2145" y="5282"/>
                  <a:pt x="2767" y="5936"/>
                  <a:pt x="3176" y="6738"/>
                </a:cubicBezTo>
                <a:lnTo>
                  <a:pt x="3847" y="8081"/>
                </a:lnTo>
                <a:cubicBezTo>
                  <a:pt x="3873" y="8132"/>
                  <a:pt x="3921" y="8156"/>
                  <a:pt x="3968" y="8156"/>
                </a:cubicBezTo>
                <a:cubicBezTo>
                  <a:pt x="4011" y="8156"/>
                  <a:pt x="4053" y="8136"/>
                  <a:pt x="4076" y="8097"/>
                </a:cubicBezTo>
                <a:lnTo>
                  <a:pt x="4845" y="6787"/>
                </a:lnTo>
                <a:cubicBezTo>
                  <a:pt x="5304" y="6018"/>
                  <a:pt x="5958" y="5413"/>
                  <a:pt x="6761" y="5003"/>
                </a:cubicBezTo>
                <a:lnTo>
                  <a:pt x="8103" y="4332"/>
                </a:lnTo>
                <a:cubicBezTo>
                  <a:pt x="8201" y="4283"/>
                  <a:pt x="8201" y="4152"/>
                  <a:pt x="8119" y="4087"/>
                </a:cubicBezTo>
                <a:lnTo>
                  <a:pt x="6810" y="3334"/>
                </a:lnTo>
                <a:cubicBezTo>
                  <a:pt x="6057" y="2875"/>
                  <a:pt x="5435" y="2204"/>
                  <a:pt x="5025" y="1419"/>
                </a:cubicBezTo>
                <a:lnTo>
                  <a:pt x="4354" y="76"/>
                </a:lnTo>
                <a:cubicBezTo>
                  <a:pt x="4329" y="25"/>
                  <a:pt x="4281" y="1"/>
                  <a:pt x="42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96" name="Google Shape;4396;p34"/>
          <p:cNvGrpSpPr/>
          <p:nvPr/>
        </p:nvGrpSpPr>
        <p:grpSpPr>
          <a:xfrm rot="-10052584">
            <a:off x="8931191" y="2041557"/>
            <a:ext cx="423245" cy="1440277"/>
            <a:chOff x="2869625" y="946450"/>
            <a:chExt cx="52800" cy="179675"/>
          </a:xfrm>
        </p:grpSpPr>
        <p:sp>
          <p:nvSpPr>
            <p:cNvPr id="4397" name="Google Shape;4397;p34"/>
            <p:cNvSpPr/>
            <p:nvPr/>
          </p:nvSpPr>
          <p:spPr>
            <a:xfrm>
              <a:off x="2869625" y="971425"/>
              <a:ext cx="52800" cy="154700"/>
            </a:xfrm>
            <a:custGeom>
              <a:avLst/>
              <a:gdLst/>
              <a:ahLst/>
              <a:cxnLst/>
              <a:rect l="l" t="t" r="r" b="b"/>
              <a:pathLst>
                <a:path w="2112" h="6188" extrusionOk="0">
                  <a:moveTo>
                    <a:pt x="1572" y="50"/>
                  </a:moveTo>
                  <a:lnTo>
                    <a:pt x="2063" y="6024"/>
                  </a:lnTo>
                  <a:lnTo>
                    <a:pt x="557" y="6139"/>
                  </a:lnTo>
                  <a:lnTo>
                    <a:pt x="49" y="180"/>
                  </a:lnTo>
                  <a:lnTo>
                    <a:pt x="1572" y="50"/>
                  </a:lnTo>
                  <a:close/>
                  <a:moveTo>
                    <a:pt x="1604" y="0"/>
                  </a:moveTo>
                  <a:lnTo>
                    <a:pt x="0" y="148"/>
                  </a:lnTo>
                  <a:lnTo>
                    <a:pt x="508" y="6188"/>
                  </a:lnTo>
                  <a:lnTo>
                    <a:pt x="2112" y="6057"/>
                  </a:lnTo>
                  <a:lnTo>
                    <a:pt x="16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34"/>
            <p:cNvSpPr/>
            <p:nvPr/>
          </p:nvSpPr>
          <p:spPr>
            <a:xfrm>
              <a:off x="2869625" y="946450"/>
              <a:ext cx="40125" cy="29500"/>
            </a:xfrm>
            <a:custGeom>
              <a:avLst/>
              <a:gdLst/>
              <a:ahLst/>
              <a:cxnLst/>
              <a:rect l="l" t="t" r="r" b="b"/>
              <a:pathLst>
                <a:path w="1605" h="1180" extrusionOk="0">
                  <a:moveTo>
                    <a:pt x="737" y="1"/>
                  </a:moveTo>
                  <a:lnTo>
                    <a:pt x="0" y="1147"/>
                  </a:lnTo>
                  <a:lnTo>
                    <a:pt x="33" y="1179"/>
                  </a:lnTo>
                  <a:lnTo>
                    <a:pt x="737" y="66"/>
                  </a:lnTo>
                  <a:lnTo>
                    <a:pt x="1572" y="1049"/>
                  </a:lnTo>
                  <a:lnTo>
                    <a:pt x="1604" y="1016"/>
                  </a:lnTo>
                  <a:lnTo>
                    <a:pt x="7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34"/>
            <p:cNvSpPr/>
            <p:nvPr/>
          </p:nvSpPr>
          <p:spPr>
            <a:xfrm>
              <a:off x="2881900" y="1103200"/>
              <a:ext cx="38500" cy="4100"/>
            </a:xfrm>
            <a:custGeom>
              <a:avLst/>
              <a:gdLst/>
              <a:ahLst/>
              <a:cxnLst/>
              <a:rect l="l" t="t" r="r" b="b"/>
              <a:pathLst>
                <a:path w="1540" h="164" extrusionOk="0">
                  <a:moveTo>
                    <a:pt x="1539" y="0"/>
                  </a:moveTo>
                  <a:lnTo>
                    <a:pt x="0" y="131"/>
                  </a:lnTo>
                  <a:lnTo>
                    <a:pt x="0" y="164"/>
                  </a:lnTo>
                  <a:lnTo>
                    <a:pt x="1539" y="33"/>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34"/>
            <p:cNvSpPr/>
            <p:nvPr/>
          </p:nvSpPr>
          <p:spPr>
            <a:xfrm>
              <a:off x="2882300" y="1106875"/>
              <a:ext cx="38500" cy="4525"/>
            </a:xfrm>
            <a:custGeom>
              <a:avLst/>
              <a:gdLst/>
              <a:ahLst/>
              <a:cxnLst/>
              <a:rect l="l" t="t" r="r" b="b"/>
              <a:pathLst>
                <a:path w="1540" h="181" extrusionOk="0">
                  <a:moveTo>
                    <a:pt x="1539" y="0"/>
                  </a:moveTo>
                  <a:lnTo>
                    <a:pt x="1" y="131"/>
                  </a:lnTo>
                  <a:lnTo>
                    <a:pt x="1" y="180"/>
                  </a:lnTo>
                  <a:lnTo>
                    <a:pt x="1539" y="50"/>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34"/>
            <p:cNvSpPr/>
            <p:nvPr/>
          </p:nvSpPr>
          <p:spPr>
            <a:xfrm>
              <a:off x="2881900" y="947275"/>
              <a:ext cx="13125" cy="9850"/>
            </a:xfrm>
            <a:custGeom>
              <a:avLst/>
              <a:gdLst/>
              <a:ahLst/>
              <a:cxnLst/>
              <a:rect l="l" t="t" r="r" b="b"/>
              <a:pathLst>
                <a:path w="525" h="394" extrusionOk="0">
                  <a:moveTo>
                    <a:pt x="246" y="1"/>
                  </a:moveTo>
                  <a:lnTo>
                    <a:pt x="0" y="394"/>
                  </a:lnTo>
                  <a:lnTo>
                    <a:pt x="524" y="328"/>
                  </a:lnTo>
                  <a:lnTo>
                    <a:pt x="2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34"/>
            <p:cNvSpPr/>
            <p:nvPr/>
          </p:nvSpPr>
          <p:spPr>
            <a:xfrm>
              <a:off x="2878625" y="975100"/>
              <a:ext cx="11900" cy="130975"/>
            </a:xfrm>
            <a:custGeom>
              <a:avLst/>
              <a:gdLst/>
              <a:ahLst/>
              <a:cxnLst/>
              <a:rect l="l" t="t" r="r" b="b"/>
              <a:pathLst>
                <a:path w="476" h="5239" extrusionOk="0">
                  <a:moveTo>
                    <a:pt x="0" y="1"/>
                  </a:moveTo>
                  <a:lnTo>
                    <a:pt x="442" y="5239"/>
                  </a:lnTo>
                  <a:lnTo>
                    <a:pt x="475" y="5222"/>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34"/>
            <p:cNvSpPr/>
            <p:nvPr/>
          </p:nvSpPr>
          <p:spPr>
            <a:xfrm>
              <a:off x="2888850" y="973875"/>
              <a:ext cx="11900" cy="131375"/>
            </a:xfrm>
            <a:custGeom>
              <a:avLst/>
              <a:gdLst/>
              <a:ahLst/>
              <a:cxnLst/>
              <a:rect l="l" t="t" r="r" b="b"/>
              <a:pathLst>
                <a:path w="476" h="5255" extrusionOk="0">
                  <a:moveTo>
                    <a:pt x="33" y="1"/>
                  </a:moveTo>
                  <a:lnTo>
                    <a:pt x="1" y="17"/>
                  </a:lnTo>
                  <a:lnTo>
                    <a:pt x="443" y="5255"/>
                  </a:lnTo>
                  <a:lnTo>
                    <a:pt x="475" y="5239"/>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34"/>
            <p:cNvSpPr/>
            <p:nvPr/>
          </p:nvSpPr>
          <p:spPr>
            <a:xfrm>
              <a:off x="2898675" y="973050"/>
              <a:ext cx="12300" cy="131400"/>
            </a:xfrm>
            <a:custGeom>
              <a:avLst/>
              <a:gdLst/>
              <a:ahLst/>
              <a:cxnLst/>
              <a:rect l="l" t="t" r="r" b="b"/>
              <a:pathLst>
                <a:path w="492" h="5256" extrusionOk="0">
                  <a:moveTo>
                    <a:pt x="50" y="1"/>
                  </a:moveTo>
                  <a:lnTo>
                    <a:pt x="1" y="17"/>
                  </a:lnTo>
                  <a:lnTo>
                    <a:pt x="442" y="5255"/>
                  </a:lnTo>
                  <a:lnTo>
                    <a:pt x="492" y="5239"/>
                  </a:lnTo>
                  <a:lnTo>
                    <a:pt x="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05" name="Google Shape;4405;p34"/>
          <p:cNvSpPr/>
          <p:nvPr/>
        </p:nvSpPr>
        <p:spPr>
          <a:xfrm>
            <a:off x="838100" y="-267525"/>
            <a:ext cx="503383" cy="577653"/>
          </a:xfrm>
          <a:custGeom>
            <a:avLst/>
            <a:gdLst/>
            <a:ahLst/>
            <a:cxnLst/>
            <a:rect l="l" t="t" r="r" b="b"/>
            <a:pathLst>
              <a:path w="3111" h="3570" extrusionOk="0">
                <a:moveTo>
                  <a:pt x="2342" y="1"/>
                </a:moveTo>
                <a:lnTo>
                  <a:pt x="1" y="1572"/>
                </a:lnTo>
                <a:lnTo>
                  <a:pt x="3111" y="3569"/>
                </a:lnTo>
                <a:lnTo>
                  <a:pt x="234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06" name="Google Shape;4406;p34"/>
          <p:cNvGrpSpPr/>
          <p:nvPr/>
        </p:nvGrpSpPr>
        <p:grpSpPr>
          <a:xfrm rot="-254262">
            <a:off x="9505" y="389515"/>
            <a:ext cx="741969" cy="1018190"/>
            <a:chOff x="4757725" y="2390975"/>
            <a:chExt cx="509075" cy="698550"/>
          </a:xfrm>
        </p:grpSpPr>
        <p:sp>
          <p:nvSpPr>
            <p:cNvPr id="4407" name="Google Shape;4407;p34"/>
            <p:cNvSpPr/>
            <p:nvPr/>
          </p:nvSpPr>
          <p:spPr>
            <a:xfrm>
              <a:off x="4757725" y="2390975"/>
              <a:ext cx="509075" cy="698550"/>
            </a:xfrm>
            <a:custGeom>
              <a:avLst/>
              <a:gdLst/>
              <a:ahLst/>
              <a:cxnLst/>
              <a:rect l="l" t="t" r="r" b="b"/>
              <a:pathLst>
                <a:path w="20363" h="27942" extrusionOk="0">
                  <a:moveTo>
                    <a:pt x="17465" y="1"/>
                  </a:moveTo>
                  <a:cubicBezTo>
                    <a:pt x="17105" y="1"/>
                    <a:pt x="16745" y="83"/>
                    <a:pt x="16418" y="230"/>
                  </a:cubicBezTo>
                  <a:lnTo>
                    <a:pt x="11606" y="2456"/>
                  </a:lnTo>
                  <a:cubicBezTo>
                    <a:pt x="11164" y="2653"/>
                    <a:pt x="10820" y="2996"/>
                    <a:pt x="10591" y="3406"/>
                  </a:cubicBezTo>
                  <a:lnTo>
                    <a:pt x="573" y="21231"/>
                  </a:lnTo>
                  <a:cubicBezTo>
                    <a:pt x="0" y="22246"/>
                    <a:pt x="328" y="23522"/>
                    <a:pt x="1310" y="24144"/>
                  </a:cubicBezTo>
                  <a:lnTo>
                    <a:pt x="6810" y="27615"/>
                  </a:lnTo>
                  <a:cubicBezTo>
                    <a:pt x="7153" y="27827"/>
                    <a:pt x="7563" y="27942"/>
                    <a:pt x="7972" y="27942"/>
                  </a:cubicBezTo>
                  <a:cubicBezTo>
                    <a:pt x="8152" y="27942"/>
                    <a:pt x="8332" y="27926"/>
                    <a:pt x="8512" y="27876"/>
                  </a:cubicBezTo>
                  <a:cubicBezTo>
                    <a:pt x="9085" y="27729"/>
                    <a:pt x="9576" y="27353"/>
                    <a:pt x="9870" y="26829"/>
                  </a:cubicBezTo>
                  <a:lnTo>
                    <a:pt x="20084" y="8693"/>
                  </a:lnTo>
                  <a:cubicBezTo>
                    <a:pt x="20248" y="8398"/>
                    <a:pt x="20330" y="8071"/>
                    <a:pt x="20363" y="7760"/>
                  </a:cubicBezTo>
                  <a:cubicBezTo>
                    <a:pt x="20363" y="7645"/>
                    <a:pt x="20363" y="7530"/>
                    <a:pt x="20346" y="7416"/>
                  </a:cubicBezTo>
                  <a:cubicBezTo>
                    <a:pt x="20330" y="7269"/>
                    <a:pt x="20215" y="5763"/>
                    <a:pt x="20101" y="4339"/>
                  </a:cubicBezTo>
                  <a:lnTo>
                    <a:pt x="19953" y="2292"/>
                  </a:lnTo>
                  <a:cubicBezTo>
                    <a:pt x="19855" y="1016"/>
                    <a:pt x="18759" y="1"/>
                    <a:pt x="17465" y="1"/>
                  </a:cubicBezTo>
                  <a:close/>
                </a:path>
              </a:pathLst>
            </a:custGeom>
            <a:solidFill>
              <a:schemeClr val="accent1"/>
            </a:solidFill>
            <a:ln>
              <a:noFill/>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34"/>
            <p:cNvSpPr/>
            <p:nvPr/>
          </p:nvSpPr>
          <p:spPr>
            <a:xfrm>
              <a:off x="4819500" y="2501875"/>
              <a:ext cx="392475" cy="533225"/>
            </a:xfrm>
            <a:custGeom>
              <a:avLst/>
              <a:gdLst/>
              <a:ahLst/>
              <a:cxnLst/>
              <a:rect l="l" t="t" r="r" b="b"/>
              <a:pathLst>
                <a:path w="15699" h="21329" extrusionOk="0">
                  <a:moveTo>
                    <a:pt x="10051" y="1"/>
                  </a:moveTo>
                  <a:lnTo>
                    <a:pt x="9413" y="1130"/>
                  </a:lnTo>
                  <a:lnTo>
                    <a:pt x="8856" y="2129"/>
                  </a:lnTo>
                  <a:lnTo>
                    <a:pt x="8693" y="2423"/>
                  </a:lnTo>
                  <a:lnTo>
                    <a:pt x="3455" y="11721"/>
                  </a:lnTo>
                  <a:lnTo>
                    <a:pt x="3291" y="11999"/>
                  </a:lnTo>
                  <a:lnTo>
                    <a:pt x="2587" y="13276"/>
                  </a:lnTo>
                  <a:lnTo>
                    <a:pt x="1" y="17859"/>
                  </a:lnTo>
                  <a:lnTo>
                    <a:pt x="5501" y="21329"/>
                  </a:lnTo>
                  <a:lnTo>
                    <a:pt x="8365" y="16238"/>
                  </a:lnTo>
                  <a:lnTo>
                    <a:pt x="9135" y="14863"/>
                  </a:lnTo>
                  <a:lnTo>
                    <a:pt x="9298" y="14569"/>
                  </a:lnTo>
                  <a:lnTo>
                    <a:pt x="14520" y="5288"/>
                  </a:lnTo>
                  <a:lnTo>
                    <a:pt x="14683" y="4993"/>
                  </a:lnTo>
                  <a:lnTo>
                    <a:pt x="15240" y="3995"/>
                  </a:lnTo>
                  <a:lnTo>
                    <a:pt x="15698" y="3176"/>
                  </a:lnTo>
                  <a:lnTo>
                    <a:pt x="10182" y="83"/>
                  </a:lnTo>
                  <a:cubicBezTo>
                    <a:pt x="10166" y="66"/>
                    <a:pt x="10149" y="66"/>
                    <a:pt x="10149" y="50"/>
                  </a:cubicBezTo>
                  <a:cubicBezTo>
                    <a:pt x="10133" y="50"/>
                    <a:pt x="10117" y="33"/>
                    <a:pt x="10100" y="33"/>
                  </a:cubicBezTo>
                  <a:cubicBezTo>
                    <a:pt x="10100" y="17"/>
                    <a:pt x="10084" y="17"/>
                    <a:pt x="10068" y="17"/>
                  </a:cubicBezTo>
                  <a:cubicBezTo>
                    <a:pt x="10051" y="1"/>
                    <a:pt x="10051" y="1"/>
                    <a:pt x="10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34"/>
            <p:cNvSpPr/>
            <p:nvPr/>
          </p:nvSpPr>
          <p:spPr>
            <a:xfrm>
              <a:off x="5070775" y="2445450"/>
              <a:ext cx="141200" cy="135875"/>
            </a:xfrm>
            <a:custGeom>
              <a:avLst/>
              <a:gdLst/>
              <a:ahLst/>
              <a:cxnLst/>
              <a:rect l="l" t="t" r="r" b="b"/>
              <a:pathLst>
                <a:path w="5648" h="5435" extrusionOk="0">
                  <a:moveTo>
                    <a:pt x="4943" y="1"/>
                  </a:moveTo>
                  <a:cubicBezTo>
                    <a:pt x="4899" y="1"/>
                    <a:pt x="4855" y="10"/>
                    <a:pt x="4812" y="32"/>
                  </a:cubicBezTo>
                  <a:lnTo>
                    <a:pt x="3241" y="752"/>
                  </a:lnTo>
                  <a:lnTo>
                    <a:pt x="0" y="2258"/>
                  </a:lnTo>
                  <a:cubicBezTo>
                    <a:pt x="0" y="2258"/>
                    <a:pt x="5524" y="5435"/>
                    <a:pt x="5645" y="5435"/>
                  </a:cubicBezTo>
                  <a:cubicBezTo>
                    <a:pt x="5647" y="5435"/>
                    <a:pt x="5647" y="5434"/>
                    <a:pt x="5647" y="5433"/>
                  </a:cubicBezTo>
                  <a:cubicBezTo>
                    <a:pt x="5647" y="5401"/>
                    <a:pt x="5533" y="3813"/>
                    <a:pt x="5418" y="2340"/>
                  </a:cubicBezTo>
                  <a:cubicBezTo>
                    <a:pt x="5353" y="1538"/>
                    <a:pt x="5287" y="752"/>
                    <a:pt x="5254" y="294"/>
                  </a:cubicBezTo>
                  <a:cubicBezTo>
                    <a:pt x="5242" y="127"/>
                    <a:pt x="5098" y="1"/>
                    <a:pt x="49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34"/>
            <p:cNvSpPr/>
            <p:nvPr/>
          </p:nvSpPr>
          <p:spPr>
            <a:xfrm>
              <a:off x="4884175" y="2530125"/>
              <a:ext cx="316325" cy="377725"/>
            </a:xfrm>
            <a:custGeom>
              <a:avLst/>
              <a:gdLst/>
              <a:ahLst/>
              <a:cxnLst/>
              <a:rect l="l" t="t" r="r" b="b"/>
              <a:pathLst>
                <a:path w="12653" h="15109" extrusionOk="0">
                  <a:moveTo>
                    <a:pt x="6826" y="0"/>
                  </a:moveTo>
                  <a:lnTo>
                    <a:pt x="6269" y="999"/>
                  </a:lnTo>
                  <a:lnTo>
                    <a:pt x="6106" y="1293"/>
                  </a:lnTo>
                  <a:lnTo>
                    <a:pt x="868" y="10591"/>
                  </a:lnTo>
                  <a:lnTo>
                    <a:pt x="704" y="10869"/>
                  </a:lnTo>
                  <a:lnTo>
                    <a:pt x="0" y="12146"/>
                  </a:lnTo>
                  <a:lnTo>
                    <a:pt x="5778" y="15108"/>
                  </a:lnTo>
                  <a:lnTo>
                    <a:pt x="6548" y="13733"/>
                  </a:lnTo>
                  <a:lnTo>
                    <a:pt x="6711" y="13439"/>
                  </a:lnTo>
                  <a:lnTo>
                    <a:pt x="11933" y="4158"/>
                  </a:lnTo>
                  <a:lnTo>
                    <a:pt x="12096" y="3863"/>
                  </a:lnTo>
                  <a:lnTo>
                    <a:pt x="12653" y="2865"/>
                  </a:lnTo>
                  <a:lnTo>
                    <a:pt x="68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34"/>
            <p:cNvSpPr/>
            <p:nvPr/>
          </p:nvSpPr>
          <p:spPr>
            <a:xfrm>
              <a:off x="4983600" y="2629725"/>
              <a:ext cx="129350" cy="178000"/>
            </a:xfrm>
            <a:custGeom>
              <a:avLst/>
              <a:gdLst/>
              <a:ahLst/>
              <a:cxnLst/>
              <a:rect l="l" t="t" r="r" b="b"/>
              <a:pathLst>
                <a:path w="5174" h="7120" extrusionOk="0">
                  <a:moveTo>
                    <a:pt x="3502" y="331"/>
                  </a:moveTo>
                  <a:cubicBezTo>
                    <a:pt x="3541" y="331"/>
                    <a:pt x="3579" y="333"/>
                    <a:pt x="3618" y="337"/>
                  </a:cubicBezTo>
                  <a:cubicBezTo>
                    <a:pt x="3749" y="337"/>
                    <a:pt x="3880" y="387"/>
                    <a:pt x="3995" y="436"/>
                  </a:cubicBezTo>
                  <a:cubicBezTo>
                    <a:pt x="4567" y="714"/>
                    <a:pt x="4797" y="1385"/>
                    <a:pt x="4535" y="1942"/>
                  </a:cubicBezTo>
                  <a:lnTo>
                    <a:pt x="2521" y="6148"/>
                  </a:lnTo>
                  <a:cubicBezTo>
                    <a:pt x="2390" y="6427"/>
                    <a:pt x="2161" y="6623"/>
                    <a:pt x="1867" y="6721"/>
                  </a:cubicBezTo>
                  <a:cubicBezTo>
                    <a:pt x="1754" y="6771"/>
                    <a:pt x="1632" y="6793"/>
                    <a:pt x="1508" y="6793"/>
                  </a:cubicBezTo>
                  <a:cubicBezTo>
                    <a:pt x="1469" y="6793"/>
                    <a:pt x="1431" y="6791"/>
                    <a:pt x="1392" y="6787"/>
                  </a:cubicBezTo>
                  <a:cubicBezTo>
                    <a:pt x="1261" y="6770"/>
                    <a:pt x="1130" y="6738"/>
                    <a:pt x="1016" y="6688"/>
                  </a:cubicBezTo>
                  <a:cubicBezTo>
                    <a:pt x="737" y="6558"/>
                    <a:pt x="541" y="6328"/>
                    <a:pt x="443" y="6050"/>
                  </a:cubicBezTo>
                  <a:cubicBezTo>
                    <a:pt x="344" y="5755"/>
                    <a:pt x="361" y="5461"/>
                    <a:pt x="492" y="5183"/>
                  </a:cubicBezTo>
                  <a:lnTo>
                    <a:pt x="2505" y="976"/>
                  </a:lnTo>
                  <a:cubicBezTo>
                    <a:pt x="2685" y="571"/>
                    <a:pt x="3084" y="331"/>
                    <a:pt x="3502" y="331"/>
                  </a:cubicBezTo>
                  <a:close/>
                  <a:moveTo>
                    <a:pt x="3524" y="1"/>
                  </a:moveTo>
                  <a:cubicBezTo>
                    <a:pt x="2981" y="1"/>
                    <a:pt x="2459" y="308"/>
                    <a:pt x="2210" y="829"/>
                  </a:cubicBezTo>
                  <a:lnTo>
                    <a:pt x="181" y="5035"/>
                  </a:lnTo>
                  <a:cubicBezTo>
                    <a:pt x="17" y="5395"/>
                    <a:pt x="1" y="5788"/>
                    <a:pt x="132" y="6148"/>
                  </a:cubicBezTo>
                  <a:cubicBezTo>
                    <a:pt x="263" y="6525"/>
                    <a:pt x="524" y="6819"/>
                    <a:pt x="868" y="6983"/>
                  </a:cubicBezTo>
                  <a:cubicBezTo>
                    <a:pt x="1032" y="7065"/>
                    <a:pt x="1196" y="7098"/>
                    <a:pt x="1376" y="7114"/>
                  </a:cubicBezTo>
                  <a:cubicBezTo>
                    <a:pt x="1420" y="7118"/>
                    <a:pt x="1465" y="7120"/>
                    <a:pt x="1510" y="7120"/>
                  </a:cubicBezTo>
                  <a:cubicBezTo>
                    <a:pt x="1667" y="7120"/>
                    <a:pt x="1829" y="7096"/>
                    <a:pt x="1981" y="7032"/>
                  </a:cubicBezTo>
                  <a:cubicBezTo>
                    <a:pt x="2358" y="6918"/>
                    <a:pt x="2652" y="6639"/>
                    <a:pt x="2816" y="6296"/>
                  </a:cubicBezTo>
                  <a:lnTo>
                    <a:pt x="4829" y="2089"/>
                  </a:lnTo>
                  <a:cubicBezTo>
                    <a:pt x="5173" y="1352"/>
                    <a:pt x="4862" y="485"/>
                    <a:pt x="4142" y="141"/>
                  </a:cubicBezTo>
                  <a:cubicBezTo>
                    <a:pt x="3942" y="46"/>
                    <a:pt x="3732" y="1"/>
                    <a:pt x="35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34"/>
            <p:cNvSpPr/>
            <p:nvPr/>
          </p:nvSpPr>
          <p:spPr>
            <a:xfrm>
              <a:off x="5036800" y="2555075"/>
              <a:ext cx="149800" cy="79000"/>
            </a:xfrm>
            <a:custGeom>
              <a:avLst/>
              <a:gdLst/>
              <a:ahLst/>
              <a:cxnLst/>
              <a:rect l="l" t="t" r="r" b="b"/>
              <a:pathLst>
                <a:path w="5992" h="3160" extrusionOk="0">
                  <a:moveTo>
                    <a:pt x="164" y="1"/>
                  </a:moveTo>
                  <a:lnTo>
                    <a:pt x="1" y="295"/>
                  </a:lnTo>
                  <a:lnTo>
                    <a:pt x="5828" y="3160"/>
                  </a:lnTo>
                  <a:lnTo>
                    <a:pt x="5991" y="2865"/>
                  </a:lnTo>
                  <a:lnTo>
                    <a:pt x="1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34"/>
            <p:cNvSpPr/>
            <p:nvPr/>
          </p:nvSpPr>
          <p:spPr>
            <a:xfrm>
              <a:off x="4901750" y="2794875"/>
              <a:ext cx="150225" cy="78600"/>
            </a:xfrm>
            <a:custGeom>
              <a:avLst/>
              <a:gdLst/>
              <a:ahLst/>
              <a:cxnLst/>
              <a:rect l="l" t="t" r="r" b="b"/>
              <a:pathLst>
                <a:path w="6009" h="3144" extrusionOk="0">
                  <a:moveTo>
                    <a:pt x="165" y="1"/>
                  </a:moveTo>
                  <a:lnTo>
                    <a:pt x="1" y="279"/>
                  </a:lnTo>
                  <a:lnTo>
                    <a:pt x="5845" y="3143"/>
                  </a:lnTo>
                  <a:lnTo>
                    <a:pt x="6008" y="2849"/>
                  </a:lnTo>
                  <a:lnTo>
                    <a:pt x="16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14" name="Google Shape;4414;p34"/>
          <p:cNvGrpSpPr/>
          <p:nvPr/>
        </p:nvGrpSpPr>
        <p:grpSpPr>
          <a:xfrm rot="1844252">
            <a:off x="8563584" y="4090092"/>
            <a:ext cx="537456" cy="1028028"/>
            <a:chOff x="3357400" y="2061975"/>
            <a:chExt cx="459975" cy="879825"/>
          </a:xfrm>
        </p:grpSpPr>
        <p:sp>
          <p:nvSpPr>
            <p:cNvPr id="4415" name="Google Shape;4415;p34"/>
            <p:cNvSpPr/>
            <p:nvPr/>
          </p:nvSpPr>
          <p:spPr>
            <a:xfrm>
              <a:off x="3357400" y="2061975"/>
              <a:ext cx="459975" cy="879825"/>
            </a:xfrm>
            <a:custGeom>
              <a:avLst/>
              <a:gdLst/>
              <a:ahLst/>
              <a:cxnLst/>
              <a:rect l="l" t="t" r="r" b="b"/>
              <a:pathLst>
                <a:path w="18399" h="35193" extrusionOk="0">
                  <a:moveTo>
                    <a:pt x="4093" y="1"/>
                  </a:moveTo>
                  <a:cubicBezTo>
                    <a:pt x="3896" y="1"/>
                    <a:pt x="3683" y="33"/>
                    <a:pt x="3487" y="82"/>
                  </a:cubicBezTo>
                  <a:cubicBezTo>
                    <a:pt x="2800" y="279"/>
                    <a:pt x="2259" y="803"/>
                    <a:pt x="2030" y="1474"/>
                  </a:cubicBezTo>
                  <a:lnTo>
                    <a:pt x="164" y="6908"/>
                  </a:lnTo>
                  <a:cubicBezTo>
                    <a:pt x="17" y="7350"/>
                    <a:pt x="1" y="7825"/>
                    <a:pt x="131" y="8250"/>
                  </a:cubicBezTo>
                  <a:lnTo>
                    <a:pt x="7841" y="33638"/>
                  </a:lnTo>
                  <a:cubicBezTo>
                    <a:pt x="8136" y="34571"/>
                    <a:pt x="9003" y="35193"/>
                    <a:pt x="9936" y="35193"/>
                  </a:cubicBezTo>
                  <a:cubicBezTo>
                    <a:pt x="10149" y="35193"/>
                    <a:pt x="10362" y="35160"/>
                    <a:pt x="10575" y="35095"/>
                  </a:cubicBezTo>
                  <a:lnTo>
                    <a:pt x="16778" y="33196"/>
                  </a:lnTo>
                  <a:cubicBezTo>
                    <a:pt x="17335" y="33032"/>
                    <a:pt x="17793" y="32656"/>
                    <a:pt x="18071" y="32148"/>
                  </a:cubicBezTo>
                  <a:cubicBezTo>
                    <a:pt x="18350" y="31625"/>
                    <a:pt x="18399" y="31035"/>
                    <a:pt x="18235" y="30479"/>
                  </a:cubicBezTo>
                  <a:lnTo>
                    <a:pt x="10525" y="5108"/>
                  </a:lnTo>
                  <a:cubicBezTo>
                    <a:pt x="10394" y="4666"/>
                    <a:pt x="10149" y="4305"/>
                    <a:pt x="9805" y="4027"/>
                  </a:cubicBezTo>
                  <a:cubicBezTo>
                    <a:pt x="9707" y="3962"/>
                    <a:pt x="8512" y="2980"/>
                    <a:pt x="7399" y="2079"/>
                  </a:cubicBezTo>
                  <a:lnTo>
                    <a:pt x="5468" y="492"/>
                  </a:lnTo>
                  <a:cubicBezTo>
                    <a:pt x="5075" y="181"/>
                    <a:pt x="4584" y="1"/>
                    <a:pt x="4093" y="1"/>
                  </a:cubicBezTo>
                  <a:close/>
                </a:path>
              </a:pathLst>
            </a:custGeom>
            <a:solidFill>
              <a:schemeClr val="accent1"/>
            </a:solidFill>
            <a:ln>
              <a:noFill/>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34"/>
            <p:cNvSpPr/>
            <p:nvPr/>
          </p:nvSpPr>
          <p:spPr>
            <a:xfrm>
              <a:off x="3413050" y="2205200"/>
              <a:ext cx="347850" cy="681775"/>
            </a:xfrm>
            <a:custGeom>
              <a:avLst/>
              <a:gdLst/>
              <a:ahLst/>
              <a:cxnLst/>
              <a:rect l="l" t="t" r="r" b="b"/>
              <a:pathLst>
                <a:path w="13914" h="27271" extrusionOk="0">
                  <a:moveTo>
                    <a:pt x="6204" y="1"/>
                  </a:moveTo>
                  <a:lnTo>
                    <a:pt x="1" y="1899"/>
                  </a:lnTo>
                  <a:lnTo>
                    <a:pt x="7710" y="27271"/>
                  </a:lnTo>
                  <a:lnTo>
                    <a:pt x="13914" y="25388"/>
                  </a:lnTo>
                  <a:lnTo>
                    <a:pt x="62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34"/>
            <p:cNvSpPr/>
            <p:nvPr/>
          </p:nvSpPr>
          <p:spPr>
            <a:xfrm>
              <a:off x="3413050" y="2116800"/>
              <a:ext cx="156750" cy="135900"/>
            </a:xfrm>
            <a:custGeom>
              <a:avLst/>
              <a:gdLst/>
              <a:ahLst/>
              <a:cxnLst/>
              <a:rect l="l" t="t" r="r" b="b"/>
              <a:pathLst>
                <a:path w="6270" h="5436" extrusionOk="0">
                  <a:moveTo>
                    <a:pt x="1867" y="1"/>
                  </a:moveTo>
                  <a:lnTo>
                    <a:pt x="1163" y="2047"/>
                  </a:lnTo>
                  <a:lnTo>
                    <a:pt x="1" y="5435"/>
                  </a:lnTo>
                  <a:cubicBezTo>
                    <a:pt x="1" y="5435"/>
                    <a:pt x="6270" y="3586"/>
                    <a:pt x="6204" y="3537"/>
                  </a:cubicBezTo>
                  <a:cubicBezTo>
                    <a:pt x="6172" y="3520"/>
                    <a:pt x="4944" y="2505"/>
                    <a:pt x="3798" y="1572"/>
                  </a:cubicBezTo>
                  <a:cubicBezTo>
                    <a:pt x="2800" y="754"/>
                    <a:pt x="1867" y="1"/>
                    <a:pt x="18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34"/>
            <p:cNvSpPr/>
            <p:nvPr/>
          </p:nvSpPr>
          <p:spPr>
            <a:xfrm>
              <a:off x="3442100" y="2116800"/>
              <a:ext cx="65925" cy="55700"/>
            </a:xfrm>
            <a:custGeom>
              <a:avLst/>
              <a:gdLst/>
              <a:ahLst/>
              <a:cxnLst/>
              <a:rect l="l" t="t" r="r" b="b"/>
              <a:pathLst>
                <a:path w="2637" h="2228" extrusionOk="0">
                  <a:moveTo>
                    <a:pt x="705" y="1"/>
                  </a:moveTo>
                  <a:lnTo>
                    <a:pt x="1" y="2047"/>
                  </a:lnTo>
                  <a:cubicBezTo>
                    <a:pt x="343" y="2161"/>
                    <a:pt x="694" y="2228"/>
                    <a:pt x="1039" y="2228"/>
                  </a:cubicBezTo>
                  <a:cubicBezTo>
                    <a:pt x="1339" y="2228"/>
                    <a:pt x="1634" y="2177"/>
                    <a:pt x="1916" y="2063"/>
                  </a:cubicBezTo>
                  <a:cubicBezTo>
                    <a:pt x="2194" y="1949"/>
                    <a:pt x="2440" y="1785"/>
                    <a:pt x="2636" y="1572"/>
                  </a:cubicBezTo>
                  <a:cubicBezTo>
                    <a:pt x="1638" y="754"/>
                    <a:pt x="705" y="1"/>
                    <a:pt x="7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34"/>
            <p:cNvSpPr/>
            <p:nvPr/>
          </p:nvSpPr>
          <p:spPr>
            <a:xfrm>
              <a:off x="3452750" y="2239575"/>
              <a:ext cx="191525" cy="623250"/>
            </a:xfrm>
            <a:custGeom>
              <a:avLst/>
              <a:gdLst/>
              <a:ahLst/>
              <a:cxnLst/>
              <a:rect l="l" t="t" r="r" b="b"/>
              <a:pathLst>
                <a:path w="7661" h="24930" extrusionOk="0">
                  <a:moveTo>
                    <a:pt x="99" y="1"/>
                  </a:moveTo>
                  <a:lnTo>
                    <a:pt x="0" y="33"/>
                  </a:lnTo>
                  <a:lnTo>
                    <a:pt x="7563" y="24930"/>
                  </a:lnTo>
                  <a:lnTo>
                    <a:pt x="7661" y="24897"/>
                  </a:lnTo>
                  <a:lnTo>
                    <a:pt x="9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34"/>
            <p:cNvSpPr/>
            <p:nvPr/>
          </p:nvSpPr>
          <p:spPr>
            <a:xfrm>
              <a:off x="3492025" y="2227700"/>
              <a:ext cx="191950" cy="622850"/>
            </a:xfrm>
            <a:custGeom>
              <a:avLst/>
              <a:gdLst/>
              <a:ahLst/>
              <a:cxnLst/>
              <a:rect l="l" t="t" r="r" b="b"/>
              <a:pathLst>
                <a:path w="7678" h="24914" extrusionOk="0">
                  <a:moveTo>
                    <a:pt x="115" y="1"/>
                  </a:moveTo>
                  <a:lnTo>
                    <a:pt x="1" y="34"/>
                  </a:lnTo>
                  <a:lnTo>
                    <a:pt x="7579" y="24914"/>
                  </a:lnTo>
                  <a:lnTo>
                    <a:pt x="7678" y="24881"/>
                  </a:lnTo>
                  <a:lnTo>
                    <a:pt x="1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34"/>
            <p:cNvSpPr/>
            <p:nvPr/>
          </p:nvSpPr>
          <p:spPr>
            <a:xfrm>
              <a:off x="3531725" y="2215850"/>
              <a:ext cx="191525" cy="622850"/>
            </a:xfrm>
            <a:custGeom>
              <a:avLst/>
              <a:gdLst/>
              <a:ahLst/>
              <a:cxnLst/>
              <a:rect l="l" t="t" r="r" b="b"/>
              <a:pathLst>
                <a:path w="7661" h="24914" extrusionOk="0">
                  <a:moveTo>
                    <a:pt x="99" y="0"/>
                  </a:moveTo>
                  <a:lnTo>
                    <a:pt x="0" y="17"/>
                  </a:lnTo>
                  <a:lnTo>
                    <a:pt x="7563" y="24913"/>
                  </a:lnTo>
                  <a:lnTo>
                    <a:pt x="7661" y="24880"/>
                  </a:lnTo>
                  <a:lnTo>
                    <a:pt x="9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22" name="Google Shape;4422;p34"/>
          <p:cNvSpPr/>
          <p:nvPr/>
        </p:nvSpPr>
        <p:spPr>
          <a:xfrm rot="-1744906">
            <a:off x="-230575" y="4024951"/>
            <a:ext cx="503382" cy="577651"/>
          </a:xfrm>
          <a:custGeom>
            <a:avLst/>
            <a:gdLst/>
            <a:ahLst/>
            <a:cxnLst/>
            <a:rect l="l" t="t" r="r" b="b"/>
            <a:pathLst>
              <a:path w="3111" h="3570" extrusionOk="0">
                <a:moveTo>
                  <a:pt x="2342" y="1"/>
                </a:moveTo>
                <a:lnTo>
                  <a:pt x="1" y="1572"/>
                </a:lnTo>
                <a:lnTo>
                  <a:pt x="3111" y="3569"/>
                </a:lnTo>
                <a:lnTo>
                  <a:pt x="234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34"/>
          <p:cNvSpPr/>
          <p:nvPr/>
        </p:nvSpPr>
        <p:spPr>
          <a:xfrm>
            <a:off x="-480737" y="2012838"/>
            <a:ext cx="674100" cy="674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34"/>
          <p:cNvSpPr/>
          <p:nvPr/>
        </p:nvSpPr>
        <p:spPr>
          <a:xfrm rot="10800000" flipH="1">
            <a:off x="2962160" y="4779370"/>
            <a:ext cx="236927" cy="235676"/>
          </a:xfrm>
          <a:custGeom>
            <a:avLst/>
            <a:gdLst/>
            <a:ahLst/>
            <a:cxnLst/>
            <a:rect l="l" t="t" r="r" b="b"/>
            <a:pathLst>
              <a:path w="8201" h="8157" extrusionOk="0">
                <a:moveTo>
                  <a:pt x="4234" y="1"/>
                </a:moveTo>
                <a:cubicBezTo>
                  <a:pt x="4191" y="1"/>
                  <a:pt x="4149" y="21"/>
                  <a:pt x="4125" y="60"/>
                </a:cubicBezTo>
                <a:lnTo>
                  <a:pt x="3356" y="1353"/>
                </a:lnTo>
                <a:cubicBezTo>
                  <a:pt x="2898" y="2122"/>
                  <a:pt x="2243" y="2744"/>
                  <a:pt x="1441" y="3137"/>
                </a:cubicBezTo>
                <a:lnTo>
                  <a:pt x="99" y="3825"/>
                </a:lnTo>
                <a:cubicBezTo>
                  <a:pt x="0" y="3874"/>
                  <a:pt x="0" y="4005"/>
                  <a:pt x="82" y="4054"/>
                </a:cubicBezTo>
                <a:lnTo>
                  <a:pt x="1392" y="4823"/>
                </a:lnTo>
                <a:cubicBezTo>
                  <a:pt x="2145" y="5282"/>
                  <a:pt x="2767" y="5936"/>
                  <a:pt x="3176" y="6738"/>
                </a:cubicBezTo>
                <a:lnTo>
                  <a:pt x="3847" y="8081"/>
                </a:lnTo>
                <a:cubicBezTo>
                  <a:pt x="3873" y="8132"/>
                  <a:pt x="3921" y="8156"/>
                  <a:pt x="3968" y="8156"/>
                </a:cubicBezTo>
                <a:cubicBezTo>
                  <a:pt x="4011" y="8156"/>
                  <a:pt x="4053" y="8136"/>
                  <a:pt x="4076" y="8097"/>
                </a:cubicBezTo>
                <a:lnTo>
                  <a:pt x="4845" y="6787"/>
                </a:lnTo>
                <a:cubicBezTo>
                  <a:pt x="5304" y="6018"/>
                  <a:pt x="5958" y="5413"/>
                  <a:pt x="6761" y="5003"/>
                </a:cubicBezTo>
                <a:lnTo>
                  <a:pt x="8103" y="4332"/>
                </a:lnTo>
                <a:cubicBezTo>
                  <a:pt x="8201" y="4283"/>
                  <a:pt x="8201" y="4152"/>
                  <a:pt x="8119" y="4087"/>
                </a:cubicBezTo>
                <a:lnTo>
                  <a:pt x="6810" y="3334"/>
                </a:lnTo>
                <a:cubicBezTo>
                  <a:pt x="6057" y="2875"/>
                  <a:pt x="5435" y="2204"/>
                  <a:pt x="5025" y="1419"/>
                </a:cubicBezTo>
                <a:lnTo>
                  <a:pt x="4354" y="76"/>
                </a:lnTo>
                <a:cubicBezTo>
                  <a:pt x="4329" y="25"/>
                  <a:pt x="4281" y="1"/>
                  <a:pt x="42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25" name="Google Shape;4425;p34"/>
          <p:cNvGrpSpPr/>
          <p:nvPr/>
        </p:nvGrpSpPr>
        <p:grpSpPr>
          <a:xfrm>
            <a:off x="3339866" y="4779363"/>
            <a:ext cx="3674346" cy="717459"/>
            <a:chOff x="2455175" y="4567750"/>
            <a:chExt cx="3179600" cy="620800"/>
          </a:xfrm>
        </p:grpSpPr>
        <p:sp>
          <p:nvSpPr>
            <p:cNvPr id="4426" name="Google Shape;4426;p34"/>
            <p:cNvSpPr/>
            <p:nvPr/>
          </p:nvSpPr>
          <p:spPr>
            <a:xfrm rot="10800000" flipH="1">
              <a:off x="2455175" y="5181575"/>
              <a:ext cx="3700" cy="6975"/>
            </a:xfrm>
            <a:custGeom>
              <a:avLst/>
              <a:gdLst/>
              <a:ahLst/>
              <a:cxnLst/>
              <a:rect l="l" t="t" r="r" b="b"/>
              <a:pathLst>
                <a:path w="148" h="279" extrusionOk="0">
                  <a:moveTo>
                    <a:pt x="0" y="0"/>
                  </a:moveTo>
                  <a:lnTo>
                    <a:pt x="0" y="279"/>
                  </a:lnTo>
                  <a:lnTo>
                    <a:pt x="33" y="279"/>
                  </a:lnTo>
                  <a:cubicBezTo>
                    <a:pt x="49" y="279"/>
                    <a:pt x="82" y="279"/>
                    <a:pt x="99" y="246"/>
                  </a:cubicBezTo>
                  <a:cubicBezTo>
                    <a:pt x="148" y="213"/>
                    <a:pt x="148" y="148"/>
                    <a:pt x="99" y="99"/>
                  </a:cubicBezTo>
                  <a:cubicBezTo>
                    <a:pt x="66" y="66"/>
                    <a:pt x="33" y="33"/>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34"/>
            <p:cNvSpPr/>
            <p:nvPr/>
          </p:nvSpPr>
          <p:spPr>
            <a:xfrm rot="10800000" flipH="1">
              <a:off x="2471950" y="5145975"/>
              <a:ext cx="24975" cy="22625"/>
            </a:xfrm>
            <a:custGeom>
              <a:avLst/>
              <a:gdLst/>
              <a:ahLst/>
              <a:cxnLst/>
              <a:rect l="l" t="t" r="r" b="b"/>
              <a:pathLst>
                <a:path w="999" h="905" extrusionOk="0">
                  <a:moveTo>
                    <a:pt x="113" y="0"/>
                  </a:moveTo>
                  <a:cubicBezTo>
                    <a:pt x="86" y="0"/>
                    <a:pt x="58" y="13"/>
                    <a:pt x="33" y="37"/>
                  </a:cubicBezTo>
                  <a:cubicBezTo>
                    <a:pt x="0" y="70"/>
                    <a:pt x="0" y="135"/>
                    <a:pt x="33" y="185"/>
                  </a:cubicBezTo>
                  <a:cubicBezTo>
                    <a:pt x="295" y="414"/>
                    <a:pt x="557" y="659"/>
                    <a:pt x="819" y="888"/>
                  </a:cubicBezTo>
                  <a:cubicBezTo>
                    <a:pt x="835" y="905"/>
                    <a:pt x="868" y="905"/>
                    <a:pt x="884" y="905"/>
                  </a:cubicBezTo>
                  <a:cubicBezTo>
                    <a:pt x="917" y="905"/>
                    <a:pt x="950" y="905"/>
                    <a:pt x="966" y="872"/>
                  </a:cubicBezTo>
                  <a:cubicBezTo>
                    <a:pt x="999" y="839"/>
                    <a:pt x="999" y="757"/>
                    <a:pt x="950" y="725"/>
                  </a:cubicBezTo>
                  <a:cubicBezTo>
                    <a:pt x="704" y="496"/>
                    <a:pt x="442" y="266"/>
                    <a:pt x="181" y="37"/>
                  </a:cubicBezTo>
                  <a:cubicBezTo>
                    <a:pt x="164" y="13"/>
                    <a:pt x="140" y="0"/>
                    <a:pt x="1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34"/>
            <p:cNvSpPr/>
            <p:nvPr/>
          </p:nvSpPr>
          <p:spPr>
            <a:xfrm rot="10800000" flipH="1">
              <a:off x="5448950" y="5134500"/>
              <a:ext cx="31125" cy="5775"/>
            </a:xfrm>
            <a:custGeom>
              <a:avLst/>
              <a:gdLst/>
              <a:ahLst/>
              <a:cxnLst/>
              <a:rect l="l" t="t" r="r" b="b"/>
              <a:pathLst>
                <a:path w="1245" h="231" extrusionOk="0">
                  <a:moveTo>
                    <a:pt x="99" y="1"/>
                  </a:moveTo>
                  <a:cubicBezTo>
                    <a:pt x="50" y="1"/>
                    <a:pt x="1" y="50"/>
                    <a:pt x="1" y="99"/>
                  </a:cubicBezTo>
                  <a:cubicBezTo>
                    <a:pt x="1" y="165"/>
                    <a:pt x="50" y="214"/>
                    <a:pt x="99" y="214"/>
                  </a:cubicBezTo>
                  <a:lnTo>
                    <a:pt x="197" y="214"/>
                  </a:lnTo>
                  <a:cubicBezTo>
                    <a:pt x="525" y="214"/>
                    <a:pt x="836" y="214"/>
                    <a:pt x="1147" y="230"/>
                  </a:cubicBezTo>
                  <a:cubicBezTo>
                    <a:pt x="1196" y="230"/>
                    <a:pt x="1245" y="181"/>
                    <a:pt x="1245" y="116"/>
                  </a:cubicBezTo>
                  <a:cubicBezTo>
                    <a:pt x="1245" y="66"/>
                    <a:pt x="1212" y="17"/>
                    <a:pt x="1147" y="17"/>
                  </a:cubicBezTo>
                  <a:cubicBezTo>
                    <a:pt x="836" y="1"/>
                    <a:pt x="525" y="1"/>
                    <a:pt x="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34"/>
            <p:cNvSpPr/>
            <p:nvPr/>
          </p:nvSpPr>
          <p:spPr>
            <a:xfrm rot="10800000" flipH="1">
              <a:off x="5396575" y="5133275"/>
              <a:ext cx="31550" cy="6575"/>
            </a:xfrm>
            <a:custGeom>
              <a:avLst/>
              <a:gdLst/>
              <a:ahLst/>
              <a:cxnLst/>
              <a:rect l="l" t="t" r="r" b="b"/>
              <a:pathLst>
                <a:path w="1262" h="263" extrusionOk="0">
                  <a:moveTo>
                    <a:pt x="1146" y="0"/>
                  </a:moveTo>
                  <a:cubicBezTo>
                    <a:pt x="803" y="17"/>
                    <a:pt x="443" y="33"/>
                    <a:pt x="99" y="49"/>
                  </a:cubicBezTo>
                  <a:cubicBezTo>
                    <a:pt x="50" y="66"/>
                    <a:pt x="1" y="115"/>
                    <a:pt x="1" y="164"/>
                  </a:cubicBezTo>
                  <a:cubicBezTo>
                    <a:pt x="1" y="229"/>
                    <a:pt x="50" y="262"/>
                    <a:pt x="115" y="262"/>
                  </a:cubicBezTo>
                  <a:cubicBezTo>
                    <a:pt x="459" y="246"/>
                    <a:pt x="819" y="229"/>
                    <a:pt x="1146" y="213"/>
                  </a:cubicBezTo>
                  <a:cubicBezTo>
                    <a:pt x="1212" y="213"/>
                    <a:pt x="1261" y="164"/>
                    <a:pt x="1261" y="99"/>
                  </a:cubicBezTo>
                  <a:cubicBezTo>
                    <a:pt x="1245" y="49"/>
                    <a:pt x="1196" y="0"/>
                    <a:pt x="1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34"/>
            <p:cNvSpPr/>
            <p:nvPr/>
          </p:nvSpPr>
          <p:spPr>
            <a:xfrm rot="10800000" flipH="1">
              <a:off x="5500925" y="5130825"/>
              <a:ext cx="31525" cy="7800"/>
            </a:xfrm>
            <a:custGeom>
              <a:avLst/>
              <a:gdLst/>
              <a:ahLst/>
              <a:cxnLst/>
              <a:rect l="l" t="t" r="r" b="b"/>
              <a:pathLst>
                <a:path w="1261" h="312" extrusionOk="0">
                  <a:moveTo>
                    <a:pt x="115" y="0"/>
                  </a:moveTo>
                  <a:cubicBezTo>
                    <a:pt x="66" y="0"/>
                    <a:pt x="17" y="33"/>
                    <a:pt x="1" y="99"/>
                  </a:cubicBezTo>
                  <a:cubicBezTo>
                    <a:pt x="1" y="148"/>
                    <a:pt x="50" y="213"/>
                    <a:pt x="99" y="213"/>
                  </a:cubicBezTo>
                  <a:cubicBezTo>
                    <a:pt x="443" y="230"/>
                    <a:pt x="803" y="262"/>
                    <a:pt x="1146" y="295"/>
                  </a:cubicBezTo>
                  <a:cubicBezTo>
                    <a:pt x="1146" y="311"/>
                    <a:pt x="1146" y="311"/>
                    <a:pt x="1146" y="311"/>
                  </a:cubicBezTo>
                  <a:cubicBezTo>
                    <a:pt x="1212" y="311"/>
                    <a:pt x="1245" y="262"/>
                    <a:pt x="1261" y="213"/>
                  </a:cubicBezTo>
                  <a:cubicBezTo>
                    <a:pt x="1261" y="148"/>
                    <a:pt x="1228" y="99"/>
                    <a:pt x="1163" y="99"/>
                  </a:cubicBezTo>
                  <a:cubicBezTo>
                    <a:pt x="819" y="50"/>
                    <a:pt x="475" y="33"/>
                    <a:pt x="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34"/>
            <p:cNvSpPr/>
            <p:nvPr/>
          </p:nvSpPr>
          <p:spPr>
            <a:xfrm rot="10800000" flipH="1">
              <a:off x="5344600" y="5128375"/>
              <a:ext cx="31550" cy="7875"/>
            </a:xfrm>
            <a:custGeom>
              <a:avLst/>
              <a:gdLst/>
              <a:ahLst/>
              <a:cxnLst/>
              <a:rect l="l" t="t" r="r" b="b"/>
              <a:pathLst>
                <a:path w="1262" h="315" extrusionOk="0">
                  <a:moveTo>
                    <a:pt x="1156" y="0"/>
                  </a:moveTo>
                  <a:cubicBezTo>
                    <a:pt x="1148" y="0"/>
                    <a:pt x="1139" y="1"/>
                    <a:pt x="1130" y="4"/>
                  </a:cubicBezTo>
                  <a:cubicBezTo>
                    <a:pt x="918" y="20"/>
                    <a:pt x="688" y="36"/>
                    <a:pt x="476" y="69"/>
                  </a:cubicBezTo>
                  <a:cubicBezTo>
                    <a:pt x="345" y="85"/>
                    <a:pt x="214" y="85"/>
                    <a:pt x="99" y="102"/>
                  </a:cubicBezTo>
                  <a:cubicBezTo>
                    <a:pt x="34" y="118"/>
                    <a:pt x="1" y="167"/>
                    <a:pt x="1" y="216"/>
                  </a:cubicBezTo>
                  <a:cubicBezTo>
                    <a:pt x="1" y="282"/>
                    <a:pt x="50" y="315"/>
                    <a:pt x="99" y="315"/>
                  </a:cubicBezTo>
                  <a:lnTo>
                    <a:pt x="115" y="315"/>
                  </a:lnTo>
                  <a:cubicBezTo>
                    <a:pt x="246" y="298"/>
                    <a:pt x="361" y="282"/>
                    <a:pt x="492" y="266"/>
                  </a:cubicBezTo>
                  <a:cubicBezTo>
                    <a:pt x="721" y="249"/>
                    <a:pt x="934" y="233"/>
                    <a:pt x="1163" y="200"/>
                  </a:cubicBezTo>
                  <a:cubicBezTo>
                    <a:pt x="1212" y="200"/>
                    <a:pt x="1261" y="151"/>
                    <a:pt x="1245" y="85"/>
                  </a:cubicBezTo>
                  <a:cubicBezTo>
                    <a:pt x="1245" y="43"/>
                    <a:pt x="1208" y="0"/>
                    <a:pt x="11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34"/>
            <p:cNvSpPr/>
            <p:nvPr/>
          </p:nvSpPr>
          <p:spPr>
            <a:xfrm rot="10800000" flipH="1">
              <a:off x="5552900" y="5123050"/>
              <a:ext cx="31125" cy="9850"/>
            </a:xfrm>
            <a:custGeom>
              <a:avLst/>
              <a:gdLst/>
              <a:ahLst/>
              <a:cxnLst/>
              <a:rect l="l" t="t" r="r" b="b"/>
              <a:pathLst>
                <a:path w="1245" h="394" extrusionOk="0">
                  <a:moveTo>
                    <a:pt x="131" y="1"/>
                  </a:moveTo>
                  <a:cubicBezTo>
                    <a:pt x="66" y="1"/>
                    <a:pt x="17" y="33"/>
                    <a:pt x="0" y="99"/>
                  </a:cubicBezTo>
                  <a:cubicBezTo>
                    <a:pt x="0" y="148"/>
                    <a:pt x="33" y="197"/>
                    <a:pt x="99" y="213"/>
                  </a:cubicBezTo>
                  <a:cubicBezTo>
                    <a:pt x="442" y="262"/>
                    <a:pt x="786" y="328"/>
                    <a:pt x="1113" y="393"/>
                  </a:cubicBezTo>
                  <a:lnTo>
                    <a:pt x="1146" y="393"/>
                  </a:lnTo>
                  <a:cubicBezTo>
                    <a:pt x="1195" y="393"/>
                    <a:pt x="1228" y="361"/>
                    <a:pt x="1244" y="312"/>
                  </a:cubicBezTo>
                  <a:cubicBezTo>
                    <a:pt x="1244" y="262"/>
                    <a:pt x="1212" y="197"/>
                    <a:pt x="1163" y="181"/>
                  </a:cubicBezTo>
                  <a:cubicBezTo>
                    <a:pt x="819" y="115"/>
                    <a:pt x="475" y="66"/>
                    <a:pt x="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34"/>
            <p:cNvSpPr/>
            <p:nvPr/>
          </p:nvSpPr>
          <p:spPr>
            <a:xfrm rot="10800000" flipH="1">
              <a:off x="5292650" y="5121000"/>
              <a:ext cx="31525" cy="9125"/>
            </a:xfrm>
            <a:custGeom>
              <a:avLst/>
              <a:gdLst/>
              <a:ahLst/>
              <a:cxnLst/>
              <a:rect l="l" t="t" r="r" b="b"/>
              <a:pathLst>
                <a:path w="1261" h="365" extrusionOk="0">
                  <a:moveTo>
                    <a:pt x="1155" y="1"/>
                  </a:moveTo>
                  <a:cubicBezTo>
                    <a:pt x="1147" y="1"/>
                    <a:pt x="1138" y="2"/>
                    <a:pt x="1130" y="4"/>
                  </a:cubicBezTo>
                  <a:cubicBezTo>
                    <a:pt x="786" y="53"/>
                    <a:pt x="442" y="102"/>
                    <a:pt x="98" y="151"/>
                  </a:cubicBezTo>
                  <a:cubicBezTo>
                    <a:pt x="33" y="168"/>
                    <a:pt x="0" y="217"/>
                    <a:pt x="16" y="282"/>
                  </a:cubicBezTo>
                  <a:cubicBezTo>
                    <a:pt x="16" y="332"/>
                    <a:pt x="66" y="364"/>
                    <a:pt x="115" y="364"/>
                  </a:cubicBezTo>
                  <a:lnTo>
                    <a:pt x="131" y="364"/>
                  </a:lnTo>
                  <a:cubicBezTo>
                    <a:pt x="475" y="315"/>
                    <a:pt x="819" y="250"/>
                    <a:pt x="1162" y="201"/>
                  </a:cubicBezTo>
                  <a:cubicBezTo>
                    <a:pt x="1211" y="201"/>
                    <a:pt x="1260" y="151"/>
                    <a:pt x="1244" y="86"/>
                  </a:cubicBezTo>
                  <a:cubicBezTo>
                    <a:pt x="1244" y="43"/>
                    <a:pt x="1207" y="1"/>
                    <a:pt x="11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34"/>
            <p:cNvSpPr/>
            <p:nvPr/>
          </p:nvSpPr>
          <p:spPr>
            <a:xfrm rot="10800000" flipH="1">
              <a:off x="2511225" y="5112825"/>
              <a:ext cx="26225" cy="21350"/>
            </a:xfrm>
            <a:custGeom>
              <a:avLst/>
              <a:gdLst/>
              <a:ahLst/>
              <a:cxnLst/>
              <a:rect l="l" t="t" r="r" b="b"/>
              <a:pathLst>
                <a:path w="1049" h="854" extrusionOk="0">
                  <a:moveTo>
                    <a:pt x="120" y="1"/>
                  </a:moveTo>
                  <a:cubicBezTo>
                    <a:pt x="87" y="1"/>
                    <a:pt x="54" y="15"/>
                    <a:pt x="34" y="35"/>
                  </a:cubicBezTo>
                  <a:cubicBezTo>
                    <a:pt x="1" y="84"/>
                    <a:pt x="1" y="150"/>
                    <a:pt x="50" y="183"/>
                  </a:cubicBezTo>
                  <a:cubicBezTo>
                    <a:pt x="312" y="412"/>
                    <a:pt x="590" y="624"/>
                    <a:pt x="868" y="837"/>
                  </a:cubicBezTo>
                  <a:cubicBezTo>
                    <a:pt x="885" y="854"/>
                    <a:pt x="901" y="854"/>
                    <a:pt x="934" y="854"/>
                  </a:cubicBezTo>
                  <a:cubicBezTo>
                    <a:pt x="967" y="854"/>
                    <a:pt x="999" y="854"/>
                    <a:pt x="1016" y="821"/>
                  </a:cubicBezTo>
                  <a:cubicBezTo>
                    <a:pt x="1048" y="772"/>
                    <a:pt x="1032" y="706"/>
                    <a:pt x="999" y="674"/>
                  </a:cubicBezTo>
                  <a:cubicBezTo>
                    <a:pt x="721" y="461"/>
                    <a:pt x="443" y="248"/>
                    <a:pt x="181" y="19"/>
                  </a:cubicBezTo>
                  <a:cubicBezTo>
                    <a:pt x="162" y="6"/>
                    <a:pt x="141" y="1"/>
                    <a:pt x="1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34"/>
            <p:cNvSpPr/>
            <p:nvPr/>
          </p:nvSpPr>
          <p:spPr>
            <a:xfrm rot="10800000" flipH="1">
              <a:off x="5241500" y="5111175"/>
              <a:ext cx="31125" cy="10375"/>
            </a:xfrm>
            <a:custGeom>
              <a:avLst/>
              <a:gdLst/>
              <a:ahLst/>
              <a:cxnLst/>
              <a:rect l="l" t="t" r="r" b="b"/>
              <a:pathLst>
                <a:path w="1245" h="415" extrusionOk="0">
                  <a:moveTo>
                    <a:pt x="1139" y="1"/>
                  </a:moveTo>
                  <a:cubicBezTo>
                    <a:pt x="1130" y="1"/>
                    <a:pt x="1122" y="2"/>
                    <a:pt x="1113" y="5"/>
                  </a:cubicBezTo>
                  <a:cubicBezTo>
                    <a:pt x="769" y="70"/>
                    <a:pt x="426" y="136"/>
                    <a:pt x="82" y="218"/>
                  </a:cubicBezTo>
                  <a:cubicBezTo>
                    <a:pt x="33" y="218"/>
                    <a:pt x="0" y="283"/>
                    <a:pt x="0" y="332"/>
                  </a:cubicBezTo>
                  <a:cubicBezTo>
                    <a:pt x="16" y="381"/>
                    <a:pt x="66" y="414"/>
                    <a:pt x="115" y="414"/>
                  </a:cubicBezTo>
                  <a:lnTo>
                    <a:pt x="131" y="414"/>
                  </a:lnTo>
                  <a:cubicBezTo>
                    <a:pt x="475" y="349"/>
                    <a:pt x="802" y="267"/>
                    <a:pt x="1146" y="201"/>
                  </a:cubicBezTo>
                  <a:cubicBezTo>
                    <a:pt x="1211" y="201"/>
                    <a:pt x="1244" y="136"/>
                    <a:pt x="1228" y="87"/>
                  </a:cubicBezTo>
                  <a:cubicBezTo>
                    <a:pt x="1228" y="32"/>
                    <a:pt x="1183" y="1"/>
                    <a:pt x="11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34"/>
            <p:cNvSpPr/>
            <p:nvPr/>
          </p:nvSpPr>
          <p:spPr>
            <a:xfrm rot="10800000" flipH="1">
              <a:off x="5604050" y="5109950"/>
              <a:ext cx="30725" cy="12425"/>
            </a:xfrm>
            <a:custGeom>
              <a:avLst/>
              <a:gdLst/>
              <a:ahLst/>
              <a:cxnLst/>
              <a:rect l="l" t="t" r="r" b="b"/>
              <a:pathLst>
                <a:path w="1229" h="497" extrusionOk="0">
                  <a:moveTo>
                    <a:pt x="104" y="1"/>
                  </a:moveTo>
                  <a:cubicBezTo>
                    <a:pt x="61" y="1"/>
                    <a:pt x="17" y="30"/>
                    <a:pt x="17" y="71"/>
                  </a:cubicBezTo>
                  <a:cubicBezTo>
                    <a:pt x="0" y="136"/>
                    <a:pt x="33" y="185"/>
                    <a:pt x="82" y="202"/>
                  </a:cubicBezTo>
                  <a:cubicBezTo>
                    <a:pt x="426" y="300"/>
                    <a:pt x="753" y="382"/>
                    <a:pt x="1081" y="496"/>
                  </a:cubicBezTo>
                  <a:lnTo>
                    <a:pt x="1114" y="496"/>
                  </a:lnTo>
                  <a:cubicBezTo>
                    <a:pt x="1163" y="496"/>
                    <a:pt x="1195" y="463"/>
                    <a:pt x="1212" y="414"/>
                  </a:cubicBezTo>
                  <a:cubicBezTo>
                    <a:pt x="1228" y="365"/>
                    <a:pt x="1195" y="316"/>
                    <a:pt x="1146" y="283"/>
                  </a:cubicBezTo>
                  <a:cubicBezTo>
                    <a:pt x="819" y="185"/>
                    <a:pt x="475" y="87"/>
                    <a:pt x="131" y="5"/>
                  </a:cubicBezTo>
                  <a:cubicBezTo>
                    <a:pt x="123" y="2"/>
                    <a:pt x="114" y="1"/>
                    <a:pt x="1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34"/>
            <p:cNvSpPr/>
            <p:nvPr/>
          </p:nvSpPr>
          <p:spPr>
            <a:xfrm rot="10800000" flipH="1">
              <a:off x="5190325" y="5098900"/>
              <a:ext cx="31125" cy="11600"/>
            </a:xfrm>
            <a:custGeom>
              <a:avLst/>
              <a:gdLst/>
              <a:ahLst/>
              <a:cxnLst/>
              <a:rect l="l" t="t" r="r" b="b"/>
              <a:pathLst>
                <a:path w="1245" h="464" extrusionOk="0">
                  <a:moveTo>
                    <a:pt x="1140" y="1"/>
                  </a:moveTo>
                  <a:cubicBezTo>
                    <a:pt x="1131" y="1"/>
                    <a:pt x="1122" y="2"/>
                    <a:pt x="1114" y="5"/>
                  </a:cubicBezTo>
                  <a:cubicBezTo>
                    <a:pt x="770" y="87"/>
                    <a:pt x="427" y="169"/>
                    <a:pt x="99" y="267"/>
                  </a:cubicBezTo>
                  <a:cubicBezTo>
                    <a:pt x="34" y="283"/>
                    <a:pt x="1" y="332"/>
                    <a:pt x="17" y="398"/>
                  </a:cubicBezTo>
                  <a:cubicBezTo>
                    <a:pt x="34" y="430"/>
                    <a:pt x="83" y="463"/>
                    <a:pt x="116" y="463"/>
                  </a:cubicBezTo>
                  <a:lnTo>
                    <a:pt x="148" y="463"/>
                  </a:lnTo>
                  <a:cubicBezTo>
                    <a:pt x="492" y="381"/>
                    <a:pt x="819" y="283"/>
                    <a:pt x="1163" y="201"/>
                  </a:cubicBezTo>
                  <a:cubicBezTo>
                    <a:pt x="1212" y="201"/>
                    <a:pt x="1245" y="136"/>
                    <a:pt x="1245" y="87"/>
                  </a:cubicBezTo>
                  <a:cubicBezTo>
                    <a:pt x="1231" y="32"/>
                    <a:pt x="1184"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34"/>
            <p:cNvSpPr/>
            <p:nvPr/>
          </p:nvSpPr>
          <p:spPr>
            <a:xfrm rot="10800000" flipH="1">
              <a:off x="5140425" y="5084175"/>
              <a:ext cx="30700" cy="12825"/>
            </a:xfrm>
            <a:custGeom>
              <a:avLst/>
              <a:gdLst/>
              <a:ahLst/>
              <a:cxnLst/>
              <a:rect l="l" t="t" r="r" b="b"/>
              <a:pathLst>
                <a:path w="1228" h="513" extrusionOk="0">
                  <a:moveTo>
                    <a:pt x="1114" y="1"/>
                  </a:moveTo>
                  <a:cubicBezTo>
                    <a:pt x="1103" y="1"/>
                    <a:pt x="1092" y="2"/>
                    <a:pt x="1080" y="5"/>
                  </a:cubicBezTo>
                  <a:cubicBezTo>
                    <a:pt x="753" y="103"/>
                    <a:pt x="409" y="201"/>
                    <a:pt x="82" y="316"/>
                  </a:cubicBezTo>
                  <a:cubicBezTo>
                    <a:pt x="33" y="332"/>
                    <a:pt x="0" y="381"/>
                    <a:pt x="16" y="447"/>
                  </a:cubicBezTo>
                  <a:cubicBezTo>
                    <a:pt x="33" y="496"/>
                    <a:pt x="66" y="512"/>
                    <a:pt x="115" y="512"/>
                  </a:cubicBezTo>
                  <a:lnTo>
                    <a:pt x="147" y="512"/>
                  </a:lnTo>
                  <a:cubicBezTo>
                    <a:pt x="475" y="398"/>
                    <a:pt x="802" y="300"/>
                    <a:pt x="1146" y="201"/>
                  </a:cubicBezTo>
                  <a:cubicBezTo>
                    <a:pt x="1195" y="185"/>
                    <a:pt x="1228" y="136"/>
                    <a:pt x="1211" y="70"/>
                  </a:cubicBezTo>
                  <a:cubicBezTo>
                    <a:pt x="1198" y="30"/>
                    <a:pt x="1162" y="1"/>
                    <a:pt x="11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34"/>
            <p:cNvSpPr/>
            <p:nvPr/>
          </p:nvSpPr>
          <p:spPr>
            <a:xfrm rot="10800000" flipH="1">
              <a:off x="2552575" y="5082125"/>
              <a:ext cx="27025" cy="20100"/>
            </a:xfrm>
            <a:custGeom>
              <a:avLst/>
              <a:gdLst/>
              <a:ahLst/>
              <a:cxnLst/>
              <a:rect l="l" t="t" r="r" b="b"/>
              <a:pathLst>
                <a:path w="1081" h="804" extrusionOk="0">
                  <a:moveTo>
                    <a:pt x="124" y="1"/>
                  </a:moveTo>
                  <a:cubicBezTo>
                    <a:pt x="89" y="1"/>
                    <a:pt x="54" y="19"/>
                    <a:pt x="33" y="50"/>
                  </a:cubicBezTo>
                  <a:cubicBezTo>
                    <a:pt x="0" y="83"/>
                    <a:pt x="0" y="149"/>
                    <a:pt x="49" y="198"/>
                  </a:cubicBezTo>
                  <a:cubicBezTo>
                    <a:pt x="327" y="394"/>
                    <a:pt x="622" y="590"/>
                    <a:pt x="900" y="787"/>
                  </a:cubicBezTo>
                  <a:cubicBezTo>
                    <a:pt x="933" y="803"/>
                    <a:pt x="949" y="803"/>
                    <a:pt x="966" y="803"/>
                  </a:cubicBezTo>
                  <a:cubicBezTo>
                    <a:pt x="999" y="803"/>
                    <a:pt x="1031" y="787"/>
                    <a:pt x="1048" y="771"/>
                  </a:cubicBezTo>
                  <a:cubicBezTo>
                    <a:pt x="1080" y="721"/>
                    <a:pt x="1080" y="656"/>
                    <a:pt x="1031" y="623"/>
                  </a:cubicBezTo>
                  <a:cubicBezTo>
                    <a:pt x="737" y="427"/>
                    <a:pt x="458" y="214"/>
                    <a:pt x="180" y="18"/>
                  </a:cubicBezTo>
                  <a:cubicBezTo>
                    <a:pt x="163" y="6"/>
                    <a:pt x="143" y="1"/>
                    <a:pt x="1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34"/>
            <p:cNvSpPr/>
            <p:nvPr/>
          </p:nvSpPr>
          <p:spPr>
            <a:xfrm rot="10800000" flipH="1">
              <a:off x="5090900" y="5067000"/>
              <a:ext cx="30300" cy="14025"/>
            </a:xfrm>
            <a:custGeom>
              <a:avLst/>
              <a:gdLst/>
              <a:ahLst/>
              <a:cxnLst/>
              <a:rect l="l" t="t" r="r" b="b"/>
              <a:pathLst>
                <a:path w="1212" h="561" extrusionOk="0">
                  <a:moveTo>
                    <a:pt x="1098" y="0"/>
                  </a:moveTo>
                  <a:cubicBezTo>
                    <a:pt x="1087" y="0"/>
                    <a:pt x="1076" y="1"/>
                    <a:pt x="1064" y="4"/>
                  </a:cubicBezTo>
                  <a:cubicBezTo>
                    <a:pt x="737" y="119"/>
                    <a:pt x="410" y="234"/>
                    <a:pt x="82" y="364"/>
                  </a:cubicBezTo>
                  <a:cubicBezTo>
                    <a:pt x="33" y="381"/>
                    <a:pt x="0" y="430"/>
                    <a:pt x="17" y="495"/>
                  </a:cubicBezTo>
                  <a:cubicBezTo>
                    <a:pt x="33" y="528"/>
                    <a:pt x="82" y="561"/>
                    <a:pt x="115" y="561"/>
                  </a:cubicBezTo>
                  <a:cubicBezTo>
                    <a:pt x="131" y="561"/>
                    <a:pt x="148" y="561"/>
                    <a:pt x="148" y="545"/>
                  </a:cubicBezTo>
                  <a:cubicBezTo>
                    <a:pt x="475" y="430"/>
                    <a:pt x="803" y="315"/>
                    <a:pt x="1130" y="201"/>
                  </a:cubicBezTo>
                  <a:cubicBezTo>
                    <a:pt x="1195" y="184"/>
                    <a:pt x="1212" y="119"/>
                    <a:pt x="1195" y="70"/>
                  </a:cubicBezTo>
                  <a:cubicBezTo>
                    <a:pt x="1182" y="29"/>
                    <a:pt x="1146" y="0"/>
                    <a:pt x="10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34"/>
            <p:cNvSpPr/>
            <p:nvPr/>
          </p:nvSpPr>
          <p:spPr>
            <a:xfrm rot="10800000" flipH="1">
              <a:off x="2595525" y="5053900"/>
              <a:ext cx="28275" cy="18850"/>
            </a:xfrm>
            <a:custGeom>
              <a:avLst/>
              <a:gdLst/>
              <a:ahLst/>
              <a:cxnLst/>
              <a:rect l="l" t="t" r="r" b="b"/>
              <a:pathLst>
                <a:path w="1131" h="754" extrusionOk="0">
                  <a:moveTo>
                    <a:pt x="125" y="0"/>
                  </a:moveTo>
                  <a:cubicBezTo>
                    <a:pt x="89" y="0"/>
                    <a:pt x="55" y="18"/>
                    <a:pt x="33" y="50"/>
                  </a:cubicBezTo>
                  <a:cubicBezTo>
                    <a:pt x="1" y="99"/>
                    <a:pt x="17" y="164"/>
                    <a:pt x="66" y="197"/>
                  </a:cubicBezTo>
                  <a:cubicBezTo>
                    <a:pt x="361" y="377"/>
                    <a:pt x="655" y="557"/>
                    <a:pt x="966" y="737"/>
                  </a:cubicBezTo>
                  <a:cubicBezTo>
                    <a:pt x="983" y="754"/>
                    <a:pt x="999" y="754"/>
                    <a:pt x="1016" y="754"/>
                  </a:cubicBezTo>
                  <a:cubicBezTo>
                    <a:pt x="1048" y="754"/>
                    <a:pt x="1081" y="737"/>
                    <a:pt x="1097" y="705"/>
                  </a:cubicBezTo>
                  <a:cubicBezTo>
                    <a:pt x="1130" y="655"/>
                    <a:pt x="1114" y="590"/>
                    <a:pt x="1065" y="557"/>
                  </a:cubicBezTo>
                  <a:cubicBezTo>
                    <a:pt x="770" y="377"/>
                    <a:pt x="459" y="197"/>
                    <a:pt x="181" y="17"/>
                  </a:cubicBezTo>
                  <a:cubicBezTo>
                    <a:pt x="163" y="6"/>
                    <a:pt x="144" y="0"/>
                    <a:pt x="1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34"/>
            <p:cNvSpPr/>
            <p:nvPr/>
          </p:nvSpPr>
          <p:spPr>
            <a:xfrm rot="10800000" flipH="1">
              <a:off x="5042200" y="5047750"/>
              <a:ext cx="30300" cy="15275"/>
            </a:xfrm>
            <a:custGeom>
              <a:avLst/>
              <a:gdLst/>
              <a:ahLst/>
              <a:cxnLst/>
              <a:rect l="l" t="t" r="r" b="b"/>
              <a:pathLst>
                <a:path w="1212" h="611" extrusionOk="0">
                  <a:moveTo>
                    <a:pt x="1081" y="0"/>
                  </a:moveTo>
                  <a:cubicBezTo>
                    <a:pt x="1071" y="0"/>
                    <a:pt x="1060" y="2"/>
                    <a:pt x="1048" y="5"/>
                  </a:cubicBezTo>
                  <a:cubicBezTo>
                    <a:pt x="721" y="136"/>
                    <a:pt x="410" y="283"/>
                    <a:pt x="82" y="414"/>
                  </a:cubicBezTo>
                  <a:cubicBezTo>
                    <a:pt x="33" y="430"/>
                    <a:pt x="1" y="496"/>
                    <a:pt x="33" y="545"/>
                  </a:cubicBezTo>
                  <a:cubicBezTo>
                    <a:pt x="50" y="594"/>
                    <a:pt x="82" y="610"/>
                    <a:pt x="115" y="610"/>
                  </a:cubicBezTo>
                  <a:lnTo>
                    <a:pt x="164" y="610"/>
                  </a:lnTo>
                  <a:cubicBezTo>
                    <a:pt x="492" y="463"/>
                    <a:pt x="803" y="332"/>
                    <a:pt x="1130" y="201"/>
                  </a:cubicBezTo>
                  <a:cubicBezTo>
                    <a:pt x="1179" y="185"/>
                    <a:pt x="1212" y="119"/>
                    <a:pt x="1179" y="70"/>
                  </a:cubicBezTo>
                  <a:cubicBezTo>
                    <a:pt x="1166" y="30"/>
                    <a:pt x="1130" y="0"/>
                    <a:pt x="10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34"/>
            <p:cNvSpPr/>
            <p:nvPr/>
          </p:nvSpPr>
          <p:spPr>
            <a:xfrm rot="10800000" flipH="1">
              <a:off x="2640550" y="5028525"/>
              <a:ext cx="29075" cy="17625"/>
            </a:xfrm>
            <a:custGeom>
              <a:avLst/>
              <a:gdLst/>
              <a:ahLst/>
              <a:cxnLst/>
              <a:rect l="l" t="t" r="r" b="b"/>
              <a:pathLst>
                <a:path w="1163" h="705" extrusionOk="0">
                  <a:moveTo>
                    <a:pt x="112" y="1"/>
                  </a:moveTo>
                  <a:cubicBezTo>
                    <a:pt x="77" y="1"/>
                    <a:pt x="44" y="23"/>
                    <a:pt x="33" y="66"/>
                  </a:cubicBezTo>
                  <a:cubicBezTo>
                    <a:pt x="0" y="115"/>
                    <a:pt x="17" y="164"/>
                    <a:pt x="66" y="197"/>
                  </a:cubicBezTo>
                  <a:cubicBezTo>
                    <a:pt x="377" y="377"/>
                    <a:pt x="688" y="541"/>
                    <a:pt x="982" y="705"/>
                  </a:cubicBezTo>
                  <a:lnTo>
                    <a:pt x="1031" y="705"/>
                  </a:lnTo>
                  <a:cubicBezTo>
                    <a:pt x="1081" y="705"/>
                    <a:pt x="1113" y="688"/>
                    <a:pt x="1130" y="655"/>
                  </a:cubicBezTo>
                  <a:cubicBezTo>
                    <a:pt x="1162" y="606"/>
                    <a:pt x="1130" y="541"/>
                    <a:pt x="1081" y="508"/>
                  </a:cubicBezTo>
                  <a:cubicBezTo>
                    <a:pt x="786" y="361"/>
                    <a:pt x="475" y="181"/>
                    <a:pt x="164" y="17"/>
                  </a:cubicBezTo>
                  <a:cubicBezTo>
                    <a:pt x="148" y="6"/>
                    <a:pt x="129"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34"/>
            <p:cNvSpPr/>
            <p:nvPr/>
          </p:nvSpPr>
          <p:spPr>
            <a:xfrm rot="10800000" flipH="1">
              <a:off x="4994725" y="5026075"/>
              <a:ext cx="29500" cy="16300"/>
            </a:xfrm>
            <a:custGeom>
              <a:avLst/>
              <a:gdLst/>
              <a:ahLst/>
              <a:cxnLst/>
              <a:rect l="l" t="t" r="r" b="b"/>
              <a:pathLst>
                <a:path w="1180" h="652" extrusionOk="0">
                  <a:moveTo>
                    <a:pt x="1067" y="0"/>
                  </a:moveTo>
                  <a:cubicBezTo>
                    <a:pt x="1051" y="0"/>
                    <a:pt x="1034" y="4"/>
                    <a:pt x="1016" y="13"/>
                  </a:cubicBezTo>
                  <a:cubicBezTo>
                    <a:pt x="705" y="144"/>
                    <a:pt x="394" y="308"/>
                    <a:pt x="66" y="455"/>
                  </a:cubicBezTo>
                  <a:cubicBezTo>
                    <a:pt x="17" y="472"/>
                    <a:pt x="1" y="537"/>
                    <a:pt x="34" y="586"/>
                  </a:cubicBezTo>
                  <a:cubicBezTo>
                    <a:pt x="50" y="635"/>
                    <a:pt x="83" y="652"/>
                    <a:pt x="115" y="652"/>
                  </a:cubicBezTo>
                  <a:cubicBezTo>
                    <a:pt x="132" y="652"/>
                    <a:pt x="148" y="652"/>
                    <a:pt x="165" y="635"/>
                  </a:cubicBezTo>
                  <a:cubicBezTo>
                    <a:pt x="476" y="488"/>
                    <a:pt x="787" y="341"/>
                    <a:pt x="1114" y="193"/>
                  </a:cubicBezTo>
                  <a:cubicBezTo>
                    <a:pt x="1163" y="177"/>
                    <a:pt x="1179" y="112"/>
                    <a:pt x="1163" y="62"/>
                  </a:cubicBezTo>
                  <a:cubicBezTo>
                    <a:pt x="1139" y="27"/>
                    <a:pt x="1107" y="0"/>
                    <a:pt x="1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34"/>
            <p:cNvSpPr/>
            <p:nvPr/>
          </p:nvSpPr>
          <p:spPr>
            <a:xfrm rot="10800000" flipH="1">
              <a:off x="2686775" y="5005600"/>
              <a:ext cx="29900" cy="16400"/>
            </a:xfrm>
            <a:custGeom>
              <a:avLst/>
              <a:gdLst/>
              <a:ahLst/>
              <a:cxnLst/>
              <a:rect l="l" t="t" r="r" b="b"/>
              <a:pathLst>
                <a:path w="1196" h="656" extrusionOk="0">
                  <a:moveTo>
                    <a:pt x="112" y="0"/>
                  </a:moveTo>
                  <a:cubicBezTo>
                    <a:pt x="77" y="0"/>
                    <a:pt x="45" y="22"/>
                    <a:pt x="34" y="66"/>
                  </a:cubicBezTo>
                  <a:cubicBezTo>
                    <a:pt x="1" y="115"/>
                    <a:pt x="17" y="180"/>
                    <a:pt x="83" y="197"/>
                  </a:cubicBezTo>
                  <a:cubicBezTo>
                    <a:pt x="394" y="344"/>
                    <a:pt x="705" y="491"/>
                    <a:pt x="1032" y="639"/>
                  </a:cubicBezTo>
                  <a:cubicBezTo>
                    <a:pt x="1048" y="655"/>
                    <a:pt x="1065" y="655"/>
                    <a:pt x="1065" y="655"/>
                  </a:cubicBezTo>
                  <a:cubicBezTo>
                    <a:pt x="1114" y="655"/>
                    <a:pt x="1147" y="622"/>
                    <a:pt x="1163" y="590"/>
                  </a:cubicBezTo>
                  <a:cubicBezTo>
                    <a:pt x="1196" y="541"/>
                    <a:pt x="1163" y="475"/>
                    <a:pt x="1114" y="459"/>
                  </a:cubicBezTo>
                  <a:cubicBezTo>
                    <a:pt x="787" y="311"/>
                    <a:pt x="476" y="164"/>
                    <a:pt x="165" y="17"/>
                  </a:cubicBezTo>
                  <a:cubicBezTo>
                    <a:pt x="148" y="6"/>
                    <a:pt x="130"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34"/>
            <p:cNvSpPr/>
            <p:nvPr/>
          </p:nvSpPr>
          <p:spPr>
            <a:xfrm rot="10800000" flipH="1">
              <a:off x="4948075" y="5002325"/>
              <a:ext cx="29100" cy="17375"/>
            </a:xfrm>
            <a:custGeom>
              <a:avLst/>
              <a:gdLst/>
              <a:ahLst/>
              <a:cxnLst/>
              <a:rect l="l" t="t" r="r" b="b"/>
              <a:pathLst>
                <a:path w="1164" h="695" extrusionOk="0">
                  <a:moveTo>
                    <a:pt x="1038" y="1"/>
                  </a:moveTo>
                  <a:cubicBezTo>
                    <a:pt x="1025" y="1"/>
                    <a:pt x="1012" y="3"/>
                    <a:pt x="999" y="7"/>
                  </a:cubicBezTo>
                  <a:cubicBezTo>
                    <a:pt x="688" y="170"/>
                    <a:pt x="377" y="334"/>
                    <a:pt x="83" y="498"/>
                  </a:cubicBezTo>
                  <a:cubicBezTo>
                    <a:pt x="17" y="530"/>
                    <a:pt x="1" y="596"/>
                    <a:pt x="34" y="645"/>
                  </a:cubicBezTo>
                  <a:cubicBezTo>
                    <a:pt x="50" y="678"/>
                    <a:pt x="83" y="694"/>
                    <a:pt x="132" y="694"/>
                  </a:cubicBezTo>
                  <a:cubicBezTo>
                    <a:pt x="148" y="694"/>
                    <a:pt x="165" y="694"/>
                    <a:pt x="181" y="678"/>
                  </a:cubicBezTo>
                  <a:cubicBezTo>
                    <a:pt x="476" y="514"/>
                    <a:pt x="787" y="350"/>
                    <a:pt x="1098" y="203"/>
                  </a:cubicBezTo>
                  <a:cubicBezTo>
                    <a:pt x="1147" y="170"/>
                    <a:pt x="1163" y="105"/>
                    <a:pt x="1147" y="56"/>
                  </a:cubicBezTo>
                  <a:cubicBezTo>
                    <a:pt x="1122" y="19"/>
                    <a:pt x="1079" y="1"/>
                    <a:pt x="10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34"/>
            <p:cNvSpPr/>
            <p:nvPr/>
          </p:nvSpPr>
          <p:spPr>
            <a:xfrm rot="10800000" flipH="1">
              <a:off x="2734675" y="4985975"/>
              <a:ext cx="30300" cy="14675"/>
            </a:xfrm>
            <a:custGeom>
              <a:avLst/>
              <a:gdLst/>
              <a:ahLst/>
              <a:cxnLst/>
              <a:rect l="l" t="t" r="r" b="b"/>
              <a:pathLst>
                <a:path w="1212" h="587" extrusionOk="0">
                  <a:moveTo>
                    <a:pt x="104" y="1"/>
                  </a:moveTo>
                  <a:cubicBezTo>
                    <a:pt x="65" y="1"/>
                    <a:pt x="28" y="28"/>
                    <a:pt x="16" y="63"/>
                  </a:cubicBezTo>
                  <a:cubicBezTo>
                    <a:pt x="0" y="112"/>
                    <a:pt x="16" y="178"/>
                    <a:pt x="82" y="194"/>
                  </a:cubicBezTo>
                  <a:cubicBezTo>
                    <a:pt x="393" y="341"/>
                    <a:pt x="720" y="456"/>
                    <a:pt x="1048" y="587"/>
                  </a:cubicBezTo>
                  <a:lnTo>
                    <a:pt x="1080" y="587"/>
                  </a:lnTo>
                  <a:cubicBezTo>
                    <a:pt x="1129" y="587"/>
                    <a:pt x="1179" y="570"/>
                    <a:pt x="1179" y="521"/>
                  </a:cubicBezTo>
                  <a:cubicBezTo>
                    <a:pt x="1211" y="472"/>
                    <a:pt x="1179" y="407"/>
                    <a:pt x="1129" y="390"/>
                  </a:cubicBezTo>
                  <a:cubicBezTo>
                    <a:pt x="802" y="276"/>
                    <a:pt x="475" y="145"/>
                    <a:pt x="147" y="14"/>
                  </a:cubicBezTo>
                  <a:cubicBezTo>
                    <a:pt x="134" y="5"/>
                    <a:pt x="119" y="1"/>
                    <a:pt x="1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34"/>
            <p:cNvSpPr/>
            <p:nvPr/>
          </p:nvSpPr>
          <p:spPr>
            <a:xfrm rot="10800000" flipH="1">
              <a:off x="4902650" y="4976550"/>
              <a:ext cx="28675" cy="18375"/>
            </a:xfrm>
            <a:custGeom>
              <a:avLst/>
              <a:gdLst/>
              <a:ahLst/>
              <a:cxnLst/>
              <a:rect l="l" t="t" r="r" b="b"/>
              <a:pathLst>
                <a:path w="1147" h="735" extrusionOk="0">
                  <a:moveTo>
                    <a:pt x="1024" y="1"/>
                  </a:moveTo>
                  <a:cubicBezTo>
                    <a:pt x="1011" y="1"/>
                    <a:pt x="997" y="5"/>
                    <a:pt x="983" y="14"/>
                  </a:cubicBezTo>
                  <a:cubicBezTo>
                    <a:pt x="672" y="194"/>
                    <a:pt x="377" y="374"/>
                    <a:pt x="66" y="554"/>
                  </a:cubicBezTo>
                  <a:cubicBezTo>
                    <a:pt x="17" y="587"/>
                    <a:pt x="1" y="636"/>
                    <a:pt x="34" y="685"/>
                  </a:cubicBezTo>
                  <a:cubicBezTo>
                    <a:pt x="50" y="718"/>
                    <a:pt x="99" y="734"/>
                    <a:pt x="132" y="734"/>
                  </a:cubicBezTo>
                  <a:lnTo>
                    <a:pt x="181" y="734"/>
                  </a:lnTo>
                  <a:cubicBezTo>
                    <a:pt x="476" y="554"/>
                    <a:pt x="770" y="374"/>
                    <a:pt x="1081" y="194"/>
                  </a:cubicBezTo>
                  <a:cubicBezTo>
                    <a:pt x="1130" y="161"/>
                    <a:pt x="1147" y="112"/>
                    <a:pt x="1114" y="63"/>
                  </a:cubicBezTo>
                  <a:cubicBezTo>
                    <a:pt x="1090" y="28"/>
                    <a:pt x="1058" y="1"/>
                    <a:pt x="10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34"/>
            <p:cNvSpPr/>
            <p:nvPr/>
          </p:nvSpPr>
          <p:spPr>
            <a:xfrm rot="10800000" flipH="1">
              <a:off x="2783350" y="4968775"/>
              <a:ext cx="30725" cy="13650"/>
            </a:xfrm>
            <a:custGeom>
              <a:avLst/>
              <a:gdLst/>
              <a:ahLst/>
              <a:cxnLst/>
              <a:rect l="l" t="t" r="r" b="b"/>
              <a:pathLst>
                <a:path w="1229" h="546" extrusionOk="0">
                  <a:moveTo>
                    <a:pt x="131" y="1"/>
                  </a:moveTo>
                  <a:cubicBezTo>
                    <a:pt x="82" y="1"/>
                    <a:pt x="44" y="30"/>
                    <a:pt x="17" y="71"/>
                  </a:cubicBezTo>
                  <a:cubicBezTo>
                    <a:pt x="1" y="136"/>
                    <a:pt x="34" y="185"/>
                    <a:pt x="83" y="218"/>
                  </a:cubicBezTo>
                  <a:cubicBezTo>
                    <a:pt x="410" y="316"/>
                    <a:pt x="754" y="431"/>
                    <a:pt x="1081" y="529"/>
                  </a:cubicBezTo>
                  <a:cubicBezTo>
                    <a:pt x="1098" y="545"/>
                    <a:pt x="1114" y="545"/>
                    <a:pt x="1114" y="545"/>
                  </a:cubicBezTo>
                  <a:cubicBezTo>
                    <a:pt x="1163" y="545"/>
                    <a:pt x="1196" y="513"/>
                    <a:pt x="1212" y="464"/>
                  </a:cubicBezTo>
                  <a:cubicBezTo>
                    <a:pt x="1228" y="414"/>
                    <a:pt x="1196" y="349"/>
                    <a:pt x="1147" y="333"/>
                  </a:cubicBezTo>
                  <a:cubicBezTo>
                    <a:pt x="819" y="234"/>
                    <a:pt x="476" y="120"/>
                    <a:pt x="165" y="5"/>
                  </a:cubicBezTo>
                  <a:cubicBezTo>
                    <a:pt x="153" y="2"/>
                    <a:pt x="142" y="1"/>
                    <a:pt x="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34"/>
            <p:cNvSpPr/>
            <p:nvPr/>
          </p:nvSpPr>
          <p:spPr>
            <a:xfrm rot="10800000" flipH="1">
              <a:off x="2833275" y="4954875"/>
              <a:ext cx="31125" cy="11975"/>
            </a:xfrm>
            <a:custGeom>
              <a:avLst/>
              <a:gdLst/>
              <a:ahLst/>
              <a:cxnLst/>
              <a:rect l="l" t="t" r="r" b="b"/>
              <a:pathLst>
                <a:path w="1245" h="479" extrusionOk="0">
                  <a:moveTo>
                    <a:pt x="122" y="0"/>
                  </a:moveTo>
                  <a:cubicBezTo>
                    <a:pt x="78" y="0"/>
                    <a:pt x="31" y="32"/>
                    <a:pt x="17" y="86"/>
                  </a:cubicBezTo>
                  <a:cubicBezTo>
                    <a:pt x="1" y="135"/>
                    <a:pt x="34" y="201"/>
                    <a:pt x="99" y="201"/>
                  </a:cubicBezTo>
                  <a:cubicBezTo>
                    <a:pt x="426" y="299"/>
                    <a:pt x="770" y="397"/>
                    <a:pt x="1114" y="479"/>
                  </a:cubicBezTo>
                  <a:lnTo>
                    <a:pt x="1130" y="479"/>
                  </a:lnTo>
                  <a:cubicBezTo>
                    <a:pt x="1179" y="479"/>
                    <a:pt x="1228" y="446"/>
                    <a:pt x="1228" y="397"/>
                  </a:cubicBezTo>
                  <a:cubicBezTo>
                    <a:pt x="1245" y="348"/>
                    <a:pt x="1212" y="282"/>
                    <a:pt x="1163" y="266"/>
                  </a:cubicBezTo>
                  <a:cubicBezTo>
                    <a:pt x="819" y="184"/>
                    <a:pt x="475" y="102"/>
                    <a:pt x="148" y="4"/>
                  </a:cubicBezTo>
                  <a:cubicBezTo>
                    <a:pt x="140" y="1"/>
                    <a:pt x="131" y="0"/>
                    <a:pt x="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34"/>
            <p:cNvSpPr/>
            <p:nvPr/>
          </p:nvSpPr>
          <p:spPr>
            <a:xfrm rot="10800000" flipH="1">
              <a:off x="4858875" y="4948325"/>
              <a:ext cx="27850" cy="19500"/>
            </a:xfrm>
            <a:custGeom>
              <a:avLst/>
              <a:gdLst/>
              <a:ahLst/>
              <a:cxnLst/>
              <a:rect l="l" t="t" r="r" b="b"/>
              <a:pathLst>
                <a:path w="1114" h="780" extrusionOk="0">
                  <a:moveTo>
                    <a:pt x="992" y="1"/>
                  </a:moveTo>
                  <a:cubicBezTo>
                    <a:pt x="972" y="1"/>
                    <a:pt x="952" y="4"/>
                    <a:pt x="934" y="10"/>
                  </a:cubicBezTo>
                  <a:cubicBezTo>
                    <a:pt x="639" y="207"/>
                    <a:pt x="344" y="403"/>
                    <a:pt x="50" y="583"/>
                  </a:cubicBezTo>
                  <a:cubicBezTo>
                    <a:pt x="17" y="616"/>
                    <a:pt x="1" y="682"/>
                    <a:pt x="33" y="731"/>
                  </a:cubicBezTo>
                  <a:cubicBezTo>
                    <a:pt x="50" y="763"/>
                    <a:pt x="82" y="780"/>
                    <a:pt x="115" y="780"/>
                  </a:cubicBezTo>
                  <a:cubicBezTo>
                    <a:pt x="132" y="780"/>
                    <a:pt x="148" y="780"/>
                    <a:pt x="181" y="763"/>
                  </a:cubicBezTo>
                  <a:cubicBezTo>
                    <a:pt x="459" y="567"/>
                    <a:pt x="754" y="387"/>
                    <a:pt x="1048" y="191"/>
                  </a:cubicBezTo>
                  <a:cubicBezTo>
                    <a:pt x="1097" y="158"/>
                    <a:pt x="1114" y="92"/>
                    <a:pt x="1081" y="43"/>
                  </a:cubicBezTo>
                  <a:cubicBezTo>
                    <a:pt x="1060" y="12"/>
                    <a:pt x="1026" y="1"/>
                    <a:pt x="9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34"/>
            <p:cNvSpPr/>
            <p:nvPr/>
          </p:nvSpPr>
          <p:spPr>
            <a:xfrm rot="10800000" flipH="1">
              <a:off x="2884425" y="4943825"/>
              <a:ext cx="31125" cy="10350"/>
            </a:xfrm>
            <a:custGeom>
              <a:avLst/>
              <a:gdLst/>
              <a:ahLst/>
              <a:cxnLst/>
              <a:rect l="l" t="t" r="r" b="b"/>
              <a:pathLst>
                <a:path w="1245" h="414" extrusionOk="0">
                  <a:moveTo>
                    <a:pt x="99" y="0"/>
                  </a:moveTo>
                  <a:cubicBezTo>
                    <a:pt x="50" y="0"/>
                    <a:pt x="14" y="30"/>
                    <a:pt x="1" y="70"/>
                  </a:cubicBezTo>
                  <a:cubicBezTo>
                    <a:pt x="1" y="136"/>
                    <a:pt x="34" y="185"/>
                    <a:pt x="83" y="201"/>
                  </a:cubicBezTo>
                  <a:cubicBezTo>
                    <a:pt x="426" y="267"/>
                    <a:pt x="770" y="348"/>
                    <a:pt x="1114" y="414"/>
                  </a:cubicBezTo>
                  <a:lnTo>
                    <a:pt x="1130" y="414"/>
                  </a:lnTo>
                  <a:cubicBezTo>
                    <a:pt x="1179" y="414"/>
                    <a:pt x="1229" y="365"/>
                    <a:pt x="1229" y="316"/>
                  </a:cubicBezTo>
                  <a:cubicBezTo>
                    <a:pt x="1245" y="267"/>
                    <a:pt x="1212" y="217"/>
                    <a:pt x="1147" y="201"/>
                  </a:cubicBezTo>
                  <a:cubicBezTo>
                    <a:pt x="803" y="136"/>
                    <a:pt x="459" y="70"/>
                    <a:pt x="132" y="5"/>
                  </a:cubicBezTo>
                  <a:cubicBezTo>
                    <a:pt x="120" y="2"/>
                    <a:pt x="109" y="0"/>
                    <a:pt x="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34"/>
            <p:cNvSpPr/>
            <p:nvPr/>
          </p:nvSpPr>
          <p:spPr>
            <a:xfrm rot="10800000" flipH="1">
              <a:off x="3301000" y="4938500"/>
              <a:ext cx="31550" cy="5750"/>
            </a:xfrm>
            <a:custGeom>
              <a:avLst/>
              <a:gdLst/>
              <a:ahLst/>
              <a:cxnLst/>
              <a:rect l="l" t="t" r="r" b="b"/>
              <a:pathLst>
                <a:path w="1262" h="230" extrusionOk="0">
                  <a:moveTo>
                    <a:pt x="116" y="0"/>
                  </a:moveTo>
                  <a:cubicBezTo>
                    <a:pt x="50" y="0"/>
                    <a:pt x="1" y="50"/>
                    <a:pt x="1" y="99"/>
                  </a:cubicBezTo>
                  <a:cubicBezTo>
                    <a:pt x="1" y="164"/>
                    <a:pt x="50" y="213"/>
                    <a:pt x="116" y="213"/>
                  </a:cubicBezTo>
                  <a:cubicBezTo>
                    <a:pt x="459" y="213"/>
                    <a:pt x="819" y="213"/>
                    <a:pt x="1147" y="230"/>
                  </a:cubicBezTo>
                  <a:cubicBezTo>
                    <a:pt x="1212" y="230"/>
                    <a:pt x="1261" y="181"/>
                    <a:pt x="1261" y="131"/>
                  </a:cubicBezTo>
                  <a:cubicBezTo>
                    <a:pt x="1261" y="66"/>
                    <a:pt x="1212" y="17"/>
                    <a:pt x="1163" y="17"/>
                  </a:cubicBezTo>
                  <a:cubicBezTo>
                    <a:pt x="819" y="17"/>
                    <a:pt x="459"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34"/>
            <p:cNvSpPr/>
            <p:nvPr/>
          </p:nvSpPr>
          <p:spPr>
            <a:xfrm rot="10800000" flipH="1">
              <a:off x="3248625" y="4938100"/>
              <a:ext cx="31550" cy="6150"/>
            </a:xfrm>
            <a:custGeom>
              <a:avLst/>
              <a:gdLst/>
              <a:ahLst/>
              <a:cxnLst/>
              <a:rect l="l" t="t" r="r" b="b"/>
              <a:pathLst>
                <a:path w="1262" h="246" extrusionOk="0">
                  <a:moveTo>
                    <a:pt x="1163" y="0"/>
                  </a:moveTo>
                  <a:cubicBezTo>
                    <a:pt x="803" y="17"/>
                    <a:pt x="459" y="17"/>
                    <a:pt x="115" y="33"/>
                  </a:cubicBezTo>
                  <a:cubicBezTo>
                    <a:pt x="50" y="33"/>
                    <a:pt x="1" y="82"/>
                    <a:pt x="1" y="148"/>
                  </a:cubicBezTo>
                  <a:cubicBezTo>
                    <a:pt x="17" y="197"/>
                    <a:pt x="50" y="246"/>
                    <a:pt x="115" y="246"/>
                  </a:cubicBezTo>
                  <a:cubicBezTo>
                    <a:pt x="459" y="230"/>
                    <a:pt x="819" y="230"/>
                    <a:pt x="1163" y="213"/>
                  </a:cubicBezTo>
                  <a:cubicBezTo>
                    <a:pt x="1212" y="213"/>
                    <a:pt x="1261" y="164"/>
                    <a:pt x="1261" y="115"/>
                  </a:cubicBezTo>
                  <a:cubicBezTo>
                    <a:pt x="1261" y="50"/>
                    <a:pt x="1212" y="17"/>
                    <a:pt x="11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34"/>
            <p:cNvSpPr/>
            <p:nvPr/>
          </p:nvSpPr>
          <p:spPr>
            <a:xfrm rot="10800000" flipH="1">
              <a:off x="2935575" y="4936050"/>
              <a:ext cx="31550" cy="9025"/>
            </a:xfrm>
            <a:custGeom>
              <a:avLst/>
              <a:gdLst/>
              <a:ahLst/>
              <a:cxnLst/>
              <a:rect l="l" t="t" r="r" b="b"/>
              <a:pathLst>
                <a:path w="1262" h="361" extrusionOk="0">
                  <a:moveTo>
                    <a:pt x="132" y="1"/>
                  </a:moveTo>
                  <a:cubicBezTo>
                    <a:pt x="83" y="1"/>
                    <a:pt x="17" y="33"/>
                    <a:pt x="17" y="99"/>
                  </a:cubicBezTo>
                  <a:cubicBezTo>
                    <a:pt x="1" y="148"/>
                    <a:pt x="50" y="197"/>
                    <a:pt x="99" y="214"/>
                  </a:cubicBezTo>
                  <a:cubicBezTo>
                    <a:pt x="443" y="263"/>
                    <a:pt x="787" y="312"/>
                    <a:pt x="1147" y="361"/>
                  </a:cubicBezTo>
                  <a:cubicBezTo>
                    <a:pt x="1212" y="361"/>
                    <a:pt x="1245" y="312"/>
                    <a:pt x="1261" y="263"/>
                  </a:cubicBezTo>
                  <a:cubicBezTo>
                    <a:pt x="1261" y="197"/>
                    <a:pt x="1229" y="148"/>
                    <a:pt x="1163" y="148"/>
                  </a:cubicBezTo>
                  <a:cubicBezTo>
                    <a:pt x="819" y="99"/>
                    <a:pt x="476" y="50"/>
                    <a:pt x="1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34"/>
            <p:cNvSpPr/>
            <p:nvPr/>
          </p:nvSpPr>
          <p:spPr>
            <a:xfrm rot="10800000" flipH="1">
              <a:off x="3196650" y="4935625"/>
              <a:ext cx="31550" cy="6575"/>
            </a:xfrm>
            <a:custGeom>
              <a:avLst/>
              <a:gdLst/>
              <a:ahLst/>
              <a:cxnLst/>
              <a:rect l="l" t="t" r="r" b="b"/>
              <a:pathLst>
                <a:path w="1262" h="263" extrusionOk="0">
                  <a:moveTo>
                    <a:pt x="1147" y="0"/>
                  </a:moveTo>
                  <a:cubicBezTo>
                    <a:pt x="803" y="17"/>
                    <a:pt x="443" y="33"/>
                    <a:pt x="99" y="49"/>
                  </a:cubicBezTo>
                  <a:cubicBezTo>
                    <a:pt x="34" y="49"/>
                    <a:pt x="1" y="99"/>
                    <a:pt x="1" y="164"/>
                  </a:cubicBezTo>
                  <a:cubicBezTo>
                    <a:pt x="1" y="213"/>
                    <a:pt x="50" y="262"/>
                    <a:pt x="99" y="262"/>
                  </a:cubicBezTo>
                  <a:lnTo>
                    <a:pt x="116" y="262"/>
                  </a:lnTo>
                  <a:cubicBezTo>
                    <a:pt x="459" y="246"/>
                    <a:pt x="803" y="229"/>
                    <a:pt x="1147" y="213"/>
                  </a:cubicBezTo>
                  <a:cubicBezTo>
                    <a:pt x="1212" y="197"/>
                    <a:pt x="1261" y="148"/>
                    <a:pt x="1245" y="99"/>
                  </a:cubicBezTo>
                  <a:cubicBezTo>
                    <a:pt x="1245" y="33"/>
                    <a:pt x="1196" y="0"/>
                    <a:pt x="11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34"/>
            <p:cNvSpPr/>
            <p:nvPr/>
          </p:nvSpPr>
          <p:spPr>
            <a:xfrm rot="10800000" flipH="1">
              <a:off x="3353400" y="4934825"/>
              <a:ext cx="31525" cy="7450"/>
            </a:xfrm>
            <a:custGeom>
              <a:avLst/>
              <a:gdLst/>
              <a:ahLst/>
              <a:cxnLst/>
              <a:rect l="l" t="t" r="r" b="b"/>
              <a:pathLst>
                <a:path w="1261" h="298" extrusionOk="0">
                  <a:moveTo>
                    <a:pt x="90" y="0"/>
                  </a:moveTo>
                  <a:cubicBezTo>
                    <a:pt x="37" y="0"/>
                    <a:pt x="0" y="45"/>
                    <a:pt x="0" y="102"/>
                  </a:cubicBezTo>
                  <a:cubicBezTo>
                    <a:pt x="0" y="151"/>
                    <a:pt x="33" y="200"/>
                    <a:pt x="98" y="200"/>
                  </a:cubicBezTo>
                  <a:cubicBezTo>
                    <a:pt x="442" y="232"/>
                    <a:pt x="802" y="265"/>
                    <a:pt x="1130" y="298"/>
                  </a:cubicBezTo>
                  <a:lnTo>
                    <a:pt x="1146" y="298"/>
                  </a:lnTo>
                  <a:cubicBezTo>
                    <a:pt x="1195" y="298"/>
                    <a:pt x="1244" y="265"/>
                    <a:pt x="1244" y="216"/>
                  </a:cubicBezTo>
                  <a:cubicBezTo>
                    <a:pt x="1260" y="151"/>
                    <a:pt x="1211" y="102"/>
                    <a:pt x="1162" y="85"/>
                  </a:cubicBezTo>
                  <a:cubicBezTo>
                    <a:pt x="819" y="52"/>
                    <a:pt x="458" y="20"/>
                    <a:pt x="115" y="3"/>
                  </a:cubicBezTo>
                  <a:cubicBezTo>
                    <a:pt x="106" y="1"/>
                    <a:pt x="98" y="0"/>
                    <a:pt x="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34"/>
            <p:cNvSpPr/>
            <p:nvPr/>
          </p:nvSpPr>
          <p:spPr>
            <a:xfrm rot="10800000" flipH="1">
              <a:off x="3144275" y="4932775"/>
              <a:ext cx="31550" cy="6650"/>
            </a:xfrm>
            <a:custGeom>
              <a:avLst/>
              <a:gdLst/>
              <a:ahLst/>
              <a:cxnLst/>
              <a:rect l="l" t="t" r="r" b="b"/>
              <a:pathLst>
                <a:path w="1262" h="266" extrusionOk="0">
                  <a:moveTo>
                    <a:pt x="1172" y="1"/>
                  </a:moveTo>
                  <a:cubicBezTo>
                    <a:pt x="1164" y="1"/>
                    <a:pt x="1155" y="2"/>
                    <a:pt x="1147" y="4"/>
                  </a:cubicBezTo>
                  <a:cubicBezTo>
                    <a:pt x="803" y="20"/>
                    <a:pt x="459" y="37"/>
                    <a:pt x="99" y="53"/>
                  </a:cubicBezTo>
                  <a:cubicBezTo>
                    <a:pt x="50" y="53"/>
                    <a:pt x="1" y="102"/>
                    <a:pt x="1" y="168"/>
                  </a:cubicBezTo>
                  <a:cubicBezTo>
                    <a:pt x="17" y="217"/>
                    <a:pt x="50" y="266"/>
                    <a:pt x="115" y="266"/>
                  </a:cubicBezTo>
                  <a:cubicBezTo>
                    <a:pt x="459" y="249"/>
                    <a:pt x="819" y="217"/>
                    <a:pt x="1163" y="200"/>
                  </a:cubicBezTo>
                  <a:cubicBezTo>
                    <a:pt x="1212" y="200"/>
                    <a:pt x="1261" y="151"/>
                    <a:pt x="1261" y="102"/>
                  </a:cubicBezTo>
                  <a:cubicBezTo>
                    <a:pt x="1261" y="45"/>
                    <a:pt x="1224" y="1"/>
                    <a:pt x="11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34"/>
            <p:cNvSpPr/>
            <p:nvPr/>
          </p:nvSpPr>
          <p:spPr>
            <a:xfrm rot="10800000" flipH="1">
              <a:off x="2987550" y="4931550"/>
              <a:ext cx="31550" cy="7375"/>
            </a:xfrm>
            <a:custGeom>
              <a:avLst/>
              <a:gdLst/>
              <a:ahLst/>
              <a:cxnLst/>
              <a:rect l="l" t="t" r="r" b="b"/>
              <a:pathLst>
                <a:path w="1262" h="295" extrusionOk="0">
                  <a:moveTo>
                    <a:pt x="132" y="0"/>
                  </a:moveTo>
                  <a:cubicBezTo>
                    <a:pt x="66" y="0"/>
                    <a:pt x="17" y="49"/>
                    <a:pt x="17" y="98"/>
                  </a:cubicBezTo>
                  <a:cubicBezTo>
                    <a:pt x="1" y="164"/>
                    <a:pt x="50" y="213"/>
                    <a:pt x="99" y="213"/>
                  </a:cubicBezTo>
                  <a:cubicBezTo>
                    <a:pt x="459" y="246"/>
                    <a:pt x="803" y="262"/>
                    <a:pt x="1147" y="295"/>
                  </a:cubicBezTo>
                  <a:lnTo>
                    <a:pt x="1163" y="295"/>
                  </a:lnTo>
                  <a:cubicBezTo>
                    <a:pt x="1212" y="295"/>
                    <a:pt x="1261" y="246"/>
                    <a:pt x="1261" y="197"/>
                  </a:cubicBezTo>
                  <a:cubicBezTo>
                    <a:pt x="1261" y="131"/>
                    <a:pt x="1212" y="82"/>
                    <a:pt x="1163" y="82"/>
                  </a:cubicBezTo>
                  <a:cubicBezTo>
                    <a:pt x="819" y="66"/>
                    <a:pt x="459" y="33"/>
                    <a:pt x="1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34"/>
            <p:cNvSpPr/>
            <p:nvPr/>
          </p:nvSpPr>
          <p:spPr>
            <a:xfrm rot="10800000" flipH="1">
              <a:off x="3092325" y="4930725"/>
              <a:ext cx="31125" cy="6150"/>
            </a:xfrm>
            <a:custGeom>
              <a:avLst/>
              <a:gdLst/>
              <a:ahLst/>
              <a:cxnLst/>
              <a:rect l="l" t="t" r="r" b="b"/>
              <a:pathLst>
                <a:path w="1245" h="246" extrusionOk="0">
                  <a:moveTo>
                    <a:pt x="1146" y="0"/>
                  </a:moveTo>
                  <a:cubicBezTo>
                    <a:pt x="786" y="16"/>
                    <a:pt x="442" y="16"/>
                    <a:pt x="98" y="33"/>
                  </a:cubicBezTo>
                  <a:cubicBezTo>
                    <a:pt x="33" y="33"/>
                    <a:pt x="0" y="82"/>
                    <a:pt x="0" y="131"/>
                  </a:cubicBezTo>
                  <a:cubicBezTo>
                    <a:pt x="0" y="197"/>
                    <a:pt x="49" y="246"/>
                    <a:pt x="98" y="246"/>
                  </a:cubicBezTo>
                  <a:cubicBezTo>
                    <a:pt x="458" y="229"/>
                    <a:pt x="802" y="213"/>
                    <a:pt x="1146" y="213"/>
                  </a:cubicBezTo>
                  <a:cubicBezTo>
                    <a:pt x="1211" y="197"/>
                    <a:pt x="1244" y="147"/>
                    <a:pt x="1244" y="98"/>
                  </a:cubicBezTo>
                  <a:cubicBezTo>
                    <a:pt x="1244" y="33"/>
                    <a:pt x="1195" y="0"/>
                    <a:pt x="1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34"/>
            <p:cNvSpPr/>
            <p:nvPr/>
          </p:nvSpPr>
          <p:spPr>
            <a:xfrm rot="10800000" flipH="1">
              <a:off x="3039925" y="4930325"/>
              <a:ext cx="31550" cy="5750"/>
            </a:xfrm>
            <a:custGeom>
              <a:avLst/>
              <a:gdLst/>
              <a:ahLst/>
              <a:cxnLst/>
              <a:rect l="l" t="t" r="r" b="b"/>
              <a:pathLst>
                <a:path w="1262" h="230" extrusionOk="0">
                  <a:moveTo>
                    <a:pt x="115" y="1"/>
                  </a:moveTo>
                  <a:cubicBezTo>
                    <a:pt x="50" y="17"/>
                    <a:pt x="1" y="50"/>
                    <a:pt x="1" y="115"/>
                  </a:cubicBezTo>
                  <a:cubicBezTo>
                    <a:pt x="1" y="165"/>
                    <a:pt x="50" y="214"/>
                    <a:pt x="99" y="214"/>
                  </a:cubicBezTo>
                  <a:lnTo>
                    <a:pt x="148" y="214"/>
                  </a:lnTo>
                  <a:cubicBezTo>
                    <a:pt x="426" y="214"/>
                    <a:pt x="705" y="230"/>
                    <a:pt x="983" y="230"/>
                  </a:cubicBezTo>
                  <a:lnTo>
                    <a:pt x="1147" y="230"/>
                  </a:lnTo>
                  <a:cubicBezTo>
                    <a:pt x="1212" y="230"/>
                    <a:pt x="1261" y="181"/>
                    <a:pt x="1261" y="115"/>
                  </a:cubicBezTo>
                  <a:cubicBezTo>
                    <a:pt x="1261" y="66"/>
                    <a:pt x="1212" y="17"/>
                    <a:pt x="1147" y="17"/>
                  </a:cubicBezTo>
                  <a:lnTo>
                    <a:pt x="983" y="17"/>
                  </a:lnTo>
                  <a:cubicBezTo>
                    <a:pt x="705" y="17"/>
                    <a:pt x="426" y="17"/>
                    <a:pt x="1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34"/>
            <p:cNvSpPr/>
            <p:nvPr/>
          </p:nvSpPr>
          <p:spPr>
            <a:xfrm rot="10800000" flipH="1">
              <a:off x="3404950" y="4926225"/>
              <a:ext cx="31525" cy="10250"/>
            </a:xfrm>
            <a:custGeom>
              <a:avLst/>
              <a:gdLst/>
              <a:ahLst/>
              <a:cxnLst/>
              <a:rect l="l" t="t" r="r" b="b"/>
              <a:pathLst>
                <a:path w="1261" h="410" extrusionOk="0">
                  <a:moveTo>
                    <a:pt x="131" y="0"/>
                  </a:moveTo>
                  <a:cubicBezTo>
                    <a:pt x="66" y="0"/>
                    <a:pt x="17" y="33"/>
                    <a:pt x="17" y="99"/>
                  </a:cubicBezTo>
                  <a:cubicBezTo>
                    <a:pt x="1" y="148"/>
                    <a:pt x="50" y="197"/>
                    <a:pt x="99" y="213"/>
                  </a:cubicBezTo>
                  <a:cubicBezTo>
                    <a:pt x="442" y="262"/>
                    <a:pt x="786" y="328"/>
                    <a:pt x="1114" y="410"/>
                  </a:cubicBezTo>
                  <a:lnTo>
                    <a:pt x="1146" y="410"/>
                  </a:lnTo>
                  <a:cubicBezTo>
                    <a:pt x="1195" y="410"/>
                    <a:pt x="1228" y="377"/>
                    <a:pt x="1245" y="328"/>
                  </a:cubicBezTo>
                  <a:cubicBezTo>
                    <a:pt x="1261" y="262"/>
                    <a:pt x="1228" y="213"/>
                    <a:pt x="1163" y="197"/>
                  </a:cubicBezTo>
                  <a:cubicBezTo>
                    <a:pt x="835" y="131"/>
                    <a:pt x="475" y="66"/>
                    <a:pt x="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34"/>
            <p:cNvSpPr/>
            <p:nvPr/>
          </p:nvSpPr>
          <p:spPr>
            <a:xfrm rot="10800000" flipH="1">
              <a:off x="4815900" y="4918025"/>
              <a:ext cx="27450" cy="20650"/>
            </a:xfrm>
            <a:custGeom>
              <a:avLst/>
              <a:gdLst/>
              <a:ahLst/>
              <a:cxnLst/>
              <a:rect l="l" t="t" r="r" b="b"/>
              <a:pathLst>
                <a:path w="1098" h="826" extrusionOk="0">
                  <a:moveTo>
                    <a:pt x="989" y="0"/>
                  </a:moveTo>
                  <a:cubicBezTo>
                    <a:pt x="965" y="0"/>
                    <a:pt x="940" y="8"/>
                    <a:pt x="918" y="23"/>
                  </a:cubicBezTo>
                  <a:cubicBezTo>
                    <a:pt x="623" y="219"/>
                    <a:pt x="345" y="432"/>
                    <a:pt x="66" y="629"/>
                  </a:cubicBezTo>
                  <a:cubicBezTo>
                    <a:pt x="17" y="661"/>
                    <a:pt x="1" y="727"/>
                    <a:pt x="50" y="776"/>
                  </a:cubicBezTo>
                  <a:cubicBezTo>
                    <a:pt x="66" y="809"/>
                    <a:pt x="99" y="825"/>
                    <a:pt x="132" y="825"/>
                  </a:cubicBezTo>
                  <a:cubicBezTo>
                    <a:pt x="148" y="825"/>
                    <a:pt x="165" y="809"/>
                    <a:pt x="197" y="809"/>
                  </a:cubicBezTo>
                  <a:cubicBezTo>
                    <a:pt x="476" y="596"/>
                    <a:pt x="754" y="383"/>
                    <a:pt x="1032" y="187"/>
                  </a:cubicBezTo>
                  <a:cubicBezTo>
                    <a:pt x="1081" y="154"/>
                    <a:pt x="1098" y="88"/>
                    <a:pt x="1065" y="39"/>
                  </a:cubicBezTo>
                  <a:cubicBezTo>
                    <a:pt x="1047" y="12"/>
                    <a:pt x="1019" y="0"/>
                    <a:pt x="9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34"/>
            <p:cNvSpPr/>
            <p:nvPr/>
          </p:nvSpPr>
          <p:spPr>
            <a:xfrm rot="10800000" flipH="1">
              <a:off x="3456100" y="4912300"/>
              <a:ext cx="30725" cy="12825"/>
            </a:xfrm>
            <a:custGeom>
              <a:avLst/>
              <a:gdLst/>
              <a:ahLst/>
              <a:cxnLst/>
              <a:rect l="l" t="t" r="r" b="b"/>
              <a:pathLst>
                <a:path w="1229" h="513" extrusionOk="0">
                  <a:moveTo>
                    <a:pt x="106" y="1"/>
                  </a:moveTo>
                  <a:cubicBezTo>
                    <a:pt x="66" y="1"/>
                    <a:pt x="30" y="30"/>
                    <a:pt x="17" y="70"/>
                  </a:cubicBezTo>
                  <a:cubicBezTo>
                    <a:pt x="1" y="119"/>
                    <a:pt x="33" y="185"/>
                    <a:pt x="82" y="201"/>
                  </a:cubicBezTo>
                  <a:cubicBezTo>
                    <a:pt x="312" y="267"/>
                    <a:pt x="541" y="332"/>
                    <a:pt x="754" y="414"/>
                  </a:cubicBezTo>
                  <a:cubicBezTo>
                    <a:pt x="868" y="447"/>
                    <a:pt x="966" y="479"/>
                    <a:pt x="1081" y="512"/>
                  </a:cubicBezTo>
                  <a:lnTo>
                    <a:pt x="1114" y="512"/>
                  </a:lnTo>
                  <a:cubicBezTo>
                    <a:pt x="1146" y="512"/>
                    <a:pt x="1195" y="496"/>
                    <a:pt x="1212" y="447"/>
                  </a:cubicBezTo>
                  <a:cubicBezTo>
                    <a:pt x="1228" y="398"/>
                    <a:pt x="1195" y="332"/>
                    <a:pt x="1146" y="316"/>
                  </a:cubicBezTo>
                  <a:cubicBezTo>
                    <a:pt x="1032" y="283"/>
                    <a:pt x="934" y="234"/>
                    <a:pt x="819" y="201"/>
                  </a:cubicBezTo>
                  <a:cubicBezTo>
                    <a:pt x="606" y="136"/>
                    <a:pt x="377" y="70"/>
                    <a:pt x="132" y="5"/>
                  </a:cubicBezTo>
                  <a:cubicBezTo>
                    <a:pt x="123" y="2"/>
                    <a:pt x="114" y="1"/>
                    <a:pt x="1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34"/>
            <p:cNvSpPr/>
            <p:nvPr/>
          </p:nvSpPr>
          <p:spPr>
            <a:xfrm rot="10800000" flipH="1">
              <a:off x="3505200" y="4891850"/>
              <a:ext cx="29900" cy="16125"/>
            </a:xfrm>
            <a:custGeom>
              <a:avLst/>
              <a:gdLst/>
              <a:ahLst/>
              <a:cxnLst/>
              <a:rect l="l" t="t" r="r" b="b"/>
              <a:pathLst>
                <a:path w="1196" h="645" extrusionOk="0">
                  <a:moveTo>
                    <a:pt x="118" y="0"/>
                  </a:moveTo>
                  <a:cubicBezTo>
                    <a:pt x="75" y="0"/>
                    <a:pt x="42" y="19"/>
                    <a:pt x="17" y="55"/>
                  </a:cubicBezTo>
                  <a:cubicBezTo>
                    <a:pt x="1" y="121"/>
                    <a:pt x="34" y="170"/>
                    <a:pt x="83" y="203"/>
                  </a:cubicBezTo>
                  <a:cubicBezTo>
                    <a:pt x="394" y="334"/>
                    <a:pt x="705" y="481"/>
                    <a:pt x="1032" y="628"/>
                  </a:cubicBezTo>
                  <a:cubicBezTo>
                    <a:pt x="1048" y="628"/>
                    <a:pt x="1048" y="645"/>
                    <a:pt x="1065" y="645"/>
                  </a:cubicBezTo>
                  <a:cubicBezTo>
                    <a:pt x="1114" y="645"/>
                    <a:pt x="1147" y="612"/>
                    <a:pt x="1163" y="579"/>
                  </a:cubicBezTo>
                  <a:cubicBezTo>
                    <a:pt x="1196" y="530"/>
                    <a:pt x="1163" y="465"/>
                    <a:pt x="1114" y="432"/>
                  </a:cubicBezTo>
                  <a:cubicBezTo>
                    <a:pt x="803" y="285"/>
                    <a:pt x="475" y="137"/>
                    <a:pt x="164" y="6"/>
                  </a:cubicBezTo>
                  <a:cubicBezTo>
                    <a:pt x="148" y="2"/>
                    <a:pt x="133"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34"/>
            <p:cNvSpPr/>
            <p:nvPr/>
          </p:nvSpPr>
          <p:spPr>
            <a:xfrm rot="10800000" flipH="1">
              <a:off x="4775000" y="4886125"/>
              <a:ext cx="26200" cy="21450"/>
            </a:xfrm>
            <a:custGeom>
              <a:avLst/>
              <a:gdLst/>
              <a:ahLst/>
              <a:cxnLst/>
              <a:rect l="l" t="t" r="r" b="b"/>
              <a:pathLst>
                <a:path w="1048" h="858" extrusionOk="0">
                  <a:moveTo>
                    <a:pt x="939" y="0"/>
                  </a:moveTo>
                  <a:cubicBezTo>
                    <a:pt x="915" y="0"/>
                    <a:pt x="890" y="8"/>
                    <a:pt x="868" y="23"/>
                  </a:cubicBezTo>
                  <a:cubicBezTo>
                    <a:pt x="589" y="236"/>
                    <a:pt x="327" y="465"/>
                    <a:pt x="49" y="678"/>
                  </a:cubicBezTo>
                  <a:cubicBezTo>
                    <a:pt x="0" y="710"/>
                    <a:pt x="0" y="776"/>
                    <a:pt x="33" y="825"/>
                  </a:cubicBezTo>
                  <a:cubicBezTo>
                    <a:pt x="49" y="858"/>
                    <a:pt x="82" y="858"/>
                    <a:pt x="115" y="858"/>
                  </a:cubicBezTo>
                  <a:cubicBezTo>
                    <a:pt x="131" y="858"/>
                    <a:pt x="164" y="858"/>
                    <a:pt x="180" y="841"/>
                  </a:cubicBezTo>
                  <a:cubicBezTo>
                    <a:pt x="458" y="612"/>
                    <a:pt x="720" y="399"/>
                    <a:pt x="999" y="187"/>
                  </a:cubicBezTo>
                  <a:cubicBezTo>
                    <a:pt x="1048" y="154"/>
                    <a:pt x="1048" y="88"/>
                    <a:pt x="1015" y="39"/>
                  </a:cubicBezTo>
                  <a:cubicBezTo>
                    <a:pt x="997" y="12"/>
                    <a:pt x="969" y="0"/>
                    <a:pt x="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34"/>
            <p:cNvSpPr/>
            <p:nvPr/>
          </p:nvSpPr>
          <p:spPr>
            <a:xfrm rot="10800000" flipH="1">
              <a:off x="3552275" y="4866875"/>
              <a:ext cx="28650" cy="18450"/>
            </a:xfrm>
            <a:custGeom>
              <a:avLst/>
              <a:gdLst/>
              <a:ahLst/>
              <a:cxnLst/>
              <a:rect l="l" t="t" r="r" b="b"/>
              <a:pathLst>
                <a:path w="1146" h="738" extrusionOk="0">
                  <a:moveTo>
                    <a:pt x="112" y="1"/>
                  </a:moveTo>
                  <a:cubicBezTo>
                    <a:pt x="77" y="1"/>
                    <a:pt x="44" y="22"/>
                    <a:pt x="33" y="66"/>
                  </a:cubicBezTo>
                  <a:cubicBezTo>
                    <a:pt x="0" y="115"/>
                    <a:pt x="17" y="181"/>
                    <a:pt x="66" y="197"/>
                  </a:cubicBezTo>
                  <a:cubicBezTo>
                    <a:pt x="360" y="361"/>
                    <a:pt x="655" y="541"/>
                    <a:pt x="966" y="721"/>
                  </a:cubicBezTo>
                  <a:cubicBezTo>
                    <a:pt x="982" y="737"/>
                    <a:pt x="999" y="737"/>
                    <a:pt x="1015" y="737"/>
                  </a:cubicBezTo>
                  <a:cubicBezTo>
                    <a:pt x="1048" y="737"/>
                    <a:pt x="1097" y="721"/>
                    <a:pt x="1113" y="688"/>
                  </a:cubicBezTo>
                  <a:cubicBezTo>
                    <a:pt x="1146" y="639"/>
                    <a:pt x="1130" y="573"/>
                    <a:pt x="1080" y="541"/>
                  </a:cubicBezTo>
                  <a:cubicBezTo>
                    <a:pt x="769" y="361"/>
                    <a:pt x="458" y="181"/>
                    <a:pt x="164" y="17"/>
                  </a:cubicBezTo>
                  <a:cubicBezTo>
                    <a:pt x="147" y="6"/>
                    <a:pt x="129"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34"/>
            <p:cNvSpPr/>
            <p:nvPr/>
          </p:nvSpPr>
          <p:spPr>
            <a:xfrm rot="10800000" flipH="1">
              <a:off x="4734875" y="4852150"/>
              <a:ext cx="25825" cy="22275"/>
            </a:xfrm>
            <a:custGeom>
              <a:avLst/>
              <a:gdLst/>
              <a:ahLst/>
              <a:cxnLst/>
              <a:rect l="l" t="t" r="r" b="b"/>
              <a:pathLst>
                <a:path w="1033" h="891" extrusionOk="0">
                  <a:moveTo>
                    <a:pt x="924" y="0"/>
                  </a:moveTo>
                  <a:cubicBezTo>
                    <a:pt x="900" y="0"/>
                    <a:pt x="874" y="8"/>
                    <a:pt x="852" y="23"/>
                  </a:cubicBezTo>
                  <a:cubicBezTo>
                    <a:pt x="590" y="252"/>
                    <a:pt x="312" y="481"/>
                    <a:pt x="50" y="710"/>
                  </a:cubicBezTo>
                  <a:cubicBezTo>
                    <a:pt x="17" y="743"/>
                    <a:pt x="1" y="809"/>
                    <a:pt x="50" y="841"/>
                  </a:cubicBezTo>
                  <a:cubicBezTo>
                    <a:pt x="66" y="874"/>
                    <a:pt x="99" y="890"/>
                    <a:pt x="116" y="890"/>
                  </a:cubicBezTo>
                  <a:cubicBezTo>
                    <a:pt x="148" y="890"/>
                    <a:pt x="165" y="874"/>
                    <a:pt x="197" y="858"/>
                  </a:cubicBezTo>
                  <a:cubicBezTo>
                    <a:pt x="459" y="628"/>
                    <a:pt x="721" y="399"/>
                    <a:pt x="983" y="187"/>
                  </a:cubicBezTo>
                  <a:cubicBezTo>
                    <a:pt x="1032" y="137"/>
                    <a:pt x="1032" y="72"/>
                    <a:pt x="999" y="39"/>
                  </a:cubicBezTo>
                  <a:cubicBezTo>
                    <a:pt x="981" y="12"/>
                    <a:pt x="953" y="0"/>
                    <a:pt x="9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34"/>
            <p:cNvSpPr/>
            <p:nvPr/>
          </p:nvSpPr>
          <p:spPr>
            <a:xfrm rot="10800000" flipH="1">
              <a:off x="3596875" y="4838250"/>
              <a:ext cx="27425" cy="19825"/>
            </a:xfrm>
            <a:custGeom>
              <a:avLst/>
              <a:gdLst/>
              <a:ahLst/>
              <a:cxnLst/>
              <a:rect l="l" t="t" r="r" b="b"/>
              <a:pathLst>
                <a:path w="1097" h="793" extrusionOk="0">
                  <a:moveTo>
                    <a:pt x="109" y="1"/>
                  </a:moveTo>
                  <a:cubicBezTo>
                    <a:pt x="79" y="1"/>
                    <a:pt x="51" y="13"/>
                    <a:pt x="33" y="40"/>
                  </a:cubicBezTo>
                  <a:cubicBezTo>
                    <a:pt x="0" y="89"/>
                    <a:pt x="17" y="155"/>
                    <a:pt x="66" y="187"/>
                  </a:cubicBezTo>
                  <a:cubicBezTo>
                    <a:pt x="344" y="367"/>
                    <a:pt x="622" y="564"/>
                    <a:pt x="917" y="777"/>
                  </a:cubicBezTo>
                  <a:cubicBezTo>
                    <a:pt x="933" y="793"/>
                    <a:pt x="966" y="793"/>
                    <a:pt x="982" y="793"/>
                  </a:cubicBezTo>
                  <a:cubicBezTo>
                    <a:pt x="1015" y="793"/>
                    <a:pt x="1048" y="777"/>
                    <a:pt x="1064" y="760"/>
                  </a:cubicBezTo>
                  <a:cubicBezTo>
                    <a:pt x="1097" y="711"/>
                    <a:pt x="1081" y="646"/>
                    <a:pt x="1048" y="613"/>
                  </a:cubicBezTo>
                  <a:cubicBezTo>
                    <a:pt x="753" y="400"/>
                    <a:pt x="459" y="204"/>
                    <a:pt x="180" y="24"/>
                  </a:cubicBezTo>
                  <a:cubicBezTo>
                    <a:pt x="158" y="9"/>
                    <a:pt x="133" y="1"/>
                    <a:pt x="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34"/>
            <p:cNvSpPr/>
            <p:nvPr/>
          </p:nvSpPr>
          <p:spPr>
            <a:xfrm rot="10800000" flipH="1">
              <a:off x="4695600" y="4817775"/>
              <a:ext cx="25800" cy="22500"/>
            </a:xfrm>
            <a:custGeom>
              <a:avLst/>
              <a:gdLst/>
              <a:ahLst/>
              <a:cxnLst/>
              <a:rect l="l" t="t" r="r" b="b"/>
              <a:pathLst>
                <a:path w="1032" h="900" extrusionOk="0">
                  <a:moveTo>
                    <a:pt x="907" y="1"/>
                  </a:moveTo>
                  <a:cubicBezTo>
                    <a:pt x="883" y="1"/>
                    <a:pt x="858" y="10"/>
                    <a:pt x="835" y="32"/>
                  </a:cubicBezTo>
                  <a:cubicBezTo>
                    <a:pt x="573" y="261"/>
                    <a:pt x="312" y="490"/>
                    <a:pt x="50" y="719"/>
                  </a:cubicBezTo>
                  <a:cubicBezTo>
                    <a:pt x="17" y="752"/>
                    <a:pt x="1" y="817"/>
                    <a:pt x="50" y="867"/>
                  </a:cubicBezTo>
                  <a:cubicBezTo>
                    <a:pt x="66" y="883"/>
                    <a:pt x="99" y="899"/>
                    <a:pt x="132" y="899"/>
                  </a:cubicBezTo>
                  <a:cubicBezTo>
                    <a:pt x="148" y="899"/>
                    <a:pt x="181" y="899"/>
                    <a:pt x="197" y="883"/>
                  </a:cubicBezTo>
                  <a:cubicBezTo>
                    <a:pt x="459" y="637"/>
                    <a:pt x="721" y="408"/>
                    <a:pt x="983" y="179"/>
                  </a:cubicBezTo>
                  <a:cubicBezTo>
                    <a:pt x="1015" y="146"/>
                    <a:pt x="1032" y="81"/>
                    <a:pt x="983" y="32"/>
                  </a:cubicBezTo>
                  <a:cubicBezTo>
                    <a:pt x="965" y="14"/>
                    <a:pt x="937" y="1"/>
                    <a:pt x="9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34"/>
            <p:cNvSpPr/>
            <p:nvPr/>
          </p:nvSpPr>
          <p:spPr>
            <a:xfrm rot="10800000" flipH="1">
              <a:off x="3639425" y="4807150"/>
              <a:ext cx="27025" cy="20900"/>
            </a:xfrm>
            <a:custGeom>
              <a:avLst/>
              <a:gdLst/>
              <a:ahLst/>
              <a:cxnLst/>
              <a:rect l="l" t="t" r="r" b="b"/>
              <a:pathLst>
                <a:path w="1081" h="836" extrusionOk="0">
                  <a:moveTo>
                    <a:pt x="128" y="0"/>
                  </a:moveTo>
                  <a:cubicBezTo>
                    <a:pt x="97" y="0"/>
                    <a:pt x="65" y="19"/>
                    <a:pt x="33" y="50"/>
                  </a:cubicBezTo>
                  <a:cubicBezTo>
                    <a:pt x="1" y="83"/>
                    <a:pt x="17" y="165"/>
                    <a:pt x="66" y="198"/>
                  </a:cubicBezTo>
                  <a:cubicBezTo>
                    <a:pt x="344" y="394"/>
                    <a:pt x="623" y="607"/>
                    <a:pt x="885" y="820"/>
                  </a:cubicBezTo>
                  <a:cubicBezTo>
                    <a:pt x="917" y="836"/>
                    <a:pt x="934" y="836"/>
                    <a:pt x="950" y="836"/>
                  </a:cubicBezTo>
                  <a:cubicBezTo>
                    <a:pt x="983" y="836"/>
                    <a:pt x="1015" y="836"/>
                    <a:pt x="1032" y="803"/>
                  </a:cubicBezTo>
                  <a:cubicBezTo>
                    <a:pt x="1081" y="754"/>
                    <a:pt x="1065" y="689"/>
                    <a:pt x="1015" y="656"/>
                  </a:cubicBezTo>
                  <a:cubicBezTo>
                    <a:pt x="737" y="443"/>
                    <a:pt x="459" y="230"/>
                    <a:pt x="181" y="17"/>
                  </a:cubicBezTo>
                  <a:cubicBezTo>
                    <a:pt x="163" y="6"/>
                    <a:pt x="146" y="0"/>
                    <a:pt x="1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34"/>
            <p:cNvSpPr/>
            <p:nvPr/>
          </p:nvSpPr>
          <p:spPr>
            <a:xfrm rot="10800000" flipH="1">
              <a:off x="4656725" y="4783000"/>
              <a:ext cx="25400" cy="22625"/>
            </a:xfrm>
            <a:custGeom>
              <a:avLst/>
              <a:gdLst/>
              <a:ahLst/>
              <a:cxnLst/>
              <a:rect l="l" t="t" r="r" b="b"/>
              <a:pathLst>
                <a:path w="1016" h="905" extrusionOk="0">
                  <a:moveTo>
                    <a:pt x="903" y="0"/>
                  </a:moveTo>
                  <a:cubicBezTo>
                    <a:pt x="876" y="0"/>
                    <a:pt x="852" y="13"/>
                    <a:pt x="835" y="37"/>
                  </a:cubicBezTo>
                  <a:cubicBezTo>
                    <a:pt x="573" y="266"/>
                    <a:pt x="312" y="495"/>
                    <a:pt x="50" y="725"/>
                  </a:cubicBezTo>
                  <a:cubicBezTo>
                    <a:pt x="1" y="757"/>
                    <a:pt x="1" y="823"/>
                    <a:pt x="33" y="872"/>
                  </a:cubicBezTo>
                  <a:cubicBezTo>
                    <a:pt x="66" y="888"/>
                    <a:pt x="99" y="905"/>
                    <a:pt x="115" y="905"/>
                  </a:cubicBezTo>
                  <a:cubicBezTo>
                    <a:pt x="148" y="905"/>
                    <a:pt x="164" y="905"/>
                    <a:pt x="197" y="872"/>
                  </a:cubicBezTo>
                  <a:cubicBezTo>
                    <a:pt x="443" y="643"/>
                    <a:pt x="704" y="414"/>
                    <a:pt x="966" y="184"/>
                  </a:cubicBezTo>
                  <a:cubicBezTo>
                    <a:pt x="1015" y="152"/>
                    <a:pt x="1015" y="86"/>
                    <a:pt x="983" y="37"/>
                  </a:cubicBezTo>
                  <a:cubicBezTo>
                    <a:pt x="958" y="13"/>
                    <a:pt x="929" y="0"/>
                    <a:pt x="9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34"/>
            <p:cNvSpPr/>
            <p:nvPr/>
          </p:nvSpPr>
          <p:spPr>
            <a:xfrm rot="10800000" flipH="1">
              <a:off x="3680750" y="4774400"/>
              <a:ext cx="26625" cy="21725"/>
            </a:xfrm>
            <a:custGeom>
              <a:avLst/>
              <a:gdLst/>
              <a:ahLst/>
              <a:cxnLst/>
              <a:rect l="l" t="t" r="r" b="b"/>
              <a:pathLst>
                <a:path w="1065" h="869" extrusionOk="0">
                  <a:moveTo>
                    <a:pt x="141" y="0"/>
                  </a:moveTo>
                  <a:cubicBezTo>
                    <a:pt x="106" y="0"/>
                    <a:pt x="71" y="18"/>
                    <a:pt x="50" y="50"/>
                  </a:cubicBezTo>
                  <a:cubicBezTo>
                    <a:pt x="1" y="83"/>
                    <a:pt x="17" y="148"/>
                    <a:pt x="66" y="181"/>
                  </a:cubicBezTo>
                  <a:cubicBezTo>
                    <a:pt x="328" y="410"/>
                    <a:pt x="606" y="623"/>
                    <a:pt x="868" y="836"/>
                  </a:cubicBezTo>
                  <a:cubicBezTo>
                    <a:pt x="901" y="852"/>
                    <a:pt x="917" y="868"/>
                    <a:pt x="934" y="868"/>
                  </a:cubicBezTo>
                  <a:cubicBezTo>
                    <a:pt x="967" y="868"/>
                    <a:pt x="999" y="852"/>
                    <a:pt x="1016" y="819"/>
                  </a:cubicBezTo>
                  <a:cubicBezTo>
                    <a:pt x="1065" y="787"/>
                    <a:pt x="1048" y="721"/>
                    <a:pt x="999" y="672"/>
                  </a:cubicBezTo>
                  <a:cubicBezTo>
                    <a:pt x="737" y="459"/>
                    <a:pt x="459" y="246"/>
                    <a:pt x="197" y="17"/>
                  </a:cubicBezTo>
                  <a:cubicBezTo>
                    <a:pt x="180" y="6"/>
                    <a:pt x="160" y="0"/>
                    <a:pt x="1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34"/>
            <p:cNvSpPr/>
            <p:nvPr/>
          </p:nvSpPr>
          <p:spPr>
            <a:xfrm rot="10800000" flipH="1">
              <a:off x="4617450" y="4748625"/>
              <a:ext cx="25400" cy="22275"/>
            </a:xfrm>
            <a:custGeom>
              <a:avLst/>
              <a:gdLst/>
              <a:ahLst/>
              <a:cxnLst/>
              <a:rect l="l" t="t" r="r" b="b"/>
              <a:pathLst>
                <a:path w="1016" h="891" extrusionOk="0">
                  <a:moveTo>
                    <a:pt x="907" y="0"/>
                  </a:moveTo>
                  <a:cubicBezTo>
                    <a:pt x="882" y="0"/>
                    <a:pt x="857" y="8"/>
                    <a:pt x="835" y="23"/>
                  </a:cubicBezTo>
                  <a:cubicBezTo>
                    <a:pt x="573" y="252"/>
                    <a:pt x="311" y="481"/>
                    <a:pt x="49" y="711"/>
                  </a:cubicBezTo>
                  <a:cubicBezTo>
                    <a:pt x="0" y="743"/>
                    <a:pt x="0" y="809"/>
                    <a:pt x="33" y="858"/>
                  </a:cubicBezTo>
                  <a:cubicBezTo>
                    <a:pt x="49" y="874"/>
                    <a:pt x="82" y="891"/>
                    <a:pt x="115" y="891"/>
                  </a:cubicBezTo>
                  <a:cubicBezTo>
                    <a:pt x="131" y="891"/>
                    <a:pt x="164" y="891"/>
                    <a:pt x="180" y="874"/>
                  </a:cubicBezTo>
                  <a:cubicBezTo>
                    <a:pt x="442" y="645"/>
                    <a:pt x="704" y="416"/>
                    <a:pt x="982" y="187"/>
                  </a:cubicBezTo>
                  <a:cubicBezTo>
                    <a:pt x="1015" y="138"/>
                    <a:pt x="1015" y="72"/>
                    <a:pt x="982" y="39"/>
                  </a:cubicBezTo>
                  <a:cubicBezTo>
                    <a:pt x="964" y="12"/>
                    <a:pt x="936" y="0"/>
                    <a:pt x="9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34"/>
            <p:cNvSpPr/>
            <p:nvPr/>
          </p:nvSpPr>
          <p:spPr>
            <a:xfrm rot="10800000" flipH="1">
              <a:off x="3721675" y="4741675"/>
              <a:ext cx="26225" cy="21625"/>
            </a:xfrm>
            <a:custGeom>
              <a:avLst/>
              <a:gdLst/>
              <a:ahLst/>
              <a:cxnLst/>
              <a:rect l="l" t="t" r="r" b="b"/>
              <a:pathLst>
                <a:path w="1049" h="865" extrusionOk="0">
                  <a:moveTo>
                    <a:pt x="114" y="0"/>
                  </a:moveTo>
                  <a:cubicBezTo>
                    <a:pt x="83" y="0"/>
                    <a:pt x="52" y="18"/>
                    <a:pt x="33" y="46"/>
                  </a:cubicBezTo>
                  <a:cubicBezTo>
                    <a:pt x="1" y="79"/>
                    <a:pt x="1" y="145"/>
                    <a:pt x="50" y="194"/>
                  </a:cubicBezTo>
                  <a:cubicBezTo>
                    <a:pt x="328" y="407"/>
                    <a:pt x="590" y="619"/>
                    <a:pt x="868" y="849"/>
                  </a:cubicBezTo>
                  <a:cubicBezTo>
                    <a:pt x="885" y="865"/>
                    <a:pt x="901" y="865"/>
                    <a:pt x="934" y="865"/>
                  </a:cubicBezTo>
                  <a:cubicBezTo>
                    <a:pt x="966" y="865"/>
                    <a:pt x="983" y="849"/>
                    <a:pt x="1016" y="832"/>
                  </a:cubicBezTo>
                  <a:cubicBezTo>
                    <a:pt x="1048" y="783"/>
                    <a:pt x="1032" y="718"/>
                    <a:pt x="999" y="685"/>
                  </a:cubicBezTo>
                  <a:cubicBezTo>
                    <a:pt x="721" y="456"/>
                    <a:pt x="459" y="243"/>
                    <a:pt x="181" y="30"/>
                  </a:cubicBezTo>
                  <a:cubicBezTo>
                    <a:pt x="160" y="10"/>
                    <a:pt x="137" y="0"/>
                    <a:pt x="1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34"/>
            <p:cNvSpPr/>
            <p:nvPr/>
          </p:nvSpPr>
          <p:spPr>
            <a:xfrm rot="10800000" flipH="1">
              <a:off x="4576925" y="4715475"/>
              <a:ext cx="26225" cy="21475"/>
            </a:xfrm>
            <a:custGeom>
              <a:avLst/>
              <a:gdLst/>
              <a:ahLst/>
              <a:cxnLst/>
              <a:rect l="l" t="t" r="r" b="b"/>
              <a:pathLst>
                <a:path w="1049" h="859" extrusionOk="0">
                  <a:moveTo>
                    <a:pt x="940" y="1"/>
                  </a:moveTo>
                  <a:cubicBezTo>
                    <a:pt x="916" y="1"/>
                    <a:pt x="890" y="9"/>
                    <a:pt x="868" y="24"/>
                  </a:cubicBezTo>
                  <a:cubicBezTo>
                    <a:pt x="606" y="236"/>
                    <a:pt x="328" y="466"/>
                    <a:pt x="50" y="678"/>
                  </a:cubicBezTo>
                  <a:cubicBezTo>
                    <a:pt x="17" y="711"/>
                    <a:pt x="1" y="777"/>
                    <a:pt x="33" y="826"/>
                  </a:cubicBezTo>
                  <a:cubicBezTo>
                    <a:pt x="66" y="858"/>
                    <a:pt x="83" y="858"/>
                    <a:pt x="115" y="858"/>
                  </a:cubicBezTo>
                  <a:cubicBezTo>
                    <a:pt x="148" y="858"/>
                    <a:pt x="164" y="858"/>
                    <a:pt x="181" y="842"/>
                  </a:cubicBezTo>
                  <a:cubicBezTo>
                    <a:pt x="459" y="629"/>
                    <a:pt x="737" y="400"/>
                    <a:pt x="999" y="187"/>
                  </a:cubicBezTo>
                  <a:cubicBezTo>
                    <a:pt x="1048" y="138"/>
                    <a:pt x="1048" y="73"/>
                    <a:pt x="1016" y="40"/>
                  </a:cubicBezTo>
                  <a:cubicBezTo>
                    <a:pt x="998" y="13"/>
                    <a:pt x="970" y="1"/>
                    <a:pt x="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34"/>
            <p:cNvSpPr/>
            <p:nvPr/>
          </p:nvSpPr>
          <p:spPr>
            <a:xfrm rot="10800000" flipH="1">
              <a:off x="3762200" y="4709350"/>
              <a:ext cx="26625" cy="21225"/>
            </a:xfrm>
            <a:custGeom>
              <a:avLst/>
              <a:gdLst/>
              <a:ahLst/>
              <a:cxnLst/>
              <a:rect l="l" t="t" r="r" b="b"/>
              <a:pathLst>
                <a:path w="1065" h="849" extrusionOk="0">
                  <a:moveTo>
                    <a:pt x="130" y="1"/>
                  </a:moveTo>
                  <a:cubicBezTo>
                    <a:pt x="98" y="1"/>
                    <a:pt x="68" y="18"/>
                    <a:pt x="49" y="47"/>
                  </a:cubicBezTo>
                  <a:cubicBezTo>
                    <a:pt x="0" y="80"/>
                    <a:pt x="17" y="145"/>
                    <a:pt x="66" y="178"/>
                  </a:cubicBezTo>
                  <a:cubicBezTo>
                    <a:pt x="328" y="407"/>
                    <a:pt x="606" y="620"/>
                    <a:pt x="884" y="833"/>
                  </a:cubicBezTo>
                  <a:cubicBezTo>
                    <a:pt x="900" y="849"/>
                    <a:pt x="933" y="849"/>
                    <a:pt x="950" y="849"/>
                  </a:cubicBezTo>
                  <a:cubicBezTo>
                    <a:pt x="982" y="849"/>
                    <a:pt x="1015" y="833"/>
                    <a:pt x="1031" y="816"/>
                  </a:cubicBezTo>
                  <a:cubicBezTo>
                    <a:pt x="1064" y="767"/>
                    <a:pt x="1064" y="702"/>
                    <a:pt x="1015" y="669"/>
                  </a:cubicBezTo>
                  <a:cubicBezTo>
                    <a:pt x="737" y="456"/>
                    <a:pt x="458" y="243"/>
                    <a:pt x="197" y="31"/>
                  </a:cubicBezTo>
                  <a:cubicBezTo>
                    <a:pt x="176" y="10"/>
                    <a:pt x="153" y="1"/>
                    <a:pt x="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34"/>
            <p:cNvSpPr/>
            <p:nvPr/>
          </p:nvSpPr>
          <p:spPr>
            <a:xfrm rot="10800000" flipH="1">
              <a:off x="4535200" y="4683975"/>
              <a:ext cx="27025" cy="20650"/>
            </a:xfrm>
            <a:custGeom>
              <a:avLst/>
              <a:gdLst/>
              <a:ahLst/>
              <a:cxnLst/>
              <a:rect l="l" t="t" r="r" b="b"/>
              <a:pathLst>
                <a:path w="1081" h="826" extrusionOk="0">
                  <a:moveTo>
                    <a:pt x="972" y="1"/>
                  </a:moveTo>
                  <a:cubicBezTo>
                    <a:pt x="948" y="1"/>
                    <a:pt x="922" y="9"/>
                    <a:pt x="900" y="24"/>
                  </a:cubicBezTo>
                  <a:cubicBezTo>
                    <a:pt x="622" y="237"/>
                    <a:pt x="327" y="449"/>
                    <a:pt x="66" y="646"/>
                  </a:cubicBezTo>
                  <a:cubicBezTo>
                    <a:pt x="16" y="662"/>
                    <a:pt x="0" y="744"/>
                    <a:pt x="33" y="777"/>
                  </a:cubicBezTo>
                  <a:cubicBezTo>
                    <a:pt x="49" y="809"/>
                    <a:pt x="82" y="826"/>
                    <a:pt x="115" y="826"/>
                  </a:cubicBezTo>
                  <a:cubicBezTo>
                    <a:pt x="147" y="826"/>
                    <a:pt x="164" y="826"/>
                    <a:pt x="180" y="809"/>
                  </a:cubicBezTo>
                  <a:cubicBezTo>
                    <a:pt x="458" y="613"/>
                    <a:pt x="737" y="400"/>
                    <a:pt x="1031" y="187"/>
                  </a:cubicBezTo>
                  <a:cubicBezTo>
                    <a:pt x="1080" y="155"/>
                    <a:pt x="1080" y="89"/>
                    <a:pt x="1048" y="40"/>
                  </a:cubicBezTo>
                  <a:cubicBezTo>
                    <a:pt x="1030" y="13"/>
                    <a:pt x="1002" y="1"/>
                    <a:pt x="9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34"/>
            <p:cNvSpPr/>
            <p:nvPr/>
          </p:nvSpPr>
          <p:spPr>
            <a:xfrm rot="10800000" flipH="1">
              <a:off x="3803925" y="4678650"/>
              <a:ext cx="27050" cy="20225"/>
            </a:xfrm>
            <a:custGeom>
              <a:avLst/>
              <a:gdLst/>
              <a:ahLst/>
              <a:cxnLst/>
              <a:rect l="l" t="t" r="r" b="b"/>
              <a:pathLst>
                <a:path w="1082" h="809" extrusionOk="0">
                  <a:moveTo>
                    <a:pt x="109" y="0"/>
                  </a:moveTo>
                  <a:cubicBezTo>
                    <a:pt x="79" y="0"/>
                    <a:pt x="51" y="12"/>
                    <a:pt x="33" y="39"/>
                  </a:cubicBezTo>
                  <a:cubicBezTo>
                    <a:pt x="1" y="88"/>
                    <a:pt x="17" y="154"/>
                    <a:pt x="50" y="187"/>
                  </a:cubicBezTo>
                  <a:cubicBezTo>
                    <a:pt x="344" y="399"/>
                    <a:pt x="623" y="596"/>
                    <a:pt x="917" y="792"/>
                  </a:cubicBezTo>
                  <a:cubicBezTo>
                    <a:pt x="934" y="809"/>
                    <a:pt x="950" y="809"/>
                    <a:pt x="966" y="809"/>
                  </a:cubicBezTo>
                  <a:cubicBezTo>
                    <a:pt x="999" y="809"/>
                    <a:pt x="1032" y="809"/>
                    <a:pt x="1048" y="776"/>
                  </a:cubicBezTo>
                  <a:cubicBezTo>
                    <a:pt x="1081" y="727"/>
                    <a:pt x="1081" y="661"/>
                    <a:pt x="1032" y="629"/>
                  </a:cubicBezTo>
                  <a:cubicBezTo>
                    <a:pt x="737" y="432"/>
                    <a:pt x="459" y="219"/>
                    <a:pt x="181" y="23"/>
                  </a:cubicBezTo>
                  <a:cubicBezTo>
                    <a:pt x="159" y="8"/>
                    <a:pt x="133" y="0"/>
                    <a:pt x="1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34"/>
            <p:cNvSpPr/>
            <p:nvPr/>
          </p:nvSpPr>
          <p:spPr>
            <a:xfrm rot="10800000" flipH="1">
              <a:off x="4491825" y="4654925"/>
              <a:ext cx="27850" cy="19400"/>
            </a:xfrm>
            <a:custGeom>
              <a:avLst/>
              <a:gdLst/>
              <a:ahLst/>
              <a:cxnLst/>
              <a:rect l="l" t="t" r="r" b="b"/>
              <a:pathLst>
                <a:path w="1114" h="776" extrusionOk="0">
                  <a:moveTo>
                    <a:pt x="1005" y="0"/>
                  </a:moveTo>
                  <a:cubicBezTo>
                    <a:pt x="981" y="0"/>
                    <a:pt x="955" y="8"/>
                    <a:pt x="933" y="23"/>
                  </a:cubicBezTo>
                  <a:cubicBezTo>
                    <a:pt x="638" y="203"/>
                    <a:pt x="344" y="400"/>
                    <a:pt x="66" y="580"/>
                  </a:cubicBezTo>
                  <a:cubicBezTo>
                    <a:pt x="16" y="596"/>
                    <a:pt x="0" y="661"/>
                    <a:pt x="16" y="711"/>
                  </a:cubicBezTo>
                  <a:cubicBezTo>
                    <a:pt x="49" y="743"/>
                    <a:pt x="82" y="776"/>
                    <a:pt x="115" y="776"/>
                  </a:cubicBezTo>
                  <a:cubicBezTo>
                    <a:pt x="131" y="776"/>
                    <a:pt x="147" y="760"/>
                    <a:pt x="164" y="760"/>
                  </a:cubicBezTo>
                  <a:cubicBezTo>
                    <a:pt x="458" y="580"/>
                    <a:pt x="753" y="383"/>
                    <a:pt x="1048" y="187"/>
                  </a:cubicBezTo>
                  <a:cubicBezTo>
                    <a:pt x="1097" y="154"/>
                    <a:pt x="1113" y="89"/>
                    <a:pt x="1080" y="39"/>
                  </a:cubicBezTo>
                  <a:cubicBezTo>
                    <a:pt x="1062" y="12"/>
                    <a:pt x="1034" y="0"/>
                    <a:pt x="10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34"/>
            <p:cNvSpPr/>
            <p:nvPr/>
          </p:nvSpPr>
          <p:spPr>
            <a:xfrm rot="10800000" flipH="1">
              <a:off x="3846900" y="4650000"/>
              <a:ext cx="28250" cy="19275"/>
            </a:xfrm>
            <a:custGeom>
              <a:avLst/>
              <a:gdLst/>
              <a:ahLst/>
              <a:cxnLst/>
              <a:rect l="l" t="t" r="r" b="b"/>
              <a:pathLst>
                <a:path w="1130" h="771" extrusionOk="0">
                  <a:moveTo>
                    <a:pt x="124" y="0"/>
                  </a:moveTo>
                  <a:cubicBezTo>
                    <a:pt x="89" y="0"/>
                    <a:pt x="54" y="19"/>
                    <a:pt x="33" y="50"/>
                  </a:cubicBezTo>
                  <a:cubicBezTo>
                    <a:pt x="0" y="99"/>
                    <a:pt x="17" y="165"/>
                    <a:pt x="66" y="198"/>
                  </a:cubicBezTo>
                  <a:cubicBezTo>
                    <a:pt x="361" y="394"/>
                    <a:pt x="672" y="574"/>
                    <a:pt x="950" y="754"/>
                  </a:cubicBezTo>
                  <a:cubicBezTo>
                    <a:pt x="966" y="754"/>
                    <a:pt x="983" y="770"/>
                    <a:pt x="1015" y="770"/>
                  </a:cubicBezTo>
                  <a:cubicBezTo>
                    <a:pt x="1048" y="770"/>
                    <a:pt x="1081" y="738"/>
                    <a:pt x="1097" y="705"/>
                  </a:cubicBezTo>
                  <a:cubicBezTo>
                    <a:pt x="1130" y="656"/>
                    <a:pt x="1113" y="590"/>
                    <a:pt x="1064" y="574"/>
                  </a:cubicBezTo>
                  <a:cubicBezTo>
                    <a:pt x="770" y="394"/>
                    <a:pt x="475" y="214"/>
                    <a:pt x="180" y="17"/>
                  </a:cubicBezTo>
                  <a:cubicBezTo>
                    <a:pt x="163" y="6"/>
                    <a:pt x="144" y="0"/>
                    <a:pt x="1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34"/>
            <p:cNvSpPr/>
            <p:nvPr/>
          </p:nvSpPr>
          <p:spPr>
            <a:xfrm rot="10800000" flipH="1">
              <a:off x="4445975" y="4629950"/>
              <a:ext cx="29075" cy="17225"/>
            </a:xfrm>
            <a:custGeom>
              <a:avLst/>
              <a:gdLst/>
              <a:ahLst/>
              <a:cxnLst/>
              <a:rect l="l" t="t" r="r" b="b"/>
              <a:pathLst>
                <a:path w="1163" h="689" extrusionOk="0">
                  <a:moveTo>
                    <a:pt x="1055" y="0"/>
                  </a:moveTo>
                  <a:cubicBezTo>
                    <a:pt x="1036" y="0"/>
                    <a:pt x="1017" y="6"/>
                    <a:pt x="999" y="17"/>
                  </a:cubicBezTo>
                  <a:lnTo>
                    <a:pt x="852" y="83"/>
                  </a:lnTo>
                  <a:cubicBezTo>
                    <a:pt x="590" y="230"/>
                    <a:pt x="328" y="361"/>
                    <a:pt x="66" y="492"/>
                  </a:cubicBezTo>
                  <a:cubicBezTo>
                    <a:pt x="17" y="525"/>
                    <a:pt x="1" y="590"/>
                    <a:pt x="17" y="639"/>
                  </a:cubicBezTo>
                  <a:cubicBezTo>
                    <a:pt x="50" y="672"/>
                    <a:pt x="83" y="688"/>
                    <a:pt x="115" y="688"/>
                  </a:cubicBezTo>
                  <a:lnTo>
                    <a:pt x="164" y="688"/>
                  </a:lnTo>
                  <a:cubicBezTo>
                    <a:pt x="426" y="558"/>
                    <a:pt x="688" y="410"/>
                    <a:pt x="967" y="263"/>
                  </a:cubicBezTo>
                  <a:lnTo>
                    <a:pt x="1097" y="197"/>
                  </a:lnTo>
                  <a:cubicBezTo>
                    <a:pt x="1147" y="165"/>
                    <a:pt x="1163" y="99"/>
                    <a:pt x="1130" y="50"/>
                  </a:cubicBezTo>
                  <a:cubicBezTo>
                    <a:pt x="1120" y="18"/>
                    <a:pt x="1089" y="0"/>
                    <a:pt x="10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34"/>
            <p:cNvSpPr/>
            <p:nvPr/>
          </p:nvSpPr>
          <p:spPr>
            <a:xfrm rot="10800000" flipH="1">
              <a:off x="3891900" y="4625450"/>
              <a:ext cx="29500" cy="17200"/>
            </a:xfrm>
            <a:custGeom>
              <a:avLst/>
              <a:gdLst/>
              <a:ahLst/>
              <a:cxnLst/>
              <a:rect l="l" t="t" r="r" b="b"/>
              <a:pathLst>
                <a:path w="1180" h="688" extrusionOk="0">
                  <a:moveTo>
                    <a:pt x="113" y="0"/>
                  </a:moveTo>
                  <a:cubicBezTo>
                    <a:pt x="77" y="0"/>
                    <a:pt x="45" y="22"/>
                    <a:pt x="34" y="66"/>
                  </a:cubicBezTo>
                  <a:cubicBezTo>
                    <a:pt x="1" y="115"/>
                    <a:pt x="17" y="164"/>
                    <a:pt x="66" y="196"/>
                  </a:cubicBezTo>
                  <a:cubicBezTo>
                    <a:pt x="377" y="360"/>
                    <a:pt x="688" y="524"/>
                    <a:pt x="1016" y="671"/>
                  </a:cubicBezTo>
                  <a:cubicBezTo>
                    <a:pt x="1016" y="671"/>
                    <a:pt x="1032" y="688"/>
                    <a:pt x="1049" y="688"/>
                  </a:cubicBezTo>
                  <a:cubicBezTo>
                    <a:pt x="1098" y="688"/>
                    <a:pt x="1130" y="655"/>
                    <a:pt x="1147" y="622"/>
                  </a:cubicBezTo>
                  <a:cubicBezTo>
                    <a:pt x="1179" y="573"/>
                    <a:pt x="1147" y="507"/>
                    <a:pt x="1098" y="475"/>
                  </a:cubicBezTo>
                  <a:cubicBezTo>
                    <a:pt x="787" y="327"/>
                    <a:pt x="476" y="180"/>
                    <a:pt x="165" y="16"/>
                  </a:cubicBezTo>
                  <a:cubicBezTo>
                    <a:pt x="148" y="6"/>
                    <a:pt x="130" y="0"/>
                    <a:pt x="1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34"/>
            <p:cNvSpPr/>
            <p:nvPr/>
          </p:nvSpPr>
          <p:spPr>
            <a:xfrm rot="10800000" flipH="1">
              <a:off x="4398100" y="4608675"/>
              <a:ext cx="30300" cy="15325"/>
            </a:xfrm>
            <a:custGeom>
              <a:avLst/>
              <a:gdLst/>
              <a:ahLst/>
              <a:cxnLst/>
              <a:rect l="l" t="t" r="r" b="b"/>
              <a:pathLst>
                <a:path w="1212" h="613" extrusionOk="0">
                  <a:moveTo>
                    <a:pt x="1087" y="1"/>
                  </a:moveTo>
                  <a:cubicBezTo>
                    <a:pt x="1074" y="1"/>
                    <a:pt x="1061" y="3"/>
                    <a:pt x="1048" y="7"/>
                  </a:cubicBezTo>
                  <a:cubicBezTo>
                    <a:pt x="737" y="154"/>
                    <a:pt x="410" y="285"/>
                    <a:pt x="83" y="416"/>
                  </a:cubicBezTo>
                  <a:cubicBezTo>
                    <a:pt x="33" y="433"/>
                    <a:pt x="1" y="498"/>
                    <a:pt x="33" y="547"/>
                  </a:cubicBezTo>
                  <a:cubicBezTo>
                    <a:pt x="33" y="580"/>
                    <a:pt x="83" y="613"/>
                    <a:pt x="115" y="613"/>
                  </a:cubicBezTo>
                  <a:lnTo>
                    <a:pt x="164" y="613"/>
                  </a:lnTo>
                  <a:cubicBezTo>
                    <a:pt x="492" y="482"/>
                    <a:pt x="819" y="334"/>
                    <a:pt x="1130" y="203"/>
                  </a:cubicBezTo>
                  <a:cubicBezTo>
                    <a:pt x="1179" y="187"/>
                    <a:pt x="1212" y="122"/>
                    <a:pt x="1179" y="56"/>
                  </a:cubicBezTo>
                  <a:cubicBezTo>
                    <a:pt x="1167" y="19"/>
                    <a:pt x="1127"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34"/>
            <p:cNvSpPr/>
            <p:nvPr/>
          </p:nvSpPr>
          <p:spPr>
            <a:xfrm rot="10800000" flipH="1">
              <a:off x="3938975" y="4605400"/>
              <a:ext cx="30300" cy="14900"/>
            </a:xfrm>
            <a:custGeom>
              <a:avLst/>
              <a:gdLst/>
              <a:ahLst/>
              <a:cxnLst/>
              <a:rect l="l" t="t" r="r" b="b"/>
              <a:pathLst>
                <a:path w="1212" h="596" extrusionOk="0">
                  <a:moveTo>
                    <a:pt x="127" y="0"/>
                  </a:moveTo>
                  <a:cubicBezTo>
                    <a:pt x="87" y="0"/>
                    <a:pt x="46" y="22"/>
                    <a:pt x="33" y="72"/>
                  </a:cubicBezTo>
                  <a:cubicBezTo>
                    <a:pt x="0" y="121"/>
                    <a:pt x="33" y="186"/>
                    <a:pt x="82" y="203"/>
                  </a:cubicBezTo>
                  <a:cubicBezTo>
                    <a:pt x="410" y="334"/>
                    <a:pt x="737" y="465"/>
                    <a:pt x="1064" y="596"/>
                  </a:cubicBezTo>
                  <a:lnTo>
                    <a:pt x="1097" y="596"/>
                  </a:lnTo>
                  <a:cubicBezTo>
                    <a:pt x="1146" y="596"/>
                    <a:pt x="1179" y="563"/>
                    <a:pt x="1195" y="530"/>
                  </a:cubicBezTo>
                  <a:cubicBezTo>
                    <a:pt x="1212" y="481"/>
                    <a:pt x="1195" y="416"/>
                    <a:pt x="1130" y="399"/>
                  </a:cubicBezTo>
                  <a:cubicBezTo>
                    <a:pt x="802" y="268"/>
                    <a:pt x="475" y="154"/>
                    <a:pt x="164" y="6"/>
                  </a:cubicBezTo>
                  <a:cubicBezTo>
                    <a:pt x="152" y="2"/>
                    <a:pt x="140" y="0"/>
                    <a:pt x="1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34"/>
            <p:cNvSpPr/>
            <p:nvPr/>
          </p:nvSpPr>
          <p:spPr>
            <a:xfrm rot="10800000" flipH="1">
              <a:off x="4348600" y="4591900"/>
              <a:ext cx="31125" cy="13225"/>
            </a:xfrm>
            <a:custGeom>
              <a:avLst/>
              <a:gdLst/>
              <a:ahLst/>
              <a:cxnLst/>
              <a:rect l="l" t="t" r="r" b="b"/>
              <a:pathLst>
                <a:path w="1245" h="529" extrusionOk="0">
                  <a:moveTo>
                    <a:pt x="1114" y="1"/>
                  </a:moveTo>
                  <a:cubicBezTo>
                    <a:pt x="1103" y="1"/>
                    <a:pt x="1092" y="2"/>
                    <a:pt x="1080" y="5"/>
                  </a:cubicBezTo>
                  <a:cubicBezTo>
                    <a:pt x="753" y="120"/>
                    <a:pt x="426" y="218"/>
                    <a:pt x="98" y="316"/>
                  </a:cubicBezTo>
                  <a:cubicBezTo>
                    <a:pt x="33" y="332"/>
                    <a:pt x="0" y="398"/>
                    <a:pt x="16" y="447"/>
                  </a:cubicBezTo>
                  <a:cubicBezTo>
                    <a:pt x="33" y="496"/>
                    <a:pt x="82" y="529"/>
                    <a:pt x="115" y="529"/>
                  </a:cubicBezTo>
                  <a:lnTo>
                    <a:pt x="147" y="529"/>
                  </a:lnTo>
                  <a:cubicBezTo>
                    <a:pt x="491" y="431"/>
                    <a:pt x="819" y="316"/>
                    <a:pt x="1146" y="201"/>
                  </a:cubicBezTo>
                  <a:cubicBezTo>
                    <a:pt x="1211" y="185"/>
                    <a:pt x="1244" y="136"/>
                    <a:pt x="1211" y="70"/>
                  </a:cubicBezTo>
                  <a:cubicBezTo>
                    <a:pt x="1198" y="30"/>
                    <a:pt x="1162" y="1"/>
                    <a:pt x="11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34"/>
            <p:cNvSpPr/>
            <p:nvPr/>
          </p:nvSpPr>
          <p:spPr>
            <a:xfrm rot="10800000" flipH="1">
              <a:off x="3988075" y="4589450"/>
              <a:ext cx="31125" cy="12800"/>
            </a:xfrm>
            <a:custGeom>
              <a:avLst/>
              <a:gdLst/>
              <a:ahLst/>
              <a:cxnLst/>
              <a:rect l="l" t="t" r="r" b="b"/>
              <a:pathLst>
                <a:path w="1245" h="512" extrusionOk="0">
                  <a:moveTo>
                    <a:pt x="121" y="0"/>
                  </a:moveTo>
                  <a:cubicBezTo>
                    <a:pt x="78" y="0"/>
                    <a:pt x="30" y="32"/>
                    <a:pt x="17" y="86"/>
                  </a:cubicBezTo>
                  <a:cubicBezTo>
                    <a:pt x="1" y="136"/>
                    <a:pt x="33" y="201"/>
                    <a:pt x="82" y="217"/>
                  </a:cubicBezTo>
                  <a:cubicBezTo>
                    <a:pt x="410" y="316"/>
                    <a:pt x="753" y="414"/>
                    <a:pt x="1097" y="512"/>
                  </a:cubicBezTo>
                  <a:lnTo>
                    <a:pt x="1130" y="512"/>
                  </a:lnTo>
                  <a:cubicBezTo>
                    <a:pt x="1163" y="512"/>
                    <a:pt x="1212" y="479"/>
                    <a:pt x="1228" y="430"/>
                  </a:cubicBezTo>
                  <a:cubicBezTo>
                    <a:pt x="1245" y="381"/>
                    <a:pt x="1212" y="316"/>
                    <a:pt x="1146" y="299"/>
                  </a:cubicBezTo>
                  <a:cubicBezTo>
                    <a:pt x="819" y="217"/>
                    <a:pt x="475" y="119"/>
                    <a:pt x="148" y="5"/>
                  </a:cubicBezTo>
                  <a:cubicBezTo>
                    <a:pt x="139" y="2"/>
                    <a:pt x="131" y="0"/>
                    <a:pt x="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34"/>
            <p:cNvSpPr/>
            <p:nvPr/>
          </p:nvSpPr>
          <p:spPr>
            <a:xfrm rot="10800000" flipH="1">
              <a:off x="4298250" y="4579625"/>
              <a:ext cx="31125" cy="10775"/>
            </a:xfrm>
            <a:custGeom>
              <a:avLst/>
              <a:gdLst/>
              <a:ahLst/>
              <a:cxnLst/>
              <a:rect l="l" t="t" r="r" b="b"/>
              <a:pathLst>
                <a:path w="1245" h="431" extrusionOk="0">
                  <a:moveTo>
                    <a:pt x="1131" y="1"/>
                  </a:moveTo>
                  <a:cubicBezTo>
                    <a:pt x="1120" y="1"/>
                    <a:pt x="1109" y="2"/>
                    <a:pt x="1097" y="5"/>
                  </a:cubicBezTo>
                  <a:cubicBezTo>
                    <a:pt x="770" y="87"/>
                    <a:pt x="426" y="153"/>
                    <a:pt x="83" y="218"/>
                  </a:cubicBezTo>
                  <a:cubicBezTo>
                    <a:pt x="34" y="234"/>
                    <a:pt x="1" y="284"/>
                    <a:pt x="1" y="349"/>
                  </a:cubicBezTo>
                  <a:cubicBezTo>
                    <a:pt x="17" y="398"/>
                    <a:pt x="50" y="431"/>
                    <a:pt x="99" y="431"/>
                  </a:cubicBezTo>
                  <a:lnTo>
                    <a:pt x="132" y="431"/>
                  </a:lnTo>
                  <a:cubicBezTo>
                    <a:pt x="475" y="365"/>
                    <a:pt x="819" y="284"/>
                    <a:pt x="1147" y="202"/>
                  </a:cubicBezTo>
                  <a:cubicBezTo>
                    <a:pt x="1212" y="185"/>
                    <a:pt x="1245" y="136"/>
                    <a:pt x="1228" y="71"/>
                  </a:cubicBezTo>
                  <a:cubicBezTo>
                    <a:pt x="1215" y="30"/>
                    <a:pt x="1179" y="1"/>
                    <a:pt x="1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34"/>
            <p:cNvSpPr/>
            <p:nvPr/>
          </p:nvSpPr>
          <p:spPr>
            <a:xfrm rot="10800000" flipH="1">
              <a:off x="4038825" y="4577975"/>
              <a:ext cx="31125" cy="10375"/>
            </a:xfrm>
            <a:custGeom>
              <a:avLst/>
              <a:gdLst/>
              <a:ahLst/>
              <a:cxnLst/>
              <a:rect l="l" t="t" r="r" b="b"/>
              <a:pathLst>
                <a:path w="1245" h="415" extrusionOk="0">
                  <a:moveTo>
                    <a:pt x="99" y="1"/>
                  </a:moveTo>
                  <a:cubicBezTo>
                    <a:pt x="50" y="1"/>
                    <a:pt x="14" y="33"/>
                    <a:pt x="0" y="87"/>
                  </a:cubicBezTo>
                  <a:cubicBezTo>
                    <a:pt x="0" y="136"/>
                    <a:pt x="33" y="202"/>
                    <a:pt x="82" y="202"/>
                  </a:cubicBezTo>
                  <a:cubicBezTo>
                    <a:pt x="426" y="283"/>
                    <a:pt x="770" y="349"/>
                    <a:pt x="1113" y="414"/>
                  </a:cubicBezTo>
                  <a:lnTo>
                    <a:pt x="1130" y="414"/>
                  </a:lnTo>
                  <a:cubicBezTo>
                    <a:pt x="1179" y="414"/>
                    <a:pt x="1228" y="382"/>
                    <a:pt x="1228" y="332"/>
                  </a:cubicBezTo>
                  <a:cubicBezTo>
                    <a:pt x="1244" y="283"/>
                    <a:pt x="1211" y="218"/>
                    <a:pt x="1146" y="218"/>
                  </a:cubicBezTo>
                  <a:cubicBezTo>
                    <a:pt x="802" y="152"/>
                    <a:pt x="459" y="71"/>
                    <a:pt x="131" y="5"/>
                  </a:cubicBezTo>
                  <a:cubicBezTo>
                    <a:pt x="120" y="2"/>
                    <a:pt x="109" y="1"/>
                    <a:pt x="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34"/>
            <p:cNvSpPr/>
            <p:nvPr/>
          </p:nvSpPr>
          <p:spPr>
            <a:xfrm rot="10800000" flipH="1">
              <a:off x="4246300" y="4571425"/>
              <a:ext cx="31525" cy="9025"/>
            </a:xfrm>
            <a:custGeom>
              <a:avLst/>
              <a:gdLst/>
              <a:ahLst/>
              <a:cxnLst/>
              <a:rect l="l" t="t" r="r" b="b"/>
              <a:pathLst>
                <a:path w="1261" h="361" extrusionOk="0">
                  <a:moveTo>
                    <a:pt x="1146" y="0"/>
                  </a:moveTo>
                  <a:cubicBezTo>
                    <a:pt x="802" y="66"/>
                    <a:pt x="458" y="115"/>
                    <a:pt x="115" y="147"/>
                  </a:cubicBezTo>
                  <a:cubicBezTo>
                    <a:pt x="49" y="147"/>
                    <a:pt x="0" y="197"/>
                    <a:pt x="16" y="262"/>
                  </a:cubicBezTo>
                  <a:cubicBezTo>
                    <a:pt x="16" y="311"/>
                    <a:pt x="65" y="360"/>
                    <a:pt x="115" y="360"/>
                  </a:cubicBezTo>
                  <a:lnTo>
                    <a:pt x="131" y="360"/>
                  </a:lnTo>
                  <a:cubicBezTo>
                    <a:pt x="475" y="311"/>
                    <a:pt x="835" y="262"/>
                    <a:pt x="1162" y="213"/>
                  </a:cubicBezTo>
                  <a:cubicBezTo>
                    <a:pt x="1228" y="213"/>
                    <a:pt x="1260" y="147"/>
                    <a:pt x="1260" y="98"/>
                  </a:cubicBezTo>
                  <a:cubicBezTo>
                    <a:pt x="1244" y="33"/>
                    <a:pt x="1195" y="0"/>
                    <a:pt x="1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34"/>
            <p:cNvSpPr/>
            <p:nvPr/>
          </p:nvSpPr>
          <p:spPr>
            <a:xfrm rot="10800000" flipH="1">
              <a:off x="4089975" y="4570625"/>
              <a:ext cx="31525" cy="8275"/>
            </a:xfrm>
            <a:custGeom>
              <a:avLst/>
              <a:gdLst/>
              <a:ahLst/>
              <a:cxnLst/>
              <a:rect l="l" t="t" r="r" b="b"/>
              <a:pathLst>
                <a:path w="1261" h="331" extrusionOk="0">
                  <a:moveTo>
                    <a:pt x="111" y="0"/>
                  </a:moveTo>
                  <a:cubicBezTo>
                    <a:pt x="66" y="0"/>
                    <a:pt x="17" y="43"/>
                    <a:pt x="17" y="85"/>
                  </a:cubicBezTo>
                  <a:cubicBezTo>
                    <a:pt x="0" y="151"/>
                    <a:pt x="49" y="200"/>
                    <a:pt x="98" y="200"/>
                  </a:cubicBezTo>
                  <a:cubicBezTo>
                    <a:pt x="442" y="249"/>
                    <a:pt x="802" y="298"/>
                    <a:pt x="1146" y="331"/>
                  </a:cubicBezTo>
                  <a:lnTo>
                    <a:pt x="1162" y="331"/>
                  </a:lnTo>
                  <a:cubicBezTo>
                    <a:pt x="1212" y="331"/>
                    <a:pt x="1261" y="298"/>
                    <a:pt x="1261" y="233"/>
                  </a:cubicBezTo>
                  <a:cubicBezTo>
                    <a:pt x="1261" y="184"/>
                    <a:pt x="1228" y="135"/>
                    <a:pt x="1162" y="118"/>
                  </a:cubicBezTo>
                  <a:cubicBezTo>
                    <a:pt x="819" y="85"/>
                    <a:pt x="475" y="53"/>
                    <a:pt x="131" y="4"/>
                  </a:cubicBezTo>
                  <a:cubicBezTo>
                    <a:pt x="125" y="1"/>
                    <a:pt x="118" y="0"/>
                    <a:pt x="1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34"/>
            <p:cNvSpPr/>
            <p:nvPr/>
          </p:nvSpPr>
          <p:spPr>
            <a:xfrm rot="10800000" flipH="1">
              <a:off x="4194325" y="4568150"/>
              <a:ext cx="31525" cy="6250"/>
            </a:xfrm>
            <a:custGeom>
              <a:avLst/>
              <a:gdLst/>
              <a:ahLst/>
              <a:cxnLst/>
              <a:rect l="l" t="t" r="r" b="b"/>
              <a:pathLst>
                <a:path w="1261" h="250" extrusionOk="0">
                  <a:moveTo>
                    <a:pt x="1171" y="0"/>
                  </a:moveTo>
                  <a:cubicBezTo>
                    <a:pt x="1163" y="0"/>
                    <a:pt x="1155" y="1"/>
                    <a:pt x="1146" y="4"/>
                  </a:cubicBezTo>
                  <a:cubicBezTo>
                    <a:pt x="802" y="20"/>
                    <a:pt x="459" y="36"/>
                    <a:pt x="115" y="53"/>
                  </a:cubicBezTo>
                  <a:cubicBezTo>
                    <a:pt x="49" y="53"/>
                    <a:pt x="0" y="102"/>
                    <a:pt x="17" y="151"/>
                  </a:cubicBezTo>
                  <a:cubicBezTo>
                    <a:pt x="17" y="216"/>
                    <a:pt x="49" y="249"/>
                    <a:pt x="115" y="249"/>
                  </a:cubicBezTo>
                  <a:cubicBezTo>
                    <a:pt x="459" y="249"/>
                    <a:pt x="819" y="233"/>
                    <a:pt x="1162" y="200"/>
                  </a:cubicBezTo>
                  <a:cubicBezTo>
                    <a:pt x="1228" y="200"/>
                    <a:pt x="1261" y="151"/>
                    <a:pt x="1261" y="102"/>
                  </a:cubicBezTo>
                  <a:cubicBezTo>
                    <a:pt x="1261" y="45"/>
                    <a:pt x="1224" y="0"/>
                    <a:pt x="11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34"/>
            <p:cNvSpPr/>
            <p:nvPr/>
          </p:nvSpPr>
          <p:spPr>
            <a:xfrm rot="10800000" flipH="1">
              <a:off x="4142350" y="4567750"/>
              <a:ext cx="31125" cy="6175"/>
            </a:xfrm>
            <a:custGeom>
              <a:avLst/>
              <a:gdLst/>
              <a:ahLst/>
              <a:cxnLst/>
              <a:rect l="l" t="t" r="r" b="b"/>
              <a:pathLst>
                <a:path w="1245" h="247" extrusionOk="0">
                  <a:moveTo>
                    <a:pt x="115" y="1"/>
                  </a:moveTo>
                  <a:cubicBezTo>
                    <a:pt x="50" y="1"/>
                    <a:pt x="0" y="50"/>
                    <a:pt x="0" y="99"/>
                  </a:cubicBezTo>
                  <a:cubicBezTo>
                    <a:pt x="0" y="165"/>
                    <a:pt x="33" y="214"/>
                    <a:pt x="99" y="214"/>
                  </a:cubicBezTo>
                  <a:cubicBezTo>
                    <a:pt x="442" y="230"/>
                    <a:pt x="802" y="247"/>
                    <a:pt x="1146" y="247"/>
                  </a:cubicBezTo>
                  <a:cubicBezTo>
                    <a:pt x="1195" y="247"/>
                    <a:pt x="1244" y="197"/>
                    <a:pt x="1244" y="148"/>
                  </a:cubicBezTo>
                  <a:cubicBezTo>
                    <a:pt x="1244" y="83"/>
                    <a:pt x="1212" y="34"/>
                    <a:pt x="1146" y="34"/>
                  </a:cubicBezTo>
                  <a:cubicBezTo>
                    <a:pt x="802" y="34"/>
                    <a:pt x="459" y="17"/>
                    <a:pt x="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94" name="Google Shape;4494;p34"/>
          <p:cNvSpPr/>
          <p:nvPr/>
        </p:nvSpPr>
        <p:spPr>
          <a:xfrm>
            <a:off x="6843563" y="4948038"/>
            <a:ext cx="674100" cy="674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34"/>
          <p:cNvSpPr/>
          <p:nvPr/>
        </p:nvSpPr>
        <p:spPr>
          <a:xfrm rot="10800000" flipH="1">
            <a:off x="5058585" y="74445"/>
            <a:ext cx="236927" cy="235676"/>
          </a:xfrm>
          <a:custGeom>
            <a:avLst/>
            <a:gdLst/>
            <a:ahLst/>
            <a:cxnLst/>
            <a:rect l="l" t="t" r="r" b="b"/>
            <a:pathLst>
              <a:path w="8201" h="8157" extrusionOk="0">
                <a:moveTo>
                  <a:pt x="4234" y="1"/>
                </a:moveTo>
                <a:cubicBezTo>
                  <a:pt x="4191" y="1"/>
                  <a:pt x="4149" y="21"/>
                  <a:pt x="4125" y="60"/>
                </a:cubicBezTo>
                <a:lnTo>
                  <a:pt x="3356" y="1353"/>
                </a:lnTo>
                <a:cubicBezTo>
                  <a:pt x="2898" y="2122"/>
                  <a:pt x="2243" y="2744"/>
                  <a:pt x="1441" y="3137"/>
                </a:cubicBezTo>
                <a:lnTo>
                  <a:pt x="99" y="3825"/>
                </a:lnTo>
                <a:cubicBezTo>
                  <a:pt x="0" y="3874"/>
                  <a:pt x="0" y="4005"/>
                  <a:pt x="82" y="4054"/>
                </a:cubicBezTo>
                <a:lnTo>
                  <a:pt x="1392" y="4823"/>
                </a:lnTo>
                <a:cubicBezTo>
                  <a:pt x="2145" y="5282"/>
                  <a:pt x="2767" y="5936"/>
                  <a:pt x="3176" y="6738"/>
                </a:cubicBezTo>
                <a:lnTo>
                  <a:pt x="3847" y="8081"/>
                </a:lnTo>
                <a:cubicBezTo>
                  <a:pt x="3873" y="8132"/>
                  <a:pt x="3921" y="8156"/>
                  <a:pt x="3968" y="8156"/>
                </a:cubicBezTo>
                <a:cubicBezTo>
                  <a:pt x="4011" y="8156"/>
                  <a:pt x="4053" y="8136"/>
                  <a:pt x="4076" y="8097"/>
                </a:cubicBezTo>
                <a:lnTo>
                  <a:pt x="4845" y="6787"/>
                </a:lnTo>
                <a:cubicBezTo>
                  <a:pt x="5304" y="6018"/>
                  <a:pt x="5958" y="5413"/>
                  <a:pt x="6761" y="5003"/>
                </a:cubicBezTo>
                <a:lnTo>
                  <a:pt x="8103" y="4332"/>
                </a:lnTo>
                <a:cubicBezTo>
                  <a:pt x="8201" y="4283"/>
                  <a:pt x="8201" y="4152"/>
                  <a:pt x="8119" y="4087"/>
                </a:cubicBezTo>
                <a:lnTo>
                  <a:pt x="6810" y="3334"/>
                </a:lnTo>
                <a:cubicBezTo>
                  <a:pt x="6057" y="2875"/>
                  <a:pt x="5435" y="2204"/>
                  <a:pt x="5025" y="1419"/>
                </a:cubicBezTo>
                <a:lnTo>
                  <a:pt x="4354" y="76"/>
                </a:lnTo>
                <a:cubicBezTo>
                  <a:pt x="4329" y="25"/>
                  <a:pt x="4281" y="1"/>
                  <a:pt x="42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4496"/>
        <p:cNvGrpSpPr/>
        <p:nvPr/>
      </p:nvGrpSpPr>
      <p:grpSpPr>
        <a:xfrm>
          <a:off x="0" y="0"/>
          <a:ext cx="0" cy="0"/>
          <a:chOff x="0" y="0"/>
          <a:chExt cx="0" cy="0"/>
        </a:xfrm>
      </p:grpSpPr>
      <p:grpSp>
        <p:nvGrpSpPr>
          <p:cNvPr id="4497" name="Google Shape;4497;p35"/>
          <p:cNvGrpSpPr/>
          <p:nvPr/>
        </p:nvGrpSpPr>
        <p:grpSpPr>
          <a:xfrm flipH="1">
            <a:off x="-417053" y="-167508"/>
            <a:ext cx="1828304" cy="2318362"/>
            <a:chOff x="8034812" y="-198639"/>
            <a:chExt cx="2264715" cy="2871748"/>
          </a:xfrm>
        </p:grpSpPr>
        <p:grpSp>
          <p:nvGrpSpPr>
            <p:cNvPr id="4498" name="Google Shape;4498;p35"/>
            <p:cNvGrpSpPr/>
            <p:nvPr/>
          </p:nvGrpSpPr>
          <p:grpSpPr>
            <a:xfrm flipH="1">
              <a:off x="8529412" y="-198639"/>
              <a:ext cx="1770115" cy="2871748"/>
              <a:chOff x="2302050" y="1697775"/>
              <a:chExt cx="824575" cy="1337750"/>
            </a:xfrm>
          </p:grpSpPr>
          <p:sp>
            <p:nvSpPr>
              <p:cNvPr id="4499" name="Google Shape;4499;p35"/>
              <p:cNvSpPr/>
              <p:nvPr/>
            </p:nvSpPr>
            <p:spPr>
              <a:xfrm>
                <a:off x="2616325" y="1697775"/>
                <a:ext cx="31125" cy="6975"/>
              </a:xfrm>
              <a:custGeom>
                <a:avLst/>
                <a:gdLst/>
                <a:ahLst/>
                <a:cxnLst/>
                <a:rect l="l" t="t" r="r" b="b"/>
                <a:pathLst>
                  <a:path w="1245" h="279" extrusionOk="0">
                    <a:moveTo>
                      <a:pt x="1130" y="1"/>
                    </a:moveTo>
                    <a:cubicBezTo>
                      <a:pt x="786" y="1"/>
                      <a:pt x="442" y="17"/>
                      <a:pt x="82" y="66"/>
                    </a:cubicBezTo>
                    <a:cubicBezTo>
                      <a:pt x="33" y="82"/>
                      <a:pt x="0" y="132"/>
                      <a:pt x="0" y="197"/>
                    </a:cubicBezTo>
                    <a:cubicBezTo>
                      <a:pt x="17" y="246"/>
                      <a:pt x="49" y="279"/>
                      <a:pt x="98" y="279"/>
                    </a:cubicBezTo>
                    <a:lnTo>
                      <a:pt x="115" y="279"/>
                    </a:lnTo>
                    <a:cubicBezTo>
                      <a:pt x="459" y="230"/>
                      <a:pt x="802" y="197"/>
                      <a:pt x="1146" y="197"/>
                    </a:cubicBezTo>
                    <a:cubicBezTo>
                      <a:pt x="1212" y="197"/>
                      <a:pt x="1244" y="148"/>
                      <a:pt x="1244" y="99"/>
                    </a:cubicBezTo>
                    <a:cubicBezTo>
                      <a:pt x="1244" y="33"/>
                      <a:pt x="1195" y="1"/>
                      <a:pt x="1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35"/>
              <p:cNvSpPr/>
              <p:nvPr/>
            </p:nvSpPr>
            <p:spPr>
              <a:xfrm>
                <a:off x="2668300" y="1699750"/>
                <a:ext cx="31125" cy="11150"/>
              </a:xfrm>
              <a:custGeom>
                <a:avLst/>
                <a:gdLst/>
                <a:ahLst/>
                <a:cxnLst/>
                <a:rect l="l" t="t" r="r" b="b"/>
                <a:pathLst>
                  <a:path w="1245" h="446" extrusionOk="0">
                    <a:moveTo>
                      <a:pt x="106" y="0"/>
                    </a:moveTo>
                    <a:cubicBezTo>
                      <a:pt x="53" y="0"/>
                      <a:pt x="14" y="43"/>
                      <a:pt x="0" y="85"/>
                    </a:cubicBezTo>
                    <a:cubicBezTo>
                      <a:pt x="0" y="151"/>
                      <a:pt x="33" y="200"/>
                      <a:pt x="98" y="200"/>
                    </a:cubicBezTo>
                    <a:cubicBezTo>
                      <a:pt x="196" y="216"/>
                      <a:pt x="311" y="249"/>
                      <a:pt x="409" y="265"/>
                    </a:cubicBezTo>
                    <a:cubicBezTo>
                      <a:pt x="638" y="314"/>
                      <a:pt x="868" y="364"/>
                      <a:pt x="1097" y="445"/>
                    </a:cubicBezTo>
                    <a:lnTo>
                      <a:pt x="1129" y="445"/>
                    </a:lnTo>
                    <a:cubicBezTo>
                      <a:pt x="1162" y="445"/>
                      <a:pt x="1211" y="413"/>
                      <a:pt x="1228" y="364"/>
                    </a:cubicBezTo>
                    <a:cubicBezTo>
                      <a:pt x="1244" y="314"/>
                      <a:pt x="1211" y="249"/>
                      <a:pt x="1162" y="233"/>
                    </a:cubicBezTo>
                    <a:cubicBezTo>
                      <a:pt x="917" y="167"/>
                      <a:pt x="688" y="102"/>
                      <a:pt x="458" y="53"/>
                    </a:cubicBezTo>
                    <a:cubicBezTo>
                      <a:pt x="344" y="36"/>
                      <a:pt x="229" y="20"/>
                      <a:pt x="131" y="3"/>
                    </a:cubicBezTo>
                    <a:cubicBezTo>
                      <a:pt x="122" y="1"/>
                      <a:pt x="114" y="0"/>
                      <a:pt x="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35"/>
              <p:cNvSpPr/>
              <p:nvPr/>
            </p:nvSpPr>
            <p:spPr>
              <a:xfrm>
                <a:off x="2565975" y="1705450"/>
                <a:ext cx="30325" cy="14450"/>
              </a:xfrm>
              <a:custGeom>
                <a:avLst/>
                <a:gdLst/>
                <a:ahLst/>
                <a:cxnLst/>
                <a:rect l="l" t="t" r="r" b="b"/>
                <a:pathLst>
                  <a:path w="1213" h="578" extrusionOk="0">
                    <a:moveTo>
                      <a:pt x="1098" y="0"/>
                    </a:moveTo>
                    <a:cubicBezTo>
                      <a:pt x="1088" y="0"/>
                      <a:pt x="1077" y="2"/>
                      <a:pt x="1065" y="5"/>
                    </a:cubicBezTo>
                    <a:cubicBezTo>
                      <a:pt x="738" y="103"/>
                      <a:pt x="410" y="217"/>
                      <a:pt x="83" y="381"/>
                    </a:cubicBezTo>
                    <a:cubicBezTo>
                      <a:pt x="34" y="397"/>
                      <a:pt x="1" y="463"/>
                      <a:pt x="34" y="512"/>
                    </a:cubicBezTo>
                    <a:cubicBezTo>
                      <a:pt x="50" y="545"/>
                      <a:pt x="83" y="577"/>
                      <a:pt x="132" y="577"/>
                    </a:cubicBezTo>
                    <a:cubicBezTo>
                      <a:pt x="132" y="577"/>
                      <a:pt x="148" y="577"/>
                      <a:pt x="165" y="561"/>
                    </a:cubicBezTo>
                    <a:cubicBezTo>
                      <a:pt x="476" y="414"/>
                      <a:pt x="803" y="299"/>
                      <a:pt x="1130" y="201"/>
                    </a:cubicBezTo>
                    <a:cubicBezTo>
                      <a:pt x="1179" y="185"/>
                      <a:pt x="1212" y="119"/>
                      <a:pt x="1196" y="70"/>
                    </a:cubicBezTo>
                    <a:cubicBezTo>
                      <a:pt x="1182" y="30"/>
                      <a:pt x="1147" y="0"/>
                      <a:pt x="10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35"/>
              <p:cNvSpPr/>
              <p:nvPr/>
            </p:nvSpPr>
            <p:spPr>
              <a:xfrm>
                <a:off x="2717800" y="1714800"/>
                <a:ext cx="29075" cy="17375"/>
              </a:xfrm>
              <a:custGeom>
                <a:avLst/>
                <a:gdLst/>
                <a:ahLst/>
                <a:cxnLst/>
                <a:rect l="l" t="t" r="r" b="b"/>
                <a:pathLst>
                  <a:path w="1163" h="695" extrusionOk="0">
                    <a:moveTo>
                      <a:pt x="125" y="1"/>
                    </a:moveTo>
                    <a:cubicBezTo>
                      <a:pt x="86" y="1"/>
                      <a:pt x="46" y="19"/>
                      <a:pt x="33" y="56"/>
                    </a:cubicBezTo>
                    <a:cubicBezTo>
                      <a:pt x="1" y="122"/>
                      <a:pt x="33" y="187"/>
                      <a:pt x="82" y="203"/>
                    </a:cubicBezTo>
                    <a:cubicBezTo>
                      <a:pt x="393" y="334"/>
                      <a:pt x="688" y="498"/>
                      <a:pt x="999" y="678"/>
                    </a:cubicBezTo>
                    <a:cubicBezTo>
                      <a:pt x="1016" y="695"/>
                      <a:pt x="1032" y="695"/>
                      <a:pt x="1048" y="695"/>
                    </a:cubicBezTo>
                    <a:cubicBezTo>
                      <a:pt x="1081" y="695"/>
                      <a:pt x="1114" y="678"/>
                      <a:pt x="1130" y="645"/>
                    </a:cubicBezTo>
                    <a:cubicBezTo>
                      <a:pt x="1163" y="596"/>
                      <a:pt x="1146" y="531"/>
                      <a:pt x="1097" y="498"/>
                    </a:cubicBezTo>
                    <a:cubicBezTo>
                      <a:pt x="786" y="318"/>
                      <a:pt x="475" y="154"/>
                      <a:pt x="164" y="7"/>
                    </a:cubicBezTo>
                    <a:cubicBezTo>
                      <a:pt x="152" y="3"/>
                      <a:pt x="139" y="1"/>
                      <a:pt x="1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35"/>
              <p:cNvSpPr/>
              <p:nvPr/>
            </p:nvSpPr>
            <p:spPr>
              <a:xfrm>
                <a:off x="2521800" y="1726825"/>
                <a:ext cx="27025" cy="20075"/>
              </a:xfrm>
              <a:custGeom>
                <a:avLst/>
                <a:gdLst/>
                <a:ahLst/>
                <a:cxnLst/>
                <a:rect l="l" t="t" r="r" b="b"/>
                <a:pathLst>
                  <a:path w="1081" h="803" extrusionOk="0">
                    <a:moveTo>
                      <a:pt x="973" y="0"/>
                    </a:moveTo>
                    <a:cubicBezTo>
                      <a:pt x="954" y="0"/>
                      <a:pt x="934" y="6"/>
                      <a:pt x="917" y="17"/>
                    </a:cubicBezTo>
                    <a:cubicBezTo>
                      <a:pt x="622" y="197"/>
                      <a:pt x="328" y="394"/>
                      <a:pt x="49" y="623"/>
                    </a:cubicBezTo>
                    <a:cubicBezTo>
                      <a:pt x="0" y="655"/>
                      <a:pt x="0" y="721"/>
                      <a:pt x="33" y="770"/>
                    </a:cubicBezTo>
                    <a:cubicBezTo>
                      <a:pt x="49" y="786"/>
                      <a:pt x="82" y="803"/>
                      <a:pt x="115" y="803"/>
                    </a:cubicBezTo>
                    <a:cubicBezTo>
                      <a:pt x="131" y="803"/>
                      <a:pt x="164" y="803"/>
                      <a:pt x="180" y="786"/>
                    </a:cubicBezTo>
                    <a:cubicBezTo>
                      <a:pt x="442" y="574"/>
                      <a:pt x="737" y="377"/>
                      <a:pt x="1031" y="197"/>
                    </a:cubicBezTo>
                    <a:cubicBezTo>
                      <a:pt x="1064" y="164"/>
                      <a:pt x="1080" y="99"/>
                      <a:pt x="1064" y="50"/>
                    </a:cubicBezTo>
                    <a:cubicBezTo>
                      <a:pt x="1043" y="18"/>
                      <a:pt x="1008" y="0"/>
                      <a:pt x="9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35"/>
              <p:cNvSpPr/>
              <p:nvPr/>
            </p:nvSpPr>
            <p:spPr>
              <a:xfrm>
                <a:off x="2762400" y="1741800"/>
                <a:ext cx="26225" cy="21875"/>
              </a:xfrm>
              <a:custGeom>
                <a:avLst/>
                <a:gdLst/>
                <a:ahLst/>
                <a:cxnLst/>
                <a:rect l="l" t="t" r="r" b="b"/>
                <a:pathLst>
                  <a:path w="1049" h="875" extrusionOk="0">
                    <a:moveTo>
                      <a:pt x="123" y="1"/>
                    </a:moveTo>
                    <a:cubicBezTo>
                      <a:pt x="96" y="1"/>
                      <a:pt x="68" y="13"/>
                      <a:pt x="50" y="40"/>
                    </a:cubicBezTo>
                    <a:cubicBezTo>
                      <a:pt x="1" y="89"/>
                      <a:pt x="17" y="155"/>
                      <a:pt x="66" y="187"/>
                    </a:cubicBezTo>
                    <a:cubicBezTo>
                      <a:pt x="328" y="384"/>
                      <a:pt x="590" y="613"/>
                      <a:pt x="852" y="842"/>
                    </a:cubicBezTo>
                    <a:cubicBezTo>
                      <a:pt x="885" y="875"/>
                      <a:pt x="901" y="875"/>
                      <a:pt x="934" y="875"/>
                    </a:cubicBezTo>
                    <a:cubicBezTo>
                      <a:pt x="950" y="875"/>
                      <a:pt x="983" y="859"/>
                      <a:pt x="999" y="842"/>
                    </a:cubicBezTo>
                    <a:cubicBezTo>
                      <a:pt x="1048" y="793"/>
                      <a:pt x="1048" y="728"/>
                      <a:pt x="999" y="695"/>
                    </a:cubicBezTo>
                    <a:cubicBezTo>
                      <a:pt x="737" y="449"/>
                      <a:pt x="459" y="220"/>
                      <a:pt x="181" y="24"/>
                    </a:cubicBezTo>
                    <a:cubicBezTo>
                      <a:pt x="166" y="9"/>
                      <a:pt x="145" y="1"/>
                      <a:pt x="1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35"/>
              <p:cNvSpPr/>
              <p:nvPr/>
            </p:nvSpPr>
            <p:spPr>
              <a:xfrm>
                <a:off x="2484150" y="1758950"/>
                <a:ext cx="23750" cy="24375"/>
              </a:xfrm>
              <a:custGeom>
                <a:avLst/>
                <a:gdLst/>
                <a:ahLst/>
                <a:cxnLst/>
                <a:rect l="l" t="t" r="r" b="b"/>
                <a:pathLst>
                  <a:path w="950" h="975" extrusionOk="0">
                    <a:moveTo>
                      <a:pt x="833" y="1"/>
                    </a:moveTo>
                    <a:cubicBezTo>
                      <a:pt x="806" y="1"/>
                      <a:pt x="778" y="9"/>
                      <a:pt x="753" y="25"/>
                    </a:cubicBezTo>
                    <a:cubicBezTo>
                      <a:pt x="508" y="271"/>
                      <a:pt x="262" y="533"/>
                      <a:pt x="33" y="811"/>
                    </a:cubicBezTo>
                    <a:cubicBezTo>
                      <a:pt x="0" y="844"/>
                      <a:pt x="0" y="909"/>
                      <a:pt x="49" y="958"/>
                    </a:cubicBezTo>
                    <a:cubicBezTo>
                      <a:pt x="66" y="975"/>
                      <a:pt x="98" y="975"/>
                      <a:pt x="115" y="975"/>
                    </a:cubicBezTo>
                    <a:cubicBezTo>
                      <a:pt x="148" y="975"/>
                      <a:pt x="180" y="958"/>
                      <a:pt x="197" y="942"/>
                    </a:cubicBezTo>
                    <a:cubicBezTo>
                      <a:pt x="426" y="680"/>
                      <a:pt x="655" y="418"/>
                      <a:pt x="901" y="173"/>
                    </a:cubicBezTo>
                    <a:cubicBezTo>
                      <a:pt x="950" y="140"/>
                      <a:pt x="950" y="74"/>
                      <a:pt x="901" y="25"/>
                    </a:cubicBezTo>
                    <a:cubicBezTo>
                      <a:pt x="884" y="9"/>
                      <a:pt x="860" y="1"/>
                      <a:pt x="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35"/>
              <p:cNvSpPr/>
              <p:nvPr/>
            </p:nvSpPr>
            <p:spPr>
              <a:xfrm>
                <a:off x="2801275" y="1776950"/>
                <a:ext cx="22950" cy="25200"/>
              </a:xfrm>
              <a:custGeom>
                <a:avLst/>
                <a:gdLst/>
                <a:ahLst/>
                <a:cxnLst/>
                <a:rect l="l" t="t" r="r" b="b"/>
                <a:pathLst>
                  <a:path w="918" h="1008" extrusionOk="0">
                    <a:moveTo>
                      <a:pt x="115" y="1"/>
                    </a:moveTo>
                    <a:cubicBezTo>
                      <a:pt x="91" y="1"/>
                      <a:pt x="66" y="9"/>
                      <a:pt x="50" y="25"/>
                    </a:cubicBezTo>
                    <a:cubicBezTo>
                      <a:pt x="1" y="58"/>
                      <a:pt x="1" y="140"/>
                      <a:pt x="34" y="173"/>
                    </a:cubicBezTo>
                    <a:cubicBezTo>
                      <a:pt x="263" y="418"/>
                      <a:pt x="492" y="697"/>
                      <a:pt x="705" y="958"/>
                    </a:cubicBezTo>
                    <a:cubicBezTo>
                      <a:pt x="737" y="991"/>
                      <a:pt x="754" y="1008"/>
                      <a:pt x="787" y="1008"/>
                    </a:cubicBezTo>
                    <a:cubicBezTo>
                      <a:pt x="819" y="1008"/>
                      <a:pt x="836" y="991"/>
                      <a:pt x="852" y="975"/>
                    </a:cubicBezTo>
                    <a:cubicBezTo>
                      <a:pt x="901" y="942"/>
                      <a:pt x="917" y="877"/>
                      <a:pt x="868" y="827"/>
                    </a:cubicBezTo>
                    <a:cubicBezTo>
                      <a:pt x="656" y="549"/>
                      <a:pt x="426" y="287"/>
                      <a:pt x="181" y="25"/>
                    </a:cubicBezTo>
                    <a:cubicBezTo>
                      <a:pt x="165" y="9"/>
                      <a:pt x="140" y="1"/>
                      <a:pt x="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35"/>
              <p:cNvSpPr/>
              <p:nvPr/>
            </p:nvSpPr>
            <p:spPr>
              <a:xfrm>
                <a:off x="2454675" y="1798825"/>
                <a:ext cx="19675" cy="27875"/>
              </a:xfrm>
              <a:custGeom>
                <a:avLst/>
                <a:gdLst/>
                <a:ahLst/>
                <a:cxnLst/>
                <a:rect l="l" t="t" r="r" b="b"/>
                <a:pathLst>
                  <a:path w="787" h="1115" extrusionOk="0">
                    <a:moveTo>
                      <a:pt x="666" y="1"/>
                    </a:moveTo>
                    <a:cubicBezTo>
                      <a:pt x="632" y="1"/>
                      <a:pt x="601" y="19"/>
                      <a:pt x="590" y="51"/>
                    </a:cubicBezTo>
                    <a:cubicBezTo>
                      <a:pt x="377" y="345"/>
                      <a:pt x="197" y="640"/>
                      <a:pt x="33" y="951"/>
                    </a:cubicBezTo>
                    <a:cubicBezTo>
                      <a:pt x="1" y="1000"/>
                      <a:pt x="17" y="1066"/>
                      <a:pt x="83" y="1098"/>
                    </a:cubicBezTo>
                    <a:cubicBezTo>
                      <a:pt x="99" y="1098"/>
                      <a:pt x="115" y="1115"/>
                      <a:pt x="132" y="1115"/>
                    </a:cubicBezTo>
                    <a:cubicBezTo>
                      <a:pt x="164" y="1115"/>
                      <a:pt x="197" y="1082"/>
                      <a:pt x="214" y="1049"/>
                    </a:cubicBezTo>
                    <a:cubicBezTo>
                      <a:pt x="377" y="755"/>
                      <a:pt x="557" y="460"/>
                      <a:pt x="754" y="165"/>
                    </a:cubicBezTo>
                    <a:cubicBezTo>
                      <a:pt x="786" y="116"/>
                      <a:pt x="770" y="51"/>
                      <a:pt x="721" y="18"/>
                    </a:cubicBezTo>
                    <a:cubicBezTo>
                      <a:pt x="704" y="6"/>
                      <a:pt x="684" y="1"/>
                      <a:pt x="6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35"/>
              <p:cNvSpPr/>
              <p:nvPr/>
            </p:nvSpPr>
            <p:spPr>
              <a:xfrm>
                <a:off x="2833600" y="1817925"/>
                <a:ext cx="19675" cy="27200"/>
              </a:xfrm>
              <a:custGeom>
                <a:avLst/>
                <a:gdLst/>
                <a:ahLst/>
                <a:cxnLst/>
                <a:rect l="l" t="t" r="r" b="b"/>
                <a:pathLst>
                  <a:path w="787" h="1088" extrusionOk="0">
                    <a:moveTo>
                      <a:pt x="122" y="0"/>
                    </a:moveTo>
                    <a:cubicBezTo>
                      <a:pt x="97" y="0"/>
                      <a:pt x="72" y="9"/>
                      <a:pt x="50" y="23"/>
                    </a:cubicBezTo>
                    <a:cubicBezTo>
                      <a:pt x="17" y="56"/>
                      <a:pt x="1" y="122"/>
                      <a:pt x="34" y="154"/>
                    </a:cubicBezTo>
                    <a:lnTo>
                      <a:pt x="132" y="318"/>
                    </a:lnTo>
                    <a:cubicBezTo>
                      <a:pt x="279" y="547"/>
                      <a:pt x="443" y="793"/>
                      <a:pt x="590" y="1038"/>
                    </a:cubicBezTo>
                    <a:cubicBezTo>
                      <a:pt x="607" y="1071"/>
                      <a:pt x="639" y="1087"/>
                      <a:pt x="672" y="1087"/>
                    </a:cubicBezTo>
                    <a:cubicBezTo>
                      <a:pt x="688" y="1087"/>
                      <a:pt x="705" y="1087"/>
                      <a:pt x="721" y="1071"/>
                    </a:cubicBezTo>
                    <a:cubicBezTo>
                      <a:pt x="770" y="1038"/>
                      <a:pt x="787" y="989"/>
                      <a:pt x="770" y="940"/>
                    </a:cubicBezTo>
                    <a:cubicBezTo>
                      <a:pt x="623" y="678"/>
                      <a:pt x="459" y="433"/>
                      <a:pt x="296" y="187"/>
                    </a:cubicBezTo>
                    <a:lnTo>
                      <a:pt x="197" y="40"/>
                    </a:lnTo>
                    <a:cubicBezTo>
                      <a:pt x="179" y="13"/>
                      <a:pt x="151" y="0"/>
                      <a:pt x="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35"/>
              <p:cNvSpPr/>
              <p:nvPr/>
            </p:nvSpPr>
            <p:spPr>
              <a:xfrm>
                <a:off x="2435050" y="1844950"/>
                <a:ext cx="14325" cy="29625"/>
              </a:xfrm>
              <a:custGeom>
                <a:avLst/>
                <a:gdLst/>
                <a:ahLst/>
                <a:cxnLst/>
                <a:rect l="l" t="t" r="r" b="b"/>
                <a:pathLst>
                  <a:path w="573" h="1185" extrusionOk="0">
                    <a:moveTo>
                      <a:pt x="461" y="0"/>
                    </a:moveTo>
                    <a:cubicBezTo>
                      <a:pt x="418" y="0"/>
                      <a:pt x="385" y="19"/>
                      <a:pt x="360" y="55"/>
                    </a:cubicBezTo>
                    <a:cubicBezTo>
                      <a:pt x="229" y="383"/>
                      <a:pt x="115" y="726"/>
                      <a:pt x="16" y="1054"/>
                    </a:cubicBezTo>
                    <a:cubicBezTo>
                      <a:pt x="0" y="1119"/>
                      <a:pt x="33" y="1168"/>
                      <a:pt x="82" y="1185"/>
                    </a:cubicBezTo>
                    <a:lnTo>
                      <a:pt x="115" y="1185"/>
                    </a:lnTo>
                    <a:cubicBezTo>
                      <a:pt x="164" y="1185"/>
                      <a:pt x="196" y="1168"/>
                      <a:pt x="213" y="1119"/>
                    </a:cubicBezTo>
                    <a:cubicBezTo>
                      <a:pt x="311" y="792"/>
                      <a:pt x="426" y="465"/>
                      <a:pt x="557" y="137"/>
                    </a:cubicBezTo>
                    <a:cubicBezTo>
                      <a:pt x="573" y="88"/>
                      <a:pt x="557" y="23"/>
                      <a:pt x="507" y="6"/>
                    </a:cubicBezTo>
                    <a:cubicBezTo>
                      <a:pt x="491" y="2"/>
                      <a:pt x="476" y="0"/>
                      <a:pt x="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35"/>
              <p:cNvSpPr/>
              <p:nvPr/>
            </p:nvSpPr>
            <p:spPr>
              <a:xfrm>
                <a:off x="2860200" y="1862775"/>
                <a:ext cx="17225" cy="29000"/>
              </a:xfrm>
              <a:custGeom>
                <a:avLst/>
                <a:gdLst/>
                <a:ahLst/>
                <a:cxnLst/>
                <a:rect l="l" t="t" r="r" b="b"/>
                <a:pathLst>
                  <a:path w="689" h="1160" extrusionOk="0">
                    <a:moveTo>
                      <a:pt x="110" y="0"/>
                    </a:moveTo>
                    <a:cubicBezTo>
                      <a:pt x="95" y="0"/>
                      <a:pt x="80" y="4"/>
                      <a:pt x="66" y="13"/>
                    </a:cubicBezTo>
                    <a:cubicBezTo>
                      <a:pt x="17" y="46"/>
                      <a:pt x="1" y="95"/>
                      <a:pt x="17" y="161"/>
                    </a:cubicBezTo>
                    <a:cubicBezTo>
                      <a:pt x="181" y="455"/>
                      <a:pt x="328" y="783"/>
                      <a:pt x="459" y="1094"/>
                    </a:cubicBezTo>
                    <a:cubicBezTo>
                      <a:pt x="492" y="1127"/>
                      <a:pt x="525" y="1159"/>
                      <a:pt x="557" y="1159"/>
                    </a:cubicBezTo>
                    <a:cubicBezTo>
                      <a:pt x="574" y="1159"/>
                      <a:pt x="590" y="1159"/>
                      <a:pt x="607" y="1143"/>
                    </a:cubicBezTo>
                    <a:cubicBezTo>
                      <a:pt x="656" y="1127"/>
                      <a:pt x="688" y="1061"/>
                      <a:pt x="656" y="1012"/>
                    </a:cubicBezTo>
                    <a:cubicBezTo>
                      <a:pt x="525" y="685"/>
                      <a:pt x="361" y="374"/>
                      <a:pt x="214" y="63"/>
                    </a:cubicBezTo>
                    <a:cubicBezTo>
                      <a:pt x="190" y="27"/>
                      <a:pt x="149" y="0"/>
                      <a:pt x="1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35"/>
              <p:cNvSpPr/>
              <p:nvPr/>
            </p:nvSpPr>
            <p:spPr>
              <a:xfrm>
                <a:off x="2426025" y="1894925"/>
                <a:ext cx="8625" cy="31225"/>
              </a:xfrm>
              <a:custGeom>
                <a:avLst/>
                <a:gdLst/>
                <a:ahLst/>
                <a:cxnLst/>
                <a:rect l="l" t="t" r="r" b="b"/>
                <a:pathLst>
                  <a:path w="345" h="1249" extrusionOk="0">
                    <a:moveTo>
                      <a:pt x="227" y="1"/>
                    </a:moveTo>
                    <a:cubicBezTo>
                      <a:pt x="185" y="1"/>
                      <a:pt x="146" y="44"/>
                      <a:pt x="132" y="86"/>
                    </a:cubicBezTo>
                    <a:cubicBezTo>
                      <a:pt x="66" y="430"/>
                      <a:pt x="34" y="790"/>
                      <a:pt x="1" y="1134"/>
                    </a:cubicBezTo>
                    <a:cubicBezTo>
                      <a:pt x="1" y="1199"/>
                      <a:pt x="50" y="1248"/>
                      <a:pt x="99" y="1248"/>
                    </a:cubicBezTo>
                    <a:lnTo>
                      <a:pt x="116" y="1248"/>
                    </a:lnTo>
                    <a:cubicBezTo>
                      <a:pt x="165" y="1248"/>
                      <a:pt x="214" y="1199"/>
                      <a:pt x="214" y="1150"/>
                    </a:cubicBezTo>
                    <a:cubicBezTo>
                      <a:pt x="230" y="806"/>
                      <a:pt x="279" y="463"/>
                      <a:pt x="328" y="119"/>
                    </a:cubicBezTo>
                    <a:cubicBezTo>
                      <a:pt x="345" y="70"/>
                      <a:pt x="312" y="4"/>
                      <a:pt x="246" y="4"/>
                    </a:cubicBezTo>
                    <a:cubicBezTo>
                      <a:pt x="240" y="2"/>
                      <a:pt x="233" y="1"/>
                      <a:pt x="2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35"/>
              <p:cNvSpPr/>
              <p:nvPr/>
            </p:nvSpPr>
            <p:spPr>
              <a:xfrm>
                <a:off x="2881075" y="1910650"/>
                <a:ext cx="14350" cy="30225"/>
              </a:xfrm>
              <a:custGeom>
                <a:avLst/>
                <a:gdLst/>
                <a:ahLst/>
                <a:cxnLst/>
                <a:rect l="l" t="t" r="r" b="b"/>
                <a:pathLst>
                  <a:path w="574" h="1209" extrusionOk="0">
                    <a:moveTo>
                      <a:pt x="124" y="1"/>
                    </a:moveTo>
                    <a:cubicBezTo>
                      <a:pt x="110" y="1"/>
                      <a:pt x="96" y="5"/>
                      <a:pt x="83" y="14"/>
                    </a:cubicBezTo>
                    <a:cubicBezTo>
                      <a:pt x="33" y="30"/>
                      <a:pt x="1" y="95"/>
                      <a:pt x="17" y="145"/>
                    </a:cubicBezTo>
                    <a:cubicBezTo>
                      <a:pt x="132" y="472"/>
                      <a:pt x="246" y="799"/>
                      <a:pt x="344" y="1127"/>
                    </a:cubicBezTo>
                    <a:cubicBezTo>
                      <a:pt x="361" y="1176"/>
                      <a:pt x="410" y="1208"/>
                      <a:pt x="443" y="1208"/>
                    </a:cubicBezTo>
                    <a:cubicBezTo>
                      <a:pt x="459" y="1208"/>
                      <a:pt x="475" y="1208"/>
                      <a:pt x="475" y="1192"/>
                    </a:cubicBezTo>
                    <a:cubicBezTo>
                      <a:pt x="541" y="1176"/>
                      <a:pt x="574" y="1127"/>
                      <a:pt x="557" y="1061"/>
                    </a:cubicBezTo>
                    <a:cubicBezTo>
                      <a:pt x="443" y="734"/>
                      <a:pt x="328" y="390"/>
                      <a:pt x="213" y="79"/>
                    </a:cubicBezTo>
                    <a:cubicBezTo>
                      <a:pt x="201" y="31"/>
                      <a:pt x="163" y="1"/>
                      <a:pt x="1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35"/>
              <p:cNvSpPr/>
              <p:nvPr/>
            </p:nvSpPr>
            <p:spPr>
              <a:xfrm>
                <a:off x="2426025" y="1947000"/>
                <a:ext cx="9050" cy="31125"/>
              </a:xfrm>
              <a:custGeom>
                <a:avLst/>
                <a:gdLst/>
                <a:ahLst/>
                <a:cxnLst/>
                <a:rect l="l" t="t" r="r" b="b"/>
                <a:pathLst>
                  <a:path w="362" h="1245" extrusionOk="0">
                    <a:moveTo>
                      <a:pt x="116" y="0"/>
                    </a:moveTo>
                    <a:cubicBezTo>
                      <a:pt x="50" y="0"/>
                      <a:pt x="1" y="49"/>
                      <a:pt x="17" y="115"/>
                    </a:cubicBezTo>
                    <a:cubicBezTo>
                      <a:pt x="34" y="327"/>
                      <a:pt x="50" y="557"/>
                      <a:pt x="83" y="769"/>
                    </a:cubicBezTo>
                    <a:cubicBezTo>
                      <a:pt x="99" y="900"/>
                      <a:pt x="132" y="1031"/>
                      <a:pt x="148" y="1162"/>
                    </a:cubicBezTo>
                    <a:cubicBezTo>
                      <a:pt x="165" y="1211"/>
                      <a:pt x="214" y="1244"/>
                      <a:pt x="263" y="1244"/>
                    </a:cubicBezTo>
                    <a:lnTo>
                      <a:pt x="279" y="1244"/>
                    </a:lnTo>
                    <a:cubicBezTo>
                      <a:pt x="328" y="1228"/>
                      <a:pt x="361" y="1179"/>
                      <a:pt x="361" y="1113"/>
                    </a:cubicBezTo>
                    <a:cubicBezTo>
                      <a:pt x="328" y="998"/>
                      <a:pt x="312" y="868"/>
                      <a:pt x="296" y="737"/>
                    </a:cubicBezTo>
                    <a:cubicBezTo>
                      <a:pt x="263" y="524"/>
                      <a:pt x="230" y="311"/>
                      <a:pt x="230" y="98"/>
                    </a:cubicBezTo>
                    <a:cubicBezTo>
                      <a:pt x="214" y="33"/>
                      <a:pt x="165"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35"/>
              <p:cNvSpPr/>
              <p:nvPr/>
            </p:nvSpPr>
            <p:spPr>
              <a:xfrm>
                <a:off x="2896225" y="1960800"/>
                <a:ext cx="11475" cy="30825"/>
              </a:xfrm>
              <a:custGeom>
                <a:avLst/>
                <a:gdLst/>
                <a:ahLst/>
                <a:cxnLst/>
                <a:rect l="l" t="t" r="r" b="b"/>
                <a:pathLst>
                  <a:path w="459" h="1233" extrusionOk="0">
                    <a:moveTo>
                      <a:pt x="126" y="0"/>
                    </a:moveTo>
                    <a:cubicBezTo>
                      <a:pt x="116" y="0"/>
                      <a:pt x="107" y="2"/>
                      <a:pt x="99" y="5"/>
                    </a:cubicBezTo>
                    <a:cubicBezTo>
                      <a:pt x="33" y="5"/>
                      <a:pt x="0" y="70"/>
                      <a:pt x="17" y="119"/>
                    </a:cubicBezTo>
                    <a:cubicBezTo>
                      <a:pt x="99" y="463"/>
                      <a:pt x="180" y="807"/>
                      <a:pt x="246" y="1134"/>
                    </a:cubicBezTo>
                    <a:cubicBezTo>
                      <a:pt x="246" y="1183"/>
                      <a:pt x="295" y="1232"/>
                      <a:pt x="344" y="1232"/>
                    </a:cubicBezTo>
                    <a:cubicBezTo>
                      <a:pt x="344" y="1232"/>
                      <a:pt x="360" y="1232"/>
                      <a:pt x="360" y="1216"/>
                    </a:cubicBezTo>
                    <a:cubicBezTo>
                      <a:pt x="426" y="1216"/>
                      <a:pt x="459" y="1150"/>
                      <a:pt x="442" y="1101"/>
                    </a:cubicBezTo>
                    <a:cubicBezTo>
                      <a:pt x="377" y="757"/>
                      <a:pt x="311" y="414"/>
                      <a:pt x="229" y="70"/>
                    </a:cubicBezTo>
                    <a:cubicBezTo>
                      <a:pt x="216" y="30"/>
                      <a:pt x="169" y="0"/>
                      <a:pt x="1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35"/>
              <p:cNvSpPr/>
              <p:nvPr/>
            </p:nvSpPr>
            <p:spPr>
              <a:xfrm>
                <a:off x="2435850" y="1998025"/>
                <a:ext cx="14775" cy="30000"/>
              </a:xfrm>
              <a:custGeom>
                <a:avLst/>
                <a:gdLst/>
                <a:ahLst/>
                <a:cxnLst/>
                <a:rect l="l" t="t" r="r" b="b"/>
                <a:pathLst>
                  <a:path w="591" h="1200" extrusionOk="0">
                    <a:moveTo>
                      <a:pt x="115" y="1"/>
                    </a:moveTo>
                    <a:cubicBezTo>
                      <a:pt x="105" y="1"/>
                      <a:pt x="94" y="2"/>
                      <a:pt x="83" y="5"/>
                    </a:cubicBezTo>
                    <a:cubicBezTo>
                      <a:pt x="34" y="21"/>
                      <a:pt x="1" y="87"/>
                      <a:pt x="17" y="136"/>
                    </a:cubicBezTo>
                    <a:cubicBezTo>
                      <a:pt x="115" y="480"/>
                      <a:pt x="230" y="807"/>
                      <a:pt x="377" y="1135"/>
                    </a:cubicBezTo>
                    <a:cubicBezTo>
                      <a:pt x="394" y="1167"/>
                      <a:pt x="426" y="1200"/>
                      <a:pt x="475" y="1200"/>
                    </a:cubicBezTo>
                    <a:cubicBezTo>
                      <a:pt x="475" y="1200"/>
                      <a:pt x="492" y="1200"/>
                      <a:pt x="508" y="1184"/>
                    </a:cubicBezTo>
                    <a:cubicBezTo>
                      <a:pt x="557" y="1167"/>
                      <a:pt x="590" y="1102"/>
                      <a:pt x="574" y="1053"/>
                    </a:cubicBezTo>
                    <a:cubicBezTo>
                      <a:pt x="426" y="725"/>
                      <a:pt x="312" y="414"/>
                      <a:pt x="214" y="87"/>
                    </a:cubicBezTo>
                    <a:cubicBezTo>
                      <a:pt x="200" y="33"/>
                      <a:pt x="164" y="1"/>
                      <a:pt x="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35"/>
              <p:cNvSpPr/>
              <p:nvPr/>
            </p:nvSpPr>
            <p:spPr>
              <a:xfrm>
                <a:off x="2906450" y="2011975"/>
                <a:ext cx="8200" cy="31200"/>
              </a:xfrm>
              <a:custGeom>
                <a:avLst/>
                <a:gdLst/>
                <a:ahLst/>
                <a:cxnLst/>
                <a:rect l="l" t="t" r="r" b="b"/>
                <a:pathLst>
                  <a:path w="328" h="1248" extrusionOk="0">
                    <a:moveTo>
                      <a:pt x="108" y="0"/>
                    </a:moveTo>
                    <a:cubicBezTo>
                      <a:pt x="100" y="0"/>
                      <a:pt x="91" y="1"/>
                      <a:pt x="82" y="4"/>
                    </a:cubicBezTo>
                    <a:cubicBezTo>
                      <a:pt x="33" y="4"/>
                      <a:pt x="1" y="69"/>
                      <a:pt x="1" y="118"/>
                    </a:cubicBezTo>
                    <a:cubicBezTo>
                      <a:pt x="50" y="462"/>
                      <a:pt x="82" y="806"/>
                      <a:pt x="115" y="1149"/>
                    </a:cubicBezTo>
                    <a:cubicBezTo>
                      <a:pt x="115" y="1199"/>
                      <a:pt x="164" y="1248"/>
                      <a:pt x="213" y="1248"/>
                    </a:cubicBezTo>
                    <a:lnTo>
                      <a:pt x="230" y="1248"/>
                    </a:lnTo>
                    <a:cubicBezTo>
                      <a:pt x="295" y="1248"/>
                      <a:pt x="328" y="1199"/>
                      <a:pt x="328" y="1133"/>
                    </a:cubicBezTo>
                    <a:cubicBezTo>
                      <a:pt x="295" y="789"/>
                      <a:pt x="262" y="429"/>
                      <a:pt x="213" y="85"/>
                    </a:cubicBezTo>
                    <a:cubicBezTo>
                      <a:pt x="199" y="43"/>
                      <a:pt x="160" y="0"/>
                      <a:pt x="1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35"/>
              <p:cNvSpPr/>
              <p:nvPr/>
            </p:nvSpPr>
            <p:spPr>
              <a:xfrm>
                <a:off x="2455900" y="2046275"/>
                <a:ext cx="19275" cy="27600"/>
              </a:xfrm>
              <a:custGeom>
                <a:avLst/>
                <a:gdLst/>
                <a:ahLst/>
                <a:cxnLst/>
                <a:rect l="l" t="t" r="r" b="b"/>
                <a:pathLst>
                  <a:path w="771" h="1104" extrusionOk="0">
                    <a:moveTo>
                      <a:pt x="105" y="0"/>
                    </a:moveTo>
                    <a:cubicBezTo>
                      <a:pt x="92" y="0"/>
                      <a:pt x="79" y="2"/>
                      <a:pt x="66" y="7"/>
                    </a:cubicBezTo>
                    <a:cubicBezTo>
                      <a:pt x="17" y="39"/>
                      <a:pt x="1" y="105"/>
                      <a:pt x="34" y="154"/>
                    </a:cubicBezTo>
                    <a:cubicBezTo>
                      <a:pt x="197" y="465"/>
                      <a:pt x="377" y="760"/>
                      <a:pt x="574" y="1054"/>
                    </a:cubicBezTo>
                    <a:cubicBezTo>
                      <a:pt x="590" y="1087"/>
                      <a:pt x="623" y="1103"/>
                      <a:pt x="656" y="1103"/>
                    </a:cubicBezTo>
                    <a:cubicBezTo>
                      <a:pt x="672" y="1103"/>
                      <a:pt x="705" y="1103"/>
                      <a:pt x="721" y="1087"/>
                    </a:cubicBezTo>
                    <a:cubicBezTo>
                      <a:pt x="770" y="1054"/>
                      <a:pt x="770" y="989"/>
                      <a:pt x="737" y="940"/>
                    </a:cubicBezTo>
                    <a:cubicBezTo>
                      <a:pt x="557" y="645"/>
                      <a:pt x="377" y="350"/>
                      <a:pt x="214" y="56"/>
                    </a:cubicBezTo>
                    <a:cubicBezTo>
                      <a:pt x="189" y="19"/>
                      <a:pt x="146" y="0"/>
                      <a:pt x="1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35"/>
              <p:cNvSpPr/>
              <p:nvPr/>
            </p:nvSpPr>
            <p:spPr>
              <a:xfrm>
                <a:off x="2910950" y="2064025"/>
                <a:ext cx="5750" cy="31525"/>
              </a:xfrm>
              <a:custGeom>
                <a:avLst/>
                <a:gdLst/>
                <a:ahLst/>
                <a:cxnLst/>
                <a:rect l="l" t="t" r="r" b="b"/>
                <a:pathLst>
                  <a:path w="230" h="1261" extrusionOk="0">
                    <a:moveTo>
                      <a:pt x="99" y="0"/>
                    </a:moveTo>
                    <a:cubicBezTo>
                      <a:pt x="50" y="0"/>
                      <a:pt x="1" y="50"/>
                      <a:pt x="1" y="115"/>
                    </a:cubicBezTo>
                    <a:cubicBezTo>
                      <a:pt x="17" y="426"/>
                      <a:pt x="17" y="753"/>
                      <a:pt x="17" y="1064"/>
                    </a:cubicBezTo>
                    <a:lnTo>
                      <a:pt x="17" y="1146"/>
                    </a:lnTo>
                    <a:cubicBezTo>
                      <a:pt x="17" y="1212"/>
                      <a:pt x="66" y="1244"/>
                      <a:pt x="132" y="1261"/>
                    </a:cubicBezTo>
                    <a:cubicBezTo>
                      <a:pt x="181" y="1261"/>
                      <a:pt x="230" y="1212"/>
                      <a:pt x="230" y="1146"/>
                    </a:cubicBezTo>
                    <a:lnTo>
                      <a:pt x="230" y="1064"/>
                    </a:lnTo>
                    <a:cubicBezTo>
                      <a:pt x="230" y="753"/>
                      <a:pt x="230" y="426"/>
                      <a:pt x="213" y="99"/>
                    </a:cubicBezTo>
                    <a:cubicBezTo>
                      <a:pt x="213" y="33"/>
                      <a:pt x="164" y="0"/>
                      <a:pt x="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35"/>
              <p:cNvSpPr/>
              <p:nvPr/>
            </p:nvSpPr>
            <p:spPr>
              <a:xfrm>
                <a:off x="3099600" y="2085275"/>
                <a:ext cx="27025" cy="20500"/>
              </a:xfrm>
              <a:custGeom>
                <a:avLst/>
                <a:gdLst/>
                <a:ahLst/>
                <a:cxnLst/>
                <a:rect l="l" t="t" r="r" b="b"/>
                <a:pathLst>
                  <a:path w="1081" h="820" extrusionOk="0">
                    <a:moveTo>
                      <a:pt x="957" y="1"/>
                    </a:moveTo>
                    <a:cubicBezTo>
                      <a:pt x="938" y="1"/>
                      <a:pt x="918" y="6"/>
                      <a:pt x="901" y="18"/>
                    </a:cubicBezTo>
                    <a:cubicBezTo>
                      <a:pt x="622" y="231"/>
                      <a:pt x="344" y="427"/>
                      <a:pt x="50" y="624"/>
                    </a:cubicBezTo>
                    <a:cubicBezTo>
                      <a:pt x="0" y="656"/>
                      <a:pt x="0" y="722"/>
                      <a:pt x="33" y="771"/>
                    </a:cubicBezTo>
                    <a:cubicBezTo>
                      <a:pt x="50" y="804"/>
                      <a:pt x="82" y="820"/>
                      <a:pt x="115" y="820"/>
                    </a:cubicBezTo>
                    <a:cubicBezTo>
                      <a:pt x="131" y="820"/>
                      <a:pt x="164" y="820"/>
                      <a:pt x="180" y="804"/>
                    </a:cubicBezTo>
                    <a:cubicBezTo>
                      <a:pt x="459" y="607"/>
                      <a:pt x="737" y="394"/>
                      <a:pt x="1032" y="198"/>
                    </a:cubicBezTo>
                    <a:cubicBezTo>
                      <a:pt x="1064" y="149"/>
                      <a:pt x="1081" y="83"/>
                      <a:pt x="1048" y="51"/>
                    </a:cubicBezTo>
                    <a:cubicBezTo>
                      <a:pt x="1027" y="19"/>
                      <a:pt x="992" y="1"/>
                      <a:pt x="9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35"/>
              <p:cNvSpPr/>
              <p:nvPr/>
            </p:nvSpPr>
            <p:spPr>
              <a:xfrm>
                <a:off x="2484975" y="2089650"/>
                <a:ext cx="22925" cy="25150"/>
              </a:xfrm>
              <a:custGeom>
                <a:avLst/>
                <a:gdLst/>
                <a:ahLst/>
                <a:cxnLst/>
                <a:rect l="l" t="t" r="r" b="b"/>
                <a:pathLst>
                  <a:path w="917" h="1006" extrusionOk="0">
                    <a:moveTo>
                      <a:pt x="121" y="0"/>
                    </a:moveTo>
                    <a:cubicBezTo>
                      <a:pt x="97" y="0"/>
                      <a:pt x="71" y="8"/>
                      <a:pt x="49" y="23"/>
                    </a:cubicBezTo>
                    <a:cubicBezTo>
                      <a:pt x="0" y="56"/>
                      <a:pt x="0" y="121"/>
                      <a:pt x="33" y="170"/>
                    </a:cubicBezTo>
                    <a:cubicBezTo>
                      <a:pt x="246" y="449"/>
                      <a:pt x="491" y="710"/>
                      <a:pt x="720" y="972"/>
                    </a:cubicBezTo>
                    <a:cubicBezTo>
                      <a:pt x="753" y="989"/>
                      <a:pt x="769" y="1005"/>
                      <a:pt x="802" y="1005"/>
                    </a:cubicBezTo>
                    <a:cubicBezTo>
                      <a:pt x="835" y="1005"/>
                      <a:pt x="851" y="989"/>
                      <a:pt x="868" y="972"/>
                    </a:cubicBezTo>
                    <a:cubicBezTo>
                      <a:pt x="917" y="923"/>
                      <a:pt x="917" y="858"/>
                      <a:pt x="884" y="825"/>
                    </a:cubicBezTo>
                    <a:cubicBezTo>
                      <a:pt x="638" y="563"/>
                      <a:pt x="409" y="301"/>
                      <a:pt x="196" y="39"/>
                    </a:cubicBezTo>
                    <a:cubicBezTo>
                      <a:pt x="178" y="12"/>
                      <a:pt x="150" y="0"/>
                      <a:pt x="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35"/>
              <p:cNvSpPr/>
              <p:nvPr/>
            </p:nvSpPr>
            <p:spPr>
              <a:xfrm>
                <a:off x="3055800" y="2115150"/>
                <a:ext cx="27875" cy="19275"/>
              </a:xfrm>
              <a:custGeom>
                <a:avLst/>
                <a:gdLst/>
                <a:ahLst/>
                <a:cxnLst/>
                <a:rect l="l" t="t" r="r" b="b"/>
                <a:pathLst>
                  <a:path w="1115" h="771" extrusionOk="0">
                    <a:moveTo>
                      <a:pt x="995" y="1"/>
                    </a:moveTo>
                    <a:cubicBezTo>
                      <a:pt x="978" y="1"/>
                      <a:pt x="962" y="6"/>
                      <a:pt x="950" y="18"/>
                    </a:cubicBezTo>
                    <a:cubicBezTo>
                      <a:pt x="656" y="214"/>
                      <a:pt x="361" y="394"/>
                      <a:pt x="66" y="574"/>
                    </a:cubicBezTo>
                    <a:cubicBezTo>
                      <a:pt x="17" y="607"/>
                      <a:pt x="1" y="673"/>
                      <a:pt x="17" y="722"/>
                    </a:cubicBezTo>
                    <a:cubicBezTo>
                      <a:pt x="50" y="754"/>
                      <a:pt x="83" y="771"/>
                      <a:pt x="116" y="771"/>
                    </a:cubicBezTo>
                    <a:cubicBezTo>
                      <a:pt x="132" y="771"/>
                      <a:pt x="148" y="754"/>
                      <a:pt x="165" y="754"/>
                    </a:cubicBezTo>
                    <a:cubicBezTo>
                      <a:pt x="459" y="574"/>
                      <a:pt x="770" y="378"/>
                      <a:pt x="1065" y="198"/>
                    </a:cubicBezTo>
                    <a:cubicBezTo>
                      <a:pt x="1114" y="165"/>
                      <a:pt x="1114" y="100"/>
                      <a:pt x="1081" y="51"/>
                    </a:cubicBezTo>
                    <a:cubicBezTo>
                      <a:pt x="1060" y="19"/>
                      <a:pt x="1025" y="1"/>
                      <a:pt x="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35"/>
              <p:cNvSpPr/>
              <p:nvPr/>
            </p:nvSpPr>
            <p:spPr>
              <a:xfrm>
                <a:off x="2908900" y="2116325"/>
                <a:ext cx="7400" cy="31200"/>
              </a:xfrm>
              <a:custGeom>
                <a:avLst/>
                <a:gdLst/>
                <a:ahLst/>
                <a:cxnLst/>
                <a:rect l="l" t="t" r="r" b="b"/>
                <a:pathLst>
                  <a:path w="296" h="1248" extrusionOk="0">
                    <a:moveTo>
                      <a:pt x="172" y="0"/>
                    </a:moveTo>
                    <a:cubicBezTo>
                      <a:pt x="120" y="0"/>
                      <a:pt x="83" y="45"/>
                      <a:pt x="83" y="102"/>
                    </a:cubicBezTo>
                    <a:cubicBezTo>
                      <a:pt x="66" y="446"/>
                      <a:pt x="33" y="789"/>
                      <a:pt x="17" y="1133"/>
                    </a:cubicBezTo>
                    <a:cubicBezTo>
                      <a:pt x="1" y="1198"/>
                      <a:pt x="50" y="1248"/>
                      <a:pt x="99" y="1248"/>
                    </a:cubicBezTo>
                    <a:lnTo>
                      <a:pt x="115" y="1248"/>
                    </a:lnTo>
                    <a:cubicBezTo>
                      <a:pt x="164" y="1248"/>
                      <a:pt x="214" y="1198"/>
                      <a:pt x="214" y="1149"/>
                    </a:cubicBezTo>
                    <a:cubicBezTo>
                      <a:pt x="246" y="806"/>
                      <a:pt x="279" y="446"/>
                      <a:pt x="295" y="102"/>
                    </a:cubicBezTo>
                    <a:cubicBezTo>
                      <a:pt x="295" y="53"/>
                      <a:pt x="246" y="4"/>
                      <a:pt x="197" y="4"/>
                    </a:cubicBezTo>
                    <a:cubicBezTo>
                      <a:pt x="189" y="1"/>
                      <a:pt x="180" y="0"/>
                      <a:pt x="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35"/>
              <p:cNvSpPr/>
              <p:nvPr/>
            </p:nvSpPr>
            <p:spPr>
              <a:xfrm>
                <a:off x="2520975" y="2127500"/>
                <a:ext cx="25800" cy="22075"/>
              </a:xfrm>
              <a:custGeom>
                <a:avLst/>
                <a:gdLst/>
                <a:ahLst/>
                <a:cxnLst/>
                <a:rect l="l" t="t" r="r" b="b"/>
                <a:pathLst>
                  <a:path w="1032" h="883" extrusionOk="0">
                    <a:moveTo>
                      <a:pt x="109" y="0"/>
                    </a:moveTo>
                    <a:cubicBezTo>
                      <a:pt x="79" y="0"/>
                      <a:pt x="51" y="13"/>
                      <a:pt x="33" y="31"/>
                    </a:cubicBezTo>
                    <a:cubicBezTo>
                      <a:pt x="0" y="80"/>
                      <a:pt x="0" y="146"/>
                      <a:pt x="50" y="179"/>
                    </a:cubicBezTo>
                    <a:cubicBezTo>
                      <a:pt x="295" y="408"/>
                      <a:pt x="573" y="637"/>
                      <a:pt x="852" y="850"/>
                    </a:cubicBezTo>
                    <a:cubicBezTo>
                      <a:pt x="868" y="866"/>
                      <a:pt x="901" y="882"/>
                      <a:pt x="917" y="882"/>
                    </a:cubicBezTo>
                    <a:cubicBezTo>
                      <a:pt x="950" y="882"/>
                      <a:pt x="983" y="866"/>
                      <a:pt x="999" y="833"/>
                    </a:cubicBezTo>
                    <a:cubicBezTo>
                      <a:pt x="1032" y="784"/>
                      <a:pt x="1032" y="719"/>
                      <a:pt x="983" y="686"/>
                    </a:cubicBezTo>
                    <a:cubicBezTo>
                      <a:pt x="704" y="473"/>
                      <a:pt x="442" y="260"/>
                      <a:pt x="180" y="31"/>
                    </a:cubicBezTo>
                    <a:cubicBezTo>
                      <a:pt x="158" y="9"/>
                      <a:pt x="133" y="0"/>
                      <a:pt x="1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35"/>
              <p:cNvSpPr/>
              <p:nvPr/>
            </p:nvSpPr>
            <p:spPr>
              <a:xfrm>
                <a:off x="3009975" y="2142175"/>
                <a:ext cx="29075" cy="17625"/>
              </a:xfrm>
              <a:custGeom>
                <a:avLst/>
                <a:gdLst/>
                <a:ahLst/>
                <a:cxnLst/>
                <a:rect l="l" t="t" r="r" b="b"/>
                <a:pathLst>
                  <a:path w="1163" h="705" extrusionOk="0">
                    <a:moveTo>
                      <a:pt x="1055" y="0"/>
                    </a:moveTo>
                    <a:cubicBezTo>
                      <a:pt x="1036" y="0"/>
                      <a:pt x="1017" y="6"/>
                      <a:pt x="999" y="17"/>
                    </a:cubicBezTo>
                    <a:cubicBezTo>
                      <a:pt x="688" y="181"/>
                      <a:pt x="377" y="345"/>
                      <a:pt x="83" y="508"/>
                    </a:cubicBezTo>
                    <a:cubicBezTo>
                      <a:pt x="17" y="541"/>
                      <a:pt x="1" y="606"/>
                      <a:pt x="33" y="656"/>
                    </a:cubicBezTo>
                    <a:cubicBezTo>
                      <a:pt x="50" y="688"/>
                      <a:pt x="83" y="705"/>
                      <a:pt x="132" y="705"/>
                    </a:cubicBezTo>
                    <a:cubicBezTo>
                      <a:pt x="148" y="705"/>
                      <a:pt x="164" y="705"/>
                      <a:pt x="164" y="688"/>
                    </a:cubicBezTo>
                    <a:cubicBezTo>
                      <a:pt x="475" y="541"/>
                      <a:pt x="786" y="377"/>
                      <a:pt x="1097" y="197"/>
                    </a:cubicBezTo>
                    <a:cubicBezTo>
                      <a:pt x="1147" y="164"/>
                      <a:pt x="1163" y="115"/>
                      <a:pt x="1130" y="50"/>
                    </a:cubicBezTo>
                    <a:cubicBezTo>
                      <a:pt x="1120" y="18"/>
                      <a:pt x="1089" y="0"/>
                      <a:pt x="10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35"/>
              <p:cNvSpPr/>
              <p:nvPr/>
            </p:nvSpPr>
            <p:spPr>
              <a:xfrm>
                <a:off x="2562300" y="2159350"/>
                <a:ext cx="28275" cy="18875"/>
              </a:xfrm>
              <a:custGeom>
                <a:avLst/>
                <a:gdLst/>
                <a:ahLst/>
                <a:cxnLst/>
                <a:rect l="l" t="t" r="r" b="b"/>
                <a:pathLst>
                  <a:path w="1131" h="755" extrusionOk="0">
                    <a:moveTo>
                      <a:pt x="125" y="1"/>
                    </a:moveTo>
                    <a:cubicBezTo>
                      <a:pt x="89" y="1"/>
                      <a:pt x="55" y="19"/>
                      <a:pt x="33" y="50"/>
                    </a:cubicBezTo>
                    <a:cubicBezTo>
                      <a:pt x="1" y="99"/>
                      <a:pt x="17" y="165"/>
                      <a:pt x="66" y="181"/>
                    </a:cubicBezTo>
                    <a:cubicBezTo>
                      <a:pt x="344" y="378"/>
                      <a:pt x="655" y="558"/>
                      <a:pt x="966" y="738"/>
                    </a:cubicBezTo>
                    <a:cubicBezTo>
                      <a:pt x="983" y="738"/>
                      <a:pt x="999" y="754"/>
                      <a:pt x="1015" y="754"/>
                    </a:cubicBezTo>
                    <a:cubicBezTo>
                      <a:pt x="1048" y="754"/>
                      <a:pt x="1081" y="721"/>
                      <a:pt x="1097" y="689"/>
                    </a:cubicBezTo>
                    <a:cubicBezTo>
                      <a:pt x="1130" y="640"/>
                      <a:pt x="1114" y="574"/>
                      <a:pt x="1065" y="558"/>
                    </a:cubicBezTo>
                    <a:cubicBezTo>
                      <a:pt x="754" y="378"/>
                      <a:pt x="459" y="198"/>
                      <a:pt x="181" y="18"/>
                    </a:cubicBezTo>
                    <a:cubicBezTo>
                      <a:pt x="163" y="6"/>
                      <a:pt x="144" y="1"/>
                      <a:pt x="1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35"/>
              <p:cNvSpPr/>
              <p:nvPr/>
            </p:nvSpPr>
            <p:spPr>
              <a:xfrm>
                <a:off x="2962925" y="2166175"/>
                <a:ext cx="29900" cy="15725"/>
              </a:xfrm>
              <a:custGeom>
                <a:avLst/>
                <a:gdLst/>
                <a:ahLst/>
                <a:cxnLst/>
                <a:rect l="l" t="t" r="r" b="b"/>
                <a:pathLst>
                  <a:path w="1196" h="629" extrusionOk="0">
                    <a:moveTo>
                      <a:pt x="1068" y="0"/>
                    </a:moveTo>
                    <a:cubicBezTo>
                      <a:pt x="1056" y="0"/>
                      <a:pt x="1044" y="2"/>
                      <a:pt x="1032" y="7"/>
                    </a:cubicBezTo>
                    <a:cubicBezTo>
                      <a:pt x="704" y="154"/>
                      <a:pt x="393" y="301"/>
                      <a:pt x="66" y="432"/>
                    </a:cubicBezTo>
                    <a:cubicBezTo>
                      <a:pt x="17" y="448"/>
                      <a:pt x="0" y="514"/>
                      <a:pt x="17" y="563"/>
                    </a:cubicBezTo>
                    <a:cubicBezTo>
                      <a:pt x="33" y="612"/>
                      <a:pt x="66" y="629"/>
                      <a:pt x="115" y="629"/>
                    </a:cubicBezTo>
                    <a:lnTo>
                      <a:pt x="148" y="629"/>
                    </a:lnTo>
                    <a:cubicBezTo>
                      <a:pt x="475" y="481"/>
                      <a:pt x="786" y="350"/>
                      <a:pt x="1113" y="203"/>
                    </a:cubicBezTo>
                    <a:cubicBezTo>
                      <a:pt x="1163" y="170"/>
                      <a:pt x="1195" y="105"/>
                      <a:pt x="1163" y="56"/>
                    </a:cubicBezTo>
                    <a:cubicBezTo>
                      <a:pt x="1138" y="19"/>
                      <a:pt x="1104" y="0"/>
                      <a:pt x="10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35"/>
              <p:cNvSpPr/>
              <p:nvPr/>
            </p:nvSpPr>
            <p:spPr>
              <a:xfrm>
                <a:off x="2902350" y="2168300"/>
                <a:ext cx="9450" cy="31200"/>
              </a:xfrm>
              <a:custGeom>
                <a:avLst/>
                <a:gdLst/>
                <a:ahLst/>
                <a:cxnLst/>
                <a:rect l="l" t="t" r="r" b="b"/>
                <a:pathLst>
                  <a:path w="378" h="1248" extrusionOk="0">
                    <a:moveTo>
                      <a:pt x="254" y="0"/>
                    </a:moveTo>
                    <a:cubicBezTo>
                      <a:pt x="201" y="0"/>
                      <a:pt x="165" y="43"/>
                      <a:pt x="165" y="85"/>
                    </a:cubicBezTo>
                    <a:cubicBezTo>
                      <a:pt x="115" y="429"/>
                      <a:pt x="66" y="773"/>
                      <a:pt x="1" y="1116"/>
                    </a:cubicBezTo>
                    <a:cubicBezTo>
                      <a:pt x="1" y="1182"/>
                      <a:pt x="34" y="1231"/>
                      <a:pt x="83" y="1247"/>
                    </a:cubicBezTo>
                    <a:lnTo>
                      <a:pt x="115" y="1247"/>
                    </a:lnTo>
                    <a:cubicBezTo>
                      <a:pt x="165" y="1247"/>
                      <a:pt x="197" y="1198"/>
                      <a:pt x="214" y="1149"/>
                    </a:cubicBezTo>
                    <a:cubicBezTo>
                      <a:pt x="263" y="805"/>
                      <a:pt x="328" y="462"/>
                      <a:pt x="361" y="118"/>
                    </a:cubicBezTo>
                    <a:cubicBezTo>
                      <a:pt x="377" y="52"/>
                      <a:pt x="328" y="3"/>
                      <a:pt x="279" y="3"/>
                    </a:cubicBezTo>
                    <a:cubicBezTo>
                      <a:pt x="270" y="1"/>
                      <a:pt x="262" y="0"/>
                      <a:pt x="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35"/>
              <p:cNvSpPr/>
              <p:nvPr/>
            </p:nvSpPr>
            <p:spPr>
              <a:xfrm>
                <a:off x="2913825" y="2186275"/>
                <a:ext cx="30700" cy="14050"/>
              </a:xfrm>
              <a:custGeom>
                <a:avLst/>
                <a:gdLst/>
                <a:ahLst/>
                <a:cxnLst/>
                <a:rect l="l" t="t" r="r" b="b"/>
                <a:pathLst>
                  <a:path w="1228" h="562" extrusionOk="0">
                    <a:moveTo>
                      <a:pt x="1097" y="0"/>
                    </a:moveTo>
                    <a:cubicBezTo>
                      <a:pt x="1087" y="0"/>
                      <a:pt x="1076" y="2"/>
                      <a:pt x="1064" y="5"/>
                    </a:cubicBezTo>
                    <a:cubicBezTo>
                      <a:pt x="737" y="136"/>
                      <a:pt x="409" y="250"/>
                      <a:pt x="82" y="348"/>
                    </a:cubicBezTo>
                    <a:cubicBezTo>
                      <a:pt x="33" y="365"/>
                      <a:pt x="0" y="430"/>
                      <a:pt x="17" y="479"/>
                    </a:cubicBezTo>
                    <a:cubicBezTo>
                      <a:pt x="33" y="528"/>
                      <a:pt x="66" y="561"/>
                      <a:pt x="115" y="561"/>
                    </a:cubicBezTo>
                    <a:cubicBezTo>
                      <a:pt x="131" y="561"/>
                      <a:pt x="131" y="545"/>
                      <a:pt x="147" y="545"/>
                    </a:cubicBezTo>
                    <a:cubicBezTo>
                      <a:pt x="475" y="447"/>
                      <a:pt x="819" y="332"/>
                      <a:pt x="1146" y="201"/>
                    </a:cubicBezTo>
                    <a:cubicBezTo>
                      <a:pt x="1195" y="185"/>
                      <a:pt x="1228" y="119"/>
                      <a:pt x="1211" y="70"/>
                    </a:cubicBezTo>
                    <a:cubicBezTo>
                      <a:pt x="1184" y="30"/>
                      <a:pt x="1146" y="0"/>
                      <a:pt x="10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35"/>
              <p:cNvSpPr/>
              <p:nvPr/>
            </p:nvSpPr>
            <p:spPr>
              <a:xfrm>
                <a:off x="2607725" y="2184750"/>
                <a:ext cx="30300" cy="15575"/>
              </a:xfrm>
              <a:custGeom>
                <a:avLst/>
                <a:gdLst/>
                <a:ahLst/>
                <a:cxnLst/>
                <a:rect l="l" t="t" r="r" b="b"/>
                <a:pathLst>
                  <a:path w="1212" h="623" extrusionOk="0">
                    <a:moveTo>
                      <a:pt x="112" y="0"/>
                    </a:moveTo>
                    <a:cubicBezTo>
                      <a:pt x="77" y="0"/>
                      <a:pt x="44" y="22"/>
                      <a:pt x="33" y="66"/>
                    </a:cubicBezTo>
                    <a:cubicBezTo>
                      <a:pt x="1" y="115"/>
                      <a:pt x="33" y="180"/>
                      <a:pt x="82" y="197"/>
                    </a:cubicBezTo>
                    <a:cubicBezTo>
                      <a:pt x="393" y="344"/>
                      <a:pt x="721" y="491"/>
                      <a:pt x="1048" y="606"/>
                    </a:cubicBezTo>
                    <a:cubicBezTo>
                      <a:pt x="1064" y="622"/>
                      <a:pt x="1081" y="622"/>
                      <a:pt x="1081" y="622"/>
                    </a:cubicBezTo>
                    <a:cubicBezTo>
                      <a:pt x="1130" y="622"/>
                      <a:pt x="1163" y="589"/>
                      <a:pt x="1179" y="557"/>
                    </a:cubicBezTo>
                    <a:cubicBezTo>
                      <a:pt x="1212" y="491"/>
                      <a:pt x="1179" y="442"/>
                      <a:pt x="1130" y="409"/>
                    </a:cubicBezTo>
                    <a:cubicBezTo>
                      <a:pt x="803" y="295"/>
                      <a:pt x="475" y="164"/>
                      <a:pt x="164" y="16"/>
                    </a:cubicBezTo>
                    <a:cubicBezTo>
                      <a:pt x="148" y="6"/>
                      <a:pt x="130"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35"/>
              <p:cNvSpPr/>
              <p:nvPr/>
            </p:nvSpPr>
            <p:spPr>
              <a:xfrm>
                <a:off x="2863475" y="2202225"/>
                <a:ext cx="31125" cy="11600"/>
              </a:xfrm>
              <a:custGeom>
                <a:avLst/>
                <a:gdLst/>
                <a:ahLst/>
                <a:cxnLst/>
                <a:rect l="l" t="t" r="r" b="b"/>
                <a:pathLst>
                  <a:path w="1245" h="464" extrusionOk="0">
                    <a:moveTo>
                      <a:pt x="1130" y="1"/>
                    </a:moveTo>
                    <a:cubicBezTo>
                      <a:pt x="1119" y="1"/>
                      <a:pt x="1109" y="2"/>
                      <a:pt x="1098" y="5"/>
                    </a:cubicBezTo>
                    <a:cubicBezTo>
                      <a:pt x="770" y="103"/>
                      <a:pt x="426" y="185"/>
                      <a:pt x="83" y="251"/>
                    </a:cubicBezTo>
                    <a:cubicBezTo>
                      <a:pt x="34" y="267"/>
                      <a:pt x="1" y="316"/>
                      <a:pt x="17" y="381"/>
                    </a:cubicBezTo>
                    <a:cubicBezTo>
                      <a:pt x="17" y="431"/>
                      <a:pt x="66" y="463"/>
                      <a:pt x="115" y="463"/>
                    </a:cubicBezTo>
                    <a:lnTo>
                      <a:pt x="132" y="463"/>
                    </a:lnTo>
                    <a:cubicBezTo>
                      <a:pt x="476" y="381"/>
                      <a:pt x="819" y="300"/>
                      <a:pt x="1163" y="201"/>
                    </a:cubicBezTo>
                    <a:cubicBezTo>
                      <a:pt x="1212" y="185"/>
                      <a:pt x="1245" y="136"/>
                      <a:pt x="1228" y="87"/>
                    </a:cubicBezTo>
                    <a:cubicBezTo>
                      <a:pt x="1215" y="33"/>
                      <a:pt x="1179" y="1"/>
                      <a:pt x="1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35"/>
              <p:cNvSpPr/>
              <p:nvPr/>
            </p:nvSpPr>
            <p:spPr>
              <a:xfrm>
                <a:off x="2656825" y="2203450"/>
                <a:ext cx="30725" cy="12000"/>
              </a:xfrm>
              <a:custGeom>
                <a:avLst/>
                <a:gdLst/>
                <a:ahLst/>
                <a:cxnLst/>
                <a:rect l="l" t="t" r="r" b="b"/>
                <a:pathLst>
                  <a:path w="1229" h="480" extrusionOk="0">
                    <a:moveTo>
                      <a:pt x="115" y="1"/>
                    </a:moveTo>
                    <a:cubicBezTo>
                      <a:pt x="66" y="1"/>
                      <a:pt x="31" y="30"/>
                      <a:pt x="17" y="71"/>
                    </a:cubicBezTo>
                    <a:cubicBezTo>
                      <a:pt x="1" y="136"/>
                      <a:pt x="17" y="185"/>
                      <a:pt x="83" y="202"/>
                    </a:cubicBezTo>
                    <a:cubicBezTo>
                      <a:pt x="410" y="300"/>
                      <a:pt x="754" y="398"/>
                      <a:pt x="1097" y="480"/>
                    </a:cubicBezTo>
                    <a:lnTo>
                      <a:pt x="1114" y="480"/>
                    </a:lnTo>
                    <a:cubicBezTo>
                      <a:pt x="1163" y="480"/>
                      <a:pt x="1212" y="447"/>
                      <a:pt x="1228" y="398"/>
                    </a:cubicBezTo>
                    <a:cubicBezTo>
                      <a:pt x="1228" y="349"/>
                      <a:pt x="1196" y="283"/>
                      <a:pt x="1147" y="267"/>
                    </a:cubicBezTo>
                    <a:cubicBezTo>
                      <a:pt x="803" y="202"/>
                      <a:pt x="475" y="103"/>
                      <a:pt x="148" y="5"/>
                    </a:cubicBezTo>
                    <a:cubicBezTo>
                      <a:pt x="136" y="2"/>
                      <a:pt x="125" y="1"/>
                      <a:pt x="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35"/>
              <p:cNvSpPr/>
              <p:nvPr/>
            </p:nvSpPr>
            <p:spPr>
              <a:xfrm>
                <a:off x="2811925" y="2213300"/>
                <a:ext cx="31525" cy="8700"/>
              </a:xfrm>
              <a:custGeom>
                <a:avLst/>
                <a:gdLst/>
                <a:ahLst/>
                <a:cxnLst/>
                <a:rect l="l" t="t" r="r" b="b"/>
                <a:pathLst>
                  <a:path w="1261" h="348" extrusionOk="0">
                    <a:moveTo>
                      <a:pt x="1155" y="1"/>
                    </a:moveTo>
                    <a:cubicBezTo>
                      <a:pt x="1147" y="1"/>
                      <a:pt x="1139" y="2"/>
                      <a:pt x="1130" y="4"/>
                    </a:cubicBezTo>
                    <a:cubicBezTo>
                      <a:pt x="786" y="53"/>
                      <a:pt x="442" y="102"/>
                      <a:pt x="99" y="135"/>
                    </a:cubicBezTo>
                    <a:cubicBezTo>
                      <a:pt x="50" y="151"/>
                      <a:pt x="0" y="200"/>
                      <a:pt x="0" y="249"/>
                    </a:cubicBezTo>
                    <a:cubicBezTo>
                      <a:pt x="17" y="315"/>
                      <a:pt x="66" y="348"/>
                      <a:pt x="115" y="348"/>
                    </a:cubicBezTo>
                    <a:cubicBezTo>
                      <a:pt x="459" y="315"/>
                      <a:pt x="819" y="266"/>
                      <a:pt x="1163" y="200"/>
                    </a:cubicBezTo>
                    <a:cubicBezTo>
                      <a:pt x="1228" y="200"/>
                      <a:pt x="1261" y="151"/>
                      <a:pt x="1244" y="86"/>
                    </a:cubicBezTo>
                    <a:cubicBezTo>
                      <a:pt x="1244" y="43"/>
                      <a:pt x="1208" y="1"/>
                      <a:pt x="11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35"/>
              <p:cNvSpPr/>
              <p:nvPr/>
            </p:nvSpPr>
            <p:spPr>
              <a:xfrm>
                <a:off x="2707575" y="2215025"/>
                <a:ext cx="31525" cy="8200"/>
              </a:xfrm>
              <a:custGeom>
                <a:avLst/>
                <a:gdLst/>
                <a:ahLst/>
                <a:cxnLst/>
                <a:rect l="l" t="t" r="r" b="b"/>
                <a:pathLst>
                  <a:path w="1261" h="328" extrusionOk="0">
                    <a:moveTo>
                      <a:pt x="131" y="0"/>
                    </a:moveTo>
                    <a:cubicBezTo>
                      <a:pt x="82" y="0"/>
                      <a:pt x="17" y="33"/>
                      <a:pt x="17" y="99"/>
                    </a:cubicBezTo>
                    <a:cubicBezTo>
                      <a:pt x="0" y="148"/>
                      <a:pt x="50" y="197"/>
                      <a:pt x="99" y="213"/>
                    </a:cubicBezTo>
                    <a:cubicBezTo>
                      <a:pt x="377" y="246"/>
                      <a:pt x="655" y="279"/>
                      <a:pt x="917" y="311"/>
                    </a:cubicBezTo>
                    <a:cubicBezTo>
                      <a:pt x="999" y="311"/>
                      <a:pt x="1064" y="328"/>
                      <a:pt x="1146" y="328"/>
                    </a:cubicBezTo>
                    <a:lnTo>
                      <a:pt x="1163" y="328"/>
                    </a:lnTo>
                    <a:cubicBezTo>
                      <a:pt x="1212" y="328"/>
                      <a:pt x="1261" y="295"/>
                      <a:pt x="1261" y="230"/>
                    </a:cubicBezTo>
                    <a:cubicBezTo>
                      <a:pt x="1261" y="180"/>
                      <a:pt x="1228" y="131"/>
                      <a:pt x="1163" y="115"/>
                    </a:cubicBezTo>
                    <a:cubicBezTo>
                      <a:pt x="1081" y="115"/>
                      <a:pt x="1015" y="115"/>
                      <a:pt x="950" y="99"/>
                    </a:cubicBezTo>
                    <a:cubicBezTo>
                      <a:pt x="672" y="82"/>
                      <a:pt x="393" y="50"/>
                      <a:pt x="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35"/>
              <p:cNvSpPr/>
              <p:nvPr/>
            </p:nvSpPr>
            <p:spPr>
              <a:xfrm>
                <a:off x="2759950" y="2218700"/>
                <a:ext cx="31525" cy="5750"/>
              </a:xfrm>
              <a:custGeom>
                <a:avLst/>
                <a:gdLst/>
                <a:ahLst/>
                <a:cxnLst/>
                <a:rect l="l" t="t" r="r" b="b"/>
                <a:pathLst>
                  <a:path w="1261" h="230" extrusionOk="0">
                    <a:moveTo>
                      <a:pt x="1146" y="1"/>
                    </a:moveTo>
                    <a:cubicBezTo>
                      <a:pt x="803" y="17"/>
                      <a:pt x="459" y="17"/>
                      <a:pt x="99" y="17"/>
                    </a:cubicBezTo>
                    <a:cubicBezTo>
                      <a:pt x="33" y="17"/>
                      <a:pt x="1" y="66"/>
                      <a:pt x="1" y="115"/>
                    </a:cubicBezTo>
                    <a:cubicBezTo>
                      <a:pt x="1" y="181"/>
                      <a:pt x="50" y="230"/>
                      <a:pt x="99" y="230"/>
                    </a:cubicBezTo>
                    <a:lnTo>
                      <a:pt x="344" y="230"/>
                    </a:lnTo>
                    <a:cubicBezTo>
                      <a:pt x="606" y="230"/>
                      <a:pt x="885" y="230"/>
                      <a:pt x="1146" y="214"/>
                    </a:cubicBezTo>
                    <a:cubicBezTo>
                      <a:pt x="1212" y="214"/>
                      <a:pt x="1261" y="164"/>
                      <a:pt x="1261" y="99"/>
                    </a:cubicBezTo>
                    <a:cubicBezTo>
                      <a:pt x="1245" y="50"/>
                      <a:pt x="1196" y="1"/>
                      <a:pt x="1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35"/>
              <p:cNvSpPr/>
              <p:nvPr/>
            </p:nvSpPr>
            <p:spPr>
              <a:xfrm>
                <a:off x="2891300" y="2219825"/>
                <a:ext cx="11900" cy="30825"/>
              </a:xfrm>
              <a:custGeom>
                <a:avLst/>
                <a:gdLst/>
                <a:ahLst/>
                <a:cxnLst/>
                <a:rect l="l" t="t" r="r" b="b"/>
                <a:pathLst>
                  <a:path w="476" h="1233" extrusionOk="0">
                    <a:moveTo>
                      <a:pt x="351" y="1"/>
                    </a:moveTo>
                    <a:cubicBezTo>
                      <a:pt x="307" y="1"/>
                      <a:pt x="260" y="32"/>
                      <a:pt x="246" y="87"/>
                    </a:cubicBezTo>
                    <a:cubicBezTo>
                      <a:pt x="181" y="414"/>
                      <a:pt x="99" y="758"/>
                      <a:pt x="17" y="1102"/>
                    </a:cubicBezTo>
                    <a:cubicBezTo>
                      <a:pt x="1" y="1151"/>
                      <a:pt x="50" y="1216"/>
                      <a:pt x="99" y="1216"/>
                    </a:cubicBezTo>
                    <a:cubicBezTo>
                      <a:pt x="115" y="1232"/>
                      <a:pt x="115" y="1232"/>
                      <a:pt x="132" y="1232"/>
                    </a:cubicBezTo>
                    <a:cubicBezTo>
                      <a:pt x="165" y="1232"/>
                      <a:pt x="214" y="1200"/>
                      <a:pt x="230" y="1151"/>
                    </a:cubicBezTo>
                    <a:cubicBezTo>
                      <a:pt x="312" y="807"/>
                      <a:pt x="394" y="463"/>
                      <a:pt x="459" y="119"/>
                    </a:cubicBezTo>
                    <a:cubicBezTo>
                      <a:pt x="476" y="70"/>
                      <a:pt x="426" y="5"/>
                      <a:pt x="377" y="5"/>
                    </a:cubicBezTo>
                    <a:cubicBezTo>
                      <a:pt x="369" y="2"/>
                      <a:pt x="360" y="1"/>
                      <a:pt x="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35"/>
              <p:cNvSpPr/>
              <p:nvPr/>
            </p:nvSpPr>
            <p:spPr>
              <a:xfrm>
                <a:off x="2876975" y="2270575"/>
                <a:ext cx="13550" cy="30000"/>
              </a:xfrm>
              <a:custGeom>
                <a:avLst/>
                <a:gdLst/>
                <a:ahLst/>
                <a:cxnLst/>
                <a:rect l="l" t="t" r="r" b="b"/>
                <a:pathLst>
                  <a:path w="542" h="1200" extrusionOk="0">
                    <a:moveTo>
                      <a:pt x="426" y="0"/>
                    </a:moveTo>
                    <a:cubicBezTo>
                      <a:pt x="377" y="0"/>
                      <a:pt x="342" y="30"/>
                      <a:pt x="328" y="70"/>
                    </a:cubicBezTo>
                    <a:cubicBezTo>
                      <a:pt x="230" y="414"/>
                      <a:pt x="132" y="741"/>
                      <a:pt x="17" y="1068"/>
                    </a:cubicBezTo>
                    <a:cubicBezTo>
                      <a:pt x="1" y="1118"/>
                      <a:pt x="34" y="1183"/>
                      <a:pt x="83" y="1199"/>
                    </a:cubicBezTo>
                    <a:lnTo>
                      <a:pt x="116" y="1199"/>
                    </a:lnTo>
                    <a:cubicBezTo>
                      <a:pt x="165" y="1199"/>
                      <a:pt x="197" y="1183"/>
                      <a:pt x="214" y="1134"/>
                    </a:cubicBezTo>
                    <a:cubicBezTo>
                      <a:pt x="328" y="807"/>
                      <a:pt x="427" y="463"/>
                      <a:pt x="525" y="135"/>
                    </a:cubicBezTo>
                    <a:cubicBezTo>
                      <a:pt x="541" y="70"/>
                      <a:pt x="508" y="21"/>
                      <a:pt x="459" y="5"/>
                    </a:cubicBezTo>
                    <a:cubicBezTo>
                      <a:pt x="448" y="2"/>
                      <a:pt x="437" y="0"/>
                      <a:pt x="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35"/>
              <p:cNvSpPr/>
              <p:nvPr/>
            </p:nvSpPr>
            <p:spPr>
              <a:xfrm>
                <a:off x="2858975" y="2320075"/>
                <a:ext cx="15575" cy="29600"/>
              </a:xfrm>
              <a:custGeom>
                <a:avLst/>
                <a:gdLst/>
                <a:ahLst/>
                <a:cxnLst/>
                <a:rect l="l" t="t" r="r" b="b"/>
                <a:pathLst>
                  <a:path w="623" h="1184" extrusionOk="0">
                    <a:moveTo>
                      <a:pt x="508" y="1"/>
                    </a:moveTo>
                    <a:cubicBezTo>
                      <a:pt x="459" y="1"/>
                      <a:pt x="421" y="30"/>
                      <a:pt x="394" y="71"/>
                    </a:cubicBezTo>
                    <a:cubicBezTo>
                      <a:pt x="279" y="398"/>
                      <a:pt x="148" y="725"/>
                      <a:pt x="34" y="1036"/>
                    </a:cubicBezTo>
                    <a:cubicBezTo>
                      <a:pt x="1" y="1102"/>
                      <a:pt x="34" y="1151"/>
                      <a:pt x="83" y="1184"/>
                    </a:cubicBezTo>
                    <a:lnTo>
                      <a:pt x="115" y="1184"/>
                    </a:lnTo>
                    <a:cubicBezTo>
                      <a:pt x="164" y="1184"/>
                      <a:pt x="197" y="1167"/>
                      <a:pt x="214" y="1118"/>
                    </a:cubicBezTo>
                    <a:cubicBezTo>
                      <a:pt x="345" y="807"/>
                      <a:pt x="475" y="480"/>
                      <a:pt x="590" y="152"/>
                    </a:cubicBezTo>
                    <a:cubicBezTo>
                      <a:pt x="623" y="87"/>
                      <a:pt x="590" y="38"/>
                      <a:pt x="541" y="5"/>
                    </a:cubicBezTo>
                    <a:cubicBezTo>
                      <a:pt x="529" y="2"/>
                      <a:pt x="518" y="1"/>
                      <a:pt x="5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35"/>
              <p:cNvSpPr/>
              <p:nvPr/>
            </p:nvSpPr>
            <p:spPr>
              <a:xfrm>
                <a:off x="2837700" y="2368550"/>
                <a:ext cx="16800" cy="29000"/>
              </a:xfrm>
              <a:custGeom>
                <a:avLst/>
                <a:gdLst/>
                <a:ahLst/>
                <a:cxnLst/>
                <a:rect l="l" t="t" r="r" b="b"/>
                <a:pathLst>
                  <a:path w="672" h="1160" extrusionOk="0">
                    <a:moveTo>
                      <a:pt x="562" y="1"/>
                    </a:moveTo>
                    <a:cubicBezTo>
                      <a:pt x="523" y="1"/>
                      <a:pt x="483" y="28"/>
                      <a:pt x="459" y="63"/>
                    </a:cubicBezTo>
                    <a:cubicBezTo>
                      <a:pt x="344" y="341"/>
                      <a:pt x="213" y="636"/>
                      <a:pt x="66" y="898"/>
                    </a:cubicBezTo>
                    <a:lnTo>
                      <a:pt x="17" y="1012"/>
                    </a:lnTo>
                    <a:cubicBezTo>
                      <a:pt x="1" y="1062"/>
                      <a:pt x="17" y="1127"/>
                      <a:pt x="66" y="1143"/>
                    </a:cubicBezTo>
                    <a:cubicBezTo>
                      <a:pt x="82" y="1160"/>
                      <a:pt x="99" y="1160"/>
                      <a:pt x="115" y="1160"/>
                    </a:cubicBezTo>
                    <a:cubicBezTo>
                      <a:pt x="148" y="1160"/>
                      <a:pt x="197" y="1127"/>
                      <a:pt x="213" y="1094"/>
                    </a:cubicBezTo>
                    <a:lnTo>
                      <a:pt x="263" y="996"/>
                    </a:lnTo>
                    <a:cubicBezTo>
                      <a:pt x="393" y="718"/>
                      <a:pt x="524" y="440"/>
                      <a:pt x="655" y="145"/>
                    </a:cubicBezTo>
                    <a:cubicBezTo>
                      <a:pt x="672" y="96"/>
                      <a:pt x="655" y="30"/>
                      <a:pt x="606" y="14"/>
                    </a:cubicBezTo>
                    <a:cubicBezTo>
                      <a:pt x="593" y="5"/>
                      <a:pt x="578"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35"/>
              <p:cNvSpPr/>
              <p:nvPr/>
            </p:nvSpPr>
            <p:spPr>
              <a:xfrm>
                <a:off x="2813150" y="2415525"/>
                <a:ext cx="18450" cy="28275"/>
              </a:xfrm>
              <a:custGeom>
                <a:avLst/>
                <a:gdLst/>
                <a:ahLst/>
                <a:cxnLst/>
                <a:rect l="l" t="t" r="r" b="b"/>
                <a:pathLst>
                  <a:path w="738" h="1131" extrusionOk="0">
                    <a:moveTo>
                      <a:pt x="615" y="0"/>
                    </a:moveTo>
                    <a:cubicBezTo>
                      <a:pt x="580" y="0"/>
                      <a:pt x="545" y="18"/>
                      <a:pt x="524" y="50"/>
                    </a:cubicBezTo>
                    <a:cubicBezTo>
                      <a:pt x="377" y="361"/>
                      <a:pt x="197" y="672"/>
                      <a:pt x="33" y="967"/>
                    </a:cubicBezTo>
                    <a:cubicBezTo>
                      <a:pt x="1" y="1016"/>
                      <a:pt x="17" y="1081"/>
                      <a:pt x="66" y="1114"/>
                    </a:cubicBezTo>
                    <a:cubicBezTo>
                      <a:pt x="82" y="1130"/>
                      <a:pt x="99" y="1130"/>
                      <a:pt x="115" y="1130"/>
                    </a:cubicBezTo>
                    <a:cubicBezTo>
                      <a:pt x="164" y="1130"/>
                      <a:pt x="197" y="1114"/>
                      <a:pt x="213" y="1065"/>
                    </a:cubicBezTo>
                    <a:cubicBezTo>
                      <a:pt x="377" y="770"/>
                      <a:pt x="557" y="459"/>
                      <a:pt x="721" y="148"/>
                    </a:cubicBezTo>
                    <a:cubicBezTo>
                      <a:pt x="737" y="99"/>
                      <a:pt x="721" y="34"/>
                      <a:pt x="672" y="17"/>
                    </a:cubicBezTo>
                    <a:cubicBezTo>
                      <a:pt x="654" y="6"/>
                      <a:pt x="635" y="0"/>
                      <a:pt x="6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35"/>
              <p:cNvSpPr/>
              <p:nvPr/>
            </p:nvSpPr>
            <p:spPr>
              <a:xfrm>
                <a:off x="2786150" y="2460950"/>
                <a:ext cx="20075" cy="27450"/>
              </a:xfrm>
              <a:custGeom>
                <a:avLst/>
                <a:gdLst/>
                <a:ahLst/>
                <a:cxnLst/>
                <a:rect l="l" t="t" r="r" b="b"/>
                <a:pathLst>
                  <a:path w="803" h="1098" extrusionOk="0">
                    <a:moveTo>
                      <a:pt x="681" y="0"/>
                    </a:moveTo>
                    <a:cubicBezTo>
                      <a:pt x="645" y="0"/>
                      <a:pt x="611" y="18"/>
                      <a:pt x="589" y="50"/>
                    </a:cubicBezTo>
                    <a:cubicBezTo>
                      <a:pt x="409" y="361"/>
                      <a:pt x="229" y="656"/>
                      <a:pt x="33" y="950"/>
                    </a:cubicBezTo>
                    <a:cubicBezTo>
                      <a:pt x="0" y="983"/>
                      <a:pt x="17" y="1048"/>
                      <a:pt x="66" y="1081"/>
                    </a:cubicBezTo>
                    <a:cubicBezTo>
                      <a:pt x="82" y="1098"/>
                      <a:pt x="115" y="1098"/>
                      <a:pt x="131" y="1098"/>
                    </a:cubicBezTo>
                    <a:cubicBezTo>
                      <a:pt x="164" y="1098"/>
                      <a:pt x="197" y="1081"/>
                      <a:pt x="213" y="1048"/>
                    </a:cubicBezTo>
                    <a:cubicBezTo>
                      <a:pt x="409" y="754"/>
                      <a:pt x="589" y="459"/>
                      <a:pt x="770" y="165"/>
                    </a:cubicBezTo>
                    <a:cubicBezTo>
                      <a:pt x="802" y="115"/>
                      <a:pt x="786" y="50"/>
                      <a:pt x="737" y="17"/>
                    </a:cubicBezTo>
                    <a:cubicBezTo>
                      <a:pt x="719" y="6"/>
                      <a:pt x="700" y="0"/>
                      <a:pt x="6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35"/>
              <p:cNvSpPr/>
              <p:nvPr/>
            </p:nvSpPr>
            <p:spPr>
              <a:xfrm>
                <a:off x="2757500" y="2505150"/>
                <a:ext cx="20475" cy="26625"/>
              </a:xfrm>
              <a:custGeom>
                <a:avLst/>
                <a:gdLst/>
                <a:ahLst/>
                <a:cxnLst/>
                <a:rect l="l" t="t" r="r" b="b"/>
                <a:pathLst>
                  <a:path w="819" h="1065" extrusionOk="0">
                    <a:moveTo>
                      <a:pt x="702" y="0"/>
                    </a:moveTo>
                    <a:cubicBezTo>
                      <a:pt x="672" y="0"/>
                      <a:pt x="644" y="18"/>
                      <a:pt x="622" y="50"/>
                    </a:cubicBezTo>
                    <a:cubicBezTo>
                      <a:pt x="426" y="344"/>
                      <a:pt x="230" y="623"/>
                      <a:pt x="33" y="901"/>
                    </a:cubicBezTo>
                    <a:cubicBezTo>
                      <a:pt x="0" y="950"/>
                      <a:pt x="0" y="1016"/>
                      <a:pt x="50" y="1048"/>
                    </a:cubicBezTo>
                    <a:cubicBezTo>
                      <a:pt x="66" y="1065"/>
                      <a:pt x="99" y="1065"/>
                      <a:pt x="115" y="1065"/>
                    </a:cubicBezTo>
                    <a:cubicBezTo>
                      <a:pt x="148" y="1065"/>
                      <a:pt x="180" y="1048"/>
                      <a:pt x="197" y="1032"/>
                    </a:cubicBezTo>
                    <a:cubicBezTo>
                      <a:pt x="393" y="737"/>
                      <a:pt x="590" y="459"/>
                      <a:pt x="786" y="164"/>
                    </a:cubicBezTo>
                    <a:cubicBezTo>
                      <a:pt x="819" y="115"/>
                      <a:pt x="802" y="50"/>
                      <a:pt x="753" y="17"/>
                    </a:cubicBezTo>
                    <a:cubicBezTo>
                      <a:pt x="736" y="5"/>
                      <a:pt x="719" y="0"/>
                      <a:pt x="7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35"/>
              <p:cNvSpPr/>
              <p:nvPr/>
            </p:nvSpPr>
            <p:spPr>
              <a:xfrm>
                <a:off x="2726400" y="2547950"/>
                <a:ext cx="21700" cy="25975"/>
              </a:xfrm>
              <a:custGeom>
                <a:avLst/>
                <a:gdLst/>
                <a:ahLst/>
                <a:cxnLst/>
                <a:rect l="l" t="t" r="r" b="b"/>
                <a:pathLst>
                  <a:path w="868" h="1039" extrusionOk="0">
                    <a:moveTo>
                      <a:pt x="737" y="1"/>
                    </a:moveTo>
                    <a:cubicBezTo>
                      <a:pt x="706" y="1"/>
                      <a:pt x="673" y="13"/>
                      <a:pt x="655" y="40"/>
                    </a:cubicBezTo>
                    <a:cubicBezTo>
                      <a:pt x="459" y="318"/>
                      <a:pt x="246" y="597"/>
                      <a:pt x="33" y="875"/>
                    </a:cubicBezTo>
                    <a:cubicBezTo>
                      <a:pt x="0" y="924"/>
                      <a:pt x="17" y="990"/>
                      <a:pt x="66" y="1022"/>
                    </a:cubicBezTo>
                    <a:cubicBezTo>
                      <a:pt x="82" y="1039"/>
                      <a:pt x="99" y="1039"/>
                      <a:pt x="115" y="1039"/>
                    </a:cubicBezTo>
                    <a:cubicBezTo>
                      <a:pt x="148" y="1039"/>
                      <a:pt x="180" y="1039"/>
                      <a:pt x="197" y="1006"/>
                    </a:cubicBezTo>
                    <a:cubicBezTo>
                      <a:pt x="410" y="728"/>
                      <a:pt x="622" y="449"/>
                      <a:pt x="835" y="171"/>
                    </a:cubicBezTo>
                    <a:cubicBezTo>
                      <a:pt x="868" y="122"/>
                      <a:pt x="852" y="56"/>
                      <a:pt x="802" y="24"/>
                    </a:cubicBezTo>
                    <a:cubicBezTo>
                      <a:pt x="788" y="9"/>
                      <a:pt x="763" y="1"/>
                      <a:pt x="7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35"/>
              <p:cNvSpPr/>
              <p:nvPr/>
            </p:nvSpPr>
            <p:spPr>
              <a:xfrm>
                <a:off x="2694075" y="2589425"/>
                <a:ext cx="22125" cy="25825"/>
              </a:xfrm>
              <a:custGeom>
                <a:avLst/>
                <a:gdLst/>
                <a:ahLst/>
                <a:cxnLst/>
                <a:rect l="l" t="t" r="r" b="b"/>
                <a:pathLst>
                  <a:path w="885" h="1033" extrusionOk="0">
                    <a:moveTo>
                      <a:pt x="779" y="1"/>
                    </a:moveTo>
                    <a:cubicBezTo>
                      <a:pt x="744" y="1"/>
                      <a:pt x="709" y="19"/>
                      <a:pt x="688" y="51"/>
                    </a:cubicBezTo>
                    <a:cubicBezTo>
                      <a:pt x="475" y="313"/>
                      <a:pt x="262" y="591"/>
                      <a:pt x="33" y="853"/>
                    </a:cubicBezTo>
                    <a:cubicBezTo>
                      <a:pt x="0" y="902"/>
                      <a:pt x="0" y="967"/>
                      <a:pt x="49" y="1000"/>
                    </a:cubicBezTo>
                    <a:cubicBezTo>
                      <a:pt x="66" y="1016"/>
                      <a:pt x="98" y="1033"/>
                      <a:pt x="115" y="1033"/>
                    </a:cubicBezTo>
                    <a:cubicBezTo>
                      <a:pt x="148" y="1033"/>
                      <a:pt x="180" y="1016"/>
                      <a:pt x="197" y="984"/>
                    </a:cubicBezTo>
                    <a:cubicBezTo>
                      <a:pt x="426" y="722"/>
                      <a:pt x="639" y="444"/>
                      <a:pt x="851" y="165"/>
                    </a:cubicBezTo>
                    <a:cubicBezTo>
                      <a:pt x="884" y="133"/>
                      <a:pt x="884" y="67"/>
                      <a:pt x="835" y="18"/>
                    </a:cubicBezTo>
                    <a:cubicBezTo>
                      <a:pt x="818" y="6"/>
                      <a:pt x="798" y="1"/>
                      <a:pt x="7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35"/>
              <p:cNvSpPr/>
              <p:nvPr/>
            </p:nvSpPr>
            <p:spPr>
              <a:xfrm>
                <a:off x="2660525" y="2629800"/>
                <a:ext cx="22525" cy="25150"/>
              </a:xfrm>
              <a:custGeom>
                <a:avLst/>
                <a:gdLst/>
                <a:ahLst/>
                <a:cxnLst/>
                <a:rect l="l" t="t" r="r" b="b"/>
                <a:pathLst>
                  <a:path w="901" h="1006" extrusionOk="0">
                    <a:moveTo>
                      <a:pt x="792" y="1"/>
                    </a:moveTo>
                    <a:cubicBezTo>
                      <a:pt x="763" y="1"/>
                      <a:pt x="731" y="13"/>
                      <a:pt x="704" y="40"/>
                    </a:cubicBezTo>
                    <a:cubicBezTo>
                      <a:pt x="491" y="302"/>
                      <a:pt x="262" y="564"/>
                      <a:pt x="33" y="842"/>
                    </a:cubicBezTo>
                    <a:cubicBezTo>
                      <a:pt x="0" y="875"/>
                      <a:pt x="0" y="940"/>
                      <a:pt x="33" y="973"/>
                    </a:cubicBezTo>
                    <a:cubicBezTo>
                      <a:pt x="66" y="1006"/>
                      <a:pt x="82" y="1006"/>
                      <a:pt x="115" y="1006"/>
                    </a:cubicBezTo>
                    <a:cubicBezTo>
                      <a:pt x="131" y="1006"/>
                      <a:pt x="164" y="989"/>
                      <a:pt x="196" y="973"/>
                    </a:cubicBezTo>
                    <a:cubicBezTo>
                      <a:pt x="409" y="711"/>
                      <a:pt x="638" y="449"/>
                      <a:pt x="868" y="171"/>
                    </a:cubicBezTo>
                    <a:cubicBezTo>
                      <a:pt x="900" y="138"/>
                      <a:pt x="900" y="73"/>
                      <a:pt x="851" y="23"/>
                    </a:cubicBezTo>
                    <a:cubicBezTo>
                      <a:pt x="837" y="9"/>
                      <a:pt x="815" y="1"/>
                      <a:pt x="7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35"/>
              <p:cNvSpPr/>
              <p:nvPr/>
            </p:nvSpPr>
            <p:spPr>
              <a:xfrm>
                <a:off x="2625725" y="2669300"/>
                <a:ext cx="23350" cy="24525"/>
              </a:xfrm>
              <a:custGeom>
                <a:avLst/>
                <a:gdLst/>
                <a:ahLst/>
                <a:cxnLst/>
                <a:rect l="l" t="t" r="r" b="b"/>
                <a:pathLst>
                  <a:path w="934" h="981" extrusionOk="0">
                    <a:moveTo>
                      <a:pt x="813" y="0"/>
                    </a:moveTo>
                    <a:cubicBezTo>
                      <a:pt x="783" y="0"/>
                      <a:pt x="755" y="13"/>
                      <a:pt x="737" y="31"/>
                    </a:cubicBezTo>
                    <a:cubicBezTo>
                      <a:pt x="508" y="293"/>
                      <a:pt x="263" y="555"/>
                      <a:pt x="33" y="817"/>
                    </a:cubicBezTo>
                    <a:cubicBezTo>
                      <a:pt x="1" y="850"/>
                      <a:pt x="1" y="915"/>
                      <a:pt x="33" y="964"/>
                    </a:cubicBezTo>
                    <a:cubicBezTo>
                      <a:pt x="66" y="981"/>
                      <a:pt x="83" y="981"/>
                      <a:pt x="115" y="981"/>
                    </a:cubicBezTo>
                    <a:cubicBezTo>
                      <a:pt x="148" y="981"/>
                      <a:pt x="164" y="981"/>
                      <a:pt x="181" y="948"/>
                    </a:cubicBezTo>
                    <a:cubicBezTo>
                      <a:pt x="426" y="702"/>
                      <a:pt x="655" y="440"/>
                      <a:pt x="885" y="179"/>
                    </a:cubicBezTo>
                    <a:cubicBezTo>
                      <a:pt x="934" y="129"/>
                      <a:pt x="917" y="64"/>
                      <a:pt x="885" y="31"/>
                    </a:cubicBezTo>
                    <a:cubicBezTo>
                      <a:pt x="862" y="9"/>
                      <a:pt x="837" y="0"/>
                      <a:pt x="8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35"/>
              <p:cNvSpPr/>
              <p:nvPr/>
            </p:nvSpPr>
            <p:spPr>
              <a:xfrm>
                <a:off x="2590125" y="2707975"/>
                <a:ext cx="23775" cy="24325"/>
              </a:xfrm>
              <a:custGeom>
                <a:avLst/>
                <a:gdLst/>
                <a:ahLst/>
                <a:cxnLst/>
                <a:rect l="l" t="t" r="r" b="b"/>
                <a:pathLst>
                  <a:path w="951" h="973" extrusionOk="0">
                    <a:moveTo>
                      <a:pt x="829" y="0"/>
                    </a:moveTo>
                    <a:cubicBezTo>
                      <a:pt x="800" y="0"/>
                      <a:pt x="772" y="12"/>
                      <a:pt x="754" y="39"/>
                    </a:cubicBezTo>
                    <a:cubicBezTo>
                      <a:pt x="508" y="285"/>
                      <a:pt x="279" y="547"/>
                      <a:pt x="33" y="792"/>
                    </a:cubicBezTo>
                    <a:cubicBezTo>
                      <a:pt x="1" y="841"/>
                      <a:pt x="1" y="907"/>
                      <a:pt x="50" y="939"/>
                    </a:cubicBezTo>
                    <a:cubicBezTo>
                      <a:pt x="66" y="956"/>
                      <a:pt x="83" y="972"/>
                      <a:pt x="115" y="972"/>
                    </a:cubicBezTo>
                    <a:cubicBezTo>
                      <a:pt x="148" y="972"/>
                      <a:pt x="164" y="956"/>
                      <a:pt x="181" y="939"/>
                    </a:cubicBezTo>
                    <a:cubicBezTo>
                      <a:pt x="426" y="694"/>
                      <a:pt x="672" y="432"/>
                      <a:pt x="901" y="170"/>
                    </a:cubicBezTo>
                    <a:cubicBezTo>
                      <a:pt x="950" y="137"/>
                      <a:pt x="934" y="72"/>
                      <a:pt x="901" y="23"/>
                    </a:cubicBezTo>
                    <a:cubicBezTo>
                      <a:pt x="879" y="8"/>
                      <a:pt x="854" y="0"/>
                      <a:pt x="8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35"/>
              <p:cNvSpPr/>
              <p:nvPr/>
            </p:nvSpPr>
            <p:spPr>
              <a:xfrm>
                <a:off x="2553700" y="2746025"/>
                <a:ext cx="24175" cy="23925"/>
              </a:xfrm>
              <a:custGeom>
                <a:avLst/>
                <a:gdLst/>
                <a:ahLst/>
                <a:cxnLst/>
                <a:rect l="l" t="t" r="r" b="b"/>
                <a:pathLst>
                  <a:path w="967" h="957" extrusionOk="0">
                    <a:moveTo>
                      <a:pt x="858" y="0"/>
                    </a:moveTo>
                    <a:cubicBezTo>
                      <a:pt x="829" y="0"/>
                      <a:pt x="797" y="12"/>
                      <a:pt x="770" y="39"/>
                    </a:cubicBezTo>
                    <a:cubicBezTo>
                      <a:pt x="541" y="285"/>
                      <a:pt x="296" y="531"/>
                      <a:pt x="50" y="792"/>
                    </a:cubicBezTo>
                    <a:cubicBezTo>
                      <a:pt x="1" y="825"/>
                      <a:pt x="17" y="891"/>
                      <a:pt x="50" y="923"/>
                    </a:cubicBezTo>
                    <a:cubicBezTo>
                      <a:pt x="66" y="956"/>
                      <a:pt x="99" y="956"/>
                      <a:pt x="132" y="956"/>
                    </a:cubicBezTo>
                    <a:cubicBezTo>
                      <a:pt x="148" y="956"/>
                      <a:pt x="181" y="956"/>
                      <a:pt x="197" y="923"/>
                    </a:cubicBezTo>
                    <a:cubicBezTo>
                      <a:pt x="443" y="678"/>
                      <a:pt x="688" y="432"/>
                      <a:pt x="918" y="170"/>
                    </a:cubicBezTo>
                    <a:cubicBezTo>
                      <a:pt x="967" y="138"/>
                      <a:pt x="967" y="72"/>
                      <a:pt x="918" y="23"/>
                    </a:cubicBezTo>
                    <a:cubicBezTo>
                      <a:pt x="903" y="8"/>
                      <a:pt x="882" y="0"/>
                      <a:pt x="8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35"/>
              <p:cNvSpPr/>
              <p:nvPr/>
            </p:nvSpPr>
            <p:spPr>
              <a:xfrm>
                <a:off x="2517300" y="2783625"/>
                <a:ext cx="24150" cy="23975"/>
              </a:xfrm>
              <a:custGeom>
                <a:avLst/>
                <a:gdLst/>
                <a:ahLst/>
                <a:cxnLst/>
                <a:rect l="l" t="t" r="r" b="b"/>
                <a:pathLst>
                  <a:path w="966" h="959" extrusionOk="0">
                    <a:moveTo>
                      <a:pt x="851" y="0"/>
                    </a:moveTo>
                    <a:cubicBezTo>
                      <a:pt x="823" y="0"/>
                      <a:pt x="794" y="9"/>
                      <a:pt x="769" y="25"/>
                    </a:cubicBezTo>
                    <a:cubicBezTo>
                      <a:pt x="540" y="271"/>
                      <a:pt x="295" y="532"/>
                      <a:pt x="49" y="778"/>
                    </a:cubicBezTo>
                    <a:cubicBezTo>
                      <a:pt x="0" y="811"/>
                      <a:pt x="0" y="876"/>
                      <a:pt x="49" y="925"/>
                    </a:cubicBezTo>
                    <a:cubicBezTo>
                      <a:pt x="66" y="942"/>
                      <a:pt x="98" y="958"/>
                      <a:pt x="115" y="958"/>
                    </a:cubicBezTo>
                    <a:cubicBezTo>
                      <a:pt x="147" y="958"/>
                      <a:pt x="180" y="942"/>
                      <a:pt x="197" y="925"/>
                    </a:cubicBezTo>
                    <a:cubicBezTo>
                      <a:pt x="442" y="680"/>
                      <a:pt x="688" y="418"/>
                      <a:pt x="933" y="172"/>
                    </a:cubicBezTo>
                    <a:cubicBezTo>
                      <a:pt x="966" y="140"/>
                      <a:pt x="966" y="74"/>
                      <a:pt x="933" y="25"/>
                    </a:cubicBezTo>
                    <a:cubicBezTo>
                      <a:pt x="909" y="9"/>
                      <a:pt x="880" y="0"/>
                      <a:pt x="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35"/>
              <p:cNvSpPr/>
              <p:nvPr/>
            </p:nvSpPr>
            <p:spPr>
              <a:xfrm>
                <a:off x="2480875" y="2820875"/>
                <a:ext cx="24175" cy="23950"/>
              </a:xfrm>
              <a:custGeom>
                <a:avLst/>
                <a:gdLst/>
                <a:ahLst/>
                <a:cxnLst/>
                <a:rect l="l" t="t" r="r" b="b"/>
                <a:pathLst>
                  <a:path w="967" h="958" extrusionOk="0">
                    <a:moveTo>
                      <a:pt x="837" y="0"/>
                    </a:moveTo>
                    <a:cubicBezTo>
                      <a:pt x="811" y="0"/>
                      <a:pt x="786" y="8"/>
                      <a:pt x="770" y="25"/>
                    </a:cubicBezTo>
                    <a:lnTo>
                      <a:pt x="33" y="778"/>
                    </a:lnTo>
                    <a:cubicBezTo>
                      <a:pt x="0" y="810"/>
                      <a:pt x="0" y="876"/>
                      <a:pt x="33" y="925"/>
                    </a:cubicBezTo>
                    <a:cubicBezTo>
                      <a:pt x="49" y="941"/>
                      <a:pt x="82" y="958"/>
                      <a:pt x="115" y="958"/>
                    </a:cubicBezTo>
                    <a:cubicBezTo>
                      <a:pt x="131" y="958"/>
                      <a:pt x="164" y="941"/>
                      <a:pt x="180" y="925"/>
                    </a:cubicBezTo>
                    <a:lnTo>
                      <a:pt x="917" y="172"/>
                    </a:lnTo>
                    <a:cubicBezTo>
                      <a:pt x="966" y="139"/>
                      <a:pt x="950" y="74"/>
                      <a:pt x="917" y="25"/>
                    </a:cubicBezTo>
                    <a:cubicBezTo>
                      <a:pt x="892" y="8"/>
                      <a:pt x="864" y="0"/>
                      <a:pt x="8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35"/>
              <p:cNvSpPr/>
              <p:nvPr/>
            </p:nvSpPr>
            <p:spPr>
              <a:xfrm>
                <a:off x="2444050" y="2858100"/>
                <a:ext cx="24150" cy="23975"/>
              </a:xfrm>
              <a:custGeom>
                <a:avLst/>
                <a:gdLst/>
                <a:ahLst/>
                <a:cxnLst/>
                <a:rect l="l" t="t" r="r" b="b"/>
                <a:pathLst>
                  <a:path w="966" h="959" extrusionOk="0">
                    <a:moveTo>
                      <a:pt x="849" y="1"/>
                    </a:moveTo>
                    <a:cubicBezTo>
                      <a:pt x="823" y="1"/>
                      <a:pt x="794" y="9"/>
                      <a:pt x="769" y="25"/>
                    </a:cubicBezTo>
                    <a:cubicBezTo>
                      <a:pt x="524" y="271"/>
                      <a:pt x="278" y="533"/>
                      <a:pt x="49" y="778"/>
                    </a:cubicBezTo>
                    <a:cubicBezTo>
                      <a:pt x="0" y="811"/>
                      <a:pt x="0" y="876"/>
                      <a:pt x="49" y="925"/>
                    </a:cubicBezTo>
                    <a:cubicBezTo>
                      <a:pt x="66" y="942"/>
                      <a:pt x="98" y="958"/>
                      <a:pt x="115" y="958"/>
                    </a:cubicBezTo>
                    <a:cubicBezTo>
                      <a:pt x="147" y="958"/>
                      <a:pt x="164" y="942"/>
                      <a:pt x="197" y="925"/>
                    </a:cubicBezTo>
                    <a:cubicBezTo>
                      <a:pt x="442" y="680"/>
                      <a:pt x="671" y="418"/>
                      <a:pt x="917" y="172"/>
                    </a:cubicBezTo>
                    <a:cubicBezTo>
                      <a:pt x="966" y="140"/>
                      <a:pt x="966" y="74"/>
                      <a:pt x="917" y="25"/>
                    </a:cubicBezTo>
                    <a:cubicBezTo>
                      <a:pt x="900" y="9"/>
                      <a:pt x="876" y="1"/>
                      <a:pt x="8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35"/>
              <p:cNvSpPr/>
              <p:nvPr/>
            </p:nvSpPr>
            <p:spPr>
              <a:xfrm>
                <a:off x="2407625" y="2895375"/>
                <a:ext cx="24175" cy="23925"/>
              </a:xfrm>
              <a:custGeom>
                <a:avLst/>
                <a:gdLst/>
                <a:ahLst/>
                <a:cxnLst/>
                <a:rect l="l" t="t" r="r" b="b"/>
                <a:pathLst>
                  <a:path w="967" h="957" extrusionOk="0">
                    <a:moveTo>
                      <a:pt x="845" y="1"/>
                    </a:moveTo>
                    <a:cubicBezTo>
                      <a:pt x="816" y="1"/>
                      <a:pt x="788" y="13"/>
                      <a:pt x="770" y="40"/>
                    </a:cubicBezTo>
                    <a:cubicBezTo>
                      <a:pt x="524" y="286"/>
                      <a:pt x="279" y="531"/>
                      <a:pt x="49" y="793"/>
                    </a:cubicBezTo>
                    <a:cubicBezTo>
                      <a:pt x="0" y="826"/>
                      <a:pt x="0" y="891"/>
                      <a:pt x="49" y="940"/>
                    </a:cubicBezTo>
                    <a:cubicBezTo>
                      <a:pt x="66" y="957"/>
                      <a:pt x="99" y="957"/>
                      <a:pt x="115" y="957"/>
                    </a:cubicBezTo>
                    <a:cubicBezTo>
                      <a:pt x="148" y="957"/>
                      <a:pt x="164" y="957"/>
                      <a:pt x="197" y="924"/>
                    </a:cubicBezTo>
                    <a:cubicBezTo>
                      <a:pt x="442" y="678"/>
                      <a:pt x="671" y="433"/>
                      <a:pt x="917" y="171"/>
                    </a:cubicBezTo>
                    <a:cubicBezTo>
                      <a:pt x="966" y="138"/>
                      <a:pt x="950" y="73"/>
                      <a:pt x="917" y="24"/>
                    </a:cubicBezTo>
                    <a:cubicBezTo>
                      <a:pt x="895" y="9"/>
                      <a:pt x="870" y="1"/>
                      <a:pt x="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35"/>
              <p:cNvSpPr/>
              <p:nvPr/>
            </p:nvSpPr>
            <p:spPr>
              <a:xfrm>
                <a:off x="2371600" y="2933100"/>
                <a:ext cx="23775" cy="24250"/>
              </a:xfrm>
              <a:custGeom>
                <a:avLst/>
                <a:gdLst/>
                <a:ahLst/>
                <a:cxnLst/>
                <a:rect l="l" t="t" r="r" b="b"/>
                <a:pathLst>
                  <a:path w="951" h="970" extrusionOk="0">
                    <a:moveTo>
                      <a:pt x="836" y="0"/>
                    </a:moveTo>
                    <a:cubicBezTo>
                      <a:pt x="807" y="0"/>
                      <a:pt x="778" y="12"/>
                      <a:pt x="754" y="37"/>
                    </a:cubicBezTo>
                    <a:cubicBezTo>
                      <a:pt x="525" y="282"/>
                      <a:pt x="279" y="544"/>
                      <a:pt x="50" y="790"/>
                    </a:cubicBezTo>
                    <a:cubicBezTo>
                      <a:pt x="1" y="839"/>
                      <a:pt x="17" y="904"/>
                      <a:pt x="50" y="937"/>
                    </a:cubicBezTo>
                    <a:cubicBezTo>
                      <a:pt x="66" y="970"/>
                      <a:pt x="99" y="970"/>
                      <a:pt x="116" y="970"/>
                    </a:cubicBezTo>
                    <a:cubicBezTo>
                      <a:pt x="148" y="970"/>
                      <a:pt x="181" y="954"/>
                      <a:pt x="197" y="937"/>
                    </a:cubicBezTo>
                    <a:cubicBezTo>
                      <a:pt x="443" y="675"/>
                      <a:pt x="672" y="430"/>
                      <a:pt x="918" y="184"/>
                    </a:cubicBezTo>
                    <a:cubicBezTo>
                      <a:pt x="950" y="135"/>
                      <a:pt x="950" y="70"/>
                      <a:pt x="918" y="37"/>
                    </a:cubicBezTo>
                    <a:cubicBezTo>
                      <a:pt x="893" y="12"/>
                      <a:pt x="864" y="0"/>
                      <a:pt x="8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35"/>
              <p:cNvSpPr/>
              <p:nvPr/>
            </p:nvSpPr>
            <p:spPr>
              <a:xfrm>
                <a:off x="2336425" y="2971450"/>
                <a:ext cx="23350" cy="24375"/>
              </a:xfrm>
              <a:custGeom>
                <a:avLst/>
                <a:gdLst/>
                <a:ahLst/>
                <a:cxnLst/>
                <a:rect l="l" t="t" r="r" b="b"/>
                <a:pathLst>
                  <a:path w="934" h="975" extrusionOk="0">
                    <a:moveTo>
                      <a:pt x="817" y="1"/>
                    </a:moveTo>
                    <a:cubicBezTo>
                      <a:pt x="790" y="1"/>
                      <a:pt x="761" y="9"/>
                      <a:pt x="737" y="25"/>
                    </a:cubicBezTo>
                    <a:cubicBezTo>
                      <a:pt x="508" y="287"/>
                      <a:pt x="279" y="549"/>
                      <a:pt x="33" y="811"/>
                    </a:cubicBezTo>
                    <a:cubicBezTo>
                      <a:pt x="0" y="844"/>
                      <a:pt x="0" y="909"/>
                      <a:pt x="49" y="958"/>
                    </a:cubicBezTo>
                    <a:cubicBezTo>
                      <a:pt x="66" y="975"/>
                      <a:pt x="98" y="975"/>
                      <a:pt x="115" y="975"/>
                    </a:cubicBezTo>
                    <a:cubicBezTo>
                      <a:pt x="148" y="975"/>
                      <a:pt x="180" y="975"/>
                      <a:pt x="197" y="942"/>
                    </a:cubicBezTo>
                    <a:cubicBezTo>
                      <a:pt x="426" y="680"/>
                      <a:pt x="655" y="434"/>
                      <a:pt x="901" y="173"/>
                    </a:cubicBezTo>
                    <a:cubicBezTo>
                      <a:pt x="933" y="123"/>
                      <a:pt x="933" y="58"/>
                      <a:pt x="884" y="25"/>
                    </a:cubicBezTo>
                    <a:cubicBezTo>
                      <a:pt x="868" y="9"/>
                      <a:pt x="843" y="1"/>
                      <a:pt x="8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35"/>
              <p:cNvSpPr/>
              <p:nvPr/>
            </p:nvSpPr>
            <p:spPr>
              <a:xfrm>
                <a:off x="2302050" y="3010375"/>
                <a:ext cx="22925" cy="25150"/>
              </a:xfrm>
              <a:custGeom>
                <a:avLst/>
                <a:gdLst/>
                <a:ahLst/>
                <a:cxnLst/>
                <a:rect l="l" t="t" r="r" b="b"/>
                <a:pathLst>
                  <a:path w="917" h="1006" extrusionOk="0">
                    <a:moveTo>
                      <a:pt x="796" y="0"/>
                    </a:moveTo>
                    <a:cubicBezTo>
                      <a:pt x="767" y="0"/>
                      <a:pt x="739" y="13"/>
                      <a:pt x="721" y="40"/>
                    </a:cubicBezTo>
                    <a:cubicBezTo>
                      <a:pt x="491" y="301"/>
                      <a:pt x="262" y="563"/>
                      <a:pt x="33" y="825"/>
                    </a:cubicBezTo>
                    <a:cubicBezTo>
                      <a:pt x="0" y="874"/>
                      <a:pt x="0" y="940"/>
                      <a:pt x="49" y="973"/>
                    </a:cubicBezTo>
                    <a:cubicBezTo>
                      <a:pt x="66" y="989"/>
                      <a:pt x="99" y="1005"/>
                      <a:pt x="115" y="1005"/>
                    </a:cubicBezTo>
                    <a:cubicBezTo>
                      <a:pt x="148" y="1005"/>
                      <a:pt x="180" y="989"/>
                      <a:pt x="197" y="956"/>
                    </a:cubicBezTo>
                    <a:cubicBezTo>
                      <a:pt x="426" y="694"/>
                      <a:pt x="655" y="432"/>
                      <a:pt x="884" y="171"/>
                    </a:cubicBezTo>
                    <a:cubicBezTo>
                      <a:pt x="917" y="121"/>
                      <a:pt x="917" y="56"/>
                      <a:pt x="868" y="23"/>
                    </a:cubicBezTo>
                    <a:cubicBezTo>
                      <a:pt x="846" y="8"/>
                      <a:pt x="820" y="0"/>
                      <a:pt x="7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55" name="Google Shape;4555;p35"/>
            <p:cNvGrpSpPr/>
            <p:nvPr/>
          </p:nvGrpSpPr>
          <p:grpSpPr>
            <a:xfrm flipH="1">
              <a:off x="8034812" y="394279"/>
              <a:ext cx="855675" cy="717803"/>
              <a:chOff x="2958425" y="1973975"/>
              <a:chExt cx="398600" cy="334375"/>
            </a:xfrm>
          </p:grpSpPr>
          <p:sp>
            <p:nvSpPr>
              <p:cNvPr id="4556" name="Google Shape;4556;p35"/>
              <p:cNvSpPr/>
              <p:nvPr/>
            </p:nvSpPr>
            <p:spPr>
              <a:xfrm>
                <a:off x="2961275" y="1976450"/>
                <a:ext cx="392875" cy="329025"/>
              </a:xfrm>
              <a:custGeom>
                <a:avLst/>
                <a:gdLst/>
                <a:ahLst/>
                <a:cxnLst/>
                <a:rect l="l" t="t" r="r" b="b"/>
                <a:pathLst>
                  <a:path w="15715" h="13161" extrusionOk="0">
                    <a:moveTo>
                      <a:pt x="15715" y="1"/>
                    </a:moveTo>
                    <a:lnTo>
                      <a:pt x="1" y="1965"/>
                    </a:lnTo>
                    <a:lnTo>
                      <a:pt x="4682" y="4633"/>
                    </a:lnTo>
                    <a:lnTo>
                      <a:pt x="2063" y="7317"/>
                    </a:lnTo>
                    <a:lnTo>
                      <a:pt x="6188" y="7563"/>
                    </a:lnTo>
                    <a:lnTo>
                      <a:pt x="6188" y="13161"/>
                    </a:lnTo>
                    <a:lnTo>
                      <a:pt x="1571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35"/>
              <p:cNvSpPr/>
              <p:nvPr/>
            </p:nvSpPr>
            <p:spPr>
              <a:xfrm>
                <a:off x="2958425" y="1973975"/>
                <a:ext cx="398600" cy="334375"/>
              </a:xfrm>
              <a:custGeom>
                <a:avLst/>
                <a:gdLst/>
                <a:ahLst/>
                <a:cxnLst/>
                <a:rect l="l" t="t" r="r" b="b"/>
                <a:pathLst>
                  <a:path w="15944" h="13375" extrusionOk="0">
                    <a:moveTo>
                      <a:pt x="15819" y="1"/>
                    </a:moveTo>
                    <a:cubicBezTo>
                      <a:pt x="15800" y="1"/>
                      <a:pt x="15780" y="6"/>
                      <a:pt x="15763" y="18"/>
                    </a:cubicBezTo>
                    <a:lnTo>
                      <a:pt x="6138" y="5452"/>
                    </a:lnTo>
                    <a:lnTo>
                      <a:pt x="164" y="1966"/>
                    </a:lnTo>
                    <a:cubicBezTo>
                      <a:pt x="147" y="1954"/>
                      <a:pt x="129" y="1949"/>
                      <a:pt x="113" y="1949"/>
                    </a:cubicBezTo>
                    <a:cubicBezTo>
                      <a:pt x="82" y="1949"/>
                      <a:pt x="54" y="1967"/>
                      <a:pt x="33" y="1998"/>
                    </a:cubicBezTo>
                    <a:cubicBezTo>
                      <a:pt x="0" y="2047"/>
                      <a:pt x="17" y="2113"/>
                      <a:pt x="66" y="2146"/>
                    </a:cubicBezTo>
                    <a:lnTo>
                      <a:pt x="6089" y="5665"/>
                    </a:lnTo>
                    <a:cubicBezTo>
                      <a:pt x="6106" y="5673"/>
                      <a:pt x="6122" y="5677"/>
                      <a:pt x="6138" y="5677"/>
                    </a:cubicBezTo>
                    <a:cubicBezTo>
                      <a:pt x="6155" y="5677"/>
                      <a:pt x="6171" y="5673"/>
                      <a:pt x="6188" y="5665"/>
                    </a:cubicBezTo>
                    <a:lnTo>
                      <a:pt x="12457" y="2129"/>
                    </a:lnTo>
                    <a:lnTo>
                      <a:pt x="6417" y="5976"/>
                    </a:lnTo>
                    <a:cubicBezTo>
                      <a:pt x="6384" y="5992"/>
                      <a:pt x="6368" y="6025"/>
                      <a:pt x="6368" y="6058"/>
                    </a:cubicBezTo>
                    <a:lnTo>
                      <a:pt x="6188" y="13260"/>
                    </a:lnTo>
                    <a:cubicBezTo>
                      <a:pt x="6188" y="13325"/>
                      <a:pt x="6237" y="13374"/>
                      <a:pt x="6286" y="13374"/>
                    </a:cubicBezTo>
                    <a:lnTo>
                      <a:pt x="6302" y="13374"/>
                    </a:lnTo>
                    <a:cubicBezTo>
                      <a:pt x="6351" y="13374"/>
                      <a:pt x="6400" y="13325"/>
                      <a:pt x="6400" y="13260"/>
                    </a:cubicBezTo>
                    <a:lnTo>
                      <a:pt x="6580" y="6123"/>
                    </a:lnTo>
                    <a:lnTo>
                      <a:pt x="15878" y="198"/>
                    </a:lnTo>
                    <a:cubicBezTo>
                      <a:pt x="15927" y="165"/>
                      <a:pt x="15943" y="100"/>
                      <a:pt x="15910" y="50"/>
                    </a:cubicBezTo>
                    <a:cubicBezTo>
                      <a:pt x="15889" y="19"/>
                      <a:pt x="15854" y="1"/>
                      <a:pt x="158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558" name="Google Shape;4558;p35"/>
          <p:cNvSpPr/>
          <p:nvPr/>
        </p:nvSpPr>
        <p:spPr>
          <a:xfrm rot="10800000">
            <a:off x="425611" y="873845"/>
            <a:ext cx="236927" cy="235676"/>
          </a:xfrm>
          <a:custGeom>
            <a:avLst/>
            <a:gdLst/>
            <a:ahLst/>
            <a:cxnLst/>
            <a:rect l="l" t="t" r="r" b="b"/>
            <a:pathLst>
              <a:path w="8201" h="8157" extrusionOk="0">
                <a:moveTo>
                  <a:pt x="4234" y="1"/>
                </a:moveTo>
                <a:cubicBezTo>
                  <a:pt x="4191" y="1"/>
                  <a:pt x="4149" y="21"/>
                  <a:pt x="4125" y="60"/>
                </a:cubicBezTo>
                <a:lnTo>
                  <a:pt x="3356" y="1353"/>
                </a:lnTo>
                <a:cubicBezTo>
                  <a:pt x="2898" y="2122"/>
                  <a:pt x="2243" y="2744"/>
                  <a:pt x="1441" y="3137"/>
                </a:cubicBezTo>
                <a:lnTo>
                  <a:pt x="99" y="3825"/>
                </a:lnTo>
                <a:cubicBezTo>
                  <a:pt x="0" y="3874"/>
                  <a:pt x="0" y="4005"/>
                  <a:pt x="82" y="4054"/>
                </a:cubicBezTo>
                <a:lnTo>
                  <a:pt x="1392" y="4823"/>
                </a:lnTo>
                <a:cubicBezTo>
                  <a:pt x="2145" y="5282"/>
                  <a:pt x="2767" y="5936"/>
                  <a:pt x="3176" y="6738"/>
                </a:cubicBezTo>
                <a:lnTo>
                  <a:pt x="3847" y="8081"/>
                </a:lnTo>
                <a:cubicBezTo>
                  <a:pt x="3873" y="8132"/>
                  <a:pt x="3921" y="8156"/>
                  <a:pt x="3968" y="8156"/>
                </a:cubicBezTo>
                <a:cubicBezTo>
                  <a:pt x="4011" y="8156"/>
                  <a:pt x="4053" y="8136"/>
                  <a:pt x="4076" y="8097"/>
                </a:cubicBezTo>
                <a:lnTo>
                  <a:pt x="4845" y="6787"/>
                </a:lnTo>
                <a:cubicBezTo>
                  <a:pt x="5304" y="6018"/>
                  <a:pt x="5958" y="5413"/>
                  <a:pt x="6761" y="5003"/>
                </a:cubicBezTo>
                <a:lnTo>
                  <a:pt x="8103" y="4332"/>
                </a:lnTo>
                <a:cubicBezTo>
                  <a:pt x="8201" y="4283"/>
                  <a:pt x="8201" y="4152"/>
                  <a:pt x="8119" y="4087"/>
                </a:cubicBezTo>
                <a:lnTo>
                  <a:pt x="6810" y="3334"/>
                </a:lnTo>
                <a:cubicBezTo>
                  <a:pt x="6057" y="2875"/>
                  <a:pt x="5435" y="2204"/>
                  <a:pt x="5025" y="1419"/>
                </a:cubicBezTo>
                <a:lnTo>
                  <a:pt x="4354" y="76"/>
                </a:lnTo>
                <a:cubicBezTo>
                  <a:pt x="4329" y="25"/>
                  <a:pt x="4281" y="1"/>
                  <a:pt x="42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35"/>
          <p:cNvSpPr/>
          <p:nvPr/>
        </p:nvSpPr>
        <p:spPr>
          <a:xfrm>
            <a:off x="3097038" y="-303500"/>
            <a:ext cx="674100" cy="674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35"/>
          <p:cNvSpPr/>
          <p:nvPr/>
        </p:nvSpPr>
        <p:spPr>
          <a:xfrm rot="-10464737">
            <a:off x="461411" y="4785828"/>
            <a:ext cx="503380" cy="577649"/>
          </a:xfrm>
          <a:custGeom>
            <a:avLst/>
            <a:gdLst/>
            <a:ahLst/>
            <a:cxnLst/>
            <a:rect l="l" t="t" r="r" b="b"/>
            <a:pathLst>
              <a:path w="3111" h="3570" extrusionOk="0">
                <a:moveTo>
                  <a:pt x="2342" y="1"/>
                </a:moveTo>
                <a:lnTo>
                  <a:pt x="1" y="1572"/>
                </a:lnTo>
                <a:lnTo>
                  <a:pt x="3111" y="3569"/>
                </a:lnTo>
                <a:lnTo>
                  <a:pt x="234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61" name="Google Shape;4561;p35"/>
          <p:cNvGrpSpPr/>
          <p:nvPr/>
        </p:nvGrpSpPr>
        <p:grpSpPr>
          <a:xfrm rot="-957755">
            <a:off x="-88605" y="2583286"/>
            <a:ext cx="423249" cy="1440291"/>
            <a:chOff x="2869625" y="946450"/>
            <a:chExt cx="52800" cy="179675"/>
          </a:xfrm>
        </p:grpSpPr>
        <p:sp>
          <p:nvSpPr>
            <p:cNvPr id="4562" name="Google Shape;4562;p35"/>
            <p:cNvSpPr/>
            <p:nvPr/>
          </p:nvSpPr>
          <p:spPr>
            <a:xfrm>
              <a:off x="2869625" y="971425"/>
              <a:ext cx="52800" cy="154700"/>
            </a:xfrm>
            <a:custGeom>
              <a:avLst/>
              <a:gdLst/>
              <a:ahLst/>
              <a:cxnLst/>
              <a:rect l="l" t="t" r="r" b="b"/>
              <a:pathLst>
                <a:path w="2112" h="6188" extrusionOk="0">
                  <a:moveTo>
                    <a:pt x="1572" y="50"/>
                  </a:moveTo>
                  <a:lnTo>
                    <a:pt x="2063" y="6024"/>
                  </a:lnTo>
                  <a:lnTo>
                    <a:pt x="557" y="6139"/>
                  </a:lnTo>
                  <a:lnTo>
                    <a:pt x="49" y="180"/>
                  </a:lnTo>
                  <a:lnTo>
                    <a:pt x="1572" y="50"/>
                  </a:lnTo>
                  <a:close/>
                  <a:moveTo>
                    <a:pt x="1604" y="0"/>
                  </a:moveTo>
                  <a:lnTo>
                    <a:pt x="0" y="148"/>
                  </a:lnTo>
                  <a:lnTo>
                    <a:pt x="508" y="6188"/>
                  </a:lnTo>
                  <a:lnTo>
                    <a:pt x="2112" y="6057"/>
                  </a:lnTo>
                  <a:lnTo>
                    <a:pt x="16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35"/>
            <p:cNvSpPr/>
            <p:nvPr/>
          </p:nvSpPr>
          <p:spPr>
            <a:xfrm>
              <a:off x="2869625" y="946450"/>
              <a:ext cx="40125" cy="29500"/>
            </a:xfrm>
            <a:custGeom>
              <a:avLst/>
              <a:gdLst/>
              <a:ahLst/>
              <a:cxnLst/>
              <a:rect l="l" t="t" r="r" b="b"/>
              <a:pathLst>
                <a:path w="1605" h="1180" extrusionOk="0">
                  <a:moveTo>
                    <a:pt x="737" y="1"/>
                  </a:moveTo>
                  <a:lnTo>
                    <a:pt x="0" y="1147"/>
                  </a:lnTo>
                  <a:lnTo>
                    <a:pt x="33" y="1179"/>
                  </a:lnTo>
                  <a:lnTo>
                    <a:pt x="737" y="66"/>
                  </a:lnTo>
                  <a:lnTo>
                    <a:pt x="1572" y="1049"/>
                  </a:lnTo>
                  <a:lnTo>
                    <a:pt x="1604" y="1016"/>
                  </a:lnTo>
                  <a:lnTo>
                    <a:pt x="7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35"/>
            <p:cNvSpPr/>
            <p:nvPr/>
          </p:nvSpPr>
          <p:spPr>
            <a:xfrm>
              <a:off x="2881900" y="1103200"/>
              <a:ext cx="38500" cy="4100"/>
            </a:xfrm>
            <a:custGeom>
              <a:avLst/>
              <a:gdLst/>
              <a:ahLst/>
              <a:cxnLst/>
              <a:rect l="l" t="t" r="r" b="b"/>
              <a:pathLst>
                <a:path w="1540" h="164" extrusionOk="0">
                  <a:moveTo>
                    <a:pt x="1539" y="0"/>
                  </a:moveTo>
                  <a:lnTo>
                    <a:pt x="0" y="131"/>
                  </a:lnTo>
                  <a:lnTo>
                    <a:pt x="0" y="164"/>
                  </a:lnTo>
                  <a:lnTo>
                    <a:pt x="1539" y="33"/>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35"/>
            <p:cNvSpPr/>
            <p:nvPr/>
          </p:nvSpPr>
          <p:spPr>
            <a:xfrm>
              <a:off x="2882300" y="1106875"/>
              <a:ext cx="38500" cy="4525"/>
            </a:xfrm>
            <a:custGeom>
              <a:avLst/>
              <a:gdLst/>
              <a:ahLst/>
              <a:cxnLst/>
              <a:rect l="l" t="t" r="r" b="b"/>
              <a:pathLst>
                <a:path w="1540" h="181" extrusionOk="0">
                  <a:moveTo>
                    <a:pt x="1539" y="0"/>
                  </a:moveTo>
                  <a:lnTo>
                    <a:pt x="1" y="131"/>
                  </a:lnTo>
                  <a:lnTo>
                    <a:pt x="1" y="180"/>
                  </a:lnTo>
                  <a:lnTo>
                    <a:pt x="1539" y="50"/>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35"/>
            <p:cNvSpPr/>
            <p:nvPr/>
          </p:nvSpPr>
          <p:spPr>
            <a:xfrm>
              <a:off x="2881900" y="947275"/>
              <a:ext cx="13125" cy="9850"/>
            </a:xfrm>
            <a:custGeom>
              <a:avLst/>
              <a:gdLst/>
              <a:ahLst/>
              <a:cxnLst/>
              <a:rect l="l" t="t" r="r" b="b"/>
              <a:pathLst>
                <a:path w="525" h="394" extrusionOk="0">
                  <a:moveTo>
                    <a:pt x="246" y="1"/>
                  </a:moveTo>
                  <a:lnTo>
                    <a:pt x="0" y="394"/>
                  </a:lnTo>
                  <a:lnTo>
                    <a:pt x="524" y="328"/>
                  </a:lnTo>
                  <a:lnTo>
                    <a:pt x="2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35"/>
            <p:cNvSpPr/>
            <p:nvPr/>
          </p:nvSpPr>
          <p:spPr>
            <a:xfrm>
              <a:off x="2878625" y="975100"/>
              <a:ext cx="11900" cy="130975"/>
            </a:xfrm>
            <a:custGeom>
              <a:avLst/>
              <a:gdLst/>
              <a:ahLst/>
              <a:cxnLst/>
              <a:rect l="l" t="t" r="r" b="b"/>
              <a:pathLst>
                <a:path w="476" h="5239" extrusionOk="0">
                  <a:moveTo>
                    <a:pt x="0" y="1"/>
                  </a:moveTo>
                  <a:lnTo>
                    <a:pt x="442" y="5239"/>
                  </a:lnTo>
                  <a:lnTo>
                    <a:pt x="475" y="5222"/>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35"/>
            <p:cNvSpPr/>
            <p:nvPr/>
          </p:nvSpPr>
          <p:spPr>
            <a:xfrm>
              <a:off x="2888850" y="973875"/>
              <a:ext cx="11900" cy="131375"/>
            </a:xfrm>
            <a:custGeom>
              <a:avLst/>
              <a:gdLst/>
              <a:ahLst/>
              <a:cxnLst/>
              <a:rect l="l" t="t" r="r" b="b"/>
              <a:pathLst>
                <a:path w="476" h="5255" extrusionOk="0">
                  <a:moveTo>
                    <a:pt x="33" y="1"/>
                  </a:moveTo>
                  <a:lnTo>
                    <a:pt x="1" y="17"/>
                  </a:lnTo>
                  <a:lnTo>
                    <a:pt x="443" y="5255"/>
                  </a:lnTo>
                  <a:lnTo>
                    <a:pt x="475" y="5239"/>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35"/>
            <p:cNvSpPr/>
            <p:nvPr/>
          </p:nvSpPr>
          <p:spPr>
            <a:xfrm>
              <a:off x="2898675" y="973050"/>
              <a:ext cx="12300" cy="131400"/>
            </a:xfrm>
            <a:custGeom>
              <a:avLst/>
              <a:gdLst/>
              <a:ahLst/>
              <a:cxnLst/>
              <a:rect l="l" t="t" r="r" b="b"/>
              <a:pathLst>
                <a:path w="492" h="5256" extrusionOk="0">
                  <a:moveTo>
                    <a:pt x="50" y="1"/>
                  </a:moveTo>
                  <a:lnTo>
                    <a:pt x="1" y="17"/>
                  </a:lnTo>
                  <a:lnTo>
                    <a:pt x="442" y="5255"/>
                  </a:lnTo>
                  <a:lnTo>
                    <a:pt x="492" y="5239"/>
                  </a:lnTo>
                  <a:lnTo>
                    <a:pt x="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70" name="Google Shape;4570;p35"/>
          <p:cNvGrpSpPr/>
          <p:nvPr/>
        </p:nvGrpSpPr>
        <p:grpSpPr>
          <a:xfrm rot="-4582862">
            <a:off x="7106521" y="3157900"/>
            <a:ext cx="3674319" cy="717406"/>
            <a:chOff x="2455175" y="4567750"/>
            <a:chExt cx="3179600" cy="620800"/>
          </a:xfrm>
        </p:grpSpPr>
        <p:sp>
          <p:nvSpPr>
            <p:cNvPr id="4571" name="Google Shape;4571;p35"/>
            <p:cNvSpPr/>
            <p:nvPr/>
          </p:nvSpPr>
          <p:spPr>
            <a:xfrm rot="10800000" flipH="1">
              <a:off x="2455175" y="5181575"/>
              <a:ext cx="3700" cy="6975"/>
            </a:xfrm>
            <a:custGeom>
              <a:avLst/>
              <a:gdLst/>
              <a:ahLst/>
              <a:cxnLst/>
              <a:rect l="l" t="t" r="r" b="b"/>
              <a:pathLst>
                <a:path w="148" h="279" extrusionOk="0">
                  <a:moveTo>
                    <a:pt x="0" y="0"/>
                  </a:moveTo>
                  <a:lnTo>
                    <a:pt x="0" y="279"/>
                  </a:lnTo>
                  <a:lnTo>
                    <a:pt x="33" y="279"/>
                  </a:lnTo>
                  <a:cubicBezTo>
                    <a:pt x="49" y="279"/>
                    <a:pt x="82" y="279"/>
                    <a:pt x="99" y="246"/>
                  </a:cubicBezTo>
                  <a:cubicBezTo>
                    <a:pt x="148" y="213"/>
                    <a:pt x="148" y="148"/>
                    <a:pt x="99" y="99"/>
                  </a:cubicBezTo>
                  <a:cubicBezTo>
                    <a:pt x="66" y="66"/>
                    <a:pt x="33" y="33"/>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35"/>
            <p:cNvSpPr/>
            <p:nvPr/>
          </p:nvSpPr>
          <p:spPr>
            <a:xfrm rot="10800000" flipH="1">
              <a:off x="2471950" y="5145975"/>
              <a:ext cx="24975" cy="22625"/>
            </a:xfrm>
            <a:custGeom>
              <a:avLst/>
              <a:gdLst/>
              <a:ahLst/>
              <a:cxnLst/>
              <a:rect l="l" t="t" r="r" b="b"/>
              <a:pathLst>
                <a:path w="999" h="905" extrusionOk="0">
                  <a:moveTo>
                    <a:pt x="113" y="0"/>
                  </a:moveTo>
                  <a:cubicBezTo>
                    <a:pt x="86" y="0"/>
                    <a:pt x="58" y="13"/>
                    <a:pt x="33" y="37"/>
                  </a:cubicBezTo>
                  <a:cubicBezTo>
                    <a:pt x="0" y="70"/>
                    <a:pt x="0" y="135"/>
                    <a:pt x="33" y="185"/>
                  </a:cubicBezTo>
                  <a:cubicBezTo>
                    <a:pt x="295" y="414"/>
                    <a:pt x="557" y="659"/>
                    <a:pt x="819" y="888"/>
                  </a:cubicBezTo>
                  <a:cubicBezTo>
                    <a:pt x="835" y="905"/>
                    <a:pt x="868" y="905"/>
                    <a:pt x="884" y="905"/>
                  </a:cubicBezTo>
                  <a:cubicBezTo>
                    <a:pt x="917" y="905"/>
                    <a:pt x="950" y="905"/>
                    <a:pt x="966" y="872"/>
                  </a:cubicBezTo>
                  <a:cubicBezTo>
                    <a:pt x="999" y="839"/>
                    <a:pt x="999" y="757"/>
                    <a:pt x="950" y="725"/>
                  </a:cubicBezTo>
                  <a:cubicBezTo>
                    <a:pt x="704" y="496"/>
                    <a:pt x="442" y="266"/>
                    <a:pt x="181" y="37"/>
                  </a:cubicBezTo>
                  <a:cubicBezTo>
                    <a:pt x="164" y="13"/>
                    <a:pt x="140" y="0"/>
                    <a:pt x="1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35"/>
            <p:cNvSpPr/>
            <p:nvPr/>
          </p:nvSpPr>
          <p:spPr>
            <a:xfrm rot="10800000" flipH="1">
              <a:off x="5448950" y="5134500"/>
              <a:ext cx="31125" cy="5775"/>
            </a:xfrm>
            <a:custGeom>
              <a:avLst/>
              <a:gdLst/>
              <a:ahLst/>
              <a:cxnLst/>
              <a:rect l="l" t="t" r="r" b="b"/>
              <a:pathLst>
                <a:path w="1245" h="231" extrusionOk="0">
                  <a:moveTo>
                    <a:pt x="99" y="1"/>
                  </a:moveTo>
                  <a:cubicBezTo>
                    <a:pt x="50" y="1"/>
                    <a:pt x="1" y="50"/>
                    <a:pt x="1" y="99"/>
                  </a:cubicBezTo>
                  <a:cubicBezTo>
                    <a:pt x="1" y="165"/>
                    <a:pt x="50" y="214"/>
                    <a:pt x="99" y="214"/>
                  </a:cubicBezTo>
                  <a:lnTo>
                    <a:pt x="197" y="214"/>
                  </a:lnTo>
                  <a:cubicBezTo>
                    <a:pt x="525" y="214"/>
                    <a:pt x="836" y="214"/>
                    <a:pt x="1147" y="230"/>
                  </a:cubicBezTo>
                  <a:cubicBezTo>
                    <a:pt x="1196" y="230"/>
                    <a:pt x="1245" y="181"/>
                    <a:pt x="1245" y="116"/>
                  </a:cubicBezTo>
                  <a:cubicBezTo>
                    <a:pt x="1245" y="66"/>
                    <a:pt x="1212" y="17"/>
                    <a:pt x="1147" y="17"/>
                  </a:cubicBezTo>
                  <a:cubicBezTo>
                    <a:pt x="836" y="1"/>
                    <a:pt x="525" y="1"/>
                    <a:pt x="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35"/>
            <p:cNvSpPr/>
            <p:nvPr/>
          </p:nvSpPr>
          <p:spPr>
            <a:xfrm rot="10800000" flipH="1">
              <a:off x="5396575" y="5133275"/>
              <a:ext cx="31550" cy="6575"/>
            </a:xfrm>
            <a:custGeom>
              <a:avLst/>
              <a:gdLst/>
              <a:ahLst/>
              <a:cxnLst/>
              <a:rect l="l" t="t" r="r" b="b"/>
              <a:pathLst>
                <a:path w="1262" h="263" extrusionOk="0">
                  <a:moveTo>
                    <a:pt x="1146" y="0"/>
                  </a:moveTo>
                  <a:cubicBezTo>
                    <a:pt x="803" y="17"/>
                    <a:pt x="443" y="33"/>
                    <a:pt x="99" y="49"/>
                  </a:cubicBezTo>
                  <a:cubicBezTo>
                    <a:pt x="50" y="66"/>
                    <a:pt x="1" y="115"/>
                    <a:pt x="1" y="164"/>
                  </a:cubicBezTo>
                  <a:cubicBezTo>
                    <a:pt x="1" y="229"/>
                    <a:pt x="50" y="262"/>
                    <a:pt x="115" y="262"/>
                  </a:cubicBezTo>
                  <a:cubicBezTo>
                    <a:pt x="459" y="246"/>
                    <a:pt x="819" y="229"/>
                    <a:pt x="1146" y="213"/>
                  </a:cubicBezTo>
                  <a:cubicBezTo>
                    <a:pt x="1212" y="213"/>
                    <a:pt x="1261" y="164"/>
                    <a:pt x="1261" y="99"/>
                  </a:cubicBezTo>
                  <a:cubicBezTo>
                    <a:pt x="1245" y="49"/>
                    <a:pt x="1196" y="0"/>
                    <a:pt x="1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35"/>
            <p:cNvSpPr/>
            <p:nvPr/>
          </p:nvSpPr>
          <p:spPr>
            <a:xfrm rot="10800000" flipH="1">
              <a:off x="5500925" y="5130825"/>
              <a:ext cx="31525" cy="7800"/>
            </a:xfrm>
            <a:custGeom>
              <a:avLst/>
              <a:gdLst/>
              <a:ahLst/>
              <a:cxnLst/>
              <a:rect l="l" t="t" r="r" b="b"/>
              <a:pathLst>
                <a:path w="1261" h="312" extrusionOk="0">
                  <a:moveTo>
                    <a:pt x="115" y="0"/>
                  </a:moveTo>
                  <a:cubicBezTo>
                    <a:pt x="66" y="0"/>
                    <a:pt x="17" y="33"/>
                    <a:pt x="1" y="99"/>
                  </a:cubicBezTo>
                  <a:cubicBezTo>
                    <a:pt x="1" y="148"/>
                    <a:pt x="50" y="213"/>
                    <a:pt x="99" y="213"/>
                  </a:cubicBezTo>
                  <a:cubicBezTo>
                    <a:pt x="443" y="230"/>
                    <a:pt x="803" y="262"/>
                    <a:pt x="1146" y="295"/>
                  </a:cubicBezTo>
                  <a:cubicBezTo>
                    <a:pt x="1146" y="311"/>
                    <a:pt x="1146" y="311"/>
                    <a:pt x="1146" y="311"/>
                  </a:cubicBezTo>
                  <a:cubicBezTo>
                    <a:pt x="1212" y="311"/>
                    <a:pt x="1245" y="262"/>
                    <a:pt x="1261" y="213"/>
                  </a:cubicBezTo>
                  <a:cubicBezTo>
                    <a:pt x="1261" y="148"/>
                    <a:pt x="1228" y="99"/>
                    <a:pt x="1163" y="99"/>
                  </a:cubicBezTo>
                  <a:cubicBezTo>
                    <a:pt x="819" y="50"/>
                    <a:pt x="475" y="33"/>
                    <a:pt x="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35"/>
            <p:cNvSpPr/>
            <p:nvPr/>
          </p:nvSpPr>
          <p:spPr>
            <a:xfrm rot="10800000" flipH="1">
              <a:off x="5344600" y="5128375"/>
              <a:ext cx="31550" cy="7875"/>
            </a:xfrm>
            <a:custGeom>
              <a:avLst/>
              <a:gdLst/>
              <a:ahLst/>
              <a:cxnLst/>
              <a:rect l="l" t="t" r="r" b="b"/>
              <a:pathLst>
                <a:path w="1262" h="315" extrusionOk="0">
                  <a:moveTo>
                    <a:pt x="1156" y="0"/>
                  </a:moveTo>
                  <a:cubicBezTo>
                    <a:pt x="1148" y="0"/>
                    <a:pt x="1139" y="1"/>
                    <a:pt x="1130" y="4"/>
                  </a:cubicBezTo>
                  <a:cubicBezTo>
                    <a:pt x="918" y="20"/>
                    <a:pt x="688" y="36"/>
                    <a:pt x="476" y="69"/>
                  </a:cubicBezTo>
                  <a:cubicBezTo>
                    <a:pt x="345" y="85"/>
                    <a:pt x="214" y="85"/>
                    <a:pt x="99" y="102"/>
                  </a:cubicBezTo>
                  <a:cubicBezTo>
                    <a:pt x="34" y="118"/>
                    <a:pt x="1" y="167"/>
                    <a:pt x="1" y="216"/>
                  </a:cubicBezTo>
                  <a:cubicBezTo>
                    <a:pt x="1" y="282"/>
                    <a:pt x="50" y="315"/>
                    <a:pt x="99" y="315"/>
                  </a:cubicBezTo>
                  <a:lnTo>
                    <a:pt x="115" y="315"/>
                  </a:lnTo>
                  <a:cubicBezTo>
                    <a:pt x="246" y="298"/>
                    <a:pt x="361" y="282"/>
                    <a:pt x="492" y="266"/>
                  </a:cubicBezTo>
                  <a:cubicBezTo>
                    <a:pt x="721" y="249"/>
                    <a:pt x="934" y="233"/>
                    <a:pt x="1163" y="200"/>
                  </a:cubicBezTo>
                  <a:cubicBezTo>
                    <a:pt x="1212" y="200"/>
                    <a:pt x="1261" y="151"/>
                    <a:pt x="1245" y="85"/>
                  </a:cubicBezTo>
                  <a:cubicBezTo>
                    <a:pt x="1245" y="43"/>
                    <a:pt x="1208" y="0"/>
                    <a:pt x="11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35"/>
            <p:cNvSpPr/>
            <p:nvPr/>
          </p:nvSpPr>
          <p:spPr>
            <a:xfrm rot="10800000" flipH="1">
              <a:off x="5552900" y="5123050"/>
              <a:ext cx="31125" cy="9850"/>
            </a:xfrm>
            <a:custGeom>
              <a:avLst/>
              <a:gdLst/>
              <a:ahLst/>
              <a:cxnLst/>
              <a:rect l="l" t="t" r="r" b="b"/>
              <a:pathLst>
                <a:path w="1245" h="394" extrusionOk="0">
                  <a:moveTo>
                    <a:pt x="131" y="1"/>
                  </a:moveTo>
                  <a:cubicBezTo>
                    <a:pt x="66" y="1"/>
                    <a:pt x="17" y="33"/>
                    <a:pt x="0" y="99"/>
                  </a:cubicBezTo>
                  <a:cubicBezTo>
                    <a:pt x="0" y="148"/>
                    <a:pt x="33" y="197"/>
                    <a:pt x="99" y="213"/>
                  </a:cubicBezTo>
                  <a:cubicBezTo>
                    <a:pt x="442" y="262"/>
                    <a:pt x="786" y="328"/>
                    <a:pt x="1113" y="393"/>
                  </a:cubicBezTo>
                  <a:lnTo>
                    <a:pt x="1146" y="393"/>
                  </a:lnTo>
                  <a:cubicBezTo>
                    <a:pt x="1195" y="393"/>
                    <a:pt x="1228" y="361"/>
                    <a:pt x="1244" y="312"/>
                  </a:cubicBezTo>
                  <a:cubicBezTo>
                    <a:pt x="1244" y="262"/>
                    <a:pt x="1212" y="197"/>
                    <a:pt x="1163" y="181"/>
                  </a:cubicBezTo>
                  <a:cubicBezTo>
                    <a:pt x="819" y="115"/>
                    <a:pt x="475" y="66"/>
                    <a:pt x="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35"/>
            <p:cNvSpPr/>
            <p:nvPr/>
          </p:nvSpPr>
          <p:spPr>
            <a:xfrm rot="10800000" flipH="1">
              <a:off x="5292650" y="5121000"/>
              <a:ext cx="31525" cy="9125"/>
            </a:xfrm>
            <a:custGeom>
              <a:avLst/>
              <a:gdLst/>
              <a:ahLst/>
              <a:cxnLst/>
              <a:rect l="l" t="t" r="r" b="b"/>
              <a:pathLst>
                <a:path w="1261" h="365" extrusionOk="0">
                  <a:moveTo>
                    <a:pt x="1155" y="1"/>
                  </a:moveTo>
                  <a:cubicBezTo>
                    <a:pt x="1147" y="1"/>
                    <a:pt x="1138" y="2"/>
                    <a:pt x="1130" y="4"/>
                  </a:cubicBezTo>
                  <a:cubicBezTo>
                    <a:pt x="786" y="53"/>
                    <a:pt x="442" y="102"/>
                    <a:pt x="98" y="151"/>
                  </a:cubicBezTo>
                  <a:cubicBezTo>
                    <a:pt x="33" y="168"/>
                    <a:pt x="0" y="217"/>
                    <a:pt x="16" y="282"/>
                  </a:cubicBezTo>
                  <a:cubicBezTo>
                    <a:pt x="16" y="332"/>
                    <a:pt x="66" y="364"/>
                    <a:pt x="115" y="364"/>
                  </a:cubicBezTo>
                  <a:lnTo>
                    <a:pt x="131" y="364"/>
                  </a:lnTo>
                  <a:cubicBezTo>
                    <a:pt x="475" y="315"/>
                    <a:pt x="819" y="250"/>
                    <a:pt x="1162" y="201"/>
                  </a:cubicBezTo>
                  <a:cubicBezTo>
                    <a:pt x="1211" y="201"/>
                    <a:pt x="1260" y="151"/>
                    <a:pt x="1244" y="86"/>
                  </a:cubicBezTo>
                  <a:cubicBezTo>
                    <a:pt x="1244" y="43"/>
                    <a:pt x="1207" y="1"/>
                    <a:pt x="11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35"/>
            <p:cNvSpPr/>
            <p:nvPr/>
          </p:nvSpPr>
          <p:spPr>
            <a:xfrm rot="10800000" flipH="1">
              <a:off x="2511225" y="5112825"/>
              <a:ext cx="26225" cy="21350"/>
            </a:xfrm>
            <a:custGeom>
              <a:avLst/>
              <a:gdLst/>
              <a:ahLst/>
              <a:cxnLst/>
              <a:rect l="l" t="t" r="r" b="b"/>
              <a:pathLst>
                <a:path w="1049" h="854" extrusionOk="0">
                  <a:moveTo>
                    <a:pt x="120" y="1"/>
                  </a:moveTo>
                  <a:cubicBezTo>
                    <a:pt x="87" y="1"/>
                    <a:pt x="54" y="15"/>
                    <a:pt x="34" y="35"/>
                  </a:cubicBezTo>
                  <a:cubicBezTo>
                    <a:pt x="1" y="84"/>
                    <a:pt x="1" y="150"/>
                    <a:pt x="50" y="183"/>
                  </a:cubicBezTo>
                  <a:cubicBezTo>
                    <a:pt x="312" y="412"/>
                    <a:pt x="590" y="624"/>
                    <a:pt x="868" y="837"/>
                  </a:cubicBezTo>
                  <a:cubicBezTo>
                    <a:pt x="885" y="854"/>
                    <a:pt x="901" y="854"/>
                    <a:pt x="934" y="854"/>
                  </a:cubicBezTo>
                  <a:cubicBezTo>
                    <a:pt x="967" y="854"/>
                    <a:pt x="999" y="854"/>
                    <a:pt x="1016" y="821"/>
                  </a:cubicBezTo>
                  <a:cubicBezTo>
                    <a:pt x="1048" y="772"/>
                    <a:pt x="1032" y="706"/>
                    <a:pt x="999" y="674"/>
                  </a:cubicBezTo>
                  <a:cubicBezTo>
                    <a:pt x="721" y="461"/>
                    <a:pt x="443" y="248"/>
                    <a:pt x="181" y="19"/>
                  </a:cubicBezTo>
                  <a:cubicBezTo>
                    <a:pt x="162" y="6"/>
                    <a:pt x="141" y="1"/>
                    <a:pt x="1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35"/>
            <p:cNvSpPr/>
            <p:nvPr/>
          </p:nvSpPr>
          <p:spPr>
            <a:xfrm rot="10800000" flipH="1">
              <a:off x="5241500" y="5111175"/>
              <a:ext cx="31125" cy="10375"/>
            </a:xfrm>
            <a:custGeom>
              <a:avLst/>
              <a:gdLst/>
              <a:ahLst/>
              <a:cxnLst/>
              <a:rect l="l" t="t" r="r" b="b"/>
              <a:pathLst>
                <a:path w="1245" h="415" extrusionOk="0">
                  <a:moveTo>
                    <a:pt x="1139" y="1"/>
                  </a:moveTo>
                  <a:cubicBezTo>
                    <a:pt x="1130" y="1"/>
                    <a:pt x="1122" y="2"/>
                    <a:pt x="1113" y="5"/>
                  </a:cubicBezTo>
                  <a:cubicBezTo>
                    <a:pt x="769" y="70"/>
                    <a:pt x="426" y="136"/>
                    <a:pt x="82" y="218"/>
                  </a:cubicBezTo>
                  <a:cubicBezTo>
                    <a:pt x="33" y="218"/>
                    <a:pt x="0" y="283"/>
                    <a:pt x="0" y="332"/>
                  </a:cubicBezTo>
                  <a:cubicBezTo>
                    <a:pt x="16" y="381"/>
                    <a:pt x="66" y="414"/>
                    <a:pt x="115" y="414"/>
                  </a:cubicBezTo>
                  <a:lnTo>
                    <a:pt x="131" y="414"/>
                  </a:lnTo>
                  <a:cubicBezTo>
                    <a:pt x="475" y="349"/>
                    <a:pt x="802" y="267"/>
                    <a:pt x="1146" y="201"/>
                  </a:cubicBezTo>
                  <a:cubicBezTo>
                    <a:pt x="1211" y="201"/>
                    <a:pt x="1244" y="136"/>
                    <a:pt x="1228" y="87"/>
                  </a:cubicBezTo>
                  <a:cubicBezTo>
                    <a:pt x="1228" y="32"/>
                    <a:pt x="1183" y="1"/>
                    <a:pt x="11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35"/>
            <p:cNvSpPr/>
            <p:nvPr/>
          </p:nvSpPr>
          <p:spPr>
            <a:xfrm rot="10800000" flipH="1">
              <a:off x="5604050" y="5109950"/>
              <a:ext cx="30725" cy="12425"/>
            </a:xfrm>
            <a:custGeom>
              <a:avLst/>
              <a:gdLst/>
              <a:ahLst/>
              <a:cxnLst/>
              <a:rect l="l" t="t" r="r" b="b"/>
              <a:pathLst>
                <a:path w="1229" h="497" extrusionOk="0">
                  <a:moveTo>
                    <a:pt x="104" y="1"/>
                  </a:moveTo>
                  <a:cubicBezTo>
                    <a:pt x="61" y="1"/>
                    <a:pt x="17" y="30"/>
                    <a:pt x="17" y="71"/>
                  </a:cubicBezTo>
                  <a:cubicBezTo>
                    <a:pt x="0" y="136"/>
                    <a:pt x="33" y="185"/>
                    <a:pt x="82" y="202"/>
                  </a:cubicBezTo>
                  <a:cubicBezTo>
                    <a:pt x="426" y="300"/>
                    <a:pt x="753" y="382"/>
                    <a:pt x="1081" y="496"/>
                  </a:cubicBezTo>
                  <a:lnTo>
                    <a:pt x="1114" y="496"/>
                  </a:lnTo>
                  <a:cubicBezTo>
                    <a:pt x="1163" y="496"/>
                    <a:pt x="1195" y="463"/>
                    <a:pt x="1212" y="414"/>
                  </a:cubicBezTo>
                  <a:cubicBezTo>
                    <a:pt x="1228" y="365"/>
                    <a:pt x="1195" y="316"/>
                    <a:pt x="1146" y="283"/>
                  </a:cubicBezTo>
                  <a:cubicBezTo>
                    <a:pt x="819" y="185"/>
                    <a:pt x="475" y="87"/>
                    <a:pt x="131" y="5"/>
                  </a:cubicBezTo>
                  <a:cubicBezTo>
                    <a:pt x="123" y="2"/>
                    <a:pt x="114" y="1"/>
                    <a:pt x="1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35"/>
            <p:cNvSpPr/>
            <p:nvPr/>
          </p:nvSpPr>
          <p:spPr>
            <a:xfrm rot="10800000" flipH="1">
              <a:off x="5190325" y="5098900"/>
              <a:ext cx="31125" cy="11600"/>
            </a:xfrm>
            <a:custGeom>
              <a:avLst/>
              <a:gdLst/>
              <a:ahLst/>
              <a:cxnLst/>
              <a:rect l="l" t="t" r="r" b="b"/>
              <a:pathLst>
                <a:path w="1245" h="464" extrusionOk="0">
                  <a:moveTo>
                    <a:pt x="1140" y="1"/>
                  </a:moveTo>
                  <a:cubicBezTo>
                    <a:pt x="1131" y="1"/>
                    <a:pt x="1122" y="2"/>
                    <a:pt x="1114" y="5"/>
                  </a:cubicBezTo>
                  <a:cubicBezTo>
                    <a:pt x="770" y="87"/>
                    <a:pt x="427" y="169"/>
                    <a:pt x="99" y="267"/>
                  </a:cubicBezTo>
                  <a:cubicBezTo>
                    <a:pt x="34" y="283"/>
                    <a:pt x="1" y="332"/>
                    <a:pt x="17" y="398"/>
                  </a:cubicBezTo>
                  <a:cubicBezTo>
                    <a:pt x="34" y="430"/>
                    <a:pt x="83" y="463"/>
                    <a:pt x="116" y="463"/>
                  </a:cubicBezTo>
                  <a:lnTo>
                    <a:pt x="148" y="463"/>
                  </a:lnTo>
                  <a:cubicBezTo>
                    <a:pt x="492" y="381"/>
                    <a:pt x="819" y="283"/>
                    <a:pt x="1163" y="201"/>
                  </a:cubicBezTo>
                  <a:cubicBezTo>
                    <a:pt x="1212" y="201"/>
                    <a:pt x="1245" y="136"/>
                    <a:pt x="1245" y="87"/>
                  </a:cubicBezTo>
                  <a:cubicBezTo>
                    <a:pt x="1231" y="32"/>
                    <a:pt x="1184"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35"/>
            <p:cNvSpPr/>
            <p:nvPr/>
          </p:nvSpPr>
          <p:spPr>
            <a:xfrm rot="10800000" flipH="1">
              <a:off x="5140425" y="5084175"/>
              <a:ext cx="30700" cy="12825"/>
            </a:xfrm>
            <a:custGeom>
              <a:avLst/>
              <a:gdLst/>
              <a:ahLst/>
              <a:cxnLst/>
              <a:rect l="l" t="t" r="r" b="b"/>
              <a:pathLst>
                <a:path w="1228" h="513" extrusionOk="0">
                  <a:moveTo>
                    <a:pt x="1114" y="1"/>
                  </a:moveTo>
                  <a:cubicBezTo>
                    <a:pt x="1103" y="1"/>
                    <a:pt x="1092" y="2"/>
                    <a:pt x="1080" y="5"/>
                  </a:cubicBezTo>
                  <a:cubicBezTo>
                    <a:pt x="753" y="103"/>
                    <a:pt x="409" y="201"/>
                    <a:pt x="82" y="316"/>
                  </a:cubicBezTo>
                  <a:cubicBezTo>
                    <a:pt x="33" y="332"/>
                    <a:pt x="0" y="381"/>
                    <a:pt x="16" y="447"/>
                  </a:cubicBezTo>
                  <a:cubicBezTo>
                    <a:pt x="33" y="496"/>
                    <a:pt x="66" y="512"/>
                    <a:pt x="115" y="512"/>
                  </a:cubicBezTo>
                  <a:lnTo>
                    <a:pt x="147" y="512"/>
                  </a:lnTo>
                  <a:cubicBezTo>
                    <a:pt x="475" y="398"/>
                    <a:pt x="802" y="300"/>
                    <a:pt x="1146" y="201"/>
                  </a:cubicBezTo>
                  <a:cubicBezTo>
                    <a:pt x="1195" y="185"/>
                    <a:pt x="1228" y="136"/>
                    <a:pt x="1211" y="70"/>
                  </a:cubicBezTo>
                  <a:cubicBezTo>
                    <a:pt x="1198" y="30"/>
                    <a:pt x="1162" y="1"/>
                    <a:pt x="11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35"/>
            <p:cNvSpPr/>
            <p:nvPr/>
          </p:nvSpPr>
          <p:spPr>
            <a:xfrm rot="10800000" flipH="1">
              <a:off x="2552575" y="5082125"/>
              <a:ext cx="27025" cy="20100"/>
            </a:xfrm>
            <a:custGeom>
              <a:avLst/>
              <a:gdLst/>
              <a:ahLst/>
              <a:cxnLst/>
              <a:rect l="l" t="t" r="r" b="b"/>
              <a:pathLst>
                <a:path w="1081" h="804" extrusionOk="0">
                  <a:moveTo>
                    <a:pt x="124" y="1"/>
                  </a:moveTo>
                  <a:cubicBezTo>
                    <a:pt x="89" y="1"/>
                    <a:pt x="54" y="19"/>
                    <a:pt x="33" y="50"/>
                  </a:cubicBezTo>
                  <a:cubicBezTo>
                    <a:pt x="0" y="83"/>
                    <a:pt x="0" y="149"/>
                    <a:pt x="49" y="198"/>
                  </a:cubicBezTo>
                  <a:cubicBezTo>
                    <a:pt x="327" y="394"/>
                    <a:pt x="622" y="590"/>
                    <a:pt x="900" y="787"/>
                  </a:cubicBezTo>
                  <a:cubicBezTo>
                    <a:pt x="933" y="803"/>
                    <a:pt x="949" y="803"/>
                    <a:pt x="966" y="803"/>
                  </a:cubicBezTo>
                  <a:cubicBezTo>
                    <a:pt x="999" y="803"/>
                    <a:pt x="1031" y="787"/>
                    <a:pt x="1048" y="771"/>
                  </a:cubicBezTo>
                  <a:cubicBezTo>
                    <a:pt x="1080" y="721"/>
                    <a:pt x="1080" y="656"/>
                    <a:pt x="1031" y="623"/>
                  </a:cubicBezTo>
                  <a:cubicBezTo>
                    <a:pt x="737" y="427"/>
                    <a:pt x="458" y="214"/>
                    <a:pt x="180" y="18"/>
                  </a:cubicBezTo>
                  <a:cubicBezTo>
                    <a:pt x="163" y="6"/>
                    <a:pt x="143" y="1"/>
                    <a:pt x="1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35"/>
            <p:cNvSpPr/>
            <p:nvPr/>
          </p:nvSpPr>
          <p:spPr>
            <a:xfrm rot="10800000" flipH="1">
              <a:off x="5090900" y="5067000"/>
              <a:ext cx="30300" cy="14025"/>
            </a:xfrm>
            <a:custGeom>
              <a:avLst/>
              <a:gdLst/>
              <a:ahLst/>
              <a:cxnLst/>
              <a:rect l="l" t="t" r="r" b="b"/>
              <a:pathLst>
                <a:path w="1212" h="561" extrusionOk="0">
                  <a:moveTo>
                    <a:pt x="1098" y="0"/>
                  </a:moveTo>
                  <a:cubicBezTo>
                    <a:pt x="1087" y="0"/>
                    <a:pt x="1076" y="1"/>
                    <a:pt x="1064" y="4"/>
                  </a:cubicBezTo>
                  <a:cubicBezTo>
                    <a:pt x="737" y="119"/>
                    <a:pt x="410" y="234"/>
                    <a:pt x="82" y="364"/>
                  </a:cubicBezTo>
                  <a:cubicBezTo>
                    <a:pt x="33" y="381"/>
                    <a:pt x="0" y="430"/>
                    <a:pt x="17" y="495"/>
                  </a:cubicBezTo>
                  <a:cubicBezTo>
                    <a:pt x="33" y="528"/>
                    <a:pt x="82" y="561"/>
                    <a:pt x="115" y="561"/>
                  </a:cubicBezTo>
                  <a:cubicBezTo>
                    <a:pt x="131" y="561"/>
                    <a:pt x="148" y="561"/>
                    <a:pt x="148" y="545"/>
                  </a:cubicBezTo>
                  <a:cubicBezTo>
                    <a:pt x="475" y="430"/>
                    <a:pt x="803" y="315"/>
                    <a:pt x="1130" y="201"/>
                  </a:cubicBezTo>
                  <a:cubicBezTo>
                    <a:pt x="1195" y="184"/>
                    <a:pt x="1212" y="119"/>
                    <a:pt x="1195" y="70"/>
                  </a:cubicBezTo>
                  <a:cubicBezTo>
                    <a:pt x="1182" y="29"/>
                    <a:pt x="1146" y="0"/>
                    <a:pt x="10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35"/>
            <p:cNvSpPr/>
            <p:nvPr/>
          </p:nvSpPr>
          <p:spPr>
            <a:xfrm rot="10800000" flipH="1">
              <a:off x="2595525" y="5053900"/>
              <a:ext cx="28275" cy="18850"/>
            </a:xfrm>
            <a:custGeom>
              <a:avLst/>
              <a:gdLst/>
              <a:ahLst/>
              <a:cxnLst/>
              <a:rect l="l" t="t" r="r" b="b"/>
              <a:pathLst>
                <a:path w="1131" h="754" extrusionOk="0">
                  <a:moveTo>
                    <a:pt x="125" y="0"/>
                  </a:moveTo>
                  <a:cubicBezTo>
                    <a:pt x="89" y="0"/>
                    <a:pt x="55" y="18"/>
                    <a:pt x="33" y="50"/>
                  </a:cubicBezTo>
                  <a:cubicBezTo>
                    <a:pt x="1" y="99"/>
                    <a:pt x="17" y="164"/>
                    <a:pt x="66" y="197"/>
                  </a:cubicBezTo>
                  <a:cubicBezTo>
                    <a:pt x="361" y="377"/>
                    <a:pt x="655" y="557"/>
                    <a:pt x="966" y="737"/>
                  </a:cubicBezTo>
                  <a:cubicBezTo>
                    <a:pt x="983" y="754"/>
                    <a:pt x="999" y="754"/>
                    <a:pt x="1016" y="754"/>
                  </a:cubicBezTo>
                  <a:cubicBezTo>
                    <a:pt x="1048" y="754"/>
                    <a:pt x="1081" y="737"/>
                    <a:pt x="1097" y="705"/>
                  </a:cubicBezTo>
                  <a:cubicBezTo>
                    <a:pt x="1130" y="655"/>
                    <a:pt x="1114" y="590"/>
                    <a:pt x="1065" y="557"/>
                  </a:cubicBezTo>
                  <a:cubicBezTo>
                    <a:pt x="770" y="377"/>
                    <a:pt x="459" y="197"/>
                    <a:pt x="181" y="17"/>
                  </a:cubicBezTo>
                  <a:cubicBezTo>
                    <a:pt x="163" y="6"/>
                    <a:pt x="144" y="0"/>
                    <a:pt x="1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35"/>
            <p:cNvSpPr/>
            <p:nvPr/>
          </p:nvSpPr>
          <p:spPr>
            <a:xfrm rot="10800000" flipH="1">
              <a:off x="5042200" y="5047750"/>
              <a:ext cx="30300" cy="15275"/>
            </a:xfrm>
            <a:custGeom>
              <a:avLst/>
              <a:gdLst/>
              <a:ahLst/>
              <a:cxnLst/>
              <a:rect l="l" t="t" r="r" b="b"/>
              <a:pathLst>
                <a:path w="1212" h="611" extrusionOk="0">
                  <a:moveTo>
                    <a:pt x="1081" y="0"/>
                  </a:moveTo>
                  <a:cubicBezTo>
                    <a:pt x="1071" y="0"/>
                    <a:pt x="1060" y="2"/>
                    <a:pt x="1048" y="5"/>
                  </a:cubicBezTo>
                  <a:cubicBezTo>
                    <a:pt x="721" y="136"/>
                    <a:pt x="410" y="283"/>
                    <a:pt x="82" y="414"/>
                  </a:cubicBezTo>
                  <a:cubicBezTo>
                    <a:pt x="33" y="430"/>
                    <a:pt x="1" y="496"/>
                    <a:pt x="33" y="545"/>
                  </a:cubicBezTo>
                  <a:cubicBezTo>
                    <a:pt x="50" y="594"/>
                    <a:pt x="82" y="610"/>
                    <a:pt x="115" y="610"/>
                  </a:cubicBezTo>
                  <a:lnTo>
                    <a:pt x="164" y="610"/>
                  </a:lnTo>
                  <a:cubicBezTo>
                    <a:pt x="492" y="463"/>
                    <a:pt x="803" y="332"/>
                    <a:pt x="1130" y="201"/>
                  </a:cubicBezTo>
                  <a:cubicBezTo>
                    <a:pt x="1179" y="185"/>
                    <a:pt x="1212" y="119"/>
                    <a:pt x="1179" y="70"/>
                  </a:cubicBezTo>
                  <a:cubicBezTo>
                    <a:pt x="1166" y="30"/>
                    <a:pt x="1130" y="0"/>
                    <a:pt x="10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35"/>
            <p:cNvSpPr/>
            <p:nvPr/>
          </p:nvSpPr>
          <p:spPr>
            <a:xfrm rot="10800000" flipH="1">
              <a:off x="2640550" y="5028525"/>
              <a:ext cx="29075" cy="17625"/>
            </a:xfrm>
            <a:custGeom>
              <a:avLst/>
              <a:gdLst/>
              <a:ahLst/>
              <a:cxnLst/>
              <a:rect l="l" t="t" r="r" b="b"/>
              <a:pathLst>
                <a:path w="1163" h="705" extrusionOk="0">
                  <a:moveTo>
                    <a:pt x="112" y="1"/>
                  </a:moveTo>
                  <a:cubicBezTo>
                    <a:pt x="77" y="1"/>
                    <a:pt x="44" y="23"/>
                    <a:pt x="33" y="66"/>
                  </a:cubicBezTo>
                  <a:cubicBezTo>
                    <a:pt x="0" y="115"/>
                    <a:pt x="17" y="164"/>
                    <a:pt x="66" y="197"/>
                  </a:cubicBezTo>
                  <a:cubicBezTo>
                    <a:pt x="377" y="377"/>
                    <a:pt x="688" y="541"/>
                    <a:pt x="982" y="705"/>
                  </a:cubicBezTo>
                  <a:lnTo>
                    <a:pt x="1031" y="705"/>
                  </a:lnTo>
                  <a:cubicBezTo>
                    <a:pt x="1081" y="705"/>
                    <a:pt x="1113" y="688"/>
                    <a:pt x="1130" y="655"/>
                  </a:cubicBezTo>
                  <a:cubicBezTo>
                    <a:pt x="1162" y="606"/>
                    <a:pt x="1130" y="541"/>
                    <a:pt x="1081" y="508"/>
                  </a:cubicBezTo>
                  <a:cubicBezTo>
                    <a:pt x="786" y="361"/>
                    <a:pt x="475" y="181"/>
                    <a:pt x="164" y="17"/>
                  </a:cubicBezTo>
                  <a:cubicBezTo>
                    <a:pt x="148" y="6"/>
                    <a:pt x="129"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35"/>
            <p:cNvSpPr/>
            <p:nvPr/>
          </p:nvSpPr>
          <p:spPr>
            <a:xfrm rot="10800000" flipH="1">
              <a:off x="4994725" y="5026075"/>
              <a:ext cx="29500" cy="16300"/>
            </a:xfrm>
            <a:custGeom>
              <a:avLst/>
              <a:gdLst/>
              <a:ahLst/>
              <a:cxnLst/>
              <a:rect l="l" t="t" r="r" b="b"/>
              <a:pathLst>
                <a:path w="1180" h="652" extrusionOk="0">
                  <a:moveTo>
                    <a:pt x="1067" y="0"/>
                  </a:moveTo>
                  <a:cubicBezTo>
                    <a:pt x="1051" y="0"/>
                    <a:pt x="1034" y="4"/>
                    <a:pt x="1016" y="13"/>
                  </a:cubicBezTo>
                  <a:cubicBezTo>
                    <a:pt x="705" y="144"/>
                    <a:pt x="394" y="308"/>
                    <a:pt x="66" y="455"/>
                  </a:cubicBezTo>
                  <a:cubicBezTo>
                    <a:pt x="17" y="472"/>
                    <a:pt x="1" y="537"/>
                    <a:pt x="34" y="586"/>
                  </a:cubicBezTo>
                  <a:cubicBezTo>
                    <a:pt x="50" y="635"/>
                    <a:pt x="83" y="652"/>
                    <a:pt x="115" y="652"/>
                  </a:cubicBezTo>
                  <a:cubicBezTo>
                    <a:pt x="132" y="652"/>
                    <a:pt x="148" y="652"/>
                    <a:pt x="165" y="635"/>
                  </a:cubicBezTo>
                  <a:cubicBezTo>
                    <a:pt x="476" y="488"/>
                    <a:pt x="787" y="341"/>
                    <a:pt x="1114" y="193"/>
                  </a:cubicBezTo>
                  <a:cubicBezTo>
                    <a:pt x="1163" y="177"/>
                    <a:pt x="1179" y="112"/>
                    <a:pt x="1163" y="62"/>
                  </a:cubicBezTo>
                  <a:cubicBezTo>
                    <a:pt x="1139" y="27"/>
                    <a:pt x="1107" y="0"/>
                    <a:pt x="1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35"/>
            <p:cNvSpPr/>
            <p:nvPr/>
          </p:nvSpPr>
          <p:spPr>
            <a:xfrm rot="10800000" flipH="1">
              <a:off x="2686775" y="5005600"/>
              <a:ext cx="29900" cy="16400"/>
            </a:xfrm>
            <a:custGeom>
              <a:avLst/>
              <a:gdLst/>
              <a:ahLst/>
              <a:cxnLst/>
              <a:rect l="l" t="t" r="r" b="b"/>
              <a:pathLst>
                <a:path w="1196" h="656" extrusionOk="0">
                  <a:moveTo>
                    <a:pt x="112" y="0"/>
                  </a:moveTo>
                  <a:cubicBezTo>
                    <a:pt x="77" y="0"/>
                    <a:pt x="45" y="22"/>
                    <a:pt x="34" y="66"/>
                  </a:cubicBezTo>
                  <a:cubicBezTo>
                    <a:pt x="1" y="115"/>
                    <a:pt x="17" y="180"/>
                    <a:pt x="83" y="197"/>
                  </a:cubicBezTo>
                  <a:cubicBezTo>
                    <a:pt x="394" y="344"/>
                    <a:pt x="705" y="491"/>
                    <a:pt x="1032" y="639"/>
                  </a:cubicBezTo>
                  <a:cubicBezTo>
                    <a:pt x="1048" y="655"/>
                    <a:pt x="1065" y="655"/>
                    <a:pt x="1065" y="655"/>
                  </a:cubicBezTo>
                  <a:cubicBezTo>
                    <a:pt x="1114" y="655"/>
                    <a:pt x="1147" y="622"/>
                    <a:pt x="1163" y="590"/>
                  </a:cubicBezTo>
                  <a:cubicBezTo>
                    <a:pt x="1196" y="541"/>
                    <a:pt x="1163" y="475"/>
                    <a:pt x="1114" y="459"/>
                  </a:cubicBezTo>
                  <a:cubicBezTo>
                    <a:pt x="787" y="311"/>
                    <a:pt x="476" y="164"/>
                    <a:pt x="165" y="17"/>
                  </a:cubicBezTo>
                  <a:cubicBezTo>
                    <a:pt x="148" y="6"/>
                    <a:pt x="130"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35"/>
            <p:cNvSpPr/>
            <p:nvPr/>
          </p:nvSpPr>
          <p:spPr>
            <a:xfrm rot="10800000" flipH="1">
              <a:off x="4948075" y="5002325"/>
              <a:ext cx="29100" cy="17375"/>
            </a:xfrm>
            <a:custGeom>
              <a:avLst/>
              <a:gdLst/>
              <a:ahLst/>
              <a:cxnLst/>
              <a:rect l="l" t="t" r="r" b="b"/>
              <a:pathLst>
                <a:path w="1164" h="695" extrusionOk="0">
                  <a:moveTo>
                    <a:pt x="1038" y="1"/>
                  </a:moveTo>
                  <a:cubicBezTo>
                    <a:pt x="1025" y="1"/>
                    <a:pt x="1012" y="3"/>
                    <a:pt x="999" y="7"/>
                  </a:cubicBezTo>
                  <a:cubicBezTo>
                    <a:pt x="688" y="170"/>
                    <a:pt x="377" y="334"/>
                    <a:pt x="83" y="498"/>
                  </a:cubicBezTo>
                  <a:cubicBezTo>
                    <a:pt x="17" y="530"/>
                    <a:pt x="1" y="596"/>
                    <a:pt x="34" y="645"/>
                  </a:cubicBezTo>
                  <a:cubicBezTo>
                    <a:pt x="50" y="678"/>
                    <a:pt x="83" y="694"/>
                    <a:pt x="132" y="694"/>
                  </a:cubicBezTo>
                  <a:cubicBezTo>
                    <a:pt x="148" y="694"/>
                    <a:pt x="165" y="694"/>
                    <a:pt x="181" y="678"/>
                  </a:cubicBezTo>
                  <a:cubicBezTo>
                    <a:pt x="476" y="514"/>
                    <a:pt x="787" y="350"/>
                    <a:pt x="1098" y="203"/>
                  </a:cubicBezTo>
                  <a:cubicBezTo>
                    <a:pt x="1147" y="170"/>
                    <a:pt x="1163" y="105"/>
                    <a:pt x="1147" y="56"/>
                  </a:cubicBezTo>
                  <a:cubicBezTo>
                    <a:pt x="1122" y="19"/>
                    <a:pt x="1079" y="1"/>
                    <a:pt x="10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35"/>
            <p:cNvSpPr/>
            <p:nvPr/>
          </p:nvSpPr>
          <p:spPr>
            <a:xfrm rot="10800000" flipH="1">
              <a:off x="2734675" y="4985975"/>
              <a:ext cx="30300" cy="14675"/>
            </a:xfrm>
            <a:custGeom>
              <a:avLst/>
              <a:gdLst/>
              <a:ahLst/>
              <a:cxnLst/>
              <a:rect l="l" t="t" r="r" b="b"/>
              <a:pathLst>
                <a:path w="1212" h="587" extrusionOk="0">
                  <a:moveTo>
                    <a:pt x="104" y="1"/>
                  </a:moveTo>
                  <a:cubicBezTo>
                    <a:pt x="65" y="1"/>
                    <a:pt x="28" y="28"/>
                    <a:pt x="16" y="63"/>
                  </a:cubicBezTo>
                  <a:cubicBezTo>
                    <a:pt x="0" y="112"/>
                    <a:pt x="16" y="178"/>
                    <a:pt x="82" y="194"/>
                  </a:cubicBezTo>
                  <a:cubicBezTo>
                    <a:pt x="393" y="341"/>
                    <a:pt x="720" y="456"/>
                    <a:pt x="1048" y="587"/>
                  </a:cubicBezTo>
                  <a:lnTo>
                    <a:pt x="1080" y="587"/>
                  </a:lnTo>
                  <a:cubicBezTo>
                    <a:pt x="1129" y="587"/>
                    <a:pt x="1179" y="570"/>
                    <a:pt x="1179" y="521"/>
                  </a:cubicBezTo>
                  <a:cubicBezTo>
                    <a:pt x="1211" y="472"/>
                    <a:pt x="1179" y="407"/>
                    <a:pt x="1129" y="390"/>
                  </a:cubicBezTo>
                  <a:cubicBezTo>
                    <a:pt x="802" y="276"/>
                    <a:pt x="475" y="145"/>
                    <a:pt x="147" y="14"/>
                  </a:cubicBezTo>
                  <a:cubicBezTo>
                    <a:pt x="134" y="5"/>
                    <a:pt x="119" y="1"/>
                    <a:pt x="1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35"/>
            <p:cNvSpPr/>
            <p:nvPr/>
          </p:nvSpPr>
          <p:spPr>
            <a:xfrm rot="10800000" flipH="1">
              <a:off x="4902650" y="4976550"/>
              <a:ext cx="28675" cy="18375"/>
            </a:xfrm>
            <a:custGeom>
              <a:avLst/>
              <a:gdLst/>
              <a:ahLst/>
              <a:cxnLst/>
              <a:rect l="l" t="t" r="r" b="b"/>
              <a:pathLst>
                <a:path w="1147" h="735" extrusionOk="0">
                  <a:moveTo>
                    <a:pt x="1024" y="1"/>
                  </a:moveTo>
                  <a:cubicBezTo>
                    <a:pt x="1011" y="1"/>
                    <a:pt x="997" y="5"/>
                    <a:pt x="983" y="14"/>
                  </a:cubicBezTo>
                  <a:cubicBezTo>
                    <a:pt x="672" y="194"/>
                    <a:pt x="377" y="374"/>
                    <a:pt x="66" y="554"/>
                  </a:cubicBezTo>
                  <a:cubicBezTo>
                    <a:pt x="17" y="587"/>
                    <a:pt x="1" y="636"/>
                    <a:pt x="34" y="685"/>
                  </a:cubicBezTo>
                  <a:cubicBezTo>
                    <a:pt x="50" y="718"/>
                    <a:pt x="99" y="734"/>
                    <a:pt x="132" y="734"/>
                  </a:cubicBezTo>
                  <a:lnTo>
                    <a:pt x="181" y="734"/>
                  </a:lnTo>
                  <a:cubicBezTo>
                    <a:pt x="476" y="554"/>
                    <a:pt x="770" y="374"/>
                    <a:pt x="1081" y="194"/>
                  </a:cubicBezTo>
                  <a:cubicBezTo>
                    <a:pt x="1130" y="161"/>
                    <a:pt x="1147" y="112"/>
                    <a:pt x="1114" y="63"/>
                  </a:cubicBezTo>
                  <a:cubicBezTo>
                    <a:pt x="1090" y="28"/>
                    <a:pt x="1058" y="1"/>
                    <a:pt x="10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35"/>
            <p:cNvSpPr/>
            <p:nvPr/>
          </p:nvSpPr>
          <p:spPr>
            <a:xfrm rot="10800000" flipH="1">
              <a:off x="2783350" y="4968775"/>
              <a:ext cx="30725" cy="13650"/>
            </a:xfrm>
            <a:custGeom>
              <a:avLst/>
              <a:gdLst/>
              <a:ahLst/>
              <a:cxnLst/>
              <a:rect l="l" t="t" r="r" b="b"/>
              <a:pathLst>
                <a:path w="1229" h="546" extrusionOk="0">
                  <a:moveTo>
                    <a:pt x="131" y="1"/>
                  </a:moveTo>
                  <a:cubicBezTo>
                    <a:pt x="82" y="1"/>
                    <a:pt x="44" y="30"/>
                    <a:pt x="17" y="71"/>
                  </a:cubicBezTo>
                  <a:cubicBezTo>
                    <a:pt x="1" y="136"/>
                    <a:pt x="34" y="185"/>
                    <a:pt x="83" y="218"/>
                  </a:cubicBezTo>
                  <a:cubicBezTo>
                    <a:pt x="410" y="316"/>
                    <a:pt x="754" y="431"/>
                    <a:pt x="1081" y="529"/>
                  </a:cubicBezTo>
                  <a:cubicBezTo>
                    <a:pt x="1098" y="545"/>
                    <a:pt x="1114" y="545"/>
                    <a:pt x="1114" y="545"/>
                  </a:cubicBezTo>
                  <a:cubicBezTo>
                    <a:pt x="1163" y="545"/>
                    <a:pt x="1196" y="513"/>
                    <a:pt x="1212" y="464"/>
                  </a:cubicBezTo>
                  <a:cubicBezTo>
                    <a:pt x="1228" y="414"/>
                    <a:pt x="1196" y="349"/>
                    <a:pt x="1147" y="333"/>
                  </a:cubicBezTo>
                  <a:cubicBezTo>
                    <a:pt x="819" y="234"/>
                    <a:pt x="476" y="120"/>
                    <a:pt x="165" y="5"/>
                  </a:cubicBezTo>
                  <a:cubicBezTo>
                    <a:pt x="153" y="2"/>
                    <a:pt x="142" y="1"/>
                    <a:pt x="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35"/>
            <p:cNvSpPr/>
            <p:nvPr/>
          </p:nvSpPr>
          <p:spPr>
            <a:xfrm rot="10800000" flipH="1">
              <a:off x="2833275" y="4954875"/>
              <a:ext cx="31125" cy="11975"/>
            </a:xfrm>
            <a:custGeom>
              <a:avLst/>
              <a:gdLst/>
              <a:ahLst/>
              <a:cxnLst/>
              <a:rect l="l" t="t" r="r" b="b"/>
              <a:pathLst>
                <a:path w="1245" h="479" extrusionOk="0">
                  <a:moveTo>
                    <a:pt x="122" y="0"/>
                  </a:moveTo>
                  <a:cubicBezTo>
                    <a:pt x="78" y="0"/>
                    <a:pt x="31" y="32"/>
                    <a:pt x="17" y="86"/>
                  </a:cubicBezTo>
                  <a:cubicBezTo>
                    <a:pt x="1" y="135"/>
                    <a:pt x="34" y="201"/>
                    <a:pt x="99" y="201"/>
                  </a:cubicBezTo>
                  <a:cubicBezTo>
                    <a:pt x="426" y="299"/>
                    <a:pt x="770" y="397"/>
                    <a:pt x="1114" y="479"/>
                  </a:cubicBezTo>
                  <a:lnTo>
                    <a:pt x="1130" y="479"/>
                  </a:lnTo>
                  <a:cubicBezTo>
                    <a:pt x="1179" y="479"/>
                    <a:pt x="1228" y="446"/>
                    <a:pt x="1228" y="397"/>
                  </a:cubicBezTo>
                  <a:cubicBezTo>
                    <a:pt x="1245" y="348"/>
                    <a:pt x="1212" y="282"/>
                    <a:pt x="1163" y="266"/>
                  </a:cubicBezTo>
                  <a:cubicBezTo>
                    <a:pt x="819" y="184"/>
                    <a:pt x="475" y="102"/>
                    <a:pt x="148" y="4"/>
                  </a:cubicBezTo>
                  <a:cubicBezTo>
                    <a:pt x="140" y="1"/>
                    <a:pt x="131" y="0"/>
                    <a:pt x="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35"/>
            <p:cNvSpPr/>
            <p:nvPr/>
          </p:nvSpPr>
          <p:spPr>
            <a:xfrm rot="10800000" flipH="1">
              <a:off x="4858875" y="4948325"/>
              <a:ext cx="27850" cy="19500"/>
            </a:xfrm>
            <a:custGeom>
              <a:avLst/>
              <a:gdLst/>
              <a:ahLst/>
              <a:cxnLst/>
              <a:rect l="l" t="t" r="r" b="b"/>
              <a:pathLst>
                <a:path w="1114" h="780" extrusionOk="0">
                  <a:moveTo>
                    <a:pt x="992" y="1"/>
                  </a:moveTo>
                  <a:cubicBezTo>
                    <a:pt x="972" y="1"/>
                    <a:pt x="952" y="4"/>
                    <a:pt x="934" y="10"/>
                  </a:cubicBezTo>
                  <a:cubicBezTo>
                    <a:pt x="639" y="207"/>
                    <a:pt x="344" y="403"/>
                    <a:pt x="50" y="583"/>
                  </a:cubicBezTo>
                  <a:cubicBezTo>
                    <a:pt x="17" y="616"/>
                    <a:pt x="1" y="682"/>
                    <a:pt x="33" y="731"/>
                  </a:cubicBezTo>
                  <a:cubicBezTo>
                    <a:pt x="50" y="763"/>
                    <a:pt x="82" y="780"/>
                    <a:pt x="115" y="780"/>
                  </a:cubicBezTo>
                  <a:cubicBezTo>
                    <a:pt x="132" y="780"/>
                    <a:pt x="148" y="780"/>
                    <a:pt x="181" y="763"/>
                  </a:cubicBezTo>
                  <a:cubicBezTo>
                    <a:pt x="459" y="567"/>
                    <a:pt x="754" y="387"/>
                    <a:pt x="1048" y="191"/>
                  </a:cubicBezTo>
                  <a:cubicBezTo>
                    <a:pt x="1097" y="158"/>
                    <a:pt x="1114" y="92"/>
                    <a:pt x="1081" y="43"/>
                  </a:cubicBezTo>
                  <a:cubicBezTo>
                    <a:pt x="1060" y="12"/>
                    <a:pt x="1026" y="1"/>
                    <a:pt x="9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35"/>
            <p:cNvSpPr/>
            <p:nvPr/>
          </p:nvSpPr>
          <p:spPr>
            <a:xfrm rot="10800000" flipH="1">
              <a:off x="2884425" y="4943825"/>
              <a:ext cx="31125" cy="10350"/>
            </a:xfrm>
            <a:custGeom>
              <a:avLst/>
              <a:gdLst/>
              <a:ahLst/>
              <a:cxnLst/>
              <a:rect l="l" t="t" r="r" b="b"/>
              <a:pathLst>
                <a:path w="1245" h="414" extrusionOk="0">
                  <a:moveTo>
                    <a:pt x="99" y="0"/>
                  </a:moveTo>
                  <a:cubicBezTo>
                    <a:pt x="50" y="0"/>
                    <a:pt x="14" y="30"/>
                    <a:pt x="1" y="70"/>
                  </a:cubicBezTo>
                  <a:cubicBezTo>
                    <a:pt x="1" y="136"/>
                    <a:pt x="34" y="185"/>
                    <a:pt x="83" y="201"/>
                  </a:cubicBezTo>
                  <a:cubicBezTo>
                    <a:pt x="426" y="267"/>
                    <a:pt x="770" y="348"/>
                    <a:pt x="1114" y="414"/>
                  </a:cubicBezTo>
                  <a:lnTo>
                    <a:pt x="1130" y="414"/>
                  </a:lnTo>
                  <a:cubicBezTo>
                    <a:pt x="1179" y="414"/>
                    <a:pt x="1229" y="365"/>
                    <a:pt x="1229" y="316"/>
                  </a:cubicBezTo>
                  <a:cubicBezTo>
                    <a:pt x="1245" y="267"/>
                    <a:pt x="1212" y="217"/>
                    <a:pt x="1147" y="201"/>
                  </a:cubicBezTo>
                  <a:cubicBezTo>
                    <a:pt x="803" y="136"/>
                    <a:pt x="459" y="70"/>
                    <a:pt x="132" y="5"/>
                  </a:cubicBezTo>
                  <a:cubicBezTo>
                    <a:pt x="120" y="2"/>
                    <a:pt x="109" y="0"/>
                    <a:pt x="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35"/>
            <p:cNvSpPr/>
            <p:nvPr/>
          </p:nvSpPr>
          <p:spPr>
            <a:xfrm rot="10800000" flipH="1">
              <a:off x="3301000" y="4938500"/>
              <a:ext cx="31550" cy="5750"/>
            </a:xfrm>
            <a:custGeom>
              <a:avLst/>
              <a:gdLst/>
              <a:ahLst/>
              <a:cxnLst/>
              <a:rect l="l" t="t" r="r" b="b"/>
              <a:pathLst>
                <a:path w="1262" h="230" extrusionOk="0">
                  <a:moveTo>
                    <a:pt x="116" y="0"/>
                  </a:moveTo>
                  <a:cubicBezTo>
                    <a:pt x="50" y="0"/>
                    <a:pt x="1" y="50"/>
                    <a:pt x="1" y="99"/>
                  </a:cubicBezTo>
                  <a:cubicBezTo>
                    <a:pt x="1" y="164"/>
                    <a:pt x="50" y="213"/>
                    <a:pt x="116" y="213"/>
                  </a:cubicBezTo>
                  <a:cubicBezTo>
                    <a:pt x="459" y="213"/>
                    <a:pt x="819" y="213"/>
                    <a:pt x="1147" y="230"/>
                  </a:cubicBezTo>
                  <a:cubicBezTo>
                    <a:pt x="1212" y="230"/>
                    <a:pt x="1261" y="181"/>
                    <a:pt x="1261" y="131"/>
                  </a:cubicBezTo>
                  <a:cubicBezTo>
                    <a:pt x="1261" y="66"/>
                    <a:pt x="1212" y="17"/>
                    <a:pt x="1163" y="17"/>
                  </a:cubicBezTo>
                  <a:cubicBezTo>
                    <a:pt x="819" y="17"/>
                    <a:pt x="459"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35"/>
            <p:cNvSpPr/>
            <p:nvPr/>
          </p:nvSpPr>
          <p:spPr>
            <a:xfrm rot="10800000" flipH="1">
              <a:off x="3248625" y="4938100"/>
              <a:ext cx="31550" cy="6150"/>
            </a:xfrm>
            <a:custGeom>
              <a:avLst/>
              <a:gdLst/>
              <a:ahLst/>
              <a:cxnLst/>
              <a:rect l="l" t="t" r="r" b="b"/>
              <a:pathLst>
                <a:path w="1262" h="246" extrusionOk="0">
                  <a:moveTo>
                    <a:pt x="1163" y="0"/>
                  </a:moveTo>
                  <a:cubicBezTo>
                    <a:pt x="803" y="17"/>
                    <a:pt x="459" y="17"/>
                    <a:pt x="115" y="33"/>
                  </a:cubicBezTo>
                  <a:cubicBezTo>
                    <a:pt x="50" y="33"/>
                    <a:pt x="1" y="82"/>
                    <a:pt x="1" y="148"/>
                  </a:cubicBezTo>
                  <a:cubicBezTo>
                    <a:pt x="17" y="197"/>
                    <a:pt x="50" y="246"/>
                    <a:pt x="115" y="246"/>
                  </a:cubicBezTo>
                  <a:cubicBezTo>
                    <a:pt x="459" y="230"/>
                    <a:pt x="819" y="230"/>
                    <a:pt x="1163" y="213"/>
                  </a:cubicBezTo>
                  <a:cubicBezTo>
                    <a:pt x="1212" y="213"/>
                    <a:pt x="1261" y="164"/>
                    <a:pt x="1261" y="115"/>
                  </a:cubicBezTo>
                  <a:cubicBezTo>
                    <a:pt x="1261" y="50"/>
                    <a:pt x="1212" y="17"/>
                    <a:pt x="11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35"/>
            <p:cNvSpPr/>
            <p:nvPr/>
          </p:nvSpPr>
          <p:spPr>
            <a:xfrm rot="10800000" flipH="1">
              <a:off x="2935575" y="4936050"/>
              <a:ext cx="31550" cy="9025"/>
            </a:xfrm>
            <a:custGeom>
              <a:avLst/>
              <a:gdLst/>
              <a:ahLst/>
              <a:cxnLst/>
              <a:rect l="l" t="t" r="r" b="b"/>
              <a:pathLst>
                <a:path w="1262" h="361" extrusionOk="0">
                  <a:moveTo>
                    <a:pt x="132" y="1"/>
                  </a:moveTo>
                  <a:cubicBezTo>
                    <a:pt x="83" y="1"/>
                    <a:pt x="17" y="33"/>
                    <a:pt x="17" y="99"/>
                  </a:cubicBezTo>
                  <a:cubicBezTo>
                    <a:pt x="1" y="148"/>
                    <a:pt x="50" y="197"/>
                    <a:pt x="99" y="214"/>
                  </a:cubicBezTo>
                  <a:cubicBezTo>
                    <a:pt x="443" y="263"/>
                    <a:pt x="787" y="312"/>
                    <a:pt x="1147" y="361"/>
                  </a:cubicBezTo>
                  <a:cubicBezTo>
                    <a:pt x="1212" y="361"/>
                    <a:pt x="1245" y="312"/>
                    <a:pt x="1261" y="263"/>
                  </a:cubicBezTo>
                  <a:cubicBezTo>
                    <a:pt x="1261" y="197"/>
                    <a:pt x="1229" y="148"/>
                    <a:pt x="1163" y="148"/>
                  </a:cubicBezTo>
                  <a:cubicBezTo>
                    <a:pt x="819" y="99"/>
                    <a:pt x="476" y="50"/>
                    <a:pt x="1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35"/>
            <p:cNvSpPr/>
            <p:nvPr/>
          </p:nvSpPr>
          <p:spPr>
            <a:xfrm rot="10800000" flipH="1">
              <a:off x="3196650" y="4935625"/>
              <a:ext cx="31550" cy="6575"/>
            </a:xfrm>
            <a:custGeom>
              <a:avLst/>
              <a:gdLst/>
              <a:ahLst/>
              <a:cxnLst/>
              <a:rect l="l" t="t" r="r" b="b"/>
              <a:pathLst>
                <a:path w="1262" h="263" extrusionOk="0">
                  <a:moveTo>
                    <a:pt x="1147" y="0"/>
                  </a:moveTo>
                  <a:cubicBezTo>
                    <a:pt x="803" y="17"/>
                    <a:pt x="443" y="33"/>
                    <a:pt x="99" y="49"/>
                  </a:cubicBezTo>
                  <a:cubicBezTo>
                    <a:pt x="34" y="49"/>
                    <a:pt x="1" y="99"/>
                    <a:pt x="1" y="164"/>
                  </a:cubicBezTo>
                  <a:cubicBezTo>
                    <a:pt x="1" y="213"/>
                    <a:pt x="50" y="262"/>
                    <a:pt x="99" y="262"/>
                  </a:cubicBezTo>
                  <a:lnTo>
                    <a:pt x="116" y="262"/>
                  </a:lnTo>
                  <a:cubicBezTo>
                    <a:pt x="459" y="246"/>
                    <a:pt x="803" y="229"/>
                    <a:pt x="1147" y="213"/>
                  </a:cubicBezTo>
                  <a:cubicBezTo>
                    <a:pt x="1212" y="197"/>
                    <a:pt x="1261" y="148"/>
                    <a:pt x="1245" y="99"/>
                  </a:cubicBezTo>
                  <a:cubicBezTo>
                    <a:pt x="1245" y="33"/>
                    <a:pt x="1196" y="0"/>
                    <a:pt x="11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35"/>
            <p:cNvSpPr/>
            <p:nvPr/>
          </p:nvSpPr>
          <p:spPr>
            <a:xfrm rot="10800000" flipH="1">
              <a:off x="3353400" y="4934825"/>
              <a:ext cx="31525" cy="7450"/>
            </a:xfrm>
            <a:custGeom>
              <a:avLst/>
              <a:gdLst/>
              <a:ahLst/>
              <a:cxnLst/>
              <a:rect l="l" t="t" r="r" b="b"/>
              <a:pathLst>
                <a:path w="1261" h="298" extrusionOk="0">
                  <a:moveTo>
                    <a:pt x="90" y="0"/>
                  </a:moveTo>
                  <a:cubicBezTo>
                    <a:pt x="37" y="0"/>
                    <a:pt x="0" y="45"/>
                    <a:pt x="0" y="102"/>
                  </a:cubicBezTo>
                  <a:cubicBezTo>
                    <a:pt x="0" y="151"/>
                    <a:pt x="33" y="200"/>
                    <a:pt x="98" y="200"/>
                  </a:cubicBezTo>
                  <a:cubicBezTo>
                    <a:pt x="442" y="232"/>
                    <a:pt x="802" y="265"/>
                    <a:pt x="1130" y="298"/>
                  </a:cubicBezTo>
                  <a:lnTo>
                    <a:pt x="1146" y="298"/>
                  </a:lnTo>
                  <a:cubicBezTo>
                    <a:pt x="1195" y="298"/>
                    <a:pt x="1244" y="265"/>
                    <a:pt x="1244" y="216"/>
                  </a:cubicBezTo>
                  <a:cubicBezTo>
                    <a:pt x="1260" y="151"/>
                    <a:pt x="1211" y="102"/>
                    <a:pt x="1162" y="85"/>
                  </a:cubicBezTo>
                  <a:cubicBezTo>
                    <a:pt x="819" y="52"/>
                    <a:pt x="458" y="20"/>
                    <a:pt x="115" y="3"/>
                  </a:cubicBezTo>
                  <a:cubicBezTo>
                    <a:pt x="106" y="1"/>
                    <a:pt x="98" y="0"/>
                    <a:pt x="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35"/>
            <p:cNvSpPr/>
            <p:nvPr/>
          </p:nvSpPr>
          <p:spPr>
            <a:xfrm rot="10800000" flipH="1">
              <a:off x="3144275" y="4932775"/>
              <a:ext cx="31550" cy="6650"/>
            </a:xfrm>
            <a:custGeom>
              <a:avLst/>
              <a:gdLst/>
              <a:ahLst/>
              <a:cxnLst/>
              <a:rect l="l" t="t" r="r" b="b"/>
              <a:pathLst>
                <a:path w="1262" h="266" extrusionOk="0">
                  <a:moveTo>
                    <a:pt x="1172" y="1"/>
                  </a:moveTo>
                  <a:cubicBezTo>
                    <a:pt x="1164" y="1"/>
                    <a:pt x="1155" y="2"/>
                    <a:pt x="1147" y="4"/>
                  </a:cubicBezTo>
                  <a:cubicBezTo>
                    <a:pt x="803" y="20"/>
                    <a:pt x="459" y="37"/>
                    <a:pt x="99" y="53"/>
                  </a:cubicBezTo>
                  <a:cubicBezTo>
                    <a:pt x="50" y="53"/>
                    <a:pt x="1" y="102"/>
                    <a:pt x="1" y="168"/>
                  </a:cubicBezTo>
                  <a:cubicBezTo>
                    <a:pt x="17" y="217"/>
                    <a:pt x="50" y="266"/>
                    <a:pt x="115" y="266"/>
                  </a:cubicBezTo>
                  <a:cubicBezTo>
                    <a:pt x="459" y="249"/>
                    <a:pt x="819" y="217"/>
                    <a:pt x="1163" y="200"/>
                  </a:cubicBezTo>
                  <a:cubicBezTo>
                    <a:pt x="1212" y="200"/>
                    <a:pt x="1261" y="151"/>
                    <a:pt x="1261" y="102"/>
                  </a:cubicBezTo>
                  <a:cubicBezTo>
                    <a:pt x="1261" y="45"/>
                    <a:pt x="1224" y="1"/>
                    <a:pt x="11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35"/>
            <p:cNvSpPr/>
            <p:nvPr/>
          </p:nvSpPr>
          <p:spPr>
            <a:xfrm rot="10800000" flipH="1">
              <a:off x="2987550" y="4931550"/>
              <a:ext cx="31550" cy="7375"/>
            </a:xfrm>
            <a:custGeom>
              <a:avLst/>
              <a:gdLst/>
              <a:ahLst/>
              <a:cxnLst/>
              <a:rect l="l" t="t" r="r" b="b"/>
              <a:pathLst>
                <a:path w="1262" h="295" extrusionOk="0">
                  <a:moveTo>
                    <a:pt x="132" y="0"/>
                  </a:moveTo>
                  <a:cubicBezTo>
                    <a:pt x="66" y="0"/>
                    <a:pt x="17" y="49"/>
                    <a:pt x="17" y="98"/>
                  </a:cubicBezTo>
                  <a:cubicBezTo>
                    <a:pt x="1" y="164"/>
                    <a:pt x="50" y="213"/>
                    <a:pt x="99" y="213"/>
                  </a:cubicBezTo>
                  <a:cubicBezTo>
                    <a:pt x="459" y="246"/>
                    <a:pt x="803" y="262"/>
                    <a:pt x="1147" y="295"/>
                  </a:cubicBezTo>
                  <a:lnTo>
                    <a:pt x="1163" y="295"/>
                  </a:lnTo>
                  <a:cubicBezTo>
                    <a:pt x="1212" y="295"/>
                    <a:pt x="1261" y="246"/>
                    <a:pt x="1261" y="197"/>
                  </a:cubicBezTo>
                  <a:cubicBezTo>
                    <a:pt x="1261" y="131"/>
                    <a:pt x="1212" y="82"/>
                    <a:pt x="1163" y="82"/>
                  </a:cubicBezTo>
                  <a:cubicBezTo>
                    <a:pt x="819" y="66"/>
                    <a:pt x="459" y="33"/>
                    <a:pt x="1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35"/>
            <p:cNvSpPr/>
            <p:nvPr/>
          </p:nvSpPr>
          <p:spPr>
            <a:xfrm rot="10800000" flipH="1">
              <a:off x="3092325" y="4930725"/>
              <a:ext cx="31125" cy="6150"/>
            </a:xfrm>
            <a:custGeom>
              <a:avLst/>
              <a:gdLst/>
              <a:ahLst/>
              <a:cxnLst/>
              <a:rect l="l" t="t" r="r" b="b"/>
              <a:pathLst>
                <a:path w="1245" h="246" extrusionOk="0">
                  <a:moveTo>
                    <a:pt x="1146" y="0"/>
                  </a:moveTo>
                  <a:cubicBezTo>
                    <a:pt x="786" y="16"/>
                    <a:pt x="442" y="16"/>
                    <a:pt x="98" y="33"/>
                  </a:cubicBezTo>
                  <a:cubicBezTo>
                    <a:pt x="33" y="33"/>
                    <a:pt x="0" y="82"/>
                    <a:pt x="0" y="131"/>
                  </a:cubicBezTo>
                  <a:cubicBezTo>
                    <a:pt x="0" y="197"/>
                    <a:pt x="49" y="246"/>
                    <a:pt x="98" y="246"/>
                  </a:cubicBezTo>
                  <a:cubicBezTo>
                    <a:pt x="458" y="229"/>
                    <a:pt x="802" y="213"/>
                    <a:pt x="1146" y="213"/>
                  </a:cubicBezTo>
                  <a:cubicBezTo>
                    <a:pt x="1211" y="197"/>
                    <a:pt x="1244" y="147"/>
                    <a:pt x="1244" y="98"/>
                  </a:cubicBezTo>
                  <a:cubicBezTo>
                    <a:pt x="1244" y="33"/>
                    <a:pt x="1195" y="0"/>
                    <a:pt x="1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35"/>
            <p:cNvSpPr/>
            <p:nvPr/>
          </p:nvSpPr>
          <p:spPr>
            <a:xfrm rot="10800000" flipH="1">
              <a:off x="3039925" y="4930325"/>
              <a:ext cx="31550" cy="5750"/>
            </a:xfrm>
            <a:custGeom>
              <a:avLst/>
              <a:gdLst/>
              <a:ahLst/>
              <a:cxnLst/>
              <a:rect l="l" t="t" r="r" b="b"/>
              <a:pathLst>
                <a:path w="1262" h="230" extrusionOk="0">
                  <a:moveTo>
                    <a:pt x="115" y="1"/>
                  </a:moveTo>
                  <a:cubicBezTo>
                    <a:pt x="50" y="17"/>
                    <a:pt x="1" y="50"/>
                    <a:pt x="1" y="115"/>
                  </a:cubicBezTo>
                  <a:cubicBezTo>
                    <a:pt x="1" y="165"/>
                    <a:pt x="50" y="214"/>
                    <a:pt x="99" y="214"/>
                  </a:cubicBezTo>
                  <a:lnTo>
                    <a:pt x="148" y="214"/>
                  </a:lnTo>
                  <a:cubicBezTo>
                    <a:pt x="426" y="214"/>
                    <a:pt x="705" y="230"/>
                    <a:pt x="983" y="230"/>
                  </a:cubicBezTo>
                  <a:lnTo>
                    <a:pt x="1147" y="230"/>
                  </a:lnTo>
                  <a:cubicBezTo>
                    <a:pt x="1212" y="230"/>
                    <a:pt x="1261" y="181"/>
                    <a:pt x="1261" y="115"/>
                  </a:cubicBezTo>
                  <a:cubicBezTo>
                    <a:pt x="1261" y="66"/>
                    <a:pt x="1212" y="17"/>
                    <a:pt x="1147" y="17"/>
                  </a:cubicBezTo>
                  <a:lnTo>
                    <a:pt x="983" y="17"/>
                  </a:lnTo>
                  <a:cubicBezTo>
                    <a:pt x="705" y="17"/>
                    <a:pt x="426" y="17"/>
                    <a:pt x="1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35"/>
            <p:cNvSpPr/>
            <p:nvPr/>
          </p:nvSpPr>
          <p:spPr>
            <a:xfrm rot="10800000" flipH="1">
              <a:off x="3404950" y="4926225"/>
              <a:ext cx="31525" cy="10250"/>
            </a:xfrm>
            <a:custGeom>
              <a:avLst/>
              <a:gdLst/>
              <a:ahLst/>
              <a:cxnLst/>
              <a:rect l="l" t="t" r="r" b="b"/>
              <a:pathLst>
                <a:path w="1261" h="410" extrusionOk="0">
                  <a:moveTo>
                    <a:pt x="131" y="0"/>
                  </a:moveTo>
                  <a:cubicBezTo>
                    <a:pt x="66" y="0"/>
                    <a:pt x="17" y="33"/>
                    <a:pt x="17" y="99"/>
                  </a:cubicBezTo>
                  <a:cubicBezTo>
                    <a:pt x="1" y="148"/>
                    <a:pt x="50" y="197"/>
                    <a:pt x="99" y="213"/>
                  </a:cubicBezTo>
                  <a:cubicBezTo>
                    <a:pt x="442" y="262"/>
                    <a:pt x="786" y="328"/>
                    <a:pt x="1114" y="410"/>
                  </a:cubicBezTo>
                  <a:lnTo>
                    <a:pt x="1146" y="410"/>
                  </a:lnTo>
                  <a:cubicBezTo>
                    <a:pt x="1195" y="410"/>
                    <a:pt x="1228" y="377"/>
                    <a:pt x="1245" y="328"/>
                  </a:cubicBezTo>
                  <a:cubicBezTo>
                    <a:pt x="1261" y="262"/>
                    <a:pt x="1228" y="213"/>
                    <a:pt x="1163" y="197"/>
                  </a:cubicBezTo>
                  <a:cubicBezTo>
                    <a:pt x="835" y="131"/>
                    <a:pt x="475" y="66"/>
                    <a:pt x="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35"/>
            <p:cNvSpPr/>
            <p:nvPr/>
          </p:nvSpPr>
          <p:spPr>
            <a:xfrm rot="10800000" flipH="1">
              <a:off x="4815900" y="4918025"/>
              <a:ext cx="27450" cy="20650"/>
            </a:xfrm>
            <a:custGeom>
              <a:avLst/>
              <a:gdLst/>
              <a:ahLst/>
              <a:cxnLst/>
              <a:rect l="l" t="t" r="r" b="b"/>
              <a:pathLst>
                <a:path w="1098" h="826" extrusionOk="0">
                  <a:moveTo>
                    <a:pt x="989" y="0"/>
                  </a:moveTo>
                  <a:cubicBezTo>
                    <a:pt x="965" y="0"/>
                    <a:pt x="940" y="8"/>
                    <a:pt x="918" y="23"/>
                  </a:cubicBezTo>
                  <a:cubicBezTo>
                    <a:pt x="623" y="219"/>
                    <a:pt x="345" y="432"/>
                    <a:pt x="66" y="629"/>
                  </a:cubicBezTo>
                  <a:cubicBezTo>
                    <a:pt x="17" y="661"/>
                    <a:pt x="1" y="727"/>
                    <a:pt x="50" y="776"/>
                  </a:cubicBezTo>
                  <a:cubicBezTo>
                    <a:pt x="66" y="809"/>
                    <a:pt x="99" y="825"/>
                    <a:pt x="132" y="825"/>
                  </a:cubicBezTo>
                  <a:cubicBezTo>
                    <a:pt x="148" y="825"/>
                    <a:pt x="165" y="809"/>
                    <a:pt x="197" y="809"/>
                  </a:cubicBezTo>
                  <a:cubicBezTo>
                    <a:pt x="476" y="596"/>
                    <a:pt x="754" y="383"/>
                    <a:pt x="1032" y="187"/>
                  </a:cubicBezTo>
                  <a:cubicBezTo>
                    <a:pt x="1081" y="154"/>
                    <a:pt x="1098" y="88"/>
                    <a:pt x="1065" y="39"/>
                  </a:cubicBezTo>
                  <a:cubicBezTo>
                    <a:pt x="1047" y="12"/>
                    <a:pt x="1019" y="0"/>
                    <a:pt x="9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35"/>
            <p:cNvSpPr/>
            <p:nvPr/>
          </p:nvSpPr>
          <p:spPr>
            <a:xfrm rot="10800000" flipH="1">
              <a:off x="3456100" y="4912300"/>
              <a:ext cx="30725" cy="12825"/>
            </a:xfrm>
            <a:custGeom>
              <a:avLst/>
              <a:gdLst/>
              <a:ahLst/>
              <a:cxnLst/>
              <a:rect l="l" t="t" r="r" b="b"/>
              <a:pathLst>
                <a:path w="1229" h="513" extrusionOk="0">
                  <a:moveTo>
                    <a:pt x="106" y="1"/>
                  </a:moveTo>
                  <a:cubicBezTo>
                    <a:pt x="66" y="1"/>
                    <a:pt x="30" y="30"/>
                    <a:pt x="17" y="70"/>
                  </a:cubicBezTo>
                  <a:cubicBezTo>
                    <a:pt x="1" y="119"/>
                    <a:pt x="33" y="185"/>
                    <a:pt x="82" y="201"/>
                  </a:cubicBezTo>
                  <a:cubicBezTo>
                    <a:pt x="312" y="267"/>
                    <a:pt x="541" y="332"/>
                    <a:pt x="754" y="414"/>
                  </a:cubicBezTo>
                  <a:cubicBezTo>
                    <a:pt x="868" y="447"/>
                    <a:pt x="966" y="479"/>
                    <a:pt x="1081" y="512"/>
                  </a:cubicBezTo>
                  <a:lnTo>
                    <a:pt x="1114" y="512"/>
                  </a:lnTo>
                  <a:cubicBezTo>
                    <a:pt x="1146" y="512"/>
                    <a:pt x="1195" y="496"/>
                    <a:pt x="1212" y="447"/>
                  </a:cubicBezTo>
                  <a:cubicBezTo>
                    <a:pt x="1228" y="398"/>
                    <a:pt x="1195" y="332"/>
                    <a:pt x="1146" y="316"/>
                  </a:cubicBezTo>
                  <a:cubicBezTo>
                    <a:pt x="1032" y="283"/>
                    <a:pt x="934" y="234"/>
                    <a:pt x="819" y="201"/>
                  </a:cubicBezTo>
                  <a:cubicBezTo>
                    <a:pt x="606" y="136"/>
                    <a:pt x="377" y="70"/>
                    <a:pt x="132" y="5"/>
                  </a:cubicBezTo>
                  <a:cubicBezTo>
                    <a:pt x="123" y="2"/>
                    <a:pt x="114" y="1"/>
                    <a:pt x="1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35"/>
            <p:cNvSpPr/>
            <p:nvPr/>
          </p:nvSpPr>
          <p:spPr>
            <a:xfrm rot="10800000" flipH="1">
              <a:off x="3505200" y="4891850"/>
              <a:ext cx="29900" cy="16125"/>
            </a:xfrm>
            <a:custGeom>
              <a:avLst/>
              <a:gdLst/>
              <a:ahLst/>
              <a:cxnLst/>
              <a:rect l="l" t="t" r="r" b="b"/>
              <a:pathLst>
                <a:path w="1196" h="645" extrusionOk="0">
                  <a:moveTo>
                    <a:pt x="118" y="0"/>
                  </a:moveTo>
                  <a:cubicBezTo>
                    <a:pt x="75" y="0"/>
                    <a:pt x="42" y="19"/>
                    <a:pt x="17" y="55"/>
                  </a:cubicBezTo>
                  <a:cubicBezTo>
                    <a:pt x="1" y="121"/>
                    <a:pt x="34" y="170"/>
                    <a:pt x="83" y="203"/>
                  </a:cubicBezTo>
                  <a:cubicBezTo>
                    <a:pt x="394" y="334"/>
                    <a:pt x="705" y="481"/>
                    <a:pt x="1032" y="628"/>
                  </a:cubicBezTo>
                  <a:cubicBezTo>
                    <a:pt x="1048" y="628"/>
                    <a:pt x="1048" y="645"/>
                    <a:pt x="1065" y="645"/>
                  </a:cubicBezTo>
                  <a:cubicBezTo>
                    <a:pt x="1114" y="645"/>
                    <a:pt x="1147" y="612"/>
                    <a:pt x="1163" y="579"/>
                  </a:cubicBezTo>
                  <a:cubicBezTo>
                    <a:pt x="1196" y="530"/>
                    <a:pt x="1163" y="465"/>
                    <a:pt x="1114" y="432"/>
                  </a:cubicBezTo>
                  <a:cubicBezTo>
                    <a:pt x="803" y="285"/>
                    <a:pt x="475" y="137"/>
                    <a:pt x="164" y="6"/>
                  </a:cubicBezTo>
                  <a:cubicBezTo>
                    <a:pt x="148" y="2"/>
                    <a:pt x="133"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35"/>
            <p:cNvSpPr/>
            <p:nvPr/>
          </p:nvSpPr>
          <p:spPr>
            <a:xfrm rot="10800000" flipH="1">
              <a:off x="4775000" y="4886125"/>
              <a:ext cx="26200" cy="21450"/>
            </a:xfrm>
            <a:custGeom>
              <a:avLst/>
              <a:gdLst/>
              <a:ahLst/>
              <a:cxnLst/>
              <a:rect l="l" t="t" r="r" b="b"/>
              <a:pathLst>
                <a:path w="1048" h="858" extrusionOk="0">
                  <a:moveTo>
                    <a:pt x="939" y="0"/>
                  </a:moveTo>
                  <a:cubicBezTo>
                    <a:pt x="915" y="0"/>
                    <a:pt x="890" y="8"/>
                    <a:pt x="868" y="23"/>
                  </a:cubicBezTo>
                  <a:cubicBezTo>
                    <a:pt x="589" y="236"/>
                    <a:pt x="327" y="465"/>
                    <a:pt x="49" y="678"/>
                  </a:cubicBezTo>
                  <a:cubicBezTo>
                    <a:pt x="0" y="710"/>
                    <a:pt x="0" y="776"/>
                    <a:pt x="33" y="825"/>
                  </a:cubicBezTo>
                  <a:cubicBezTo>
                    <a:pt x="49" y="858"/>
                    <a:pt x="82" y="858"/>
                    <a:pt x="115" y="858"/>
                  </a:cubicBezTo>
                  <a:cubicBezTo>
                    <a:pt x="131" y="858"/>
                    <a:pt x="164" y="858"/>
                    <a:pt x="180" y="841"/>
                  </a:cubicBezTo>
                  <a:cubicBezTo>
                    <a:pt x="458" y="612"/>
                    <a:pt x="720" y="399"/>
                    <a:pt x="999" y="187"/>
                  </a:cubicBezTo>
                  <a:cubicBezTo>
                    <a:pt x="1048" y="154"/>
                    <a:pt x="1048" y="88"/>
                    <a:pt x="1015" y="39"/>
                  </a:cubicBezTo>
                  <a:cubicBezTo>
                    <a:pt x="997" y="12"/>
                    <a:pt x="969" y="0"/>
                    <a:pt x="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35"/>
            <p:cNvSpPr/>
            <p:nvPr/>
          </p:nvSpPr>
          <p:spPr>
            <a:xfrm rot="10800000" flipH="1">
              <a:off x="3552275" y="4866875"/>
              <a:ext cx="28650" cy="18450"/>
            </a:xfrm>
            <a:custGeom>
              <a:avLst/>
              <a:gdLst/>
              <a:ahLst/>
              <a:cxnLst/>
              <a:rect l="l" t="t" r="r" b="b"/>
              <a:pathLst>
                <a:path w="1146" h="738" extrusionOk="0">
                  <a:moveTo>
                    <a:pt x="112" y="1"/>
                  </a:moveTo>
                  <a:cubicBezTo>
                    <a:pt x="77" y="1"/>
                    <a:pt x="44" y="22"/>
                    <a:pt x="33" y="66"/>
                  </a:cubicBezTo>
                  <a:cubicBezTo>
                    <a:pt x="0" y="115"/>
                    <a:pt x="17" y="181"/>
                    <a:pt x="66" y="197"/>
                  </a:cubicBezTo>
                  <a:cubicBezTo>
                    <a:pt x="360" y="361"/>
                    <a:pt x="655" y="541"/>
                    <a:pt x="966" y="721"/>
                  </a:cubicBezTo>
                  <a:cubicBezTo>
                    <a:pt x="982" y="737"/>
                    <a:pt x="999" y="737"/>
                    <a:pt x="1015" y="737"/>
                  </a:cubicBezTo>
                  <a:cubicBezTo>
                    <a:pt x="1048" y="737"/>
                    <a:pt x="1097" y="721"/>
                    <a:pt x="1113" y="688"/>
                  </a:cubicBezTo>
                  <a:cubicBezTo>
                    <a:pt x="1146" y="639"/>
                    <a:pt x="1130" y="573"/>
                    <a:pt x="1080" y="541"/>
                  </a:cubicBezTo>
                  <a:cubicBezTo>
                    <a:pt x="769" y="361"/>
                    <a:pt x="458" y="181"/>
                    <a:pt x="164" y="17"/>
                  </a:cubicBezTo>
                  <a:cubicBezTo>
                    <a:pt x="147" y="6"/>
                    <a:pt x="129"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35"/>
            <p:cNvSpPr/>
            <p:nvPr/>
          </p:nvSpPr>
          <p:spPr>
            <a:xfrm rot="10800000" flipH="1">
              <a:off x="4734875" y="4852150"/>
              <a:ext cx="25825" cy="22275"/>
            </a:xfrm>
            <a:custGeom>
              <a:avLst/>
              <a:gdLst/>
              <a:ahLst/>
              <a:cxnLst/>
              <a:rect l="l" t="t" r="r" b="b"/>
              <a:pathLst>
                <a:path w="1033" h="891" extrusionOk="0">
                  <a:moveTo>
                    <a:pt x="924" y="0"/>
                  </a:moveTo>
                  <a:cubicBezTo>
                    <a:pt x="900" y="0"/>
                    <a:pt x="874" y="8"/>
                    <a:pt x="852" y="23"/>
                  </a:cubicBezTo>
                  <a:cubicBezTo>
                    <a:pt x="590" y="252"/>
                    <a:pt x="312" y="481"/>
                    <a:pt x="50" y="710"/>
                  </a:cubicBezTo>
                  <a:cubicBezTo>
                    <a:pt x="17" y="743"/>
                    <a:pt x="1" y="809"/>
                    <a:pt x="50" y="841"/>
                  </a:cubicBezTo>
                  <a:cubicBezTo>
                    <a:pt x="66" y="874"/>
                    <a:pt x="99" y="890"/>
                    <a:pt x="116" y="890"/>
                  </a:cubicBezTo>
                  <a:cubicBezTo>
                    <a:pt x="148" y="890"/>
                    <a:pt x="165" y="874"/>
                    <a:pt x="197" y="858"/>
                  </a:cubicBezTo>
                  <a:cubicBezTo>
                    <a:pt x="459" y="628"/>
                    <a:pt x="721" y="399"/>
                    <a:pt x="983" y="187"/>
                  </a:cubicBezTo>
                  <a:cubicBezTo>
                    <a:pt x="1032" y="137"/>
                    <a:pt x="1032" y="72"/>
                    <a:pt x="999" y="39"/>
                  </a:cubicBezTo>
                  <a:cubicBezTo>
                    <a:pt x="981" y="12"/>
                    <a:pt x="953" y="0"/>
                    <a:pt x="9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35"/>
            <p:cNvSpPr/>
            <p:nvPr/>
          </p:nvSpPr>
          <p:spPr>
            <a:xfrm rot="10800000" flipH="1">
              <a:off x="3596875" y="4838250"/>
              <a:ext cx="27425" cy="19825"/>
            </a:xfrm>
            <a:custGeom>
              <a:avLst/>
              <a:gdLst/>
              <a:ahLst/>
              <a:cxnLst/>
              <a:rect l="l" t="t" r="r" b="b"/>
              <a:pathLst>
                <a:path w="1097" h="793" extrusionOk="0">
                  <a:moveTo>
                    <a:pt x="109" y="1"/>
                  </a:moveTo>
                  <a:cubicBezTo>
                    <a:pt x="79" y="1"/>
                    <a:pt x="51" y="13"/>
                    <a:pt x="33" y="40"/>
                  </a:cubicBezTo>
                  <a:cubicBezTo>
                    <a:pt x="0" y="89"/>
                    <a:pt x="17" y="155"/>
                    <a:pt x="66" y="187"/>
                  </a:cubicBezTo>
                  <a:cubicBezTo>
                    <a:pt x="344" y="367"/>
                    <a:pt x="622" y="564"/>
                    <a:pt x="917" y="777"/>
                  </a:cubicBezTo>
                  <a:cubicBezTo>
                    <a:pt x="933" y="793"/>
                    <a:pt x="966" y="793"/>
                    <a:pt x="982" y="793"/>
                  </a:cubicBezTo>
                  <a:cubicBezTo>
                    <a:pt x="1015" y="793"/>
                    <a:pt x="1048" y="777"/>
                    <a:pt x="1064" y="760"/>
                  </a:cubicBezTo>
                  <a:cubicBezTo>
                    <a:pt x="1097" y="711"/>
                    <a:pt x="1081" y="646"/>
                    <a:pt x="1048" y="613"/>
                  </a:cubicBezTo>
                  <a:cubicBezTo>
                    <a:pt x="753" y="400"/>
                    <a:pt x="459" y="204"/>
                    <a:pt x="180" y="24"/>
                  </a:cubicBezTo>
                  <a:cubicBezTo>
                    <a:pt x="158" y="9"/>
                    <a:pt x="133" y="1"/>
                    <a:pt x="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35"/>
            <p:cNvSpPr/>
            <p:nvPr/>
          </p:nvSpPr>
          <p:spPr>
            <a:xfrm rot="10800000" flipH="1">
              <a:off x="4695600" y="4817775"/>
              <a:ext cx="25800" cy="22500"/>
            </a:xfrm>
            <a:custGeom>
              <a:avLst/>
              <a:gdLst/>
              <a:ahLst/>
              <a:cxnLst/>
              <a:rect l="l" t="t" r="r" b="b"/>
              <a:pathLst>
                <a:path w="1032" h="900" extrusionOk="0">
                  <a:moveTo>
                    <a:pt x="907" y="1"/>
                  </a:moveTo>
                  <a:cubicBezTo>
                    <a:pt x="883" y="1"/>
                    <a:pt x="858" y="10"/>
                    <a:pt x="835" y="32"/>
                  </a:cubicBezTo>
                  <a:cubicBezTo>
                    <a:pt x="573" y="261"/>
                    <a:pt x="312" y="490"/>
                    <a:pt x="50" y="719"/>
                  </a:cubicBezTo>
                  <a:cubicBezTo>
                    <a:pt x="17" y="752"/>
                    <a:pt x="1" y="817"/>
                    <a:pt x="50" y="867"/>
                  </a:cubicBezTo>
                  <a:cubicBezTo>
                    <a:pt x="66" y="883"/>
                    <a:pt x="99" y="899"/>
                    <a:pt x="132" y="899"/>
                  </a:cubicBezTo>
                  <a:cubicBezTo>
                    <a:pt x="148" y="899"/>
                    <a:pt x="181" y="899"/>
                    <a:pt x="197" y="883"/>
                  </a:cubicBezTo>
                  <a:cubicBezTo>
                    <a:pt x="459" y="637"/>
                    <a:pt x="721" y="408"/>
                    <a:pt x="983" y="179"/>
                  </a:cubicBezTo>
                  <a:cubicBezTo>
                    <a:pt x="1015" y="146"/>
                    <a:pt x="1032" y="81"/>
                    <a:pt x="983" y="32"/>
                  </a:cubicBezTo>
                  <a:cubicBezTo>
                    <a:pt x="965" y="14"/>
                    <a:pt x="937" y="1"/>
                    <a:pt x="9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35"/>
            <p:cNvSpPr/>
            <p:nvPr/>
          </p:nvSpPr>
          <p:spPr>
            <a:xfrm rot="10800000" flipH="1">
              <a:off x="3639425" y="4807150"/>
              <a:ext cx="27025" cy="20900"/>
            </a:xfrm>
            <a:custGeom>
              <a:avLst/>
              <a:gdLst/>
              <a:ahLst/>
              <a:cxnLst/>
              <a:rect l="l" t="t" r="r" b="b"/>
              <a:pathLst>
                <a:path w="1081" h="836" extrusionOk="0">
                  <a:moveTo>
                    <a:pt x="128" y="0"/>
                  </a:moveTo>
                  <a:cubicBezTo>
                    <a:pt x="97" y="0"/>
                    <a:pt x="65" y="19"/>
                    <a:pt x="33" y="50"/>
                  </a:cubicBezTo>
                  <a:cubicBezTo>
                    <a:pt x="1" y="83"/>
                    <a:pt x="17" y="165"/>
                    <a:pt x="66" y="198"/>
                  </a:cubicBezTo>
                  <a:cubicBezTo>
                    <a:pt x="344" y="394"/>
                    <a:pt x="623" y="607"/>
                    <a:pt x="885" y="820"/>
                  </a:cubicBezTo>
                  <a:cubicBezTo>
                    <a:pt x="917" y="836"/>
                    <a:pt x="934" y="836"/>
                    <a:pt x="950" y="836"/>
                  </a:cubicBezTo>
                  <a:cubicBezTo>
                    <a:pt x="983" y="836"/>
                    <a:pt x="1015" y="836"/>
                    <a:pt x="1032" y="803"/>
                  </a:cubicBezTo>
                  <a:cubicBezTo>
                    <a:pt x="1081" y="754"/>
                    <a:pt x="1065" y="689"/>
                    <a:pt x="1015" y="656"/>
                  </a:cubicBezTo>
                  <a:cubicBezTo>
                    <a:pt x="737" y="443"/>
                    <a:pt x="459" y="230"/>
                    <a:pt x="181" y="17"/>
                  </a:cubicBezTo>
                  <a:cubicBezTo>
                    <a:pt x="163" y="6"/>
                    <a:pt x="146" y="0"/>
                    <a:pt x="1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35"/>
            <p:cNvSpPr/>
            <p:nvPr/>
          </p:nvSpPr>
          <p:spPr>
            <a:xfrm rot="10800000" flipH="1">
              <a:off x="4656725" y="4783000"/>
              <a:ext cx="25400" cy="22625"/>
            </a:xfrm>
            <a:custGeom>
              <a:avLst/>
              <a:gdLst/>
              <a:ahLst/>
              <a:cxnLst/>
              <a:rect l="l" t="t" r="r" b="b"/>
              <a:pathLst>
                <a:path w="1016" h="905" extrusionOk="0">
                  <a:moveTo>
                    <a:pt x="903" y="0"/>
                  </a:moveTo>
                  <a:cubicBezTo>
                    <a:pt x="876" y="0"/>
                    <a:pt x="852" y="13"/>
                    <a:pt x="835" y="37"/>
                  </a:cubicBezTo>
                  <a:cubicBezTo>
                    <a:pt x="573" y="266"/>
                    <a:pt x="312" y="495"/>
                    <a:pt x="50" y="725"/>
                  </a:cubicBezTo>
                  <a:cubicBezTo>
                    <a:pt x="1" y="757"/>
                    <a:pt x="1" y="823"/>
                    <a:pt x="33" y="872"/>
                  </a:cubicBezTo>
                  <a:cubicBezTo>
                    <a:pt x="66" y="888"/>
                    <a:pt x="99" y="905"/>
                    <a:pt x="115" y="905"/>
                  </a:cubicBezTo>
                  <a:cubicBezTo>
                    <a:pt x="148" y="905"/>
                    <a:pt x="164" y="905"/>
                    <a:pt x="197" y="872"/>
                  </a:cubicBezTo>
                  <a:cubicBezTo>
                    <a:pt x="443" y="643"/>
                    <a:pt x="704" y="414"/>
                    <a:pt x="966" y="184"/>
                  </a:cubicBezTo>
                  <a:cubicBezTo>
                    <a:pt x="1015" y="152"/>
                    <a:pt x="1015" y="86"/>
                    <a:pt x="983" y="37"/>
                  </a:cubicBezTo>
                  <a:cubicBezTo>
                    <a:pt x="958" y="13"/>
                    <a:pt x="929" y="0"/>
                    <a:pt x="9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35"/>
            <p:cNvSpPr/>
            <p:nvPr/>
          </p:nvSpPr>
          <p:spPr>
            <a:xfrm rot="10800000" flipH="1">
              <a:off x="3680750" y="4774400"/>
              <a:ext cx="26625" cy="21725"/>
            </a:xfrm>
            <a:custGeom>
              <a:avLst/>
              <a:gdLst/>
              <a:ahLst/>
              <a:cxnLst/>
              <a:rect l="l" t="t" r="r" b="b"/>
              <a:pathLst>
                <a:path w="1065" h="869" extrusionOk="0">
                  <a:moveTo>
                    <a:pt x="141" y="0"/>
                  </a:moveTo>
                  <a:cubicBezTo>
                    <a:pt x="106" y="0"/>
                    <a:pt x="71" y="18"/>
                    <a:pt x="50" y="50"/>
                  </a:cubicBezTo>
                  <a:cubicBezTo>
                    <a:pt x="1" y="83"/>
                    <a:pt x="17" y="148"/>
                    <a:pt x="66" y="181"/>
                  </a:cubicBezTo>
                  <a:cubicBezTo>
                    <a:pt x="328" y="410"/>
                    <a:pt x="606" y="623"/>
                    <a:pt x="868" y="836"/>
                  </a:cubicBezTo>
                  <a:cubicBezTo>
                    <a:pt x="901" y="852"/>
                    <a:pt x="917" y="868"/>
                    <a:pt x="934" y="868"/>
                  </a:cubicBezTo>
                  <a:cubicBezTo>
                    <a:pt x="967" y="868"/>
                    <a:pt x="999" y="852"/>
                    <a:pt x="1016" y="819"/>
                  </a:cubicBezTo>
                  <a:cubicBezTo>
                    <a:pt x="1065" y="787"/>
                    <a:pt x="1048" y="721"/>
                    <a:pt x="999" y="672"/>
                  </a:cubicBezTo>
                  <a:cubicBezTo>
                    <a:pt x="737" y="459"/>
                    <a:pt x="459" y="246"/>
                    <a:pt x="197" y="17"/>
                  </a:cubicBezTo>
                  <a:cubicBezTo>
                    <a:pt x="180" y="6"/>
                    <a:pt x="160" y="0"/>
                    <a:pt x="1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35"/>
            <p:cNvSpPr/>
            <p:nvPr/>
          </p:nvSpPr>
          <p:spPr>
            <a:xfrm rot="10800000" flipH="1">
              <a:off x="4617450" y="4748625"/>
              <a:ext cx="25400" cy="22275"/>
            </a:xfrm>
            <a:custGeom>
              <a:avLst/>
              <a:gdLst/>
              <a:ahLst/>
              <a:cxnLst/>
              <a:rect l="l" t="t" r="r" b="b"/>
              <a:pathLst>
                <a:path w="1016" h="891" extrusionOk="0">
                  <a:moveTo>
                    <a:pt x="907" y="0"/>
                  </a:moveTo>
                  <a:cubicBezTo>
                    <a:pt x="882" y="0"/>
                    <a:pt x="857" y="8"/>
                    <a:pt x="835" y="23"/>
                  </a:cubicBezTo>
                  <a:cubicBezTo>
                    <a:pt x="573" y="252"/>
                    <a:pt x="311" y="481"/>
                    <a:pt x="49" y="711"/>
                  </a:cubicBezTo>
                  <a:cubicBezTo>
                    <a:pt x="0" y="743"/>
                    <a:pt x="0" y="809"/>
                    <a:pt x="33" y="858"/>
                  </a:cubicBezTo>
                  <a:cubicBezTo>
                    <a:pt x="49" y="874"/>
                    <a:pt x="82" y="891"/>
                    <a:pt x="115" y="891"/>
                  </a:cubicBezTo>
                  <a:cubicBezTo>
                    <a:pt x="131" y="891"/>
                    <a:pt x="164" y="891"/>
                    <a:pt x="180" y="874"/>
                  </a:cubicBezTo>
                  <a:cubicBezTo>
                    <a:pt x="442" y="645"/>
                    <a:pt x="704" y="416"/>
                    <a:pt x="982" y="187"/>
                  </a:cubicBezTo>
                  <a:cubicBezTo>
                    <a:pt x="1015" y="138"/>
                    <a:pt x="1015" y="72"/>
                    <a:pt x="982" y="39"/>
                  </a:cubicBezTo>
                  <a:cubicBezTo>
                    <a:pt x="964" y="12"/>
                    <a:pt x="936" y="0"/>
                    <a:pt x="9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35"/>
            <p:cNvSpPr/>
            <p:nvPr/>
          </p:nvSpPr>
          <p:spPr>
            <a:xfrm rot="10800000" flipH="1">
              <a:off x="3721675" y="4741675"/>
              <a:ext cx="26225" cy="21625"/>
            </a:xfrm>
            <a:custGeom>
              <a:avLst/>
              <a:gdLst/>
              <a:ahLst/>
              <a:cxnLst/>
              <a:rect l="l" t="t" r="r" b="b"/>
              <a:pathLst>
                <a:path w="1049" h="865" extrusionOk="0">
                  <a:moveTo>
                    <a:pt x="114" y="0"/>
                  </a:moveTo>
                  <a:cubicBezTo>
                    <a:pt x="83" y="0"/>
                    <a:pt x="52" y="18"/>
                    <a:pt x="33" y="46"/>
                  </a:cubicBezTo>
                  <a:cubicBezTo>
                    <a:pt x="1" y="79"/>
                    <a:pt x="1" y="145"/>
                    <a:pt x="50" y="194"/>
                  </a:cubicBezTo>
                  <a:cubicBezTo>
                    <a:pt x="328" y="407"/>
                    <a:pt x="590" y="619"/>
                    <a:pt x="868" y="849"/>
                  </a:cubicBezTo>
                  <a:cubicBezTo>
                    <a:pt x="885" y="865"/>
                    <a:pt x="901" y="865"/>
                    <a:pt x="934" y="865"/>
                  </a:cubicBezTo>
                  <a:cubicBezTo>
                    <a:pt x="966" y="865"/>
                    <a:pt x="983" y="849"/>
                    <a:pt x="1016" y="832"/>
                  </a:cubicBezTo>
                  <a:cubicBezTo>
                    <a:pt x="1048" y="783"/>
                    <a:pt x="1032" y="718"/>
                    <a:pt x="999" y="685"/>
                  </a:cubicBezTo>
                  <a:cubicBezTo>
                    <a:pt x="721" y="456"/>
                    <a:pt x="459" y="243"/>
                    <a:pt x="181" y="30"/>
                  </a:cubicBezTo>
                  <a:cubicBezTo>
                    <a:pt x="160" y="10"/>
                    <a:pt x="137" y="0"/>
                    <a:pt x="1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35"/>
            <p:cNvSpPr/>
            <p:nvPr/>
          </p:nvSpPr>
          <p:spPr>
            <a:xfrm rot="10800000" flipH="1">
              <a:off x="4576925" y="4715475"/>
              <a:ext cx="26225" cy="21475"/>
            </a:xfrm>
            <a:custGeom>
              <a:avLst/>
              <a:gdLst/>
              <a:ahLst/>
              <a:cxnLst/>
              <a:rect l="l" t="t" r="r" b="b"/>
              <a:pathLst>
                <a:path w="1049" h="859" extrusionOk="0">
                  <a:moveTo>
                    <a:pt x="940" y="1"/>
                  </a:moveTo>
                  <a:cubicBezTo>
                    <a:pt x="916" y="1"/>
                    <a:pt x="890" y="9"/>
                    <a:pt x="868" y="24"/>
                  </a:cubicBezTo>
                  <a:cubicBezTo>
                    <a:pt x="606" y="236"/>
                    <a:pt x="328" y="466"/>
                    <a:pt x="50" y="678"/>
                  </a:cubicBezTo>
                  <a:cubicBezTo>
                    <a:pt x="17" y="711"/>
                    <a:pt x="1" y="777"/>
                    <a:pt x="33" y="826"/>
                  </a:cubicBezTo>
                  <a:cubicBezTo>
                    <a:pt x="66" y="858"/>
                    <a:pt x="83" y="858"/>
                    <a:pt x="115" y="858"/>
                  </a:cubicBezTo>
                  <a:cubicBezTo>
                    <a:pt x="148" y="858"/>
                    <a:pt x="164" y="858"/>
                    <a:pt x="181" y="842"/>
                  </a:cubicBezTo>
                  <a:cubicBezTo>
                    <a:pt x="459" y="629"/>
                    <a:pt x="737" y="400"/>
                    <a:pt x="999" y="187"/>
                  </a:cubicBezTo>
                  <a:cubicBezTo>
                    <a:pt x="1048" y="138"/>
                    <a:pt x="1048" y="73"/>
                    <a:pt x="1016" y="40"/>
                  </a:cubicBezTo>
                  <a:cubicBezTo>
                    <a:pt x="998" y="13"/>
                    <a:pt x="970" y="1"/>
                    <a:pt x="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35"/>
            <p:cNvSpPr/>
            <p:nvPr/>
          </p:nvSpPr>
          <p:spPr>
            <a:xfrm rot="10800000" flipH="1">
              <a:off x="3762200" y="4709350"/>
              <a:ext cx="26625" cy="21225"/>
            </a:xfrm>
            <a:custGeom>
              <a:avLst/>
              <a:gdLst/>
              <a:ahLst/>
              <a:cxnLst/>
              <a:rect l="l" t="t" r="r" b="b"/>
              <a:pathLst>
                <a:path w="1065" h="849" extrusionOk="0">
                  <a:moveTo>
                    <a:pt x="130" y="1"/>
                  </a:moveTo>
                  <a:cubicBezTo>
                    <a:pt x="98" y="1"/>
                    <a:pt x="68" y="18"/>
                    <a:pt x="49" y="47"/>
                  </a:cubicBezTo>
                  <a:cubicBezTo>
                    <a:pt x="0" y="80"/>
                    <a:pt x="17" y="145"/>
                    <a:pt x="66" y="178"/>
                  </a:cubicBezTo>
                  <a:cubicBezTo>
                    <a:pt x="328" y="407"/>
                    <a:pt x="606" y="620"/>
                    <a:pt x="884" y="833"/>
                  </a:cubicBezTo>
                  <a:cubicBezTo>
                    <a:pt x="900" y="849"/>
                    <a:pt x="933" y="849"/>
                    <a:pt x="950" y="849"/>
                  </a:cubicBezTo>
                  <a:cubicBezTo>
                    <a:pt x="982" y="849"/>
                    <a:pt x="1015" y="833"/>
                    <a:pt x="1031" y="816"/>
                  </a:cubicBezTo>
                  <a:cubicBezTo>
                    <a:pt x="1064" y="767"/>
                    <a:pt x="1064" y="702"/>
                    <a:pt x="1015" y="669"/>
                  </a:cubicBezTo>
                  <a:cubicBezTo>
                    <a:pt x="737" y="456"/>
                    <a:pt x="458" y="243"/>
                    <a:pt x="197" y="31"/>
                  </a:cubicBezTo>
                  <a:cubicBezTo>
                    <a:pt x="176" y="10"/>
                    <a:pt x="153" y="1"/>
                    <a:pt x="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35"/>
            <p:cNvSpPr/>
            <p:nvPr/>
          </p:nvSpPr>
          <p:spPr>
            <a:xfrm rot="10800000" flipH="1">
              <a:off x="4535200" y="4683975"/>
              <a:ext cx="27025" cy="20650"/>
            </a:xfrm>
            <a:custGeom>
              <a:avLst/>
              <a:gdLst/>
              <a:ahLst/>
              <a:cxnLst/>
              <a:rect l="l" t="t" r="r" b="b"/>
              <a:pathLst>
                <a:path w="1081" h="826" extrusionOk="0">
                  <a:moveTo>
                    <a:pt x="972" y="1"/>
                  </a:moveTo>
                  <a:cubicBezTo>
                    <a:pt x="948" y="1"/>
                    <a:pt x="922" y="9"/>
                    <a:pt x="900" y="24"/>
                  </a:cubicBezTo>
                  <a:cubicBezTo>
                    <a:pt x="622" y="237"/>
                    <a:pt x="327" y="449"/>
                    <a:pt x="66" y="646"/>
                  </a:cubicBezTo>
                  <a:cubicBezTo>
                    <a:pt x="16" y="662"/>
                    <a:pt x="0" y="744"/>
                    <a:pt x="33" y="777"/>
                  </a:cubicBezTo>
                  <a:cubicBezTo>
                    <a:pt x="49" y="809"/>
                    <a:pt x="82" y="826"/>
                    <a:pt x="115" y="826"/>
                  </a:cubicBezTo>
                  <a:cubicBezTo>
                    <a:pt x="147" y="826"/>
                    <a:pt x="164" y="826"/>
                    <a:pt x="180" y="809"/>
                  </a:cubicBezTo>
                  <a:cubicBezTo>
                    <a:pt x="458" y="613"/>
                    <a:pt x="737" y="400"/>
                    <a:pt x="1031" y="187"/>
                  </a:cubicBezTo>
                  <a:cubicBezTo>
                    <a:pt x="1080" y="155"/>
                    <a:pt x="1080" y="89"/>
                    <a:pt x="1048" y="40"/>
                  </a:cubicBezTo>
                  <a:cubicBezTo>
                    <a:pt x="1030" y="13"/>
                    <a:pt x="1002" y="1"/>
                    <a:pt x="9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35"/>
            <p:cNvSpPr/>
            <p:nvPr/>
          </p:nvSpPr>
          <p:spPr>
            <a:xfrm rot="10800000" flipH="1">
              <a:off x="3803925" y="4678650"/>
              <a:ext cx="27050" cy="20225"/>
            </a:xfrm>
            <a:custGeom>
              <a:avLst/>
              <a:gdLst/>
              <a:ahLst/>
              <a:cxnLst/>
              <a:rect l="l" t="t" r="r" b="b"/>
              <a:pathLst>
                <a:path w="1082" h="809" extrusionOk="0">
                  <a:moveTo>
                    <a:pt x="109" y="0"/>
                  </a:moveTo>
                  <a:cubicBezTo>
                    <a:pt x="79" y="0"/>
                    <a:pt x="51" y="12"/>
                    <a:pt x="33" y="39"/>
                  </a:cubicBezTo>
                  <a:cubicBezTo>
                    <a:pt x="1" y="88"/>
                    <a:pt x="17" y="154"/>
                    <a:pt x="50" y="187"/>
                  </a:cubicBezTo>
                  <a:cubicBezTo>
                    <a:pt x="344" y="399"/>
                    <a:pt x="623" y="596"/>
                    <a:pt x="917" y="792"/>
                  </a:cubicBezTo>
                  <a:cubicBezTo>
                    <a:pt x="934" y="809"/>
                    <a:pt x="950" y="809"/>
                    <a:pt x="966" y="809"/>
                  </a:cubicBezTo>
                  <a:cubicBezTo>
                    <a:pt x="999" y="809"/>
                    <a:pt x="1032" y="809"/>
                    <a:pt x="1048" y="776"/>
                  </a:cubicBezTo>
                  <a:cubicBezTo>
                    <a:pt x="1081" y="727"/>
                    <a:pt x="1081" y="661"/>
                    <a:pt x="1032" y="629"/>
                  </a:cubicBezTo>
                  <a:cubicBezTo>
                    <a:pt x="737" y="432"/>
                    <a:pt x="459" y="219"/>
                    <a:pt x="181" y="23"/>
                  </a:cubicBezTo>
                  <a:cubicBezTo>
                    <a:pt x="159" y="8"/>
                    <a:pt x="133" y="0"/>
                    <a:pt x="1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35"/>
            <p:cNvSpPr/>
            <p:nvPr/>
          </p:nvSpPr>
          <p:spPr>
            <a:xfrm rot="10800000" flipH="1">
              <a:off x="4491825" y="4654925"/>
              <a:ext cx="27850" cy="19400"/>
            </a:xfrm>
            <a:custGeom>
              <a:avLst/>
              <a:gdLst/>
              <a:ahLst/>
              <a:cxnLst/>
              <a:rect l="l" t="t" r="r" b="b"/>
              <a:pathLst>
                <a:path w="1114" h="776" extrusionOk="0">
                  <a:moveTo>
                    <a:pt x="1005" y="0"/>
                  </a:moveTo>
                  <a:cubicBezTo>
                    <a:pt x="981" y="0"/>
                    <a:pt x="955" y="8"/>
                    <a:pt x="933" y="23"/>
                  </a:cubicBezTo>
                  <a:cubicBezTo>
                    <a:pt x="638" y="203"/>
                    <a:pt x="344" y="400"/>
                    <a:pt x="66" y="580"/>
                  </a:cubicBezTo>
                  <a:cubicBezTo>
                    <a:pt x="16" y="596"/>
                    <a:pt x="0" y="661"/>
                    <a:pt x="16" y="711"/>
                  </a:cubicBezTo>
                  <a:cubicBezTo>
                    <a:pt x="49" y="743"/>
                    <a:pt x="82" y="776"/>
                    <a:pt x="115" y="776"/>
                  </a:cubicBezTo>
                  <a:cubicBezTo>
                    <a:pt x="131" y="776"/>
                    <a:pt x="147" y="760"/>
                    <a:pt x="164" y="760"/>
                  </a:cubicBezTo>
                  <a:cubicBezTo>
                    <a:pt x="458" y="580"/>
                    <a:pt x="753" y="383"/>
                    <a:pt x="1048" y="187"/>
                  </a:cubicBezTo>
                  <a:cubicBezTo>
                    <a:pt x="1097" y="154"/>
                    <a:pt x="1113" y="89"/>
                    <a:pt x="1080" y="39"/>
                  </a:cubicBezTo>
                  <a:cubicBezTo>
                    <a:pt x="1062" y="12"/>
                    <a:pt x="1034" y="0"/>
                    <a:pt x="10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35"/>
            <p:cNvSpPr/>
            <p:nvPr/>
          </p:nvSpPr>
          <p:spPr>
            <a:xfrm rot="10800000" flipH="1">
              <a:off x="3846900" y="4650000"/>
              <a:ext cx="28250" cy="19275"/>
            </a:xfrm>
            <a:custGeom>
              <a:avLst/>
              <a:gdLst/>
              <a:ahLst/>
              <a:cxnLst/>
              <a:rect l="l" t="t" r="r" b="b"/>
              <a:pathLst>
                <a:path w="1130" h="771" extrusionOk="0">
                  <a:moveTo>
                    <a:pt x="124" y="0"/>
                  </a:moveTo>
                  <a:cubicBezTo>
                    <a:pt x="89" y="0"/>
                    <a:pt x="54" y="19"/>
                    <a:pt x="33" y="50"/>
                  </a:cubicBezTo>
                  <a:cubicBezTo>
                    <a:pt x="0" y="99"/>
                    <a:pt x="17" y="165"/>
                    <a:pt x="66" y="198"/>
                  </a:cubicBezTo>
                  <a:cubicBezTo>
                    <a:pt x="361" y="394"/>
                    <a:pt x="672" y="574"/>
                    <a:pt x="950" y="754"/>
                  </a:cubicBezTo>
                  <a:cubicBezTo>
                    <a:pt x="966" y="754"/>
                    <a:pt x="983" y="770"/>
                    <a:pt x="1015" y="770"/>
                  </a:cubicBezTo>
                  <a:cubicBezTo>
                    <a:pt x="1048" y="770"/>
                    <a:pt x="1081" y="738"/>
                    <a:pt x="1097" y="705"/>
                  </a:cubicBezTo>
                  <a:cubicBezTo>
                    <a:pt x="1130" y="656"/>
                    <a:pt x="1113" y="590"/>
                    <a:pt x="1064" y="574"/>
                  </a:cubicBezTo>
                  <a:cubicBezTo>
                    <a:pt x="770" y="394"/>
                    <a:pt x="475" y="214"/>
                    <a:pt x="180" y="17"/>
                  </a:cubicBezTo>
                  <a:cubicBezTo>
                    <a:pt x="163" y="6"/>
                    <a:pt x="144" y="0"/>
                    <a:pt x="1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35"/>
            <p:cNvSpPr/>
            <p:nvPr/>
          </p:nvSpPr>
          <p:spPr>
            <a:xfrm rot="10800000" flipH="1">
              <a:off x="4445975" y="4629950"/>
              <a:ext cx="29075" cy="17225"/>
            </a:xfrm>
            <a:custGeom>
              <a:avLst/>
              <a:gdLst/>
              <a:ahLst/>
              <a:cxnLst/>
              <a:rect l="l" t="t" r="r" b="b"/>
              <a:pathLst>
                <a:path w="1163" h="689" extrusionOk="0">
                  <a:moveTo>
                    <a:pt x="1055" y="0"/>
                  </a:moveTo>
                  <a:cubicBezTo>
                    <a:pt x="1036" y="0"/>
                    <a:pt x="1017" y="6"/>
                    <a:pt x="999" y="17"/>
                  </a:cubicBezTo>
                  <a:lnTo>
                    <a:pt x="852" y="83"/>
                  </a:lnTo>
                  <a:cubicBezTo>
                    <a:pt x="590" y="230"/>
                    <a:pt x="328" y="361"/>
                    <a:pt x="66" y="492"/>
                  </a:cubicBezTo>
                  <a:cubicBezTo>
                    <a:pt x="17" y="525"/>
                    <a:pt x="1" y="590"/>
                    <a:pt x="17" y="639"/>
                  </a:cubicBezTo>
                  <a:cubicBezTo>
                    <a:pt x="50" y="672"/>
                    <a:pt x="83" y="688"/>
                    <a:pt x="115" y="688"/>
                  </a:cubicBezTo>
                  <a:lnTo>
                    <a:pt x="164" y="688"/>
                  </a:lnTo>
                  <a:cubicBezTo>
                    <a:pt x="426" y="558"/>
                    <a:pt x="688" y="410"/>
                    <a:pt x="967" y="263"/>
                  </a:cubicBezTo>
                  <a:lnTo>
                    <a:pt x="1097" y="197"/>
                  </a:lnTo>
                  <a:cubicBezTo>
                    <a:pt x="1147" y="165"/>
                    <a:pt x="1163" y="99"/>
                    <a:pt x="1130" y="50"/>
                  </a:cubicBezTo>
                  <a:cubicBezTo>
                    <a:pt x="1120" y="18"/>
                    <a:pt x="1089" y="0"/>
                    <a:pt x="10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35"/>
            <p:cNvSpPr/>
            <p:nvPr/>
          </p:nvSpPr>
          <p:spPr>
            <a:xfrm rot="10800000" flipH="1">
              <a:off x="3891900" y="4625450"/>
              <a:ext cx="29500" cy="17200"/>
            </a:xfrm>
            <a:custGeom>
              <a:avLst/>
              <a:gdLst/>
              <a:ahLst/>
              <a:cxnLst/>
              <a:rect l="l" t="t" r="r" b="b"/>
              <a:pathLst>
                <a:path w="1180" h="688" extrusionOk="0">
                  <a:moveTo>
                    <a:pt x="113" y="0"/>
                  </a:moveTo>
                  <a:cubicBezTo>
                    <a:pt x="77" y="0"/>
                    <a:pt x="45" y="22"/>
                    <a:pt x="34" y="66"/>
                  </a:cubicBezTo>
                  <a:cubicBezTo>
                    <a:pt x="1" y="115"/>
                    <a:pt x="17" y="164"/>
                    <a:pt x="66" y="196"/>
                  </a:cubicBezTo>
                  <a:cubicBezTo>
                    <a:pt x="377" y="360"/>
                    <a:pt x="688" y="524"/>
                    <a:pt x="1016" y="671"/>
                  </a:cubicBezTo>
                  <a:cubicBezTo>
                    <a:pt x="1016" y="671"/>
                    <a:pt x="1032" y="688"/>
                    <a:pt x="1049" y="688"/>
                  </a:cubicBezTo>
                  <a:cubicBezTo>
                    <a:pt x="1098" y="688"/>
                    <a:pt x="1130" y="655"/>
                    <a:pt x="1147" y="622"/>
                  </a:cubicBezTo>
                  <a:cubicBezTo>
                    <a:pt x="1179" y="573"/>
                    <a:pt x="1147" y="507"/>
                    <a:pt x="1098" y="475"/>
                  </a:cubicBezTo>
                  <a:cubicBezTo>
                    <a:pt x="787" y="327"/>
                    <a:pt x="476" y="180"/>
                    <a:pt x="165" y="16"/>
                  </a:cubicBezTo>
                  <a:cubicBezTo>
                    <a:pt x="148" y="6"/>
                    <a:pt x="130" y="0"/>
                    <a:pt x="1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35"/>
            <p:cNvSpPr/>
            <p:nvPr/>
          </p:nvSpPr>
          <p:spPr>
            <a:xfrm rot="10800000" flipH="1">
              <a:off x="4398100" y="4608675"/>
              <a:ext cx="30300" cy="15325"/>
            </a:xfrm>
            <a:custGeom>
              <a:avLst/>
              <a:gdLst/>
              <a:ahLst/>
              <a:cxnLst/>
              <a:rect l="l" t="t" r="r" b="b"/>
              <a:pathLst>
                <a:path w="1212" h="613" extrusionOk="0">
                  <a:moveTo>
                    <a:pt x="1087" y="1"/>
                  </a:moveTo>
                  <a:cubicBezTo>
                    <a:pt x="1074" y="1"/>
                    <a:pt x="1061" y="3"/>
                    <a:pt x="1048" y="7"/>
                  </a:cubicBezTo>
                  <a:cubicBezTo>
                    <a:pt x="737" y="154"/>
                    <a:pt x="410" y="285"/>
                    <a:pt x="83" y="416"/>
                  </a:cubicBezTo>
                  <a:cubicBezTo>
                    <a:pt x="33" y="433"/>
                    <a:pt x="1" y="498"/>
                    <a:pt x="33" y="547"/>
                  </a:cubicBezTo>
                  <a:cubicBezTo>
                    <a:pt x="33" y="580"/>
                    <a:pt x="83" y="613"/>
                    <a:pt x="115" y="613"/>
                  </a:cubicBezTo>
                  <a:lnTo>
                    <a:pt x="164" y="613"/>
                  </a:lnTo>
                  <a:cubicBezTo>
                    <a:pt x="492" y="482"/>
                    <a:pt x="819" y="334"/>
                    <a:pt x="1130" y="203"/>
                  </a:cubicBezTo>
                  <a:cubicBezTo>
                    <a:pt x="1179" y="187"/>
                    <a:pt x="1212" y="122"/>
                    <a:pt x="1179" y="56"/>
                  </a:cubicBezTo>
                  <a:cubicBezTo>
                    <a:pt x="1167" y="19"/>
                    <a:pt x="1127"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35"/>
            <p:cNvSpPr/>
            <p:nvPr/>
          </p:nvSpPr>
          <p:spPr>
            <a:xfrm rot="10800000" flipH="1">
              <a:off x="3938975" y="4605400"/>
              <a:ext cx="30300" cy="14900"/>
            </a:xfrm>
            <a:custGeom>
              <a:avLst/>
              <a:gdLst/>
              <a:ahLst/>
              <a:cxnLst/>
              <a:rect l="l" t="t" r="r" b="b"/>
              <a:pathLst>
                <a:path w="1212" h="596" extrusionOk="0">
                  <a:moveTo>
                    <a:pt x="127" y="0"/>
                  </a:moveTo>
                  <a:cubicBezTo>
                    <a:pt x="87" y="0"/>
                    <a:pt x="46" y="22"/>
                    <a:pt x="33" y="72"/>
                  </a:cubicBezTo>
                  <a:cubicBezTo>
                    <a:pt x="0" y="121"/>
                    <a:pt x="33" y="186"/>
                    <a:pt x="82" y="203"/>
                  </a:cubicBezTo>
                  <a:cubicBezTo>
                    <a:pt x="410" y="334"/>
                    <a:pt x="737" y="465"/>
                    <a:pt x="1064" y="596"/>
                  </a:cubicBezTo>
                  <a:lnTo>
                    <a:pt x="1097" y="596"/>
                  </a:lnTo>
                  <a:cubicBezTo>
                    <a:pt x="1146" y="596"/>
                    <a:pt x="1179" y="563"/>
                    <a:pt x="1195" y="530"/>
                  </a:cubicBezTo>
                  <a:cubicBezTo>
                    <a:pt x="1212" y="481"/>
                    <a:pt x="1195" y="416"/>
                    <a:pt x="1130" y="399"/>
                  </a:cubicBezTo>
                  <a:cubicBezTo>
                    <a:pt x="802" y="268"/>
                    <a:pt x="475" y="154"/>
                    <a:pt x="164" y="6"/>
                  </a:cubicBezTo>
                  <a:cubicBezTo>
                    <a:pt x="152" y="2"/>
                    <a:pt x="140" y="0"/>
                    <a:pt x="1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35"/>
            <p:cNvSpPr/>
            <p:nvPr/>
          </p:nvSpPr>
          <p:spPr>
            <a:xfrm rot="10800000" flipH="1">
              <a:off x="4348600" y="4591900"/>
              <a:ext cx="31125" cy="13225"/>
            </a:xfrm>
            <a:custGeom>
              <a:avLst/>
              <a:gdLst/>
              <a:ahLst/>
              <a:cxnLst/>
              <a:rect l="l" t="t" r="r" b="b"/>
              <a:pathLst>
                <a:path w="1245" h="529" extrusionOk="0">
                  <a:moveTo>
                    <a:pt x="1114" y="1"/>
                  </a:moveTo>
                  <a:cubicBezTo>
                    <a:pt x="1103" y="1"/>
                    <a:pt x="1092" y="2"/>
                    <a:pt x="1080" y="5"/>
                  </a:cubicBezTo>
                  <a:cubicBezTo>
                    <a:pt x="753" y="120"/>
                    <a:pt x="426" y="218"/>
                    <a:pt x="98" y="316"/>
                  </a:cubicBezTo>
                  <a:cubicBezTo>
                    <a:pt x="33" y="332"/>
                    <a:pt x="0" y="398"/>
                    <a:pt x="16" y="447"/>
                  </a:cubicBezTo>
                  <a:cubicBezTo>
                    <a:pt x="33" y="496"/>
                    <a:pt x="82" y="529"/>
                    <a:pt x="115" y="529"/>
                  </a:cubicBezTo>
                  <a:lnTo>
                    <a:pt x="147" y="529"/>
                  </a:lnTo>
                  <a:cubicBezTo>
                    <a:pt x="491" y="431"/>
                    <a:pt x="819" y="316"/>
                    <a:pt x="1146" y="201"/>
                  </a:cubicBezTo>
                  <a:cubicBezTo>
                    <a:pt x="1211" y="185"/>
                    <a:pt x="1244" y="136"/>
                    <a:pt x="1211" y="70"/>
                  </a:cubicBezTo>
                  <a:cubicBezTo>
                    <a:pt x="1198" y="30"/>
                    <a:pt x="1162" y="1"/>
                    <a:pt x="11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35"/>
            <p:cNvSpPr/>
            <p:nvPr/>
          </p:nvSpPr>
          <p:spPr>
            <a:xfrm rot="10800000" flipH="1">
              <a:off x="3988075" y="4589450"/>
              <a:ext cx="31125" cy="12800"/>
            </a:xfrm>
            <a:custGeom>
              <a:avLst/>
              <a:gdLst/>
              <a:ahLst/>
              <a:cxnLst/>
              <a:rect l="l" t="t" r="r" b="b"/>
              <a:pathLst>
                <a:path w="1245" h="512" extrusionOk="0">
                  <a:moveTo>
                    <a:pt x="121" y="0"/>
                  </a:moveTo>
                  <a:cubicBezTo>
                    <a:pt x="78" y="0"/>
                    <a:pt x="30" y="32"/>
                    <a:pt x="17" y="86"/>
                  </a:cubicBezTo>
                  <a:cubicBezTo>
                    <a:pt x="1" y="136"/>
                    <a:pt x="33" y="201"/>
                    <a:pt x="82" y="217"/>
                  </a:cubicBezTo>
                  <a:cubicBezTo>
                    <a:pt x="410" y="316"/>
                    <a:pt x="753" y="414"/>
                    <a:pt x="1097" y="512"/>
                  </a:cubicBezTo>
                  <a:lnTo>
                    <a:pt x="1130" y="512"/>
                  </a:lnTo>
                  <a:cubicBezTo>
                    <a:pt x="1163" y="512"/>
                    <a:pt x="1212" y="479"/>
                    <a:pt x="1228" y="430"/>
                  </a:cubicBezTo>
                  <a:cubicBezTo>
                    <a:pt x="1245" y="381"/>
                    <a:pt x="1212" y="316"/>
                    <a:pt x="1146" y="299"/>
                  </a:cubicBezTo>
                  <a:cubicBezTo>
                    <a:pt x="819" y="217"/>
                    <a:pt x="475" y="119"/>
                    <a:pt x="148" y="5"/>
                  </a:cubicBezTo>
                  <a:cubicBezTo>
                    <a:pt x="139" y="2"/>
                    <a:pt x="131" y="0"/>
                    <a:pt x="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35"/>
            <p:cNvSpPr/>
            <p:nvPr/>
          </p:nvSpPr>
          <p:spPr>
            <a:xfrm rot="10800000" flipH="1">
              <a:off x="4298250" y="4579625"/>
              <a:ext cx="31125" cy="10775"/>
            </a:xfrm>
            <a:custGeom>
              <a:avLst/>
              <a:gdLst/>
              <a:ahLst/>
              <a:cxnLst/>
              <a:rect l="l" t="t" r="r" b="b"/>
              <a:pathLst>
                <a:path w="1245" h="431" extrusionOk="0">
                  <a:moveTo>
                    <a:pt x="1131" y="1"/>
                  </a:moveTo>
                  <a:cubicBezTo>
                    <a:pt x="1120" y="1"/>
                    <a:pt x="1109" y="2"/>
                    <a:pt x="1097" y="5"/>
                  </a:cubicBezTo>
                  <a:cubicBezTo>
                    <a:pt x="770" y="87"/>
                    <a:pt x="426" y="153"/>
                    <a:pt x="83" y="218"/>
                  </a:cubicBezTo>
                  <a:cubicBezTo>
                    <a:pt x="34" y="234"/>
                    <a:pt x="1" y="284"/>
                    <a:pt x="1" y="349"/>
                  </a:cubicBezTo>
                  <a:cubicBezTo>
                    <a:pt x="17" y="398"/>
                    <a:pt x="50" y="431"/>
                    <a:pt x="99" y="431"/>
                  </a:cubicBezTo>
                  <a:lnTo>
                    <a:pt x="132" y="431"/>
                  </a:lnTo>
                  <a:cubicBezTo>
                    <a:pt x="475" y="365"/>
                    <a:pt x="819" y="284"/>
                    <a:pt x="1147" y="202"/>
                  </a:cubicBezTo>
                  <a:cubicBezTo>
                    <a:pt x="1212" y="185"/>
                    <a:pt x="1245" y="136"/>
                    <a:pt x="1228" y="71"/>
                  </a:cubicBezTo>
                  <a:cubicBezTo>
                    <a:pt x="1215" y="30"/>
                    <a:pt x="1179" y="1"/>
                    <a:pt x="1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35"/>
            <p:cNvSpPr/>
            <p:nvPr/>
          </p:nvSpPr>
          <p:spPr>
            <a:xfrm rot="10800000" flipH="1">
              <a:off x="4038825" y="4577975"/>
              <a:ext cx="31125" cy="10375"/>
            </a:xfrm>
            <a:custGeom>
              <a:avLst/>
              <a:gdLst/>
              <a:ahLst/>
              <a:cxnLst/>
              <a:rect l="l" t="t" r="r" b="b"/>
              <a:pathLst>
                <a:path w="1245" h="415" extrusionOk="0">
                  <a:moveTo>
                    <a:pt x="99" y="1"/>
                  </a:moveTo>
                  <a:cubicBezTo>
                    <a:pt x="50" y="1"/>
                    <a:pt x="14" y="33"/>
                    <a:pt x="0" y="87"/>
                  </a:cubicBezTo>
                  <a:cubicBezTo>
                    <a:pt x="0" y="136"/>
                    <a:pt x="33" y="202"/>
                    <a:pt x="82" y="202"/>
                  </a:cubicBezTo>
                  <a:cubicBezTo>
                    <a:pt x="426" y="283"/>
                    <a:pt x="770" y="349"/>
                    <a:pt x="1113" y="414"/>
                  </a:cubicBezTo>
                  <a:lnTo>
                    <a:pt x="1130" y="414"/>
                  </a:lnTo>
                  <a:cubicBezTo>
                    <a:pt x="1179" y="414"/>
                    <a:pt x="1228" y="382"/>
                    <a:pt x="1228" y="332"/>
                  </a:cubicBezTo>
                  <a:cubicBezTo>
                    <a:pt x="1244" y="283"/>
                    <a:pt x="1211" y="218"/>
                    <a:pt x="1146" y="218"/>
                  </a:cubicBezTo>
                  <a:cubicBezTo>
                    <a:pt x="802" y="152"/>
                    <a:pt x="459" y="71"/>
                    <a:pt x="131" y="5"/>
                  </a:cubicBezTo>
                  <a:cubicBezTo>
                    <a:pt x="120" y="2"/>
                    <a:pt x="109" y="1"/>
                    <a:pt x="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35"/>
            <p:cNvSpPr/>
            <p:nvPr/>
          </p:nvSpPr>
          <p:spPr>
            <a:xfrm rot="10800000" flipH="1">
              <a:off x="4246300" y="4571425"/>
              <a:ext cx="31525" cy="9025"/>
            </a:xfrm>
            <a:custGeom>
              <a:avLst/>
              <a:gdLst/>
              <a:ahLst/>
              <a:cxnLst/>
              <a:rect l="l" t="t" r="r" b="b"/>
              <a:pathLst>
                <a:path w="1261" h="361" extrusionOk="0">
                  <a:moveTo>
                    <a:pt x="1146" y="0"/>
                  </a:moveTo>
                  <a:cubicBezTo>
                    <a:pt x="802" y="66"/>
                    <a:pt x="458" y="115"/>
                    <a:pt x="115" y="147"/>
                  </a:cubicBezTo>
                  <a:cubicBezTo>
                    <a:pt x="49" y="147"/>
                    <a:pt x="0" y="197"/>
                    <a:pt x="16" y="262"/>
                  </a:cubicBezTo>
                  <a:cubicBezTo>
                    <a:pt x="16" y="311"/>
                    <a:pt x="65" y="360"/>
                    <a:pt x="115" y="360"/>
                  </a:cubicBezTo>
                  <a:lnTo>
                    <a:pt x="131" y="360"/>
                  </a:lnTo>
                  <a:cubicBezTo>
                    <a:pt x="475" y="311"/>
                    <a:pt x="835" y="262"/>
                    <a:pt x="1162" y="213"/>
                  </a:cubicBezTo>
                  <a:cubicBezTo>
                    <a:pt x="1228" y="213"/>
                    <a:pt x="1260" y="147"/>
                    <a:pt x="1260" y="98"/>
                  </a:cubicBezTo>
                  <a:cubicBezTo>
                    <a:pt x="1244" y="33"/>
                    <a:pt x="1195" y="0"/>
                    <a:pt x="1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35"/>
            <p:cNvSpPr/>
            <p:nvPr/>
          </p:nvSpPr>
          <p:spPr>
            <a:xfrm rot="10800000" flipH="1">
              <a:off x="4089975" y="4570625"/>
              <a:ext cx="31525" cy="8275"/>
            </a:xfrm>
            <a:custGeom>
              <a:avLst/>
              <a:gdLst/>
              <a:ahLst/>
              <a:cxnLst/>
              <a:rect l="l" t="t" r="r" b="b"/>
              <a:pathLst>
                <a:path w="1261" h="331" extrusionOk="0">
                  <a:moveTo>
                    <a:pt x="111" y="0"/>
                  </a:moveTo>
                  <a:cubicBezTo>
                    <a:pt x="66" y="0"/>
                    <a:pt x="17" y="43"/>
                    <a:pt x="17" y="85"/>
                  </a:cubicBezTo>
                  <a:cubicBezTo>
                    <a:pt x="0" y="151"/>
                    <a:pt x="49" y="200"/>
                    <a:pt x="98" y="200"/>
                  </a:cubicBezTo>
                  <a:cubicBezTo>
                    <a:pt x="442" y="249"/>
                    <a:pt x="802" y="298"/>
                    <a:pt x="1146" y="331"/>
                  </a:cubicBezTo>
                  <a:lnTo>
                    <a:pt x="1162" y="331"/>
                  </a:lnTo>
                  <a:cubicBezTo>
                    <a:pt x="1212" y="331"/>
                    <a:pt x="1261" y="298"/>
                    <a:pt x="1261" y="233"/>
                  </a:cubicBezTo>
                  <a:cubicBezTo>
                    <a:pt x="1261" y="184"/>
                    <a:pt x="1228" y="135"/>
                    <a:pt x="1162" y="118"/>
                  </a:cubicBezTo>
                  <a:cubicBezTo>
                    <a:pt x="819" y="85"/>
                    <a:pt x="475" y="53"/>
                    <a:pt x="131" y="4"/>
                  </a:cubicBezTo>
                  <a:cubicBezTo>
                    <a:pt x="125" y="1"/>
                    <a:pt x="118" y="0"/>
                    <a:pt x="1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35"/>
            <p:cNvSpPr/>
            <p:nvPr/>
          </p:nvSpPr>
          <p:spPr>
            <a:xfrm rot="10800000" flipH="1">
              <a:off x="4194325" y="4568150"/>
              <a:ext cx="31525" cy="6250"/>
            </a:xfrm>
            <a:custGeom>
              <a:avLst/>
              <a:gdLst/>
              <a:ahLst/>
              <a:cxnLst/>
              <a:rect l="l" t="t" r="r" b="b"/>
              <a:pathLst>
                <a:path w="1261" h="250" extrusionOk="0">
                  <a:moveTo>
                    <a:pt x="1171" y="0"/>
                  </a:moveTo>
                  <a:cubicBezTo>
                    <a:pt x="1163" y="0"/>
                    <a:pt x="1155" y="1"/>
                    <a:pt x="1146" y="4"/>
                  </a:cubicBezTo>
                  <a:cubicBezTo>
                    <a:pt x="802" y="20"/>
                    <a:pt x="459" y="36"/>
                    <a:pt x="115" y="53"/>
                  </a:cubicBezTo>
                  <a:cubicBezTo>
                    <a:pt x="49" y="53"/>
                    <a:pt x="0" y="102"/>
                    <a:pt x="17" y="151"/>
                  </a:cubicBezTo>
                  <a:cubicBezTo>
                    <a:pt x="17" y="216"/>
                    <a:pt x="49" y="249"/>
                    <a:pt x="115" y="249"/>
                  </a:cubicBezTo>
                  <a:cubicBezTo>
                    <a:pt x="459" y="249"/>
                    <a:pt x="819" y="233"/>
                    <a:pt x="1162" y="200"/>
                  </a:cubicBezTo>
                  <a:cubicBezTo>
                    <a:pt x="1228" y="200"/>
                    <a:pt x="1261" y="151"/>
                    <a:pt x="1261" y="102"/>
                  </a:cubicBezTo>
                  <a:cubicBezTo>
                    <a:pt x="1261" y="45"/>
                    <a:pt x="1224" y="0"/>
                    <a:pt x="11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35"/>
            <p:cNvSpPr/>
            <p:nvPr/>
          </p:nvSpPr>
          <p:spPr>
            <a:xfrm rot="10800000" flipH="1">
              <a:off x="4142350" y="4567750"/>
              <a:ext cx="31125" cy="6175"/>
            </a:xfrm>
            <a:custGeom>
              <a:avLst/>
              <a:gdLst/>
              <a:ahLst/>
              <a:cxnLst/>
              <a:rect l="l" t="t" r="r" b="b"/>
              <a:pathLst>
                <a:path w="1245" h="247" extrusionOk="0">
                  <a:moveTo>
                    <a:pt x="115" y="1"/>
                  </a:moveTo>
                  <a:cubicBezTo>
                    <a:pt x="50" y="1"/>
                    <a:pt x="0" y="50"/>
                    <a:pt x="0" y="99"/>
                  </a:cubicBezTo>
                  <a:cubicBezTo>
                    <a:pt x="0" y="165"/>
                    <a:pt x="33" y="214"/>
                    <a:pt x="99" y="214"/>
                  </a:cubicBezTo>
                  <a:cubicBezTo>
                    <a:pt x="442" y="230"/>
                    <a:pt x="802" y="247"/>
                    <a:pt x="1146" y="247"/>
                  </a:cubicBezTo>
                  <a:cubicBezTo>
                    <a:pt x="1195" y="247"/>
                    <a:pt x="1244" y="197"/>
                    <a:pt x="1244" y="148"/>
                  </a:cubicBezTo>
                  <a:cubicBezTo>
                    <a:pt x="1244" y="83"/>
                    <a:pt x="1212" y="34"/>
                    <a:pt x="1146" y="34"/>
                  </a:cubicBezTo>
                  <a:cubicBezTo>
                    <a:pt x="802" y="34"/>
                    <a:pt x="459" y="17"/>
                    <a:pt x="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39" name="Google Shape;4639;p35"/>
          <p:cNvSpPr/>
          <p:nvPr/>
        </p:nvSpPr>
        <p:spPr>
          <a:xfrm rot="-6540788">
            <a:off x="8589375" y="3723852"/>
            <a:ext cx="301779" cy="299473"/>
          </a:xfrm>
          <a:custGeom>
            <a:avLst/>
            <a:gdLst/>
            <a:ahLst/>
            <a:cxnLst/>
            <a:rect l="l" t="t" r="r" b="b"/>
            <a:pathLst>
              <a:path w="3521" h="3494" extrusionOk="0">
                <a:moveTo>
                  <a:pt x="1824" y="0"/>
                </a:moveTo>
                <a:cubicBezTo>
                  <a:pt x="1805" y="0"/>
                  <a:pt x="1785" y="9"/>
                  <a:pt x="1769" y="25"/>
                </a:cubicBezTo>
                <a:lnTo>
                  <a:pt x="1441" y="582"/>
                </a:lnTo>
                <a:cubicBezTo>
                  <a:pt x="1245" y="909"/>
                  <a:pt x="967" y="1171"/>
                  <a:pt x="623" y="1351"/>
                </a:cubicBezTo>
                <a:lnTo>
                  <a:pt x="50" y="1646"/>
                </a:lnTo>
                <a:cubicBezTo>
                  <a:pt x="1" y="1662"/>
                  <a:pt x="1" y="1711"/>
                  <a:pt x="50" y="1744"/>
                </a:cubicBezTo>
                <a:lnTo>
                  <a:pt x="606" y="2071"/>
                </a:lnTo>
                <a:cubicBezTo>
                  <a:pt x="934" y="2268"/>
                  <a:pt x="1196" y="2546"/>
                  <a:pt x="1359" y="2890"/>
                </a:cubicBezTo>
                <a:lnTo>
                  <a:pt x="1654" y="3462"/>
                </a:lnTo>
                <a:cubicBezTo>
                  <a:pt x="1663" y="3480"/>
                  <a:pt x="1687" y="3493"/>
                  <a:pt x="1709" y="3493"/>
                </a:cubicBezTo>
                <a:cubicBezTo>
                  <a:pt x="1727" y="3493"/>
                  <a:pt x="1745" y="3485"/>
                  <a:pt x="1752" y="3462"/>
                </a:cubicBezTo>
                <a:lnTo>
                  <a:pt x="2080" y="2906"/>
                </a:lnTo>
                <a:cubicBezTo>
                  <a:pt x="2276" y="2579"/>
                  <a:pt x="2554" y="2317"/>
                  <a:pt x="2898" y="2153"/>
                </a:cubicBezTo>
                <a:lnTo>
                  <a:pt x="3471" y="1858"/>
                </a:lnTo>
                <a:cubicBezTo>
                  <a:pt x="3520" y="1842"/>
                  <a:pt x="3520" y="1776"/>
                  <a:pt x="3487" y="1760"/>
                </a:cubicBezTo>
                <a:lnTo>
                  <a:pt x="2931" y="1433"/>
                </a:lnTo>
                <a:cubicBezTo>
                  <a:pt x="2603" y="1236"/>
                  <a:pt x="2342" y="942"/>
                  <a:pt x="2161" y="614"/>
                </a:cubicBezTo>
                <a:lnTo>
                  <a:pt x="1867" y="25"/>
                </a:lnTo>
                <a:cubicBezTo>
                  <a:pt x="1859" y="9"/>
                  <a:pt x="1842" y="0"/>
                  <a:pt x="18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40" name="Google Shape;4640;p35"/>
          <p:cNvGrpSpPr/>
          <p:nvPr/>
        </p:nvGrpSpPr>
        <p:grpSpPr>
          <a:xfrm rot="9691326">
            <a:off x="8219371" y="-273560"/>
            <a:ext cx="423248" cy="1440286"/>
            <a:chOff x="2869625" y="946450"/>
            <a:chExt cx="52800" cy="179675"/>
          </a:xfrm>
        </p:grpSpPr>
        <p:sp>
          <p:nvSpPr>
            <p:cNvPr id="4641" name="Google Shape;4641;p35"/>
            <p:cNvSpPr/>
            <p:nvPr/>
          </p:nvSpPr>
          <p:spPr>
            <a:xfrm>
              <a:off x="2869625" y="971425"/>
              <a:ext cx="52800" cy="154700"/>
            </a:xfrm>
            <a:custGeom>
              <a:avLst/>
              <a:gdLst/>
              <a:ahLst/>
              <a:cxnLst/>
              <a:rect l="l" t="t" r="r" b="b"/>
              <a:pathLst>
                <a:path w="2112" h="6188" extrusionOk="0">
                  <a:moveTo>
                    <a:pt x="1572" y="50"/>
                  </a:moveTo>
                  <a:lnTo>
                    <a:pt x="2063" y="6024"/>
                  </a:lnTo>
                  <a:lnTo>
                    <a:pt x="557" y="6139"/>
                  </a:lnTo>
                  <a:lnTo>
                    <a:pt x="49" y="180"/>
                  </a:lnTo>
                  <a:lnTo>
                    <a:pt x="1572" y="50"/>
                  </a:lnTo>
                  <a:close/>
                  <a:moveTo>
                    <a:pt x="1604" y="0"/>
                  </a:moveTo>
                  <a:lnTo>
                    <a:pt x="0" y="148"/>
                  </a:lnTo>
                  <a:lnTo>
                    <a:pt x="508" y="6188"/>
                  </a:lnTo>
                  <a:lnTo>
                    <a:pt x="2112" y="6057"/>
                  </a:lnTo>
                  <a:lnTo>
                    <a:pt x="16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35"/>
            <p:cNvSpPr/>
            <p:nvPr/>
          </p:nvSpPr>
          <p:spPr>
            <a:xfrm>
              <a:off x="2869625" y="946450"/>
              <a:ext cx="40125" cy="29500"/>
            </a:xfrm>
            <a:custGeom>
              <a:avLst/>
              <a:gdLst/>
              <a:ahLst/>
              <a:cxnLst/>
              <a:rect l="l" t="t" r="r" b="b"/>
              <a:pathLst>
                <a:path w="1605" h="1180" extrusionOk="0">
                  <a:moveTo>
                    <a:pt x="737" y="1"/>
                  </a:moveTo>
                  <a:lnTo>
                    <a:pt x="0" y="1147"/>
                  </a:lnTo>
                  <a:lnTo>
                    <a:pt x="33" y="1179"/>
                  </a:lnTo>
                  <a:lnTo>
                    <a:pt x="737" y="66"/>
                  </a:lnTo>
                  <a:lnTo>
                    <a:pt x="1572" y="1049"/>
                  </a:lnTo>
                  <a:lnTo>
                    <a:pt x="1604" y="1016"/>
                  </a:lnTo>
                  <a:lnTo>
                    <a:pt x="7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35"/>
            <p:cNvSpPr/>
            <p:nvPr/>
          </p:nvSpPr>
          <p:spPr>
            <a:xfrm>
              <a:off x="2881900" y="1103200"/>
              <a:ext cx="38500" cy="4100"/>
            </a:xfrm>
            <a:custGeom>
              <a:avLst/>
              <a:gdLst/>
              <a:ahLst/>
              <a:cxnLst/>
              <a:rect l="l" t="t" r="r" b="b"/>
              <a:pathLst>
                <a:path w="1540" h="164" extrusionOk="0">
                  <a:moveTo>
                    <a:pt x="1539" y="0"/>
                  </a:moveTo>
                  <a:lnTo>
                    <a:pt x="0" y="131"/>
                  </a:lnTo>
                  <a:lnTo>
                    <a:pt x="0" y="164"/>
                  </a:lnTo>
                  <a:lnTo>
                    <a:pt x="1539" y="33"/>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35"/>
            <p:cNvSpPr/>
            <p:nvPr/>
          </p:nvSpPr>
          <p:spPr>
            <a:xfrm>
              <a:off x="2882300" y="1106875"/>
              <a:ext cx="38500" cy="4525"/>
            </a:xfrm>
            <a:custGeom>
              <a:avLst/>
              <a:gdLst/>
              <a:ahLst/>
              <a:cxnLst/>
              <a:rect l="l" t="t" r="r" b="b"/>
              <a:pathLst>
                <a:path w="1540" h="181" extrusionOk="0">
                  <a:moveTo>
                    <a:pt x="1539" y="0"/>
                  </a:moveTo>
                  <a:lnTo>
                    <a:pt x="1" y="131"/>
                  </a:lnTo>
                  <a:lnTo>
                    <a:pt x="1" y="180"/>
                  </a:lnTo>
                  <a:lnTo>
                    <a:pt x="1539" y="50"/>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35"/>
            <p:cNvSpPr/>
            <p:nvPr/>
          </p:nvSpPr>
          <p:spPr>
            <a:xfrm>
              <a:off x="2881900" y="947275"/>
              <a:ext cx="13125" cy="9850"/>
            </a:xfrm>
            <a:custGeom>
              <a:avLst/>
              <a:gdLst/>
              <a:ahLst/>
              <a:cxnLst/>
              <a:rect l="l" t="t" r="r" b="b"/>
              <a:pathLst>
                <a:path w="525" h="394" extrusionOk="0">
                  <a:moveTo>
                    <a:pt x="246" y="1"/>
                  </a:moveTo>
                  <a:lnTo>
                    <a:pt x="0" y="394"/>
                  </a:lnTo>
                  <a:lnTo>
                    <a:pt x="524" y="328"/>
                  </a:lnTo>
                  <a:lnTo>
                    <a:pt x="2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35"/>
            <p:cNvSpPr/>
            <p:nvPr/>
          </p:nvSpPr>
          <p:spPr>
            <a:xfrm>
              <a:off x="2878625" y="975100"/>
              <a:ext cx="11900" cy="130975"/>
            </a:xfrm>
            <a:custGeom>
              <a:avLst/>
              <a:gdLst/>
              <a:ahLst/>
              <a:cxnLst/>
              <a:rect l="l" t="t" r="r" b="b"/>
              <a:pathLst>
                <a:path w="476" h="5239" extrusionOk="0">
                  <a:moveTo>
                    <a:pt x="0" y="1"/>
                  </a:moveTo>
                  <a:lnTo>
                    <a:pt x="442" y="5239"/>
                  </a:lnTo>
                  <a:lnTo>
                    <a:pt x="475" y="5222"/>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35"/>
            <p:cNvSpPr/>
            <p:nvPr/>
          </p:nvSpPr>
          <p:spPr>
            <a:xfrm>
              <a:off x="2888850" y="973875"/>
              <a:ext cx="11900" cy="131375"/>
            </a:xfrm>
            <a:custGeom>
              <a:avLst/>
              <a:gdLst/>
              <a:ahLst/>
              <a:cxnLst/>
              <a:rect l="l" t="t" r="r" b="b"/>
              <a:pathLst>
                <a:path w="476" h="5255" extrusionOk="0">
                  <a:moveTo>
                    <a:pt x="33" y="1"/>
                  </a:moveTo>
                  <a:lnTo>
                    <a:pt x="1" y="17"/>
                  </a:lnTo>
                  <a:lnTo>
                    <a:pt x="443" y="5255"/>
                  </a:lnTo>
                  <a:lnTo>
                    <a:pt x="475" y="5239"/>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35"/>
            <p:cNvSpPr/>
            <p:nvPr/>
          </p:nvSpPr>
          <p:spPr>
            <a:xfrm>
              <a:off x="2898675" y="973050"/>
              <a:ext cx="12300" cy="131400"/>
            </a:xfrm>
            <a:custGeom>
              <a:avLst/>
              <a:gdLst/>
              <a:ahLst/>
              <a:cxnLst/>
              <a:rect l="l" t="t" r="r" b="b"/>
              <a:pathLst>
                <a:path w="492" h="5256" extrusionOk="0">
                  <a:moveTo>
                    <a:pt x="50" y="1"/>
                  </a:moveTo>
                  <a:lnTo>
                    <a:pt x="1" y="17"/>
                  </a:lnTo>
                  <a:lnTo>
                    <a:pt x="442" y="5255"/>
                  </a:lnTo>
                  <a:lnTo>
                    <a:pt x="492" y="5239"/>
                  </a:lnTo>
                  <a:lnTo>
                    <a:pt x="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49" name="Google Shape;4649;p35"/>
          <p:cNvSpPr/>
          <p:nvPr/>
        </p:nvSpPr>
        <p:spPr>
          <a:xfrm rot="-10464737">
            <a:off x="7238311" y="-144372"/>
            <a:ext cx="503380" cy="577649"/>
          </a:xfrm>
          <a:custGeom>
            <a:avLst/>
            <a:gdLst/>
            <a:ahLst/>
            <a:cxnLst/>
            <a:rect l="l" t="t" r="r" b="b"/>
            <a:pathLst>
              <a:path w="3111" h="3570" extrusionOk="0">
                <a:moveTo>
                  <a:pt x="2342" y="1"/>
                </a:moveTo>
                <a:lnTo>
                  <a:pt x="1" y="1572"/>
                </a:lnTo>
                <a:lnTo>
                  <a:pt x="3111" y="3569"/>
                </a:lnTo>
                <a:lnTo>
                  <a:pt x="234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50" name="Google Shape;4650;p35"/>
          <p:cNvGrpSpPr/>
          <p:nvPr/>
        </p:nvGrpSpPr>
        <p:grpSpPr>
          <a:xfrm>
            <a:off x="1588841" y="4550577"/>
            <a:ext cx="3884761" cy="861131"/>
            <a:chOff x="2249788" y="4665326"/>
            <a:chExt cx="3182144" cy="705383"/>
          </a:xfrm>
        </p:grpSpPr>
        <p:grpSp>
          <p:nvGrpSpPr>
            <p:cNvPr id="4651" name="Google Shape;4651;p35"/>
            <p:cNvGrpSpPr/>
            <p:nvPr/>
          </p:nvGrpSpPr>
          <p:grpSpPr>
            <a:xfrm rot="343">
              <a:off x="2249788" y="4749191"/>
              <a:ext cx="3182144" cy="621359"/>
              <a:chOff x="2455175" y="4567750"/>
              <a:chExt cx="3179600" cy="620800"/>
            </a:xfrm>
          </p:grpSpPr>
          <p:sp>
            <p:nvSpPr>
              <p:cNvPr id="4652" name="Google Shape;4652;p35"/>
              <p:cNvSpPr/>
              <p:nvPr/>
            </p:nvSpPr>
            <p:spPr>
              <a:xfrm rot="10800000" flipH="1">
                <a:off x="2455175" y="5181575"/>
                <a:ext cx="3700" cy="6975"/>
              </a:xfrm>
              <a:custGeom>
                <a:avLst/>
                <a:gdLst/>
                <a:ahLst/>
                <a:cxnLst/>
                <a:rect l="l" t="t" r="r" b="b"/>
                <a:pathLst>
                  <a:path w="148" h="279" extrusionOk="0">
                    <a:moveTo>
                      <a:pt x="0" y="0"/>
                    </a:moveTo>
                    <a:lnTo>
                      <a:pt x="0" y="279"/>
                    </a:lnTo>
                    <a:lnTo>
                      <a:pt x="33" y="279"/>
                    </a:lnTo>
                    <a:cubicBezTo>
                      <a:pt x="49" y="279"/>
                      <a:pt x="82" y="279"/>
                      <a:pt x="99" y="246"/>
                    </a:cubicBezTo>
                    <a:cubicBezTo>
                      <a:pt x="148" y="213"/>
                      <a:pt x="148" y="148"/>
                      <a:pt x="99" y="99"/>
                    </a:cubicBezTo>
                    <a:cubicBezTo>
                      <a:pt x="66" y="66"/>
                      <a:pt x="33" y="33"/>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35"/>
              <p:cNvSpPr/>
              <p:nvPr/>
            </p:nvSpPr>
            <p:spPr>
              <a:xfrm rot="10800000" flipH="1">
                <a:off x="2471950" y="5145975"/>
                <a:ext cx="24975" cy="22625"/>
              </a:xfrm>
              <a:custGeom>
                <a:avLst/>
                <a:gdLst/>
                <a:ahLst/>
                <a:cxnLst/>
                <a:rect l="l" t="t" r="r" b="b"/>
                <a:pathLst>
                  <a:path w="999" h="905" extrusionOk="0">
                    <a:moveTo>
                      <a:pt x="113" y="0"/>
                    </a:moveTo>
                    <a:cubicBezTo>
                      <a:pt x="86" y="0"/>
                      <a:pt x="58" y="13"/>
                      <a:pt x="33" y="37"/>
                    </a:cubicBezTo>
                    <a:cubicBezTo>
                      <a:pt x="0" y="70"/>
                      <a:pt x="0" y="135"/>
                      <a:pt x="33" y="185"/>
                    </a:cubicBezTo>
                    <a:cubicBezTo>
                      <a:pt x="295" y="414"/>
                      <a:pt x="557" y="659"/>
                      <a:pt x="819" y="888"/>
                    </a:cubicBezTo>
                    <a:cubicBezTo>
                      <a:pt x="835" y="905"/>
                      <a:pt x="868" y="905"/>
                      <a:pt x="884" y="905"/>
                    </a:cubicBezTo>
                    <a:cubicBezTo>
                      <a:pt x="917" y="905"/>
                      <a:pt x="950" y="905"/>
                      <a:pt x="966" y="872"/>
                    </a:cubicBezTo>
                    <a:cubicBezTo>
                      <a:pt x="999" y="839"/>
                      <a:pt x="999" y="757"/>
                      <a:pt x="950" y="725"/>
                    </a:cubicBezTo>
                    <a:cubicBezTo>
                      <a:pt x="704" y="496"/>
                      <a:pt x="442" y="266"/>
                      <a:pt x="181" y="37"/>
                    </a:cubicBezTo>
                    <a:cubicBezTo>
                      <a:pt x="164" y="13"/>
                      <a:pt x="140" y="0"/>
                      <a:pt x="1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35"/>
              <p:cNvSpPr/>
              <p:nvPr/>
            </p:nvSpPr>
            <p:spPr>
              <a:xfrm rot="10800000" flipH="1">
                <a:off x="5448950" y="5134500"/>
                <a:ext cx="31125" cy="5775"/>
              </a:xfrm>
              <a:custGeom>
                <a:avLst/>
                <a:gdLst/>
                <a:ahLst/>
                <a:cxnLst/>
                <a:rect l="l" t="t" r="r" b="b"/>
                <a:pathLst>
                  <a:path w="1245" h="231" extrusionOk="0">
                    <a:moveTo>
                      <a:pt x="99" y="1"/>
                    </a:moveTo>
                    <a:cubicBezTo>
                      <a:pt x="50" y="1"/>
                      <a:pt x="1" y="50"/>
                      <a:pt x="1" y="99"/>
                    </a:cubicBezTo>
                    <a:cubicBezTo>
                      <a:pt x="1" y="165"/>
                      <a:pt x="50" y="214"/>
                      <a:pt x="99" y="214"/>
                    </a:cubicBezTo>
                    <a:lnTo>
                      <a:pt x="197" y="214"/>
                    </a:lnTo>
                    <a:cubicBezTo>
                      <a:pt x="525" y="214"/>
                      <a:pt x="836" y="214"/>
                      <a:pt x="1147" y="230"/>
                    </a:cubicBezTo>
                    <a:cubicBezTo>
                      <a:pt x="1196" y="230"/>
                      <a:pt x="1245" y="181"/>
                      <a:pt x="1245" y="116"/>
                    </a:cubicBezTo>
                    <a:cubicBezTo>
                      <a:pt x="1245" y="66"/>
                      <a:pt x="1212" y="17"/>
                      <a:pt x="1147" y="17"/>
                    </a:cubicBezTo>
                    <a:cubicBezTo>
                      <a:pt x="836" y="1"/>
                      <a:pt x="525" y="1"/>
                      <a:pt x="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35"/>
              <p:cNvSpPr/>
              <p:nvPr/>
            </p:nvSpPr>
            <p:spPr>
              <a:xfrm rot="10800000" flipH="1">
                <a:off x="5396575" y="5133275"/>
                <a:ext cx="31550" cy="6575"/>
              </a:xfrm>
              <a:custGeom>
                <a:avLst/>
                <a:gdLst/>
                <a:ahLst/>
                <a:cxnLst/>
                <a:rect l="l" t="t" r="r" b="b"/>
                <a:pathLst>
                  <a:path w="1262" h="263" extrusionOk="0">
                    <a:moveTo>
                      <a:pt x="1146" y="0"/>
                    </a:moveTo>
                    <a:cubicBezTo>
                      <a:pt x="803" y="17"/>
                      <a:pt x="443" y="33"/>
                      <a:pt x="99" y="49"/>
                    </a:cubicBezTo>
                    <a:cubicBezTo>
                      <a:pt x="50" y="66"/>
                      <a:pt x="1" y="115"/>
                      <a:pt x="1" y="164"/>
                    </a:cubicBezTo>
                    <a:cubicBezTo>
                      <a:pt x="1" y="229"/>
                      <a:pt x="50" y="262"/>
                      <a:pt x="115" y="262"/>
                    </a:cubicBezTo>
                    <a:cubicBezTo>
                      <a:pt x="459" y="246"/>
                      <a:pt x="819" y="229"/>
                      <a:pt x="1146" y="213"/>
                    </a:cubicBezTo>
                    <a:cubicBezTo>
                      <a:pt x="1212" y="213"/>
                      <a:pt x="1261" y="164"/>
                      <a:pt x="1261" y="99"/>
                    </a:cubicBezTo>
                    <a:cubicBezTo>
                      <a:pt x="1245" y="49"/>
                      <a:pt x="1196" y="0"/>
                      <a:pt x="1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35"/>
              <p:cNvSpPr/>
              <p:nvPr/>
            </p:nvSpPr>
            <p:spPr>
              <a:xfrm rot="10800000" flipH="1">
                <a:off x="5500925" y="5130825"/>
                <a:ext cx="31525" cy="7800"/>
              </a:xfrm>
              <a:custGeom>
                <a:avLst/>
                <a:gdLst/>
                <a:ahLst/>
                <a:cxnLst/>
                <a:rect l="l" t="t" r="r" b="b"/>
                <a:pathLst>
                  <a:path w="1261" h="312" extrusionOk="0">
                    <a:moveTo>
                      <a:pt x="115" y="0"/>
                    </a:moveTo>
                    <a:cubicBezTo>
                      <a:pt x="66" y="0"/>
                      <a:pt x="17" y="33"/>
                      <a:pt x="1" y="99"/>
                    </a:cubicBezTo>
                    <a:cubicBezTo>
                      <a:pt x="1" y="148"/>
                      <a:pt x="50" y="213"/>
                      <a:pt x="99" y="213"/>
                    </a:cubicBezTo>
                    <a:cubicBezTo>
                      <a:pt x="443" y="230"/>
                      <a:pt x="803" y="262"/>
                      <a:pt x="1146" y="295"/>
                    </a:cubicBezTo>
                    <a:cubicBezTo>
                      <a:pt x="1146" y="311"/>
                      <a:pt x="1146" y="311"/>
                      <a:pt x="1146" y="311"/>
                    </a:cubicBezTo>
                    <a:cubicBezTo>
                      <a:pt x="1212" y="311"/>
                      <a:pt x="1245" y="262"/>
                      <a:pt x="1261" y="213"/>
                    </a:cubicBezTo>
                    <a:cubicBezTo>
                      <a:pt x="1261" y="148"/>
                      <a:pt x="1228" y="99"/>
                      <a:pt x="1163" y="99"/>
                    </a:cubicBezTo>
                    <a:cubicBezTo>
                      <a:pt x="819" y="50"/>
                      <a:pt x="475" y="33"/>
                      <a:pt x="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35"/>
              <p:cNvSpPr/>
              <p:nvPr/>
            </p:nvSpPr>
            <p:spPr>
              <a:xfrm rot="10800000" flipH="1">
                <a:off x="5344600" y="5128375"/>
                <a:ext cx="31550" cy="7875"/>
              </a:xfrm>
              <a:custGeom>
                <a:avLst/>
                <a:gdLst/>
                <a:ahLst/>
                <a:cxnLst/>
                <a:rect l="l" t="t" r="r" b="b"/>
                <a:pathLst>
                  <a:path w="1262" h="315" extrusionOk="0">
                    <a:moveTo>
                      <a:pt x="1156" y="0"/>
                    </a:moveTo>
                    <a:cubicBezTo>
                      <a:pt x="1148" y="0"/>
                      <a:pt x="1139" y="1"/>
                      <a:pt x="1130" y="4"/>
                    </a:cubicBezTo>
                    <a:cubicBezTo>
                      <a:pt x="918" y="20"/>
                      <a:pt x="688" y="36"/>
                      <a:pt x="476" y="69"/>
                    </a:cubicBezTo>
                    <a:cubicBezTo>
                      <a:pt x="345" y="85"/>
                      <a:pt x="214" y="85"/>
                      <a:pt x="99" y="102"/>
                    </a:cubicBezTo>
                    <a:cubicBezTo>
                      <a:pt x="34" y="118"/>
                      <a:pt x="1" y="167"/>
                      <a:pt x="1" y="216"/>
                    </a:cubicBezTo>
                    <a:cubicBezTo>
                      <a:pt x="1" y="282"/>
                      <a:pt x="50" y="315"/>
                      <a:pt x="99" y="315"/>
                    </a:cubicBezTo>
                    <a:lnTo>
                      <a:pt x="115" y="315"/>
                    </a:lnTo>
                    <a:cubicBezTo>
                      <a:pt x="246" y="298"/>
                      <a:pt x="361" y="282"/>
                      <a:pt x="492" y="266"/>
                    </a:cubicBezTo>
                    <a:cubicBezTo>
                      <a:pt x="721" y="249"/>
                      <a:pt x="934" y="233"/>
                      <a:pt x="1163" y="200"/>
                    </a:cubicBezTo>
                    <a:cubicBezTo>
                      <a:pt x="1212" y="200"/>
                      <a:pt x="1261" y="151"/>
                      <a:pt x="1245" y="85"/>
                    </a:cubicBezTo>
                    <a:cubicBezTo>
                      <a:pt x="1245" y="43"/>
                      <a:pt x="1208" y="0"/>
                      <a:pt x="11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35"/>
              <p:cNvSpPr/>
              <p:nvPr/>
            </p:nvSpPr>
            <p:spPr>
              <a:xfrm rot="10800000" flipH="1">
                <a:off x="5552900" y="5123050"/>
                <a:ext cx="31125" cy="9850"/>
              </a:xfrm>
              <a:custGeom>
                <a:avLst/>
                <a:gdLst/>
                <a:ahLst/>
                <a:cxnLst/>
                <a:rect l="l" t="t" r="r" b="b"/>
                <a:pathLst>
                  <a:path w="1245" h="394" extrusionOk="0">
                    <a:moveTo>
                      <a:pt x="131" y="1"/>
                    </a:moveTo>
                    <a:cubicBezTo>
                      <a:pt x="66" y="1"/>
                      <a:pt x="17" y="33"/>
                      <a:pt x="0" y="99"/>
                    </a:cubicBezTo>
                    <a:cubicBezTo>
                      <a:pt x="0" y="148"/>
                      <a:pt x="33" y="197"/>
                      <a:pt x="99" y="213"/>
                    </a:cubicBezTo>
                    <a:cubicBezTo>
                      <a:pt x="442" y="262"/>
                      <a:pt x="786" y="328"/>
                      <a:pt x="1113" y="393"/>
                    </a:cubicBezTo>
                    <a:lnTo>
                      <a:pt x="1146" y="393"/>
                    </a:lnTo>
                    <a:cubicBezTo>
                      <a:pt x="1195" y="393"/>
                      <a:pt x="1228" y="361"/>
                      <a:pt x="1244" y="312"/>
                    </a:cubicBezTo>
                    <a:cubicBezTo>
                      <a:pt x="1244" y="262"/>
                      <a:pt x="1212" y="197"/>
                      <a:pt x="1163" y="181"/>
                    </a:cubicBezTo>
                    <a:cubicBezTo>
                      <a:pt x="819" y="115"/>
                      <a:pt x="475" y="66"/>
                      <a:pt x="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35"/>
              <p:cNvSpPr/>
              <p:nvPr/>
            </p:nvSpPr>
            <p:spPr>
              <a:xfrm rot="10800000" flipH="1">
                <a:off x="5292650" y="5121000"/>
                <a:ext cx="31525" cy="9125"/>
              </a:xfrm>
              <a:custGeom>
                <a:avLst/>
                <a:gdLst/>
                <a:ahLst/>
                <a:cxnLst/>
                <a:rect l="l" t="t" r="r" b="b"/>
                <a:pathLst>
                  <a:path w="1261" h="365" extrusionOk="0">
                    <a:moveTo>
                      <a:pt x="1155" y="1"/>
                    </a:moveTo>
                    <a:cubicBezTo>
                      <a:pt x="1147" y="1"/>
                      <a:pt x="1138" y="2"/>
                      <a:pt x="1130" y="4"/>
                    </a:cubicBezTo>
                    <a:cubicBezTo>
                      <a:pt x="786" y="53"/>
                      <a:pt x="442" y="102"/>
                      <a:pt x="98" y="151"/>
                    </a:cubicBezTo>
                    <a:cubicBezTo>
                      <a:pt x="33" y="168"/>
                      <a:pt x="0" y="217"/>
                      <a:pt x="16" y="282"/>
                    </a:cubicBezTo>
                    <a:cubicBezTo>
                      <a:pt x="16" y="332"/>
                      <a:pt x="66" y="364"/>
                      <a:pt x="115" y="364"/>
                    </a:cubicBezTo>
                    <a:lnTo>
                      <a:pt x="131" y="364"/>
                    </a:lnTo>
                    <a:cubicBezTo>
                      <a:pt x="475" y="315"/>
                      <a:pt x="819" y="250"/>
                      <a:pt x="1162" y="201"/>
                    </a:cubicBezTo>
                    <a:cubicBezTo>
                      <a:pt x="1211" y="201"/>
                      <a:pt x="1260" y="151"/>
                      <a:pt x="1244" y="86"/>
                    </a:cubicBezTo>
                    <a:cubicBezTo>
                      <a:pt x="1244" y="43"/>
                      <a:pt x="1207" y="1"/>
                      <a:pt x="11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35"/>
              <p:cNvSpPr/>
              <p:nvPr/>
            </p:nvSpPr>
            <p:spPr>
              <a:xfrm rot="10800000" flipH="1">
                <a:off x="2511225" y="5112825"/>
                <a:ext cx="26225" cy="21350"/>
              </a:xfrm>
              <a:custGeom>
                <a:avLst/>
                <a:gdLst/>
                <a:ahLst/>
                <a:cxnLst/>
                <a:rect l="l" t="t" r="r" b="b"/>
                <a:pathLst>
                  <a:path w="1049" h="854" extrusionOk="0">
                    <a:moveTo>
                      <a:pt x="120" y="1"/>
                    </a:moveTo>
                    <a:cubicBezTo>
                      <a:pt x="87" y="1"/>
                      <a:pt x="54" y="15"/>
                      <a:pt x="34" y="35"/>
                    </a:cubicBezTo>
                    <a:cubicBezTo>
                      <a:pt x="1" y="84"/>
                      <a:pt x="1" y="150"/>
                      <a:pt x="50" y="183"/>
                    </a:cubicBezTo>
                    <a:cubicBezTo>
                      <a:pt x="312" y="412"/>
                      <a:pt x="590" y="624"/>
                      <a:pt x="868" y="837"/>
                    </a:cubicBezTo>
                    <a:cubicBezTo>
                      <a:pt x="885" y="854"/>
                      <a:pt x="901" y="854"/>
                      <a:pt x="934" y="854"/>
                    </a:cubicBezTo>
                    <a:cubicBezTo>
                      <a:pt x="967" y="854"/>
                      <a:pt x="999" y="854"/>
                      <a:pt x="1016" y="821"/>
                    </a:cubicBezTo>
                    <a:cubicBezTo>
                      <a:pt x="1048" y="772"/>
                      <a:pt x="1032" y="706"/>
                      <a:pt x="999" y="674"/>
                    </a:cubicBezTo>
                    <a:cubicBezTo>
                      <a:pt x="721" y="461"/>
                      <a:pt x="443" y="248"/>
                      <a:pt x="181" y="19"/>
                    </a:cubicBezTo>
                    <a:cubicBezTo>
                      <a:pt x="162" y="6"/>
                      <a:pt x="141" y="1"/>
                      <a:pt x="1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35"/>
              <p:cNvSpPr/>
              <p:nvPr/>
            </p:nvSpPr>
            <p:spPr>
              <a:xfrm rot="10800000" flipH="1">
                <a:off x="5241500" y="5111175"/>
                <a:ext cx="31125" cy="10375"/>
              </a:xfrm>
              <a:custGeom>
                <a:avLst/>
                <a:gdLst/>
                <a:ahLst/>
                <a:cxnLst/>
                <a:rect l="l" t="t" r="r" b="b"/>
                <a:pathLst>
                  <a:path w="1245" h="415" extrusionOk="0">
                    <a:moveTo>
                      <a:pt x="1139" y="1"/>
                    </a:moveTo>
                    <a:cubicBezTo>
                      <a:pt x="1130" y="1"/>
                      <a:pt x="1122" y="2"/>
                      <a:pt x="1113" y="5"/>
                    </a:cubicBezTo>
                    <a:cubicBezTo>
                      <a:pt x="769" y="70"/>
                      <a:pt x="426" y="136"/>
                      <a:pt x="82" y="218"/>
                    </a:cubicBezTo>
                    <a:cubicBezTo>
                      <a:pt x="33" y="218"/>
                      <a:pt x="0" y="283"/>
                      <a:pt x="0" y="332"/>
                    </a:cubicBezTo>
                    <a:cubicBezTo>
                      <a:pt x="16" y="381"/>
                      <a:pt x="66" y="414"/>
                      <a:pt x="115" y="414"/>
                    </a:cubicBezTo>
                    <a:lnTo>
                      <a:pt x="131" y="414"/>
                    </a:lnTo>
                    <a:cubicBezTo>
                      <a:pt x="475" y="349"/>
                      <a:pt x="802" y="267"/>
                      <a:pt x="1146" y="201"/>
                    </a:cubicBezTo>
                    <a:cubicBezTo>
                      <a:pt x="1211" y="201"/>
                      <a:pt x="1244" y="136"/>
                      <a:pt x="1228" y="87"/>
                    </a:cubicBezTo>
                    <a:cubicBezTo>
                      <a:pt x="1228" y="32"/>
                      <a:pt x="1183" y="1"/>
                      <a:pt x="11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35"/>
              <p:cNvSpPr/>
              <p:nvPr/>
            </p:nvSpPr>
            <p:spPr>
              <a:xfrm rot="10800000" flipH="1">
                <a:off x="5604050" y="5109950"/>
                <a:ext cx="30725" cy="12425"/>
              </a:xfrm>
              <a:custGeom>
                <a:avLst/>
                <a:gdLst/>
                <a:ahLst/>
                <a:cxnLst/>
                <a:rect l="l" t="t" r="r" b="b"/>
                <a:pathLst>
                  <a:path w="1229" h="497" extrusionOk="0">
                    <a:moveTo>
                      <a:pt x="104" y="1"/>
                    </a:moveTo>
                    <a:cubicBezTo>
                      <a:pt x="61" y="1"/>
                      <a:pt x="17" y="30"/>
                      <a:pt x="17" y="71"/>
                    </a:cubicBezTo>
                    <a:cubicBezTo>
                      <a:pt x="0" y="136"/>
                      <a:pt x="33" y="185"/>
                      <a:pt x="82" y="202"/>
                    </a:cubicBezTo>
                    <a:cubicBezTo>
                      <a:pt x="426" y="300"/>
                      <a:pt x="753" y="382"/>
                      <a:pt x="1081" y="496"/>
                    </a:cubicBezTo>
                    <a:lnTo>
                      <a:pt x="1114" y="496"/>
                    </a:lnTo>
                    <a:cubicBezTo>
                      <a:pt x="1163" y="496"/>
                      <a:pt x="1195" y="463"/>
                      <a:pt x="1212" y="414"/>
                    </a:cubicBezTo>
                    <a:cubicBezTo>
                      <a:pt x="1228" y="365"/>
                      <a:pt x="1195" y="316"/>
                      <a:pt x="1146" y="283"/>
                    </a:cubicBezTo>
                    <a:cubicBezTo>
                      <a:pt x="819" y="185"/>
                      <a:pt x="475" y="87"/>
                      <a:pt x="131" y="5"/>
                    </a:cubicBezTo>
                    <a:cubicBezTo>
                      <a:pt x="123" y="2"/>
                      <a:pt x="114" y="1"/>
                      <a:pt x="1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35"/>
              <p:cNvSpPr/>
              <p:nvPr/>
            </p:nvSpPr>
            <p:spPr>
              <a:xfrm rot="10800000" flipH="1">
                <a:off x="5190325" y="5098900"/>
                <a:ext cx="31125" cy="11600"/>
              </a:xfrm>
              <a:custGeom>
                <a:avLst/>
                <a:gdLst/>
                <a:ahLst/>
                <a:cxnLst/>
                <a:rect l="l" t="t" r="r" b="b"/>
                <a:pathLst>
                  <a:path w="1245" h="464" extrusionOk="0">
                    <a:moveTo>
                      <a:pt x="1140" y="1"/>
                    </a:moveTo>
                    <a:cubicBezTo>
                      <a:pt x="1131" y="1"/>
                      <a:pt x="1122" y="2"/>
                      <a:pt x="1114" y="5"/>
                    </a:cubicBezTo>
                    <a:cubicBezTo>
                      <a:pt x="770" y="87"/>
                      <a:pt x="427" y="169"/>
                      <a:pt x="99" y="267"/>
                    </a:cubicBezTo>
                    <a:cubicBezTo>
                      <a:pt x="34" y="283"/>
                      <a:pt x="1" y="332"/>
                      <a:pt x="17" y="398"/>
                    </a:cubicBezTo>
                    <a:cubicBezTo>
                      <a:pt x="34" y="430"/>
                      <a:pt x="83" y="463"/>
                      <a:pt x="116" y="463"/>
                    </a:cubicBezTo>
                    <a:lnTo>
                      <a:pt x="148" y="463"/>
                    </a:lnTo>
                    <a:cubicBezTo>
                      <a:pt x="492" y="381"/>
                      <a:pt x="819" y="283"/>
                      <a:pt x="1163" y="201"/>
                    </a:cubicBezTo>
                    <a:cubicBezTo>
                      <a:pt x="1212" y="201"/>
                      <a:pt x="1245" y="136"/>
                      <a:pt x="1245" y="87"/>
                    </a:cubicBezTo>
                    <a:cubicBezTo>
                      <a:pt x="1231" y="32"/>
                      <a:pt x="1184"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35"/>
              <p:cNvSpPr/>
              <p:nvPr/>
            </p:nvSpPr>
            <p:spPr>
              <a:xfrm rot="10800000" flipH="1">
                <a:off x="5140425" y="5084175"/>
                <a:ext cx="30700" cy="12825"/>
              </a:xfrm>
              <a:custGeom>
                <a:avLst/>
                <a:gdLst/>
                <a:ahLst/>
                <a:cxnLst/>
                <a:rect l="l" t="t" r="r" b="b"/>
                <a:pathLst>
                  <a:path w="1228" h="513" extrusionOk="0">
                    <a:moveTo>
                      <a:pt x="1114" y="1"/>
                    </a:moveTo>
                    <a:cubicBezTo>
                      <a:pt x="1103" y="1"/>
                      <a:pt x="1092" y="2"/>
                      <a:pt x="1080" y="5"/>
                    </a:cubicBezTo>
                    <a:cubicBezTo>
                      <a:pt x="753" y="103"/>
                      <a:pt x="409" y="201"/>
                      <a:pt x="82" y="316"/>
                    </a:cubicBezTo>
                    <a:cubicBezTo>
                      <a:pt x="33" y="332"/>
                      <a:pt x="0" y="381"/>
                      <a:pt x="16" y="447"/>
                    </a:cubicBezTo>
                    <a:cubicBezTo>
                      <a:pt x="33" y="496"/>
                      <a:pt x="66" y="512"/>
                      <a:pt x="115" y="512"/>
                    </a:cubicBezTo>
                    <a:lnTo>
                      <a:pt x="147" y="512"/>
                    </a:lnTo>
                    <a:cubicBezTo>
                      <a:pt x="475" y="398"/>
                      <a:pt x="802" y="300"/>
                      <a:pt x="1146" y="201"/>
                    </a:cubicBezTo>
                    <a:cubicBezTo>
                      <a:pt x="1195" y="185"/>
                      <a:pt x="1228" y="136"/>
                      <a:pt x="1211" y="70"/>
                    </a:cubicBezTo>
                    <a:cubicBezTo>
                      <a:pt x="1198" y="30"/>
                      <a:pt x="1162" y="1"/>
                      <a:pt x="11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35"/>
              <p:cNvSpPr/>
              <p:nvPr/>
            </p:nvSpPr>
            <p:spPr>
              <a:xfrm rot="10800000" flipH="1">
                <a:off x="2552575" y="5082125"/>
                <a:ext cx="27025" cy="20100"/>
              </a:xfrm>
              <a:custGeom>
                <a:avLst/>
                <a:gdLst/>
                <a:ahLst/>
                <a:cxnLst/>
                <a:rect l="l" t="t" r="r" b="b"/>
                <a:pathLst>
                  <a:path w="1081" h="804" extrusionOk="0">
                    <a:moveTo>
                      <a:pt x="124" y="1"/>
                    </a:moveTo>
                    <a:cubicBezTo>
                      <a:pt x="89" y="1"/>
                      <a:pt x="54" y="19"/>
                      <a:pt x="33" y="50"/>
                    </a:cubicBezTo>
                    <a:cubicBezTo>
                      <a:pt x="0" y="83"/>
                      <a:pt x="0" y="149"/>
                      <a:pt x="49" y="198"/>
                    </a:cubicBezTo>
                    <a:cubicBezTo>
                      <a:pt x="327" y="394"/>
                      <a:pt x="622" y="590"/>
                      <a:pt x="900" y="787"/>
                    </a:cubicBezTo>
                    <a:cubicBezTo>
                      <a:pt x="933" y="803"/>
                      <a:pt x="949" y="803"/>
                      <a:pt x="966" y="803"/>
                    </a:cubicBezTo>
                    <a:cubicBezTo>
                      <a:pt x="999" y="803"/>
                      <a:pt x="1031" y="787"/>
                      <a:pt x="1048" y="771"/>
                    </a:cubicBezTo>
                    <a:cubicBezTo>
                      <a:pt x="1080" y="721"/>
                      <a:pt x="1080" y="656"/>
                      <a:pt x="1031" y="623"/>
                    </a:cubicBezTo>
                    <a:cubicBezTo>
                      <a:pt x="737" y="427"/>
                      <a:pt x="458" y="214"/>
                      <a:pt x="180" y="18"/>
                    </a:cubicBezTo>
                    <a:cubicBezTo>
                      <a:pt x="163" y="6"/>
                      <a:pt x="143" y="1"/>
                      <a:pt x="1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35"/>
              <p:cNvSpPr/>
              <p:nvPr/>
            </p:nvSpPr>
            <p:spPr>
              <a:xfrm rot="10800000" flipH="1">
                <a:off x="5090900" y="5067000"/>
                <a:ext cx="30300" cy="14025"/>
              </a:xfrm>
              <a:custGeom>
                <a:avLst/>
                <a:gdLst/>
                <a:ahLst/>
                <a:cxnLst/>
                <a:rect l="l" t="t" r="r" b="b"/>
                <a:pathLst>
                  <a:path w="1212" h="561" extrusionOk="0">
                    <a:moveTo>
                      <a:pt x="1098" y="0"/>
                    </a:moveTo>
                    <a:cubicBezTo>
                      <a:pt x="1087" y="0"/>
                      <a:pt x="1076" y="1"/>
                      <a:pt x="1064" y="4"/>
                    </a:cubicBezTo>
                    <a:cubicBezTo>
                      <a:pt x="737" y="119"/>
                      <a:pt x="410" y="234"/>
                      <a:pt x="82" y="364"/>
                    </a:cubicBezTo>
                    <a:cubicBezTo>
                      <a:pt x="33" y="381"/>
                      <a:pt x="0" y="430"/>
                      <a:pt x="17" y="495"/>
                    </a:cubicBezTo>
                    <a:cubicBezTo>
                      <a:pt x="33" y="528"/>
                      <a:pt x="82" y="561"/>
                      <a:pt x="115" y="561"/>
                    </a:cubicBezTo>
                    <a:cubicBezTo>
                      <a:pt x="131" y="561"/>
                      <a:pt x="148" y="561"/>
                      <a:pt x="148" y="545"/>
                    </a:cubicBezTo>
                    <a:cubicBezTo>
                      <a:pt x="475" y="430"/>
                      <a:pt x="803" y="315"/>
                      <a:pt x="1130" y="201"/>
                    </a:cubicBezTo>
                    <a:cubicBezTo>
                      <a:pt x="1195" y="184"/>
                      <a:pt x="1212" y="119"/>
                      <a:pt x="1195" y="70"/>
                    </a:cubicBezTo>
                    <a:cubicBezTo>
                      <a:pt x="1182" y="29"/>
                      <a:pt x="1146" y="0"/>
                      <a:pt x="10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35"/>
              <p:cNvSpPr/>
              <p:nvPr/>
            </p:nvSpPr>
            <p:spPr>
              <a:xfrm rot="10800000" flipH="1">
                <a:off x="2595525" y="5053900"/>
                <a:ext cx="28275" cy="18850"/>
              </a:xfrm>
              <a:custGeom>
                <a:avLst/>
                <a:gdLst/>
                <a:ahLst/>
                <a:cxnLst/>
                <a:rect l="l" t="t" r="r" b="b"/>
                <a:pathLst>
                  <a:path w="1131" h="754" extrusionOk="0">
                    <a:moveTo>
                      <a:pt x="125" y="0"/>
                    </a:moveTo>
                    <a:cubicBezTo>
                      <a:pt x="89" y="0"/>
                      <a:pt x="55" y="18"/>
                      <a:pt x="33" y="50"/>
                    </a:cubicBezTo>
                    <a:cubicBezTo>
                      <a:pt x="1" y="99"/>
                      <a:pt x="17" y="164"/>
                      <a:pt x="66" y="197"/>
                    </a:cubicBezTo>
                    <a:cubicBezTo>
                      <a:pt x="361" y="377"/>
                      <a:pt x="655" y="557"/>
                      <a:pt x="966" y="737"/>
                    </a:cubicBezTo>
                    <a:cubicBezTo>
                      <a:pt x="983" y="754"/>
                      <a:pt x="999" y="754"/>
                      <a:pt x="1016" y="754"/>
                    </a:cubicBezTo>
                    <a:cubicBezTo>
                      <a:pt x="1048" y="754"/>
                      <a:pt x="1081" y="737"/>
                      <a:pt x="1097" y="705"/>
                    </a:cubicBezTo>
                    <a:cubicBezTo>
                      <a:pt x="1130" y="655"/>
                      <a:pt x="1114" y="590"/>
                      <a:pt x="1065" y="557"/>
                    </a:cubicBezTo>
                    <a:cubicBezTo>
                      <a:pt x="770" y="377"/>
                      <a:pt x="459" y="197"/>
                      <a:pt x="181" y="17"/>
                    </a:cubicBezTo>
                    <a:cubicBezTo>
                      <a:pt x="163" y="6"/>
                      <a:pt x="144" y="0"/>
                      <a:pt x="1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35"/>
              <p:cNvSpPr/>
              <p:nvPr/>
            </p:nvSpPr>
            <p:spPr>
              <a:xfrm rot="10800000" flipH="1">
                <a:off x="5042200" y="5047750"/>
                <a:ext cx="30300" cy="15275"/>
              </a:xfrm>
              <a:custGeom>
                <a:avLst/>
                <a:gdLst/>
                <a:ahLst/>
                <a:cxnLst/>
                <a:rect l="l" t="t" r="r" b="b"/>
                <a:pathLst>
                  <a:path w="1212" h="611" extrusionOk="0">
                    <a:moveTo>
                      <a:pt x="1081" y="0"/>
                    </a:moveTo>
                    <a:cubicBezTo>
                      <a:pt x="1071" y="0"/>
                      <a:pt x="1060" y="2"/>
                      <a:pt x="1048" y="5"/>
                    </a:cubicBezTo>
                    <a:cubicBezTo>
                      <a:pt x="721" y="136"/>
                      <a:pt x="410" y="283"/>
                      <a:pt x="82" y="414"/>
                    </a:cubicBezTo>
                    <a:cubicBezTo>
                      <a:pt x="33" y="430"/>
                      <a:pt x="1" y="496"/>
                      <a:pt x="33" y="545"/>
                    </a:cubicBezTo>
                    <a:cubicBezTo>
                      <a:pt x="50" y="594"/>
                      <a:pt x="82" y="610"/>
                      <a:pt x="115" y="610"/>
                    </a:cubicBezTo>
                    <a:lnTo>
                      <a:pt x="164" y="610"/>
                    </a:lnTo>
                    <a:cubicBezTo>
                      <a:pt x="492" y="463"/>
                      <a:pt x="803" y="332"/>
                      <a:pt x="1130" y="201"/>
                    </a:cubicBezTo>
                    <a:cubicBezTo>
                      <a:pt x="1179" y="185"/>
                      <a:pt x="1212" y="119"/>
                      <a:pt x="1179" y="70"/>
                    </a:cubicBezTo>
                    <a:cubicBezTo>
                      <a:pt x="1166" y="30"/>
                      <a:pt x="1130" y="0"/>
                      <a:pt x="10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35"/>
              <p:cNvSpPr/>
              <p:nvPr/>
            </p:nvSpPr>
            <p:spPr>
              <a:xfrm rot="10800000" flipH="1">
                <a:off x="2640550" y="5028525"/>
                <a:ext cx="29075" cy="17625"/>
              </a:xfrm>
              <a:custGeom>
                <a:avLst/>
                <a:gdLst/>
                <a:ahLst/>
                <a:cxnLst/>
                <a:rect l="l" t="t" r="r" b="b"/>
                <a:pathLst>
                  <a:path w="1163" h="705" extrusionOk="0">
                    <a:moveTo>
                      <a:pt x="112" y="1"/>
                    </a:moveTo>
                    <a:cubicBezTo>
                      <a:pt x="77" y="1"/>
                      <a:pt x="44" y="23"/>
                      <a:pt x="33" y="66"/>
                    </a:cubicBezTo>
                    <a:cubicBezTo>
                      <a:pt x="0" y="115"/>
                      <a:pt x="17" y="164"/>
                      <a:pt x="66" y="197"/>
                    </a:cubicBezTo>
                    <a:cubicBezTo>
                      <a:pt x="377" y="377"/>
                      <a:pt x="688" y="541"/>
                      <a:pt x="982" y="705"/>
                    </a:cubicBezTo>
                    <a:lnTo>
                      <a:pt x="1031" y="705"/>
                    </a:lnTo>
                    <a:cubicBezTo>
                      <a:pt x="1081" y="705"/>
                      <a:pt x="1113" y="688"/>
                      <a:pt x="1130" y="655"/>
                    </a:cubicBezTo>
                    <a:cubicBezTo>
                      <a:pt x="1162" y="606"/>
                      <a:pt x="1130" y="541"/>
                      <a:pt x="1081" y="508"/>
                    </a:cubicBezTo>
                    <a:cubicBezTo>
                      <a:pt x="786" y="361"/>
                      <a:pt x="475" y="181"/>
                      <a:pt x="164" y="17"/>
                    </a:cubicBezTo>
                    <a:cubicBezTo>
                      <a:pt x="148" y="6"/>
                      <a:pt x="129"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35"/>
              <p:cNvSpPr/>
              <p:nvPr/>
            </p:nvSpPr>
            <p:spPr>
              <a:xfrm rot="10800000" flipH="1">
                <a:off x="4994725" y="5026075"/>
                <a:ext cx="29500" cy="16300"/>
              </a:xfrm>
              <a:custGeom>
                <a:avLst/>
                <a:gdLst/>
                <a:ahLst/>
                <a:cxnLst/>
                <a:rect l="l" t="t" r="r" b="b"/>
                <a:pathLst>
                  <a:path w="1180" h="652" extrusionOk="0">
                    <a:moveTo>
                      <a:pt x="1067" y="0"/>
                    </a:moveTo>
                    <a:cubicBezTo>
                      <a:pt x="1051" y="0"/>
                      <a:pt x="1034" y="4"/>
                      <a:pt x="1016" y="13"/>
                    </a:cubicBezTo>
                    <a:cubicBezTo>
                      <a:pt x="705" y="144"/>
                      <a:pt x="394" y="308"/>
                      <a:pt x="66" y="455"/>
                    </a:cubicBezTo>
                    <a:cubicBezTo>
                      <a:pt x="17" y="472"/>
                      <a:pt x="1" y="537"/>
                      <a:pt x="34" y="586"/>
                    </a:cubicBezTo>
                    <a:cubicBezTo>
                      <a:pt x="50" y="635"/>
                      <a:pt x="83" y="652"/>
                      <a:pt x="115" y="652"/>
                    </a:cubicBezTo>
                    <a:cubicBezTo>
                      <a:pt x="132" y="652"/>
                      <a:pt x="148" y="652"/>
                      <a:pt x="165" y="635"/>
                    </a:cubicBezTo>
                    <a:cubicBezTo>
                      <a:pt x="476" y="488"/>
                      <a:pt x="787" y="341"/>
                      <a:pt x="1114" y="193"/>
                    </a:cubicBezTo>
                    <a:cubicBezTo>
                      <a:pt x="1163" y="177"/>
                      <a:pt x="1179" y="112"/>
                      <a:pt x="1163" y="62"/>
                    </a:cubicBezTo>
                    <a:cubicBezTo>
                      <a:pt x="1139" y="27"/>
                      <a:pt x="1107" y="0"/>
                      <a:pt x="1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35"/>
              <p:cNvSpPr/>
              <p:nvPr/>
            </p:nvSpPr>
            <p:spPr>
              <a:xfrm rot="10800000" flipH="1">
                <a:off x="2686775" y="5005600"/>
                <a:ext cx="29900" cy="16400"/>
              </a:xfrm>
              <a:custGeom>
                <a:avLst/>
                <a:gdLst/>
                <a:ahLst/>
                <a:cxnLst/>
                <a:rect l="l" t="t" r="r" b="b"/>
                <a:pathLst>
                  <a:path w="1196" h="656" extrusionOk="0">
                    <a:moveTo>
                      <a:pt x="112" y="0"/>
                    </a:moveTo>
                    <a:cubicBezTo>
                      <a:pt x="77" y="0"/>
                      <a:pt x="45" y="22"/>
                      <a:pt x="34" y="66"/>
                    </a:cubicBezTo>
                    <a:cubicBezTo>
                      <a:pt x="1" y="115"/>
                      <a:pt x="17" y="180"/>
                      <a:pt x="83" y="197"/>
                    </a:cubicBezTo>
                    <a:cubicBezTo>
                      <a:pt x="394" y="344"/>
                      <a:pt x="705" y="491"/>
                      <a:pt x="1032" y="639"/>
                    </a:cubicBezTo>
                    <a:cubicBezTo>
                      <a:pt x="1048" y="655"/>
                      <a:pt x="1065" y="655"/>
                      <a:pt x="1065" y="655"/>
                    </a:cubicBezTo>
                    <a:cubicBezTo>
                      <a:pt x="1114" y="655"/>
                      <a:pt x="1147" y="622"/>
                      <a:pt x="1163" y="590"/>
                    </a:cubicBezTo>
                    <a:cubicBezTo>
                      <a:pt x="1196" y="541"/>
                      <a:pt x="1163" y="475"/>
                      <a:pt x="1114" y="459"/>
                    </a:cubicBezTo>
                    <a:cubicBezTo>
                      <a:pt x="787" y="311"/>
                      <a:pt x="476" y="164"/>
                      <a:pt x="165" y="17"/>
                    </a:cubicBezTo>
                    <a:cubicBezTo>
                      <a:pt x="148" y="6"/>
                      <a:pt x="130"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35"/>
              <p:cNvSpPr/>
              <p:nvPr/>
            </p:nvSpPr>
            <p:spPr>
              <a:xfrm rot="10800000" flipH="1">
                <a:off x="4948075" y="5002325"/>
                <a:ext cx="29100" cy="17375"/>
              </a:xfrm>
              <a:custGeom>
                <a:avLst/>
                <a:gdLst/>
                <a:ahLst/>
                <a:cxnLst/>
                <a:rect l="l" t="t" r="r" b="b"/>
                <a:pathLst>
                  <a:path w="1164" h="695" extrusionOk="0">
                    <a:moveTo>
                      <a:pt x="1038" y="1"/>
                    </a:moveTo>
                    <a:cubicBezTo>
                      <a:pt x="1025" y="1"/>
                      <a:pt x="1012" y="3"/>
                      <a:pt x="999" y="7"/>
                    </a:cubicBezTo>
                    <a:cubicBezTo>
                      <a:pt x="688" y="170"/>
                      <a:pt x="377" y="334"/>
                      <a:pt x="83" y="498"/>
                    </a:cubicBezTo>
                    <a:cubicBezTo>
                      <a:pt x="17" y="530"/>
                      <a:pt x="1" y="596"/>
                      <a:pt x="34" y="645"/>
                    </a:cubicBezTo>
                    <a:cubicBezTo>
                      <a:pt x="50" y="678"/>
                      <a:pt x="83" y="694"/>
                      <a:pt x="132" y="694"/>
                    </a:cubicBezTo>
                    <a:cubicBezTo>
                      <a:pt x="148" y="694"/>
                      <a:pt x="165" y="694"/>
                      <a:pt x="181" y="678"/>
                    </a:cubicBezTo>
                    <a:cubicBezTo>
                      <a:pt x="476" y="514"/>
                      <a:pt x="787" y="350"/>
                      <a:pt x="1098" y="203"/>
                    </a:cubicBezTo>
                    <a:cubicBezTo>
                      <a:pt x="1147" y="170"/>
                      <a:pt x="1163" y="105"/>
                      <a:pt x="1147" y="56"/>
                    </a:cubicBezTo>
                    <a:cubicBezTo>
                      <a:pt x="1122" y="19"/>
                      <a:pt x="1079" y="1"/>
                      <a:pt x="10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35"/>
              <p:cNvSpPr/>
              <p:nvPr/>
            </p:nvSpPr>
            <p:spPr>
              <a:xfrm rot="10800000" flipH="1">
                <a:off x="2734675" y="4985975"/>
                <a:ext cx="30300" cy="14675"/>
              </a:xfrm>
              <a:custGeom>
                <a:avLst/>
                <a:gdLst/>
                <a:ahLst/>
                <a:cxnLst/>
                <a:rect l="l" t="t" r="r" b="b"/>
                <a:pathLst>
                  <a:path w="1212" h="587" extrusionOk="0">
                    <a:moveTo>
                      <a:pt x="104" y="1"/>
                    </a:moveTo>
                    <a:cubicBezTo>
                      <a:pt x="65" y="1"/>
                      <a:pt x="28" y="28"/>
                      <a:pt x="16" y="63"/>
                    </a:cubicBezTo>
                    <a:cubicBezTo>
                      <a:pt x="0" y="112"/>
                      <a:pt x="16" y="178"/>
                      <a:pt x="82" y="194"/>
                    </a:cubicBezTo>
                    <a:cubicBezTo>
                      <a:pt x="393" y="341"/>
                      <a:pt x="720" y="456"/>
                      <a:pt x="1048" y="587"/>
                    </a:cubicBezTo>
                    <a:lnTo>
                      <a:pt x="1080" y="587"/>
                    </a:lnTo>
                    <a:cubicBezTo>
                      <a:pt x="1129" y="587"/>
                      <a:pt x="1179" y="570"/>
                      <a:pt x="1179" y="521"/>
                    </a:cubicBezTo>
                    <a:cubicBezTo>
                      <a:pt x="1211" y="472"/>
                      <a:pt x="1179" y="407"/>
                      <a:pt x="1129" y="390"/>
                    </a:cubicBezTo>
                    <a:cubicBezTo>
                      <a:pt x="802" y="276"/>
                      <a:pt x="475" y="145"/>
                      <a:pt x="147" y="14"/>
                    </a:cubicBezTo>
                    <a:cubicBezTo>
                      <a:pt x="134" y="5"/>
                      <a:pt x="119" y="1"/>
                      <a:pt x="1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35"/>
              <p:cNvSpPr/>
              <p:nvPr/>
            </p:nvSpPr>
            <p:spPr>
              <a:xfrm rot="10800000" flipH="1">
                <a:off x="4902650" y="4976550"/>
                <a:ext cx="28675" cy="18375"/>
              </a:xfrm>
              <a:custGeom>
                <a:avLst/>
                <a:gdLst/>
                <a:ahLst/>
                <a:cxnLst/>
                <a:rect l="l" t="t" r="r" b="b"/>
                <a:pathLst>
                  <a:path w="1147" h="735" extrusionOk="0">
                    <a:moveTo>
                      <a:pt x="1024" y="1"/>
                    </a:moveTo>
                    <a:cubicBezTo>
                      <a:pt x="1011" y="1"/>
                      <a:pt x="997" y="5"/>
                      <a:pt x="983" y="14"/>
                    </a:cubicBezTo>
                    <a:cubicBezTo>
                      <a:pt x="672" y="194"/>
                      <a:pt x="377" y="374"/>
                      <a:pt x="66" y="554"/>
                    </a:cubicBezTo>
                    <a:cubicBezTo>
                      <a:pt x="17" y="587"/>
                      <a:pt x="1" y="636"/>
                      <a:pt x="34" y="685"/>
                    </a:cubicBezTo>
                    <a:cubicBezTo>
                      <a:pt x="50" y="718"/>
                      <a:pt x="99" y="734"/>
                      <a:pt x="132" y="734"/>
                    </a:cubicBezTo>
                    <a:lnTo>
                      <a:pt x="181" y="734"/>
                    </a:lnTo>
                    <a:cubicBezTo>
                      <a:pt x="476" y="554"/>
                      <a:pt x="770" y="374"/>
                      <a:pt x="1081" y="194"/>
                    </a:cubicBezTo>
                    <a:cubicBezTo>
                      <a:pt x="1130" y="161"/>
                      <a:pt x="1147" y="112"/>
                      <a:pt x="1114" y="63"/>
                    </a:cubicBezTo>
                    <a:cubicBezTo>
                      <a:pt x="1090" y="28"/>
                      <a:pt x="1058" y="1"/>
                      <a:pt x="10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35"/>
              <p:cNvSpPr/>
              <p:nvPr/>
            </p:nvSpPr>
            <p:spPr>
              <a:xfrm rot="10800000" flipH="1">
                <a:off x="2783350" y="4968775"/>
                <a:ext cx="30725" cy="13650"/>
              </a:xfrm>
              <a:custGeom>
                <a:avLst/>
                <a:gdLst/>
                <a:ahLst/>
                <a:cxnLst/>
                <a:rect l="l" t="t" r="r" b="b"/>
                <a:pathLst>
                  <a:path w="1229" h="546" extrusionOk="0">
                    <a:moveTo>
                      <a:pt x="131" y="1"/>
                    </a:moveTo>
                    <a:cubicBezTo>
                      <a:pt x="82" y="1"/>
                      <a:pt x="44" y="30"/>
                      <a:pt x="17" y="71"/>
                    </a:cubicBezTo>
                    <a:cubicBezTo>
                      <a:pt x="1" y="136"/>
                      <a:pt x="34" y="185"/>
                      <a:pt x="83" y="218"/>
                    </a:cubicBezTo>
                    <a:cubicBezTo>
                      <a:pt x="410" y="316"/>
                      <a:pt x="754" y="431"/>
                      <a:pt x="1081" y="529"/>
                    </a:cubicBezTo>
                    <a:cubicBezTo>
                      <a:pt x="1098" y="545"/>
                      <a:pt x="1114" y="545"/>
                      <a:pt x="1114" y="545"/>
                    </a:cubicBezTo>
                    <a:cubicBezTo>
                      <a:pt x="1163" y="545"/>
                      <a:pt x="1196" y="513"/>
                      <a:pt x="1212" y="464"/>
                    </a:cubicBezTo>
                    <a:cubicBezTo>
                      <a:pt x="1228" y="414"/>
                      <a:pt x="1196" y="349"/>
                      <a:pt x="1147" y="333"/>
                    </a:cubicBezTo>
                    <a:cubicBezTo>
                      <a:pt x="819" y="234"/>
                      <a:pt x="476" y="120"/>
                      <a:pt x="165" y="5"/>
                    </a:cubicBezTo>
                    <a:cubicBezTo>
                      <a:pt x="153" y="2"/>
                      <a:pt x="142" y="1"/>
                      <a:pt x="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35"/>
              <p:cNvSpPr/>
              <p:nvPr/>
            </p:nvSpPr>
            <p:spPr>
              <a:xfrm rot="10800000" flipH="1">
                <a:off x="2833275" y="4954875"/>
                <a:ext cx="31125" cy="11975"/>
              </a:xfrm>
              <a:custGeom>
                <a:avLst/>
                <a:gdLst/>
                <a:ahLst/>
                <a:cxnLst/>
                <a:rect l="l" t="t" r="r" b="b"/>
                <a:pathLst>
                  <a:path w="1245" h="479" extrusionOk="0">
                    <a:moveTo>
                      <a:pt x="122" y="0"/>
                    </a:moveTo>
                    <a:cubicBezTo>
                      <a:pt x="78" y="0"/>
                      <a:pt x="31" y="32"/>
                      <a:pt x="17" y="86"/>
                    </a:cubicBezTo>
                    <a:cubicBezTo>
                      <a:pt x="1" y="135"/>
                      <a:pt x="34" y="201"/>
                      <a:pt x="99" y="201"/>
                    </a:cubicBezTo>
                    <a:cubicBezTo>
                      <a:pt x="426" y="299"/>
                      <a:pt x="770" y="397"/>
                      <a:pt x="1114" y="479"/>
                    </a:cubicBezTo>
                    <a:lnTo>
                      <a:pt x="1130" y="479"/>
                    </a:lnTo>
                    <a:cubicBezTo>
                      <a:pt x="1179" y="479"/>
                      <a:pt x="1228" y="446"/>
                      <a:pt x="1228" y="397"/>
                    </a:cubicBezTo>
                    <a:cubicBezTo>
                      <a:pt x="1245" y="348"/>
                      <a:pt x="1212" y="282"/>
                      <a:pt x="1163" y="266"/>
                    </a:cubicBezTo>
                    <a:cubicBezTo>
                      <a:pt x="819" y="184"/>
                      <a:pt x="475" y="102"/>
                      <a:pt x="148" y="4"/>
                    </a:cubicBezTo>
                    <a:cubicBezTo>
                      <a:pt x="140" y="1"/>
                      <a:pt x="131" y="0"/>
                      <a:pt x="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35"/>
              <p:cNvSpPr/>
              <p:nvPr/>
            </p:nvSpPr>
            <p:spPr>
              <a:xfrm rot="10800000" flipH="1">
                <a:off x="4858875" y="4948325"/>
                <a:ext cx="27850" cy="19500"/>
              </a:xfrm>
              <a:custGeom>
                <a:avLst/>
                <a:gdLst/>
                <a:ahLst/>
                <a:cxnLst/>
                <a:rect l="l" t="t" r="r" b="b"/>
                <a:pathLst>
                  <a:path w="1114" h="780" extrusionOk="0">
                    <a:moveTo>
                      <a:pt x="992" y="1"/>
                    </a:moveTo>
                    <a:cubicBezTo>
                      <a:pt x="972" y="1"/>
                      <a:pt x="952" y="4"/>
                      <a:pt x="934" y="10"/>
                    </a:cubicBezTo>
                    <a:cubicBezTo>
                      <a:pt x="639" y="207"/>
                      <a:pt x="344" y="403"/>
                      <a:pt x="50" y="583"/>
                    </a:cubicBezTo>
                    <a:cubicBezTo>
                      <a:pt x="17" y="616"/>
                      <a:pt x="1" y="682"/>
                      <a:pt x="33" y="731"/>
                    </a:cubicBezTo>
                    <a:cubicBezTo>
                      <a:pt x="50" y="763"/>
                      <a:pt x="82" y="780"/>
                      <a:pt x="115" y="780"/>
                    </a:cubicBezTo>
                    <a:cubicBezTo>
                      <a:pt x="132" y="780"/>
                      <a:pt x="148" y="780"/>
                      <a:pt x="181" y="763"/>
                    </a:cubicBezTo>
                    <a:cubicBezTo>
                      <a:pt x="459" y="567"/>
                      <a:pt x="754" y="387"/>
                      <a:pt x="1048" y="191"/>
                    </a:cubicBezTo>
                    <a:cubicBezTo>
                      <a:pt x="1097" y="158"/>
                      <a:pt x="1114" y="92"/>
                      <a:pt x="1081" y="43"/>
                    </a:cubicBezTo>
                    <a:cubicBezTo>
                      <a:pt x="1060" y="12"/>
                      <a:pt x="1026" y="1"/>
                      <a:pt x="9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35"/>
              <p:cNvSpPr/>
              <p:nvPr/>
            </p:nvSpPr>
            <p:spPr>
              <a:xfrm rot="10800000" flipH="1">
                <a:off x="2884425" y="4943825"/>
                <a:ext cx="31125" cy="10350"/>
              </a:xfrm>
              <a:custGeom>
                <a:avLst/>
                <a:gdLst/>
                <a:ahLst/>
                <a:cxnLst/>
                <a:rect l="l" t="t" r="r" b="b"/>
                <a:pathLst>
                  <a:path w="1245" h="414" extrusionOk="0">
                    <a:moveTo>
                      <a:pt x="99" y="0"/>
                    </a:moveTo>
                    <a:cubicBezTo>
                      <a:pt x="50" y="0"/>
                      <a:pt x="14" y="30"/>
                      <a:pt x="1" y="70"/>
                    </a:cubicBezTo>
                    <a:cubicBezTo>
                      <a:pt x="1" y="136"/>
                      <a:pt x="34" y="185"/>
                      <a:pt x="83" y="201"/>
                    </a:cubicBezTo>
                    <a:cubicBezTo>
                      <a:pt x="426" y="267"/>
                      <a:pt x="770" y="348"/>
                      <a:pt x="1114" y="414"/>
                    </a:cubicBezTo>
                    <a:lnTo>
                      <a:pt x="1130" y="414"/>
                    </a:lnTo>
                    <a:cubicBezTo>
                      <a:pt x="1179" y="414"/>
                      <a:pt x="1229" y="365"/>
                      <a:pt x="1229" y="316"/>
                    </a:cubicBezTo>
                    <a:cubicBezTo>
                      <a:pt x="1245" y="267"/>
                      <a:pt x="1212" y="217"/>
                      <a:pt x="1147" y="201"/>
                    </a:cubicBezTo>
                    <a:cubicBezTo>
                      <a:pt x="803" y="136"/>
                      <a:pt x="459" y="70"/>
                      <a:pt x="132" y="5"/>
                    </a:cubicBezTo>
                    <a:cubicBezTo>
                      <a:pt x="120" y="2"/>
                      <a:pt x="109" y="0"/>
                      <a:pt x="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35"/>
              <p:cNvSpPr/>
              <p:nvPr/>
            </p:nvSpPr>
            <p:spPr>
              <a:xfrm rot="10800000" flipH="1">
                <a:off x="3301000" y="4938500"/>
                <a:ext cx="31550" cy="5750"/>
              </a:xfrm>
              <a:custGeom>
                <a:avLst/>
                <a:gdLst/>
                <a:ahLst/>
                <a:cxnLst/>
                <a:rect l="l" t="t" r="r" b="b"/>
                <a:pathLst>
                  <a:path w="1262" h="230" extrusionOk="0">
                    <a:moveTo>
                      <a:pt x="116" y="0"/>
                    </a:moveTo>
                    <a:cubicBezTo>
                      <a:pt x="50" y="0"/>
                      <a:pt x="1" y="50"/>
                      <a:pt x="1" y="99"/>
                    </a:cubicBezTo>
                    <a:cubicBezTo>
                      <a:pt x="1" y="164"/>
                      <a:pt x="50" y="213"/>
                      <a:pt x="116" y="213"/>
                    </a:cubicBezTo>
                    <a:cubicBezTo>
                      <a:pt x="459" y="213"/>
                      <a:pt x="819" y="213"/>
                      <a:pt x="1147" y="230"/>
                    </a:cubicBezTo>
                    <a:cubicBezTo>
                      <a:pt x="1212" y="230"/>
                      <a:pt x="1261" y="181"/>
                      <a:pt x="1261" y="131"/>
                    </a:cubicBezTo>
                    <a:cubicBezTo>
                      <a:pt x="1261" y="66"/>
                      <a:pt x="1212" y="17"/>
                      <a:pt x="1163" y="17"/>
                    </a:cubicBezTo>
                    <a:cubicBezTo>
                      <a:pt x="819" y="17"/>
                      <a:pt x="459"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35"/>
              <p:cNvSpPr/>
              <p:nvPr/>
            </p:nvSpPr>
            <p:spPr>
              <a:xfrm rot="10800000" flipH="1">
                <a:off x="3248625" y="4938100"/>
                <a:ext cx="31550" cy="6150"/>
              </a:xfrm>
              <a:custGeom>
                <a:avLst/>
                <a:gdLst/>
                <a:ahLst/>
                <a:cxnLst/>
                <a:rect l="l" t="t" r="r" b="b"/>
                <a:pathLst>
                  <a:path w="1262" h="246" extrusionOk="0">
                    <a:moveTo>
                      <a:pt x="1163" y="0"/>
                    </a:moveTo>
                    <a:cubicBezTo>
                      <a:pt x="803" y="17"/>
                      <a:pt x="459" y="17"/>
                      <a:pt x="115" y="33"/>
                    </a:cubicBezTo>
                    <a:cubicBezTo>
                      <a:pt x="50" y="33"/>
                      <a:pt x="1" y="82"/>
                      <a:pt x="1" y="148"/>
                    </a:cubicBezTo>
                    <a:cubicBezTo>
                      <a:pt x="17" y="197"/>
                      <a:pt x="50" y="246"/>
                      <a:pt x="115" y="246"/>
                    </a:cubicBezTo>
                    <a:cubicBezTo>
                      <a:pt x="459" y="230"/>
                      <a:pt x="819" y="230"/>
                      <a:pt x="1163" y="213"/>
                    </a:cubicBezTo>
                    <a:cubicBezTo>
                      <a:pt x="1212" y="213"/>
                      <a:pt x="1261" y="164"/>
                      <a:pt x="1261" y="115"/>
                    </a:cubicBezTo>
                    <a:cubicBezTo>
                      <a:pt x="1261" y="50"/>
                      <a:pt x="1212" y="17"/>
                      <a:pt x="11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35"/>
              <p:cNvSpPr/>
              <p:nvPr/>
            </p:nvSpPr>
            <p:spPr>
              <a:xfrm rot="10800000" flipH="1">
                <a:off x="2935575" y="4936050"/>
                <a:ext cx="31550" cy="9025"/>
              </a:xfrm>
              <a:custGeom>
                <a:avLst/>
                <a:gdLst/>
                <a:ahLst/>
                <a:cxnLst/>
                <a:rect l="l" t="t" r="r" b="b"/>
                <a:pathLst>
                  <a:path w="1262" h="361" extrusionOk="0">
                    <a:moveTo>
                      <a:pt x="132" y="1"/>
                    </a:moveTo>
                    <a:cubicBezTo>
                      <a:pt x="83" y="1"/>
                      <a:pt x="17" y="33"/>
                      <a:pt x="17" y="99"/>
                    </a:cubicBezTo>
                    <a:cubicBezTo>
                      <a:pt x="1" y="148"/>
                      <a:pt x="50" y="197"/>
                      <a:pt x="99" y="214"/>
                    </a:cubicBezTo>
                    <a:cubicBezTo>
                      <a:pt x="443" y="263"/>
                      <a:pt x="787" y="312"/>
                      <a:pt x="1147" y="361"/>
                    </a:cubicBezTo>
                    <a:cubicBezTo>
                      <a:pt x="1212" y="361"/>
                      <a:pt x="1245" y="312"/>
                      <a:pt x="1261" y="263"/>
                    </a:cubicBezTo>
                    <a:cubicBezTo>
                      <a:pt x="1261" y="197"/>
                      <a:pt x="1229" y="148"/>
                      <a:pt x="1163" y="148"/>
                    </a:cubicBezTo>
                    <a:cubicBezTo>
                      <a:pt x="819" y="99"/>
                      <a:pt x="476" y="50"/>
                      <a:pt x="1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35"/>
              <p:cNvSpPr/>
              <p:nvPr/>
            </p:nvSpPr>
            <p:spPr>
              <a:xfrm rot="10800000" flipH="1">
                <a:off x="3196650" y="4935625"/>
                <a:ext cx="31550" cy="6575"/>
              </a:xfrm>
              <a:custGeom>
                <a:avLst/>
                <a:gdLst/>
                <a:ahLst/>
                <a:cxnLst/>
                <a:rect l="l" t="t" r="r" b="b"/>
                <a:pathLst>
                  <a:path w="1262" h="263" extrusionOk="0">
                    <a:moveTo>
                      <a:pt x="1147" y="0"/>
                    </a:moveTo>
                    <a:cubicBezTo>
                      <a:pt x="803" y="17"/>
                      <a:pt x="443" y="33"/>
                      <a:pt x="99" y="49"/>
                    </a:cubicBezTo>
                    <a:cubicBezTo>
                      <a:pt x="34" y="49"/>
                      <a:pt x="1" y="99"/>
                      <a:pt x="1" y="164"/>
                    </a:cubicBezTo>
                    <a:cubicBezTo>
                      <a:pt x="1" y="213"/>
                      <a:pt x="50" y="262"/>
                      <a:pt x="99" y="262"/>
                    </a:cubicBezTo>
                    <a:lnTo>
                      <a:pt x="116" y="262"/>
                    </a:lnTo>
                    <a:cubicBezTo>
                      <a:pt x="459" y="246"/>
                      <a:pt x="803" y="229"/>
                      <a:pt x="1147" y="213"/>
                    </a:cubicBezTo>
                    <a:cubicBezTo>
                      <a:pt x="1212" y="197"/>
                      <a:pt x="1261" y="148"/>
                      <a:pt x="1245" y="99"/>
                    </a:cubicBezTo>
                    <a:cubicBezTo>
                      <a:pt x="1245" y="33"/>
                      <a:pt x="1196" y="0"/>
                      <a:pt x="11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35"/>
              <p:cNvSpPr/>
              <p:nvPr/>
            </p:nvSpPr>
            <p:spPr>
              <a:xfrm rot="10800000" flipH="1">
                <a:off x="3353400" y="4934825"/>
                <a:ext cx="31525" cy="7450"/>
              </a:xfrm>
              <a:custGeom>
                <a:avLst/>
                <a:gdLst/>
                <a:ahLst/>
                <a:cxnLst/>
                <a:rect l="l" t="t" r="r" b="b"/>
                <a:pathLst>
                  <a:path w="1261" h="298" extrusionOk="0">
                    <a:moveTo>
                      <a:pt x="90" y="0"/>
                    </a:moveTo>
                    <a:cubicBezTo>
                      <a:pt x="37" y="0"/>
                      <a:pt x="0" y="45"/>
                      <a:pt x="0" y="102"/>
                    </a:cubicBezTo>
                    <a:cubicBezTo>
                      <a:pt x="0" y="151"/>
                      <a:pt x="33" y="200"/>
                      <a:pt x="98" y="200"/>
                    </a:cubicBezTo>
                    <a:cubicBezTo>
                      <a:pt x="442" y="232"/>
                      <a:pt x="802" y="265"/>
                      <a:pt x="1130" y="298"/>
                    </a:cubicBezTo>
                    <a:lnTo>
                      <a:pt x="1146" y="298"/>
                    </a:lnTo>
                    <a:cubicBezTo>
                      <a:pt x="1195" y="298"/>
                      <a:pt x="1244" y="265"/>
                      <a:pt x="1244" y="216"/>
                    </a:cubicBezTo>
                    <a:cubicBezTo>
                      <a:pt x="1260" y="151"/>
                      <a:pt x="1211" y="102"/>
                      <a:pt x="1162" y="85"/>
                    </a:cubicBezTo>
                    <a:cubicBezTo>
                      <a:pt x="819" y="52"/>
                      <a:pt x="458" y="20"/>
                      <a:pt x="115" y="3"/>
                    </a:cubicBezTo>
                    <a:cubicBezTo>
                      <a:pt x="106" y="1"/>
                      <a:pt x="98" y="0"/>
                      <a:pt x="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35"/>
              <p:cNvSpPr/>
              <p:nvPr/>
            </p:nvSpPr>
            <p:spPr>
              <a:xfrm rot="10800000" flipH="1">
                <a:off x="3144275" y="4932775"/>
                <a:ext cx="31550" cy="6650"/>
              </a:xfrm>
              <a:custGeom>
                <a:avLst/>
                <a:gdLst/>
                <a:ahLst/>
                <a:cxnLst/>
                <a:rect l="l" t="t" r="r" b="b"/>
                <a:pathLst>
                  <a:path w="1262" h="266" extrusionOk="0">
                    <a:moveTo>
                      <a:pt x="1172" y="1"/>
                    </a:moveTo>
                    <a:cubicBezTo>
                      <a:pt x="1164" y="1"/>
                      <a:pt x="1155" y="2"/>
                      <a:pt x="1147" y="4"/>
                    </a:cubicBezTo>
                    <a:cubicBezTo>
                      <a:pt x="803" y="20"/>
                      <a:pt x="459" y="37"/>
                      <a:pt x="99" y="53"/>
                    </a:cubicBezTo>
                    <a:cubicBezTo>
                      <a:pt x="50" y="53"/>
                      <a:pt x="1" y="102"/>
                      <a:pt x="1" y="168"/>
                    </a:cubicBezTo>
                    <a:cubicBezTo>
                      <a:pt x="17" y="217"/>
                      <a:pt x="50" y="266"/>
                      <a:pt x="115" y="266"/>
                    </a:cubicBezTo>
                    <a:cubicBezTo>
                      <a:pt x="459" y="249"/>
                      <a:pt x="819" y="217"/>
                      <a:pt x="1163" y="200"/>
                    </a:cubicBezTo>
                    <a:cubicBezTo>
                      <a:pt x="1212" y="200"/>
                      <a:pt x="1261" y="151"/>
                      <a:pt x="1261" y="102"/>
                    </a:cubicBezTo>
                    <a:cubicBezTo>
                      <a:pt x="1261" y="45"/>
                      <a:pt x="1224" y="1"/>
                      <a:pt x="11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35"/>
              <p:cNvSpPr/>
              <p:nvPr/>
            </p:nvSpPr>
            <p:spPr>
              <a:xfrm rot="10800000" flipH="1">
                <a:off x="2987550" y="4931550"/>
                <a:ext cx="31550" cy="7375"/>
              </a:xfrm>
              <a:custGeom>
                <a:avLst/>
                <a:gdLst/>
                <a:ahLst/>
                <a:cxnLst/>
                <a:rect l="l" t="t" r="r" b="b"/>
                <a:pathLst>
                  <a:path w="1262" h="295" extrusionOk="0">
                    <a:moveTo>
                      <a:pt x="132" y="0"/>
                    </a:moveTo>
                    <a:cubicBezTo>
                      <a:pt x="66" y="0"/>
                      <a:pt x="17" y="49"/>
                      <a:pt x="17" y="98"/>
                    </a:cubicBezTo>
                    <a:cubicBezTo>
                      <a:pt x="1" y="164"/>
                      <a:pt x="50" y="213"/>
                      <a:pt x="99" y="213"/>
                    </a:cubicBezTo>
                    <a:cubicBezTo>
                      <a:pt x="459" y="246"/>
                      <a:pt x="803" y="262"/>
                      <a:pt x="1147" y="295"/>
                    </a:cubicBezTo>
                    <a:lnTo>
                      <a:pt x="1163" y="295"/>
                    </a:lnTo>
                    <a:cubicBezTo>
                      <a:pt x="1212" y="295"/>
                      <a:pt x="1261" y="246"/>
                      <a:pt x="1261" y="197"/>
                    </a:cubicBezTo>
                    <a:cubicBezTo>
                      <a:pt x="1261" y="131"/>
                      <a:pt x="1212" y="82"/>
                      <a:pt x="1163" y="82"/>
                    </a:cubicBezTo>
                    <a:cubicBezTo>
                      <a:pt x="819" y="66"/>
                      <a:pt x="459" y="33"/>
                      <a:pt x="1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35"/>
              <p:cNvSpPr/>
              <p:nvPr/>
            </p:nvSpPr>
            <p:spPr>
              <a:xfrm rot="10800000" flipH="1">
                <a:off x="3092325" y="4930725"/>
                <a:ext cx="31125" cy="6150"/>
              </a:xfrm>
              <a:custGeom>
                <a:avLst/>
                <a:gdLst/>
                <a:ahLst/>
                <a:cxnLst/>
                <a:rect l="l" t="t" r="r" b="b"/>
                <a:pathLst>
                  <a:path w="1245" h="246" extrusionOk="0">
                    <a:moveTo>
                      <a:pt x="1146" y="0"/>
                    </a:moveTo>
                    <a:cubicBezTo>
                      <a:pt x="786" y="16"/>
                      <a:pt x="442" y="16"/>
                      <a:pt x="98" y="33"/>
                    </a:cubicBezTo>
                    <a:cubicBezTo>
                      <a:pt x="33" y="33"/>
                      <a:pt x="0" y="82"/>
                      <a:pt x="0" y="131"/>
                    </a:cubicBezTo>
                    <a:cubicBezTo>
                      <a:pt x="0" y="197"/>
                      <a:pt x="49" y="246"/>
                      <a:pt x="98" y="246"/>
                    </a:cubicBezTo>
                    <a:cubicBezTo>
                      <a:pt x="458" y="229"/>
                      <a:pt x="802" y="213"/>
                      <a:pt x="1146" y="213"/>
                    </a:cubicBezTo>
                    <a:cubicBezTo>
                      <a:pt x="1211" y="197"/>
                      <a:pt x="1244" y="147"/>
                      <a:pt x="1244" y="98"/>
                    </a:cubicBezTo>
                    <a:cubicBezTo>
                      <a:pt x="1244" y="33"/>
                      <a:pt x="1195" y="0"/>
                      <a:pt x="1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35"/>
              <p:cNvSpPr/>
              <p:nvPr/>
            </p:nvSpPr>
            <p:spPr>
              <a:xfrm rot="10800000" flipH="1">
                <a:off x="3039925" y="4930325"/>
                <a:ext cx="31550" cy="5750"/>
              </a:xfrm>
              <a:custGeom>
                <a:avLst/>
                <a:gdLst/>
                <a:ahLst/>
                <a:cxnLst/>
                <a:rect l="l" t="t" r="r" b="b"/>
                <a:pathLst>
                  <a:path w="1262" h="230" extrusionOk="0">
                    <a:moveTo>
                      <a:pt x="115" y="1"/>
                    </a:moveTo>
                    <a:cubicBezTo>
                      <a:pt x="50" y="17"/>
                      <a:pt x="1" y="50"/>
                      <a:pt x="1" y="115"/>
                    </a:cubicBezTo>
                    <a:cubicBezTo>
                      <a:pt x="1" y="165"/>
                      <a:pt x="50" y="214"/>
                      <a:pt x="99" y="214"/>
                    </a:cubicBezTo>
                    <a:lnTo>
                      <a:pt x="148" y="214"/>
                    </a:lnTo>
                    <a:cubicBezTo>
                      <a:pt x="426" y="214"/>
                      <a:pt x="705" y="230"/>
                      <a:pt x="983" y="230"/>
                    </a:cubicBezTo>
                    <a:lnTo>
                      <a:pt x="1147" y="230"/>
                    </a:lnTo>
                    <a:cubicBezTo>
                      <a:pt x="1212" y="230"/>
                      <a:pt x="1261" y="181"/>
                      <a:pt x="1261" y="115"/>
                    </a:cubicBezTo>
                    <a:cubicBezTo>
                      <a:pt x="1261" y="66"/>
                      <a:pt x="1212" y="17"/>
                      <a:pt x="1147" y="17"/>
                    </a:cubicBezTo>
                    <a:lnTo>
                      <a:pt x="983" y="17"/>
                    </a:lnTo>
                    <a:cubicBezTo>
                      <a:pt x="705" y="17"/>
                      <a:pt x="426" y="17"/>
                      <a:pt x="1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35"/>
              <p:cNvSpPr/>
              <p:nvPr/>
            </p:nvSpPr>
            <p:spPr>
              <a:xfrm rot="10800000" flipH="1">
                <a:off x="3404950" y="4926225"/>
                <a:ext cx="31525" cy="10250"/>
              </a:xfrm>
              <a:custGeom>
                <a:avLst/>
                <a:gdLst/>
                <a:ahLst/>
                <a:cxnLst/>
                <a:rect l="l" t="t" r="r" b="b"/>
                <a:pathLst>
                  <a:path w="1261" h="410" extrusionOk="0">
                    <a:moveTo>
                      <a:pt x="131" y="0"/>
                    </a:moveTo>
                    <a:cubicBezTo>
                      <a:pt x="66" y="0"/>
                      <a:pt x="17" y="33"/>
                      <a:pt x="17" y="99"/>
                    </a:cubicBezTo>
                    <a:cubicBezTo>
                      <a:pt x="1" y="148"/>
                      <a:pt x="50" y="197"/>
                      <a:pt x="99" y="213"/>
                    </a:cubicBezTo>
                    <a:cubicBezTo>
                      <a:pt x="442" y="262"/>
                      <a:pt x="786" y="328"/>
                      <a:pt x="1114" y="410"/>
                    </a:cubicBezTo>
                    <a:lnTo>
                      <a:pt x="1146" y="410"/>
                    </a:lnTo>
                    <a:cubicBezTo>
                      <a:pt x="1195" y="410"/>
                      <a:pt x="1228" y="377"/>
                      <a:pt x="1245" y="328"/>
                    </a:cubicBezTo>
                    <a:cubicBezTo>
                      <a:pt x="1261" y="262"/>
                      <a:pt x="1228" y="213"/>
                      <a:pt x="1163" y="197"/>
                    </a:cubicBezTo>
                    <a:cubicBezTo>
                      <a:pt x="835" y="131"/>
                      <a:pt x="475" y="66"/>
                      <a:pt x="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35"/>
              <p:cNvSpPr/>
              <p:nvPr/>
            </p:nvSpPr>
            <p:spPr>
              <a:xfrm rot="10800000" flipH="1">
                <a:off x="4815900" y="4918025"/>
                <a:ext cx="27450" cy="20650"/>
              </a:xfrm>
              <a:custGeom>
                <a:avLst/>
                <a:gdLst/>
                <a:ahLst/>
                <a:cxnLst/>
                <a:rect l="l" t="t" r="r" b="b"/>
                <a:pathLst>
                  <a:path w="1098" h="826" extrusionOk="0">
                    <a:moveTo>
                      <a:pt x="989" y="0"/>
                    </a:moveTo>
                    <a:cubicBezTo>
                      <a:pt x="965" y="0"/>
                      <a:pt x="940" y="8"/>
                      <a:pt x="918" y="23"/>
                    </a:cubicBezTo>
                    <a:cubicBezTo>
                      <a:pt x="623" y="219"/>
                      <a:pt x="345" y="432"/>
                      <a:pt x="66" y="629"/>
                    </a:cubicBezTo>
                    <a:cubicBezTo>
                      <a:pt x="17" y="661"/>
                      <a:pt x="1" y="727"/>
                      <a:pt x="50" y="776"/>
                    </a:cubicBezTo>
                    <a:cubicBezTo>
                      <a:pt x="66" y="809"/>
                      <a:pt x="99" y="825"/>
                      <a:pt x="132" y="825"/>
                    </a:cubicBezTo>
                    <a:cubicBezTo>
                      <a:pt x="148" y="825"/>
                      <a:pt x="165" y="809"/>
                      <a:pt x="197" y="809"/>
                    </a:cubicBezTo>
                    <a:cubicBezTo>
                      <a:pt x="476" y="596"/>
                      <a:pt x="754" y="383"/>
                      <a:pt x="1032" y="187"/>
                    </a:cubicBezTo>
                    <a:cubicBezTo>
                      <a:pt x="1081" y="154"/>
                      <a:pt x="1098" y="88"/>
                      <a:pt x="1065" y="39"/>
                    </a:cubicBezTo>
                    <a:cubicBezTo>
                      <a:pt x="1047" y="12"/>
                      <a:pt x="1019" y="0"/>
                      <a:pt x="9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35"/>
              <p:cNvSpPr/>
              <p:nvPr/>
            </p:nvSpPr>
            <p:spPr>
              <a:xfrm rot="10800000" flipH="1">
                <a:off x="3456100" y="4912300"/>
                <a:ext cx="30725" cy="12825"/>
              </a:xfrm>
              <a:custGeom>
                <a:avLst/>
                <a:gdLst/>
                <a:ahLst/>
                <a:cxnLst/>
                <a:rect l="l" t="t" r="r" b="b"/>
                <a:pathLst>
                  <a:path w="1229" h="513" extrusionOk="0">
                    <a:moveTo>
                      <a:pt x="106" y="1"/>
                    </a:moveTo>
                    <a:cubicBezTo>
                      <a:pt x="66" y="1"/>
                      <a:pt x="30" y="30"/>
                      <a:pt x="17" y="70"/>
                    </a:cubicBezTo>
                    <a:cubicBezTo>
                      <a:pt x="1" y="119"/>
                      <a:pt x="33" y="185"/>
                      <a:pt x="82" y="201"/>
                    </a:cubicBezTo>
                    <a:cubicBezTo>
                      <a:pt x="312" y="267"/>
                      <a:pt x="541" y="332"/>
                      <a:pt x="754" y="414"/>
                    </a:cubicBezTo>
                    <a:cubicBezTo>
                      <a:pt x="868" y="447"/>
                      <a:pt x="966" y="479"/>
                      <a:pt x="1081" y="512"/>
                    </a:cubicBezTo>
                    <a:lnTo>
                      <a:pt x="1114" y="512"/>
                    </a:lnTo>
                    <a:cubicBezTo>
                      <a:pt x="1146" y="512"/>
                      <a:pt x="1195" y="496"/>
                      <a:pt x="1212" y="447"/>
                    </a:cubicBezTo>
                    <a:cubicBezTo>
                      <a:pt x="1228" y="398"/>
                      <a:pt x="1195" y="332"/>
                      <a:pt x="1146" y="316"/>
                    </a:cubicBezTo>
                    <a:cubicBezTo>
                      <a:pt x="1032" y="283"/>
                      <a:pt x="934" y="234"/>
                      <a:pt x="819" y="201"/>
                    </a:cubicBezTo>
                    <a:cubicBezTo>
                      <a:pt x="606" y="136"/>
                      <a:pt x="377" y="70"/>
                      <a:pt x="132" y="5"/>
                    </a:cubicBezTo>
                    <a:cubicBezTo>
                      <a:pt x="123" y="2"/>
                      <a:pt x="114" y="1"/>
                      <a:pt x="1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35"/>
              <p:cNvSpPr/>
              <p:nvPr/>
            </p:nvSpPr>
            <p:spPr>
              <a:xfrm rot="10800000" flipH="1">
                <a:off x="3505200" y="4891850"/>
                <a:ext cx="29900" cy="16125"/>
              </a:xfrm>
              <a:custGeom>
                <a:avLst/>
                <a:gdLst/>
                <a:ahLst/>
                <a:cxnLst/>
                <a:rect l="l" t="t" r="r" b="b"/>
                <a:pathLst>
                  <a:path w="1196" h="645" extrusionOk="0">
                    <a:moveTo>
                      <a:pt x="118" y="0"/>
                    </a:moveTo>
                    <a:cubicBezTo>
                      <a:pt x="75" y="0"/>
                      <a:pt x="42" y="19"/>
                      <a:pt x="17" y="55"/>
                    </a:cubicBezTo>
                    <a:cubicBezTo>
                      <a:pt x="1" y="121"/>
                      <a:pt x="34" y="170"/>
                      <a:pt x="83" y="203"/>
                    </a:cubicBezTo>
                    <a:cubicBezTo>
                      <a:pt x="394" y="334"/>
                      <a:pt x="705" y="481"/>
                      <a:pt x="1032" y="628"/>
                    </a:cubicBezTo>
                    <a:cubicBezTo>
                      <a:pt x="1048" y="628"/>
                      <a:pt x="1048" y="645"/>
                      <a:pt x="1065" y="645"/>
                    </a:cubicBezTo>
                    <a:cubicBezTo>
                      <a:pt x="1114" y="645"/>
                      <a:pt x="1147" y="612"/>
                      <a:pt x="1163" y="579"/>
                    </a:cubicBezTo>
                    <a:cubicBezTo>
                      <a:pt x="1196" y="530"/>
                      <a:pt x="1163" y="465"/>
                      <a:pt x="1114" y="432"/>
                    </a:cubicBezTo>
                    <a:cubicBezTo>
                      <a:pt x="803" y="285"/>
                      <a:pt x="475" y="137"/>
                      <a:pt x="164" y="6"/>
                    </a:cubicBezTo>
                    <a:cubicBezTo>
                      <a:pt x="148" y="2"/>
                      <a:pt x="133"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35"/>
              <p:cNvSpPr/>
              <p:nvPr/>
            </p:nvSpPr>
            <p:spPr>
              <a:xfrm rot="10800000" flipH="1">
                <a:off x="4775000" y="4886125"/>
                <a:ext cx="26200" cy="21450"/>
              </a:xfrm>
              <a:custGeom>
                <a:avLst/>
                <a:gdLst/>
                <a:ahLst/>
                <a:cxnLst/>
                <a:rect l="l" t="t" r="r" b="b"/>
                <a:pathLst>
                  <a:path w="1048" h="858" extrusionOk="0">
                    <a:moveTo>
                      <a:pt x="939" y="0"/>
                    </a:moveTo>
                    <a:cubicBezTo>
                      <a:pt x="915" y="0"/>
                      <a:pt x="890" y="8"/>
                      <a:pt x="868" y="23"/>
                    </a:cubicBezTo>
                    <a:cubicBezTo>
                      <a:pt x="589" y="236"/>
                      <a:pt x="327" y="465"/>
                      <a:pt x="49" y="678"/>
                    </a:cubicBezTo>
                    <a:cubicBezTo>
                      <a:pt x="0" y="710"/>
                      <a:pt x="0" y="776"/>
                      <a:pt x="33" y="825"/>
                    </a:cubicBezTo>
                    <a:cubicBezTo>
                      <a:pt x="49" y="858"/>
                      <a:pt x="82" y="858"/>
                      <a:pt x="115" y="858"/>
                    </a:cubicBezTo>
                    <a:cubicBezTo>
                      <a:pt x="131" y="858"/>
                      <a:pt x="164" y="858"/>
                      <a:pt x="180" y="841"/>
                    </a:cubicBezTo>
                    <a:cubicBezTo>
                      <a:pt x="458" y="612"/>
                      <a:pt x="720" y="399"/>
                      <a:pt x="999" y="187"/>
                    </a:cubicBezTo>
                    <a:cubicBezTo>
                      <a:pt x="1048" y="154"/>
                      <a:pt x="1048" y="88"/>
                      <a:pt x="1015" y="39"/>
                    </a:cubicBezTo>
                    <a:cubicBezTo>
                      <a:pt x="997" y="12"/>
                      <a:pt x="969" y="0"/>
                      <a:pt x="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35"/>
              <p:cNvSpPr/>
              <p:nvPr/>
            </p:nvSpPr>
            <p:spPr>
              <a:xfrm rot="10800000" flipH="1">
                <a:off x="3552275" y="4866875"/>
                <a:ext cx="28650" cy="18450"/>
              </a:xfrm>
              <a:custGeom>
                <a:avLst/>
                <a:gdLst/>
                <a:ahLst/>
                <a:cxnLst/>
                <a:rect l="l" t="t" r="r" b="b"/>
                <a:pathLst>
                  <a:path w="1146" h="738" extrusionOk="0">
                    <a:moveTo>
                      <a:pt x="112" y="1"/>
                    </a:moveTo>
                    <a:cubicBezTo>
                      <a:pt x="77" y="1"/>
                      <a:pt x="44" y="22"/>
                      <a:pt x="33" y="66"/>
                    </a:cubicBezTo>
                    <a:cubicBezTo>
                      <a:pt x="0" y="115"/>
                      <a:pt x="17" y="181"/>
                      <a:pt x="66" y="197"/>
                    </a:cubicBezTo>
                    <a:cubicBezTo>
                      <a:pt x="360" y="361"/>
                      <a:pt x="655" y="541"/>
                      <a:pt x="966" y="721"/>
                    </a:cubicBezTo>
                    <a:cubicBezTo>
                      <a:pt x="982" y="737"/>
                      <a:pt x="999" y="737"/>
                      <a:pt x="1015" y="737"/>
                    </a:cubicBezTo>
                    <a:cubicBezTo>
                      <a:pt x="1048" y="737"/>
                      <a:pt x="1097" y="721"/>
                      <a:pt x="1113" y="688"/>
                    </a:cubicBezTo>
                    <a:cubicBezTo>
                      <a:pt x="1146" y="639"/>
                      <a:pt x="1130" y="573"/>
                      <a:pt x="1080" y="541"/>
                    </a:cubicBezTo>
                    <a:cubicBezTo>
                      <a:pt x="769" y="361"/>
                      <a:pt x="458" y="181"/>
                      <a:pt x="164" y="17"/>
                    </a:cubicBezTo>
                    <a:cubicBezTo>
                      <a:pt x="147" y="6"/>
                      <a:pt x="129"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35"/>
              <p:cNvSpPr/>
              <p:nvPr/>
            </p:nvSpPr>
            <p:spPr>
              <a:xfrm rot="10800000" flipH="1">
                <a:off x="4734875" y="4852150"/>
                <a:ext cx="25825" cy="22275"/>
              </a:xfrm>
              <a:custGeom>
                <a:avLst/>
                <a:gdLst/>
                <a:ahLst/>
                <a:cxnLst/>
                <a:rect l="l" t="t" r="r" b="b"/>
                <a:pathLst>
                  <a:path w="1033" h="891" extrusionOk="0">
                    <a:moveTo>
                      <a:pt x="924" y="0"/>
                    </a:moveTo>
                    <a:cubicBezTo>
                      <a:pt x="900" y="0"/>
                      <a:pt x="874" y="8"/>
                      <a:pt x="852" y="23"/>
                    </a:cubicBezTo>
                    <a:cubicBezTo>
                      <a:pt x="590" y="252"/>
                      <a:pt x="312" y="481"/>
                      <a:pt x="50" y="710"/>
                    </a:cubicBezTo>
                    <a:cubicBezTo>
                      <a:pt x="17" y="743"/>
                      <a:pt x="1" y="809"/>
                      <a:pt x="50" y="841"/>
                    </a:cubicBezTo>
                    <a:cubicBezTo>
                      <a:pt x="66" y="874"/>
                      <a:pt x="99" y="890"/>
                      <a:pt x="116" y="890"/>
                    </a:cubicBezTo>
                    <a:cubicBezTo>
                      <a:pt x="148" y="890"/>
                      <a:pt x="165" y="874"/>
                      <a:pt x="197" y="858"/>
                    </a:cubicBezTo>
                    <a:cubicBezTo>
                      <a:pt x="459" y="628"/>
                      <a:pt x="721" y="399"/>
                      <a:pt x="983" y="187"/>
                    </a:cubicBezTo>
                    <a:cubicBezTo>
                      <a:pt x="1032" y="137"/>
                      <a:pt x="1032" y="72"/>
                      <a:pt x="999" y="39"/>
                    </a:cubicBezTo>
                    <a:cubicBezTo>
                      <a:pt x="981" y="12"/>
                      <a:pt x="953" y="0"/>
                      <a:pt x="9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35"/>
              <p:cNvSpPr/>
              <p:nvPr/>
            </p:nvSpPr>
            <p:spPr>
              <a:xfrm rot="10800000" flipH="1">
                <a:off x="3596875" y="4838250"/>
                <a:ext cx="27425" cy="19825"/>
              </a:xfrm>
              <a:custGeom>
                <a:avLst/>
                <a:gdLst/>
                <a:ahLst/>
                <a:cxnLst/>
                <a:rect l="l" t="t" r="r" b="b"/>
                <a:pathLst>
                  <a:path w="1097" h="793" extrusionOk="0">
                    <a:moveTo>
                      <a:pt x="109" y="1"/>
                    </a:moveTo>
                    <a:cubicBezTo>
                      <a:pt x="79" y="1"/>
                      <a:pt x="51" y="13"/>
                      <a:pt x="33" y="40"/>
                    </a:cubicBezTo>
                    <a:cubicBezTo>
                      <a:pt x="0" y="89"/>
                      <a:pt x="17" y="155"/>
                      <a:pt x="66" y="187"/>
                    </a:cubicBezTo>
                    <a:cubicBezTo>
                      <a:pt x="344" y="367"/>
                      <a:pt x="622" y="564"/>
                      <a:pt x="917" y="777"/>
                    </a:cubicBezTo>
                    <a:cubicBezTo>
                      <a:pt x="933" y="793"/>
                      <a:pt x="966" y="793"/>
                      <a:pt x="982" y="793"/>
                    </a:cubicBezTo>
                    <a:cubicBezTo>
                      <a:pt x="1015" y="793"/>
                      <a:pt x="1048" y="777"/>
                      <a:pt x="1064" y="760"/>
                    </a:cubicBezTo>
                    <a:cubicBezTo>
                      <a:pt x="1097" y="711"/>
                      <a:pt x="1081" y="646"/>
                      <a:pt x="1048" y="613"/>
                    </a:cubicBezTo>
                    <a:cubicBezTo>
                      <a:pt x="753" y="400"/>
                      <a:pt x="459" y="204"/>
                      <a:pt x="180" y="24"/>
                    </a:cubicBezTo>
                    <a:cubicBezTo>
                      <a:pt x="158" y="9"/>
                      <a:pt x="133" y="1"/>
                      <a:pt x="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35"/>
              <p:cNvSpPr/>
              <p:nvPr/>
            </p:nvSpPr>
            <p:spPr>
              <a:xfrm rot="10800000" flipH="1">
                <a:off x="4695600" y="4817775"/>
                <a:ext cx="25800" cy="22500"/>
              </a:xfrm>
              <a:custGeom>
                <a:avLst/>
                <a:gdLst/>
                <a:ahLst/>
                <a:cxnLst/>
                <a:rect l="l" t="t" r="r" b="b"/>
                <a:pathLst>
                  <a:path w="1032" h="900" extrusionOk="0">
                    <a:moveTo>
                      <a:pt x="907" y="1"/>
                    </a:moveTo>
                    <a:cubicBezTo>
                      <a:pt x="883" y="1"/>
                      <a:pt x="858" y="10"/>
                      <a:pt x="835" y="32"/>
                    </a:cubicBezTo>
                    <a:cubicBezTo>
                      <a:pt x="573" y="261"/>
                      <a:pt x="312" y="490"/>
                      <a:pt x="50" y="719"/>
                    </a:cubicBezTo>
                    <a:cubicBezTo>
                      <a:pt x="17" y="752"/>
                      <a:pt x="1" y="817"/>
                      <a:pt x="50" y="867"/>
                    </a:cubicBezTo>
                    <a:cubicBezTo>
                      <a:pt x="66" y="883"/>
                      <a:pt x="99" y="899"/>
                      <a:pt x="132" y="899"/>
                    </a:cubicBezTo>
                    <a:cubicBezTo>
                      <a:pt x="148" y="899"/>
                      <a:pt x="181" y="899"/>
                      <a:pt x="197" y="883"/>
                    </a:cubicBezTo>
                    <a:cubicBezTo>
                      <a:pt x="459" y="637"/>
                      <a:pt x="721" y="408"/>
                      <a:pt x="983" y="179"/>
                    </a:cubicBezTo>
                    <a:cubicBezTo>
                      <a:pt x="1015" y="146"/>
                      <a:pt x="1032" y="81"/>
                      <a:pt x="983" y="32"/>
                    </a:cubicBezTo>
                    <a:cubicBezTo>
                      <a:pt x="965" y="14"/>
                      <a:pt x="937" y="1"/>
                      <a:pt x="9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35"/>
              <p:cNvSpPr/>
              <p:nvPr/>
            </p:nvSpPr>
            <p:spPr>
              <a:xfrm rot="10800000" flipH="1">
                <a:off x="3639425" y="4807150"/>
                <a:ext cx="27025" cy="20900"/>
              </a:xfrm>
              <a:custGeom>
                <a:avLst/>
                <a:gdLst/>
                <a:ahLst/>
                <a:cxnLst/>
                <a:rect l="l" t="t" r="r" b="b"/>
                <a:pathLst>
                  <a:path w="1081" h="836" extrusionOk="0">
                    <a:moveTo>
                      <a:pt x="128" y="0"/>
                    </a:moveTo>
                    <a:cubicBezTo>
                      <a:pt x="97" y="0"/>
                      <a:pt x="65" y="19"/>
                      <a:pt x="33" y="50"/>
                    </a:cubicBezTo>
                    <a:cubicBezTo>
                      <a:pt x="1" y="83"/>
                      <a:pt x="17" y="165"/>
                      <a:pt x="66" y="198"/>
                    </a:cubicBezTo>
                    <a:cubicBezTo>
                      <a:pt x="344" y="394"/>
                      <a:pt x="623" y="607"/>
                      <a:pt x="885" y="820"/>
                    </a:cubicBezTo>
                    <a:cubicBezTo>
                      <a:pt x="917" y="836"/>
                      <a:pt x="934" y="836"/>
                      <a:pt x="950" y="836"/>
                    </a:cubicBezTo>
                    <a:cubicBezTo>
                      <a:pt x="983" y="836"/>
                      <a:pt x="1015" y="836"/>
                      <a:pt x="1032" y="803"/>
                    </a:cubicBezTo>
                    <a:cubicBezTo>
                      <a:pt x="1081" y="754"/>
                      <a:pt x="1065" y="689"/>
                      <a:pt x="1015" y="656"/>
                    </a:cubicBezTo>
                    <a:cubicBezTo>
                      <a:pt x="737" y="443"/>
                      <a:pt x="459" y="230"/>
                      <a:pt x="181" y="17"/>
                    </a:cubicBezTo>
                    <a:cubicBezTo>
                      <a:pt x="163" y="6"/>
                      <a:pt x="146" y="0"/>
                      <a:pt x="1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35"/>
              <p:cNvSpPr/>
              <p:nvPr/>
            </p:nvSpPr>
            <p:spPr>
              <a:xfrm rot="10800000" flipH="1">
                <a:off x="4656725" y="4783000"/>
                <a:ext cx="25400" cy="22625"/>
              </a:xfrm>
              <a:custGeom>
                <a:avLst/>
                <a:gdLst/>
                <a:ahLst/>
                <a:cxnLst/>
                <a:rect l="l" t="t" r="r" b="b"/>
                <a:pathLst>
                  <a:path w="1016" h="905" extrusionOk="0">
                    <a:moveTo>
                      <a:pt x="903" y="0"/>
                    </a:moveTo>
                    <a:cubicBezTo>
                      <a:pt x="876" y="0"/>
                      <a:pt x="852" y="13"/>
                      <a:pt x="835" y="37"/>
                    </a:cubicBezTo>
                    <a:cubicBezTo>
                      <a:pt x="573" y="266"/>
                      <a:pt x="312" y="495"/>
                      <a:pt x="50" y="725"/>
                    </a:cubicBezTo>
                    <a:cubicBezTo>
                      <a:pt x="1" y="757"/>
                      <a:pt x="1" y="823"/>
                      <a:pt x="33" y="872"/>
                    </a:cubicBezTo>
                    <a:cubicBezTo>
                      <a:pt x="66" y="888"/>
                      <a:pt x="99" y="905"/>
                      <a:pt x="115" y="905"/>
                    </a:cubicBezTo>
                    <a:cubicBezTo>
                      <a:pt x="148" y="905"/>
                      <a:pt x="164" y="905"/>
                      <a:pt x="197" y="872"/>
                    </a:cubicBezTo>
                    <a:cubicBezTo>
                      <a:pt x="443" y="643"/>
                      <a:pt x="704" y="414"/>
                      <a:pt x="966" y="184"/>
                    </a:cubicBezTo>
                    <a:cubicBezTo>
                      <a:pt x="1015" y="152"/>
                      <a:pt x="1015" y="86"/>
                      <a:pt x="983" y="37"/>
                    </a:cubicBezTo>
                    <a:cubicBezTo>
                      <a:pt x="958" y="13"/>
                      <a:pt x="929" y="0"/>
                      <a:pt x="9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35"/>
              <p:cNvSpPr/>
              <p:nvPr/>
            </p:nvSpPr>
            <p:spPr>
              <a:xfrm rot="10800000" flipH="1">
                <a:off x="3680750" y="4774400"/>
                <a:ext cx="26625" cy="21725"/>
              </a:xfrm>
              <a:custGeom>
                <a:avLst/>
                <a:gdLst/>
                <a:ahLst/>
                <a:cxnLst/>
                <a:rect l="l" t="t" r="r" b="b"/>
                <a:pathLst>
                  <a:path w="1065" h="869" extrusionOk="0">
                    <a:moveTo>
                      <a:pt x="141" y="0"/>
                    </a:moveTo>
                    <a:cubicBezTo>
                      <a:pt x="106" y="0"/>
                      <a:pt x="71" y="18"/>
                      <a:pt x="50" y="50"/>
                    </a:cubicBezTo>
                    <a:cubicBezTo>
                      <a:pt x="1" y="83"/>
                      <a:pt x="17" y="148"/>
                      <a:pt x="66" y="181"/>
                    </a:cubicBezTo>
                    <a:cubicBezTo>
                      <a:pt x="328" y="410"/>
                      <a:pt x="606" y="623"/>
                      <a:pt x="868" y="836"/>
                    </a:cubicBezTo>
                    <a:cubicBezTo>
                      <a:pt x="901" y="852"/>
                      <a:pt x="917" y="868"/>
                      <a:pt x="934" y="868"/>
                    </a:cubicBezTo>
                    <a:cubicBezTo>
                      <a:pt x="967" y="868"/>
                      <a:pt x="999" y="852"/>
                      <a:pt x="1016" y="819"/>
                    </a:cubicBezTo>
                    <a:cubicBezTo>
                      <a:pt x="1065" y="787"/>
                      <a:pt x="1048" y="721"/>
                      <a:pt x="999" y="672"/>
                    </a:cubicBezTo>
                    <a:cubicBezTo>
                      <a:pt x="737" y="459"/>
                      <a:pt x="459" y="246"/>
                      <a:pt x="197" y="17"/>
                    </a:cubicBezTo>
                    <a:cubicBezTo>
                      <a:pt x="180" y="6"/>
                      <a:pt x="160" y="0"/>
                      <a:pt x="1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35"/>
              <p:cNvSpPr/>
              <p:nvPr/>
            </p:nvSpPr>
            <p:spPr>
              <a:xfrm rot="10800000" flipH="1">
                <a:off x="4617450" y="4748625"/>
                <a:ext cx="25400" cy="22275"/>
              </a:xfrm>
              <a:custGeom>
                <a:avLst/>
                <a:gdLst/>
                <a:ahLst/>
                <a:cxnLst/>
                <a:rect l="l" t="t" r="r" b="b"/>
                <a:pathLst>
                  <a:path w="1016" h="891" extrusionOk="0">
                    <a:moveTo>
                      <a:pt x="907" y="0"/>
                    </a:moveTo>
                    <a:cubicBezTo>
                      <a:pt x="882" y="0"/>
                      <a:pt x="857" y="8"/>
                      <a:pt x="835" y="23"/>
                    </a:cubicBezTo>
                    <a:cubicBezTo>
                      <a:pt x="573" y="252"/>
                      <a:pt x="311" y="481"/>
                      <a:pt x="49" y="711"/>
                    </a:cubicBezTo>
                    <a:cubicBezTo>
                      <a:pt x="0" y="743"/>
                      <a:pt x="0" y="809"/>
                      <a:pt x="33" y="858"/>
                    </a:cubicBezTo>
                    <a:cubicBezTo>
                      <a:pt x="49" y="874"/>
                      <a:pt x="82" y="891"/>
                      <a:pt x="115" y="891"/>
                    </a:cubicBezTo>
                    <a:cubicBezTo>
                      <a:pt x="131" y="891"/>
                      <a:pt x="164" y="891"/>
                      <a:pt x="180" y="874"/>
                    </a:cubicBezTo>
                    <a:cubicBezTo>
                      <a:pt x="442" y="645"/>
                      <a:pt x="704" y="416"/>
                      <a:pt x="982" y="187"/>
                    </a:cubicBezTo>
                    <a:cubicBezTo>
                      <a:pt x="1015" y="138"/>
                      <a:pt x="1015" y="72"/>
                      <a:pt x="982" y="39"/>
                    </a:cubicBezTo>
                    <a:cubicBezTo>
                      <a:pt x="964" y="12"/>
                      <a:pt x="936" y="0"/>
                      <a:pt x="9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35"/>
              <p:cNvSpPr/>
              <p:nvPr/>
            </p:nvSpPr>
            <p:spPr>
              <a:xfrm rot="10800000" flipH="1">
                <a:off x="3721675" y="4741675"/>
                <a:ext cx="26225" cy="21625"/>
              </a:xfrm>
              <a:custGeom>
                <a:avLst/>
                <a:gdLst/>
                <a:ahLst/>
                <a:cxnLst/>
                <a:rect l="l" t="t" r="r" b="b"/>
                <a:pathLst>
                  <a:path w="1049" h="865" extrusionOk="0">
                    <a:moveTo>
                      <a:pt x="114" y="0"/>
                    </a:moveTo>
                    <a:cubicBezTo>
                      <a:pt x="83" y="0"/>
                      <a:pt x="52" y="18"/>
                      <a:pt x="33" y="46"/>
                    </a:cubicBezTo>
                    <a:cubicBezTo>
                      <a:pt x="1" y="79"/>
                      <a:pt x="1" y="145"/>
                      <a:pt x="50" y="194"/>
                    </a:cubicBezTo>
                    <a:cubicBezTo>
                      <a:pt x="328" y="407"/>
                      <a:pt x="590" y="619"/>
                      <a:pt x="868" y="849"/>
                    </a:cubicBezTo>
                    <a:cubicBezTo>
                      <a:pt x="885" y="865"/>
                      <a:pt x="901" y="865"/>
                      <a:pt x="934" y="865"/>
                    </a:cubicBezTo>
                    <a:cubicBezTo>
                      <a:pt x="966" y="865"/>
                      <a:pt x="983" y="849"/>
                      <a:pt x="1016" y="832"/>
                    </a:cubicBezTo>
                    <a:cubicBezTo>
                      <a:pt x="1048" y="783"/>
                      <a:pt x="1032" y="718"/>
                      <a:pt x="999" y="685"/>
                    </a:cubicBezTo>
                    <a:cubicBezTo>
                      <a:pt x="721" y="456"/>
                      <a:pt x="459" y="243"/>
                      <a:pt x="181" y="30"/>
                    </a:cubicBezTo>
                    <a:cubicBezTo>
                      <a:pt x="160" y="10"/>
                      <a:pt x="137" y="0"/>
                      <a:pt x="1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35"/>
              <p:cNvSpPr/>
              <p:nvPr/>
            </p:nvSpPr>
            <p:spPr>
              <a:xfrm rot="10800000" flipH="1">
                <a:off x="4576925" y="4715475"/>
                <a:ext cx="26225" cy="21475"/>
              </a:xfrm>
              <a:custGeom>
                <a:avLst/>
                <a:gdLst/>
                <a:ahLst/>
                <a:cxnLst/>
                <a:rect l="l" t="t" r="r" b="b"/>
                <a:pathLst>
                  <a:path w="1049" h="859" extrusionOk="0">
                    <a:moveTo>
                      <a:pt x="940" y="1"/>
                    </a:moveTo>
                    <a:cubicBezTo>
                      <a:pt x="916" y="1"/>
                      <a:pt x="890" y="9"/>
                      <a:pt x="868" y="24"/>
                    </a:cubicBezTo>
                    <a:cubicBezTo>
                      <a:pt x="606" y="236"/>
                      <a:pt x="328" y="466"/>
                      <a:pt x="50" y="678"/>
                    </a:cubicBezTo>
                    <a:cubicBezTo>
                      <a:pt x="17" y="711"/>
                      <a:pt x="1" y="777"/>
                      <a:pt x="33" y="826"/>
                    </a:cubicBezTo>
                    <a:cubicBezTo>
                      <a:pt x="66" y="858"/>
                      <a:pt x="83" y="858"/>
                      <a:pt x="115" y="858"/>
                    </a:cubicBezTo>
                    <a:cubicBezTo>
                      <a:pt x="148" y="858"/>
                      <a:pt x="164" y="858"/>
                      <a:pt x="181" y="842"/>
                    </a:cubicBezTo>
                    <a:cubicBezTo>
                      <a:pt x="459" y="629"/>
                      <a:pt x="737" y="400"/>
                      <a:pt x="999" y="187"/>
                    </a:cubicBezTo>
                    <a:cubicBezTo>
                      <a:pt x="1048" y="138"/>
                      <a:pt x="1048" y="73"/>
                      <a:pt x="1016" y="40"/>
                    </a:cubicBezTo>
                    <a:cubicBezTo>
                      <a:pt x="998" y="13"/>
                      <a:pt x="970" y="1"/>
                      <a:pt x="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35"/>
              <p:cNvSpPr/>
              <p:nvPr/>
            </p:nvSpPr>
            <p:spPr>
              <a:xfrm rot="10800000" flipH="1">
                <a:off x="3762200" y="4709350"/>
                <a:ext cx="26625" cy="21225"/>
              </a:xfrm>
              <a:custGeom>
                <a:avLst/>
                <a:gdLst/>
                <a:ahLst/>
                <a:cxnLst/>
                <a:rect l="l" t="t" r="r" b="b"/>
                <a:pathLst>
                  <a:path w="1065" h="849" extrusionOk="0">
                    <a:moveTo>
                      <a:pt x="130" y="1"/>
                    </a:moveTo>
                    <a:cubicBezTo>
                      <a:pt x="98" y="1"/>
                      <a:pt x="68" y="18"/>
                      <a:pt x="49" y="47"/>
                    </a:cubicBezTo>
                    <a:cubicBezTo>
                      <a:pt x="0" y="80"/>
                      <a:pt x="17" y="145"/>
                      <a:pt x="66" y="178"/>
                    </a:cubicBezTo>
                    <a:cubicBezTo>
                      <a:pt x="328" y="407"/>
                      <a:pt x="606" y="620"/>
                      <a:pt x="884" y="833"/>
                    </a:cubicBezTo>
                    <a:cubicBezTo>
                      <a:pt x="900" y="849"/>
                      <a:pt x="933" y="849"/>
                      <a:pt x="950" y="849"/>
                    </a:cubicBezTo>
                    <a:cubicBezTo>
                      <a:pt x="982" y="849"/>
                      <a:pt x="1015" y="833"/>
                      <a:pt x="1031" y="816"/>
                    </a:cubicBezTo>
                    <a:cubicBezTo>
                      <a:pt x="1064" y="767"/>
                      <a:pt x="1064" y="702"/>
                      <a:pt x="1015" y="669"/>
                    </a:cubicBezTo>
                    <a:cubicBezTo>
                      <a:pt x="737" y="456"/>
                      <a:pt x="458" y="243"/>
                      <a:pt x="197" y="31"/>
                    </a:cubicBezTo>
                    <a:cubicBezTo>
                      <a:pt x="176" y="10"/>
                      <a:pt x="153" y="1"/>
                      <a:pt x="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35"/>
              <p:cNvSpPr/>
              <p:nvPr/>
            </p:nvSpPr>
            <p:spPr>
              <a:xfrm rot="10800000" flipH="1">
                <a:off x="4535200" y="4683975"/>
                <a:ext cx="27025" cy="20650"/>
              </a:xfrm>
              <a:custGeom>
                <a:avLst/>
                <a:gdLst/>
                <a:ahLst/>
                <a:cxnLst/>
                <a:rect l="l" t="t" r="r" b="b"/>
                <a:pathLst>
                  <a:path w="1081" h="826" extrusionOk="0">
                    <a:moveTo>
                      <a:pt x="972" y="1"/>
                    </a:moveTo>
                    <a:cubicBezTo>
                      <a:pt x="948" y="1"/>
                      <a:pt x="922" y="9"/>
                      <a:pt x="900" y="24"/>
                    </a:cubicBezTo>
                    <a:cubicBezTo>
                      <a:pt x="622" y="237"/>
                      <a:pt x="327" y="449"/>
                      <a:pt x="66" y="646"/>
                    </a:cubicBezTo>
                    <a:cubicBezTo>
                      <a:pt x="16" y="662"/>
                      <a:pt x="0" y="744"/>
                      <a:pt x="33" y="777"/>
                    </a:cubicBezTo>
                    <a:cubicBezTo>
                      <a:pt x="49" y="809"/>
                      <a:pt x="82" y="826"/>
                      <a:pt x="115" y="826"/>
                    </a:cubicBezTo>
                    <a:cubicBezTo>
                      <a:pt x="147" y="826"/>
                      <a:pt x="164" y="826"/>
                      <a:pt x="180" y="809"/>
                    </a:cubicBezTo>
                    <a:cubicBezTo>
                      <a:pt x="458" y="613"/>
                      <a:pt x="737" y="400"/>
                      <a:pt x="1031" y="187"/>
                    </a:cubicBezTo>
                    <a:cubicBezTo>
                      <a:pt x="1080" y="155"/>
                      <a:pt x="1080" y="89"/>
                      <a:pt x="1048" y="40"/>
                    </a:cubicBezTo>
                    <a:cubicBezTo>
                      <a:pt x="1030" y="13"/>
                      <a:pt x="1002" y="1"/>
                      <a:pt x="9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5" name="Google Shape;4705;p35"/>
              <p:cNvSpPr/>
              <p:nvPr/>
            </p:nvSpPr>
            <p:spPr>
              <a:xfrm rot="10800000" flipH="1">
                <a:off x="3803925" y="4678650"/>
                <a:ext cx="27050" cy="20225"/>
              </a:xfrm>
              <a:custGeom>
                <a:avLst/>
                <a:gdLst/>
                <a:ahLst/>
                <a:cxnLst/>
                <a:rect l="l" t="t" r="r" b="b"/>
                <a:pathLst>
                  <a:path w="1082" h="809" extrusionOk="0">
                    <a:moveTo>
                      <a:pt x="109" y="0"/>
                    </a:moveTo>
                    <a:cubicBezTo>
                      <a:pt x="79" y="0"/>
                      <a:pt x="51" y="12"/>
                      <a:pt x="33" y="39"/>
                    </a:cubicBezTo>
                    <a:cubicBezTo>
                      <a:pt x="1" y="88"/>
                      <a:pt x="17" y="154"/>
                      <a:pt x="50" y="187"/>
                    </a:cubicBezTo>
                    <a:cubicBezTo>
                      <a:pt x="344" y="399"/>
                      <a:pt x="623" y="596"/>
                      <a:pt x="917" y="792"/>
                    </a:cubicBezTo>
                    <a:cubicBezTo>
                      <a:pt x="934" y="809"/>
                      <a:pt x="950" y="809"/>
                      <a:pt x="966" y="809"/>
                    </a:cubicBezTo>
                    <a:cubicBezTo>
                      <a:pt x="999" y="809"/>
                      <a:pt x="1032" y="809"/>
                      <a:pt x="1048" y="776"/>
                    </a:cubicBezTo>
                    <a:cubicBezTo>
                      <a:pt x="1081" y="727"/>
                      <a:pt x="1081" y="661"/>
                      <a:pt x="1032" y="629"/>
                    </a:cubicBezTo>
                    <a:cubicBezTo>
                      <a:pt x="737" y="432"/>
                      <a:pt x="459" y="219"/>
                      <a:pt x="181" y="23"/>
                    </a:cubicBezTo>
                    <a:cubicBezTo>
                      <a:pt x="159" y="8"/>
                      <a:pt x="133" y="0"/>
                      <a:pt x="1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35"/>
              <p:cNvSpPr/>
              <p:nvPr/>
            </p:nvSpPr>
            <p:spPr>
              <a:xfrm rot="10800000" flipH="1">
                <a:off x="4491825" y="4654925"/>
                <a:ext cx="27850" cy="19400"/>
              </a:xfrm>
              <a:custGeom>
                <a:avLst/>
                <a:gdLst/>
                <a:ahLst/>
                <a:cxnLst/>
                <a:rect l="l" t="t" r="r" b="b"/>
                <a:pathLst>
                  <a:path w="1114" h="776" extrusionOk="0">
                    <a:moveTo>
                      <a:pt x="1005" y="0"/>
                    </a:moveTo>
                    <a:cubicBezTo>
                      <a:pt x="981" y="0"/>
                      <a:pt x="955" y="8"/>
                      <a:pt x="933" y="23"/>
                    </a:cubicBezTo>
                    <a:cubicBezTo>
                      <a:pt x="638" y="203"/>
                      <a:pt x="344" y="400"/>
                      <a:pt x="66" y="580"/>
                    </a:cubicBezTo>
                    <a:cubicBezTo>
                      <a:pt x="16" y="596"/>
                      <a:pt x="0" y="661"/>
                      <a:pt x="16" y="711"/>
                    </a:cubicBezTo>
                    <a:cubicBezTo>
                      <a:pt x="49" y="743"/>
                      <a:pt x="82" y="776"/>
                      <a:pt x="115" y="776"/>
                    </a:cubicBezTo>
                    <a:cubicBezTo>
                      <a:pt x="131" y="776"/>
                      <a:pt x="147" y="760"/>
                      <a:pt x="164" y="760"/>
                    </a:cubicBezTo>
                    <a:cubicBezTo>
                      <a:pt x="458" y="580"/>
                      <a:pt x="753" y="383"/>
                      <a:pt x="1048" y="187"/>
                    </a:cubicBezTo>
                    <a:cubicBezTo>
                      <a:pt x="1097" y="154"/>
                      <a:pt x="1113" y="89"/>
                      <a:pt x="1080" y="39"/>
                    </a:cubicBezTo>
                    <a:cubicBezTo>
                      <a:pt x="1062" y="12"/>
                      <a:pt x="1034" y="0"/>
                      <a:pt x="10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35"/>
              <p:cNvSpPr/>
              <p:nvPr/>
            </p:nvSpPr>
            <p:spPr>
              <a:xfrm rot="10800000" flipH="1">
                <a:off x="3846900" y="4650000"/>
                <a:ext cx="28250" cy="19275"/>
              </a:xfrm>
              <a:custGeom>
                <a:avLst/>
                <a:gdLst/>
                <a:ahLst/>
                <a:cxnLst/>
                <a:rect l="l" t="t" r="r" b="b"/>
                <a:pathLst>
                  <a:path w="1130" h="771" extrusionOk="0">
                    <a:moveTo>
                      <a:pt x="124" y="0"/>
                    </a:moveTo>
                    <a:cubicBezTo>
                      <a:pt x="89" y="0"/>
                      <a:pt x="54" y="19"/>
                      <a:pt x="33" y="50"/>
                    </a:cubicBezTo>
                    <a:cubicBezTo>
                      <a:pt x="0" y="99"/>
                      <a:pt x="17" y="165"/>
                      <a:pt x="66" y="198"/>
                    </a:cubicBezTo>
                    <a:cubicBezTo>
                      <a:pt x="361" y="394"/>
                      <a:pt x="672" y="574"/>
                      <a:pt x="950" y="754"/>
                    </a:cubicBezTo>
                    <a:cubicBezTo>
                      <a:pt x="966" y="754"/>
                      <a:pt x="983" y="770"/>
                      <a:pt x="1015" y="770"/>
                    </a:cubicBezTo>
                    <a:cubicBezTo>
                      <a:pt x="1048" y="770"/>
                      <a:pt x="1081" y="738"/>
                      <a:pt x="1097" y="705"/>
                    </a:cubicBezTo>
                    <a:cubicBezTo>
                      <a:pt x="1130" y="656"/>
                      <a:pt x="1113" y="590"/>
                      <a:pt x="1064" y="574"/>
                    </a:cubicBezTo>
                    <a:cubicBezTo>
                      <a:pt x="770" y="394"/>
                      <a:pt x="475" y="214"/>
                      <a:pt x="180" y="17"/>
                    </a:cubicBezTo>
                    <a:cubicBezTo>
                      <a:pt x="163" y="6"/>
                      <a:pt x="144" y="0"/>
                      <a:pt x="1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35"/>
              <p:cNvSpPr/>
              <p:nvPr/>
            </p:nvSpPr>
            <p:spPr>
              <a:xfrm rot="10800000" flipH="1">
                <a:off x="4445975" y="4629950"/>
                <a:ext cx="29075" cy="17225"/>
              </a:xfrm>
              <a:custGeom>
                <a:avLst/>
                <a:gdLst/>
                <a:ahLst/>
                <a:cxnLst/>
                <a:rect l="l" t="t" r="r" b="b"/>
                <a:pathLst>
                  <a:path w="1163" h="689" extrusionOk="0">
                    <a:moveTo>
                      <a:pt x="1055" y="0"/>
                    </a:moveTo>
                    <a:cubicBezTo>
                      <a:pt x="1036" y="0"/>
                      <a:pt x="1017" y="6"/>
                      <a:pt x="999" y="17"/>
                    </a:cubicBezTo>
                    <a:lnTo>
                      <a:pt x="852" y="83"/>
                    </a:lnTo>
                    <a:cubicBezTo>
                      <a:pt x="590" y="230"/>
                      <a:pt x="328" y="361"/>
                      <a:pt x="66" y="492"/>
                    </a:cubicBezTo>
                    <a:cubicBezTo>
                      <a:pt x="17" y="525"/>
                      <a:pt x="1" y="590"/>
                      <a:pt x="17" y="639"/>
                    </a:cubicBezTo>
                    <a:cubicBezTo>
                      <a:pt x="50" y="672"/>
                      <a:pt x="83" y="688"/>
                      <a:pt x="115" y="688"/>
                    </a:cubicBezTo>
                    <a:lnTo>
                      <a:pt x="164" y="688"/>
                    </a:lnTo>
                    <a:cubicBezTo>
                      <a:pt x="426" y="558"/>
                      <a:pt x="688" y="410"/>
                      <a:pt x="967" y="263"/>
                    </a:cubicBezTo>
                    <a:lnTo>
                      <a:pt x="1097" y="197"/>
                    </a:lnTo>
                    <a:cubicBezTo>
                      <a:pt x="1147" y="165"/>
                      <a:pt x="1163" y="99"/>
                      <a:pt x="1130" y="50"/>
                    </a:cubicBezTo>
                    <a:cubicBezTo>
                      <a:pt x="1120" y="18"/>
                      <a:pt x="1089" y="0"/>
                      <a:pt x="10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35"/>
              <p:cNvSpPr/>
              <p:nvPr/>
            </p:nvSpPr>
            <p:spPr>
              <a:xfrm rot="10800000" flipH="1">
                <a:off x="3891900" y="4625450"/>
                <a:ext cx="29500" cy="17200"/>
              </a:xfrm>
              <a:custGeom>
                <a:avLst/>
                <a:gdLst/>
                <a:ahLst/>
                <a:cxnLst/>
                <a:rect l="l" t="t" r="r" b="b"/>
                <a:pathLst>
                  <a:path w="1180" h="688" extrusionOk="0">
                    <a:moveTo>
                      <a:pt x="113" y="0"/>
                    </a:moveTo>
                    <a:cubicBezTo>
                      <a:pt x="77" y="0"/>
                      <a:pt x="45" y="22"/>
                      <a:pt x="34" y="66"/>
                    </a:cubicBezTo>
                    <a:cubicBezTo>
                      <a:pt x="1" y="115"/>
                      <a:pt x="17" y="164"/>
                      <a:pt x="66" y="196"/>
                    </a:cubicBezTo>
                    <a:cubicBezTo>
                      <a:pt x="377" y="360"/>
                      <a:pt x="688" y="524"/>
                      <a:pt x="1016" y="671"/>
                    </a:cubicBezTo>
                    <a:cubicBezTo>
                      <a:pt x="1016" y="671"/>
                      <a:pt x="1032" y="688"/>
                      <a:pt x="1049" y="688"/>
                    </a:cubicBezTo>
                    <a:cubicBezTo>
                      <a:pt x="1098" y="688"/>
                      <a:pt x="1130" y="655"/>
                      <a:pt x="1147" y="622"/>
                    </a:cubicBezTo>
                    <a:cubicBezTo>
                      <a:pt x="1179" y="573"/>
                      <a:pt x="1147" y="507"/>
                      <a:pt x="1098" y="475"/>
                    </a:cubicBezTo>
                    <a:cubicBezTo>
                      <a:pt x="787" y="327"/>
                      <a:pt x="476" y="180"/>
                      <a:pt x="165" y="16"/>
                    </a:cubicBezTo>
                    <a:cubicBezTo>
                      <a:pt x="148" y="6"/>
                      <a:pt x="130" y="0"/>
                      <a:pt x="1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35"/>
              <p:cNvSpPr/>
              <p:nvPr/>
            </p:nvSpPr>
            <p:spPr>
              <a:xfrm rot="10800000" flipH="1">
                <a:off x="4398100" y="4608675"/>
                <a:ext cx="30300" cy="15325"/>
              </a:xfrm>
              <a:custGeom>
                <a:avLst/>
                <a:gdLst/>
                <a:ahLst/>
                <a:cxnLst/>
                <a:rect l="l" t="t" r="r" b="b"/>
                <a:pathLst>
                  <a:path w="1212" h="613" extrusionOk="0">
                    <a:moveTo>
                      <a:pt x="1087" y="1"/>
                    </a:moveTo>
                    <a:cubicBezTo>
                      <a:pt x="1074" y="1"/>
                      <a:pt x="1061" y="3"/>
                      <a:pt x="1048" y="7"/>
                    </a:cubicBezTo>
                    <a:cubicBezTo>
                      <a:pt x="737" y="154"/>
                      <a:pt x="410" y="285"/>
                      <a:pt x="83" y="416"/>
                    </a:cubicBezTo>
                    <a:cubicBezTo>
                      <a:pt x="33" y="433"/>
                      <a:pt x="1" y="498"/>
                      <a:pt x="33" y="547"/>
                    </a:cubicBezTo>
                    <a:cubicBezTo>
                      <a:pt x="33" y="580"/>
                      <a:pt x="83" y="613"/>
                      <a:pt x="115" y="613"/>
                    </a:cubicBezTo>
                    <a:lnTo>
                      <a:pt x="164" y="613"/>
                    </a:lnTo>
                    <a:cubicBezTo>
                      <a:pt x="492" y="482"/>
                      <a:pt x="819" y="334"/>
                      <a:pt x="1130" y="203"/>
                    </a:cubicBezTo>
                    <a:cubicBezTo>
                      <a:pt x="1179" y="187"/>
                      <a:pt x="1212" y="122"/>
                      <a:pt x="1179" y="56"/>
                    </a:cubicBezTo>
                    <a:cubicBezTo>
                      <a:pt x="1167" y="19"/>
                      <a:pt x="1127"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35"/>
              <p:cNvSpPr/>
              <p:nvPr/>
            </p:nvSpPr>
            <p:spPr>
              <a:xfrm rot="10800000" flipH="1">
                <a:off x="3938975" y="4605400"/>
                <a:ext cx="30300" cy="14900"/>
              </a:xfrm>
              <a:custGeom>
                <a:avLst/>
                <a:gdLst/>
                <a:ahLst/>
                <a:cxnLst/>
                <a:rect l="l" t="t" r="r" b="b"/>
                <a:pathLst>
                  <a:path w="1212" h="596" extrusionOk="0">
                    <a:moveTo>
                      <a:pt x="127" y="0"/>
                    </a:moveTo>
                    <a:cubicBezTo>
                      <a:pt x="87" y="0"/>
                      <a:pt x="46" y="22"/>
                      <a:pt x="33" y="72"/>
                    </a:cubicBezTo>
                    <a:cubicBezTo>
                      <a:pt x="0" y="121"/>
                      <a:pt x="33" y="186"/>
                      <a:pt x="82" y="203"/>
                    </a:cubicBezTo>
                    <a:cubicBezTo>
                      <a:pt x="410" y="334"/>
                      <a:pt x="737" y="465"/>
                      <a:pt x="1064" y="596"/>
                    </a:cubicBezTo>
                    <a:lnTo>
                      <a:pt x="1097" y="596"/>
                    </a:lnTo>
                    <a:cubicBezTo>
                      <a:pt x="1146" y="596"/>
                      <a:pt x="1179" y="563"/>
                      <a:pt x="1195" y="530"/>
                    </a:cubicBezTo>
                    <a:cubicBezTo>
                      <a:pt x="1212" y="481"/>
                      <a:pt x="1195" y="416"/>
                      <a:pt x="1130" y="399"/>
                    </a:cubicBezTo>
                    <a:cubicBezTo>
                      <a:pt x="802" y="268"/>
                      <a:pt x="475" y="154"/>
                      <a:pt x="164" y="6"/>
                    </a:cubicBezTo>
                    <a:cubicBezTo>
                      <a:pt x="152" y="2"/>
                      <a:pt x="140" y="0"/>
                      <a:pt x="1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35"/>
              <p:cNvSpPr/>
              <p:nvPr/>
            </p:nvSpPr>
            <p:spPr>
              <a:xfrm rot="10800000" flipH="1">
                <a:off x="4348600" y="4591900"/>
                <a:ext cx="31125" cy="13225"/>
              </a:xfrm>
              <a:custGeom>
                <a:avLst/>
                <a:gdLst/>
                <a:ahLst/>
                <a:cxnLst/>
                <a:rect l="l" t="t" r="r" b="b"/>
                <a:pathLst>
                  <a:path w="1245" h="529" extrusionOk="0">
                    <a:moveTo>
                      <a:pt x="1114" y="1"/>
                    </a:moveTo>
                    <a:cubicBezTo>
                      <a:pt x="1103" y="1"/>
                      <a:pt x="1092" y="2"/>
                      <a:pt x="1080" y="5"/>
                    </a:cubicBezTo>
                    <a:cubicBezTo>
                      <a:pt x="753" y="120"/>
                      <a:pt x="426" y="218"/>
                      <a:pt x="98" y="316"/>
                    </a:cubicBezTo>
                    <a:cubicBezTo>
                      <a:pt x="33" y="332"/>
                      <a:pt x="0" y="398"/>
                      <a:pt x="16" y="447"/>
                    </a:cubicBezTo>
                    <a:cubicBezTo>
                      <a:pt x="33" y="496"/>
                      <a:pt x="82" y="529"/>
                      <a:pt x="115" y="529"/>
                    </a:cubicBezTo>
                    <a:lnTo>
                      <a:pt x="147" y="529"/>
                    </a:lnTo>
                    <a:cubicBezTo>
                      <a:pt x="491" y="431"/>
                      <a:pt x="819" y="316"/>
                      <a:pt x="1146" y="201"/>
                    </a:cubicBezTo>
                    <a:cubicBezTo>
                      <a:pt x="1211" y="185"/>
                      <a:pt x="1244" y="136"/>
                      <a:pt x="1211" y="70"/>
                    </a:cubicBezTo>
                    <a:cubicBezTo>
                      <a:pt x="1198" y="30"/>
                      <a:pt x="1162" y="1"/>
                      <a:pt x="11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35"/>
              <p:cNvSpPr/>
              <p:nvPr/>
            </p:nvSpPr>
            <p:spPr>
              <a:xfrm rot="10800000" flipH="1">
                <a:off x="3988075" y="4589450"/>
                <a:ext cx="31125" cy="12800"/>
              </a:xfrm>
              <a:custGeom>
                <a:avLst/>
                <a:gdLst/>
                <a:ahLst/>
                <a:cxnLst/>
                <a:rect l="l" t="t" r="r" b="b"/>
                <a:pathLst>
                  <a:path w="1245" h="512" extrusionOk="0">
                    <a:moveTo>
                      <a:pt x="121" y="0"/>
                    </a:moveTo>
                    <a:cubicBezTo>
                      <a:pt x="78" y="0"/>
                      <a:pt x="30" y="32"/>
                      <a:pt x="17" y="86"/>
                    </a:cubicBezTo>
                    <a:cubicBezTo>
                      <a:pt x="1" y="136"/>
                      <a:pt x="33" y="201"/>
                      <a:pt x="82" y="217"/>
                    </a:cubicBezTo>
                    <a:cubicBezTo>
                      <a:pt x="410" y="316"/>
                      <a:pt x="753" y="414"/>
                      <a:pt x="1097" y="512"/>
                    </a:cubicBezTo>
                    <a:lnTo>
                      <a:pt x="1130" y="512"/>
                    </a:lnTo>
                    <a:cubicBezTo>
                      <a:pt x="1163" y="512"/>
                      <a:pt x="1212" y="479"/>
                      <a:pt x="1228" y="430"/>
                    </a:cubicBezTo>
                    <a:cubicBezTo>
                      <a:pt x="1245" y="381"/>
                      <a:pt x="1212" y="316"/>
                      <a:pt x="1146" y="299"/>
                    </a:cubicBezTo>
                    <a:cubicBezTo>
                      <a:pt x="819" y="217"/>
                      <a:pt x="475" y="119"/>
                      <a:pt x="148" y="5"/>
                    </a:cubicBezTo>
                    <a:cubicBezTo>
                      <a:pt x="139" y="2"/>
                      <a:pt x="131" y="0"/>
                      <a:pt x="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35"/>
              <p:cNvSpPr/>
              <p:nvPr/>
            </p:nvSpPr>
            <p:spPr>
              <a:xfrm rot="10800000" flipH="1">
                <a:off x="4298250" y="4579625"/>
                <a:ext cx="31125" cy="10775"/>
              </a:xfrm>
              <a:custGeom>
                <a:avLst/>
                <a:gdLst/>
                <a:ahLst/>
                <a:cxnLst/>
                <a:rect l="l" t="t" r="r" b="b"/>
                <a:pathLst>
                  <a:path w="1245" h="431" extrusionOk="0">
                    <a:moveTo>
                      <a:pt x="1131" y="1"/>
                    </a:moveTo>
                    <a:cubicBezTo>
                      <a:pt x="1120" y="1"/>
                      <a:pt x="1109" y="2"/>
                      <a:pt x="1097" y="5"/>
                    </a:cubicBezTo>
                    <a:cubicBezTo>
                      <a:pt x="770" y="87"/>
                      <a:pt x="426" y="153"/>
                      <a:pt x="83" y="218"/>
                    </a:cubicBezTo>
                    <a:cubicBezTo>
                      <a:pt x="34" y="234"/>
                      <a:pt x="1" y="284"/>
                      <a:pt x="1" y="349"/>
                    </a:cubicBezTo>
                    <a:cubicBezTo>
                      <a:pt x="17" y="398"/>
                      <a:pt x="50" y="431"/>
                      <a:pt x="99" y="431"/>
                    </a:cubicBezTo>
                    <a:lnTo>
                      <a:pt x="132" y="431"/>
                    </a:lnTo>
                    <a:cubicBezTo>
                      <a:pt x="475" y="365"/>
                      <a:pt x="819" y="284"/>
                      <a:pt x="1147" y="202"/>
                    </a:cubicBezTo>
                    <a:cubicBezTo>
                      <a:pt x="1212" y="185"/>
                      <a:pt x="1245" y="136"/>
                      <a:pt x="1228" y="71"/>
                    </a:cubicBezTo>
                    <a:cubicBezTo>
                      <a:pt x="1215" y="30"/>
                      <a:pt x="1179" y="1"/>
                      <a:pt x="1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35"/>
              <p:cNvSpPr/>
              <p:nvPr/>
            </p:nvSpPr>
            <p:spPr>
              <a:xfrm rot="10800000" flipH="1">
                <a:off x="4038825" y="4577975"/>
                <a:ext cx="31125" cy="10375"/>
              </a:xfrm>
              <a:custGeom>
                <a:avLst/>
                <a:gdLst/>
                <a:ahLst/>
                <a:cxnLst/>
                <a:rect l="l" t="t" r="r" b="b"/>
                <a:pathLst>
                  <a:path w="1245" h="415" extrusionOk="0">
                    <a:moveTo>
                      <a:pt x="99" y="1"/>
                    </a:moveTo>
                    <a:cubicBezTo>
                      <a:pt x="50" y="1"/>
                      <a:pt x="14" y="33"/>
                      <a:pt x="0" y="87"/>
                    </a:cubicBezTo>
                    <a:cubicBezTo>
                      <a:pt x="0" y="136"/>
                      <a:pt x="33" y="202"/>
                      <a:pt x="82" y="202"/>
                    </a:cubicBezTo>
                    <a:cubicBezTo>
                      <a:pt x="426" y="283"/>
                      <a:pt x="770" y="349"/>
                      <a:pt x="1113" y="414"/>
                    </a:cubicBezTo>
                    <a:lnTo>
                      <a:pt x="1130" y="414"/>
                    </a:lnTo>
                    <a:cubicBezTo>
                      <a:pt x="1179" y="414"/>
                      <a:pt x="1228" y="382"/>
                      <a:pt x="1228" y="332"/>
                    </a:cubicBezTo>
                    <a:cubicBezTo>
                      <a:pt x="1244" y="283"/>
                      <a:pt x="1211" y="218"/>
                      <a:pt x="1146" y="218"/>
                    </a:cubicBezTo>
                    <a:cubicBezTo>
                      <a:pt x="802" y="152"/>
                      <a:pt x="459" y="71"/>
                      <a:pt x="131" y="5"/>
                    </a:cubicBezTo>
                    <a:cubicBezTo>
                      <a:pt x="120" y="2"/>
                      <a:pt x="109" y="1"/>
                      <a:pt x="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35"/>
              <p:cNvSpPr/>
              <p:nvPr/>
            </p:nvSpPr>
            <p:spPr>
              <a:xfrm rot="10800000" flipH="1">
                <a:off x="4246300" y="4571425"/>
                <a:ext cx="31525" cy="9025"/>
              </a:xfrm>
              <a:custGeom>
                <a:avLst/>
                <a:gdLst/>
                <a:ahLst/>
                <a:cxnLst/>
                <a:rect l="l" t="t" r="r" b="b"/>
                <a:pathLst>
                  <a:path w="1261" h="361" extrusionOk="0">
                    <a:moveTo>
                      <a:pt x="1146" y="0"/>
                    </a:moveTo>
                    <a:cubicBezTo>
                      <a:pt x="802" y="66"/>
                      <a:pt x="458" y="115"/>
                      <a:pt x="115" y="147"/>
                    </a:cubicBezTo>
                    <a:cubicBezTo>
                      <a:pt x="49" y="147"/>
                      <a:pt x="0" y="197"/>
                      <a:pt x="16" y="262"/>
                    </a:cubicBezTo>
                    <a:cubicBezTo>
                      <a:pt x="16" y="311"/>
                      <a:pt x="65" y="360"/>
                      <a:pt x="115" y="360"/>
                    </a:cubicBezTo>
                    <a:lnTo>
                      <a:pt x="131" y="360"/>
                    </a:lnTo>
                    <a:cubicBezTo>
                      <a:pt x="475" y="311"/>
                      <a:pt x="835" y="262"/>
                      <a:pt x="1162" y="213"/>
                    </a:cubicBezTo>
                    <a:cubicBezTo>
                      <a:pt x="1228" y="213"/>
                      <a:pt x="1260" y="147"/>
                      <a:pt x="1260" y="98"/>
                    </a:cubicBezTo>
                    <a:cubicBezTo>
                      <a:pt x="1244" y="33"/>
                      <a:pt x="1195" y="0"/>
                      <a:pt x="1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35"/>
              <p:cNvSpPr/>
              <p:nvPr/>
            </p:nvSpPr>
            <p:spPr>
              <a:xfrm rot="10800000" flipH="1">
                <a:off x="4089975" y="4570625"/>
                <a:ext cx="31525" cy="8275"/>
              </a:xfrm>
              <a:custGeom>
                <a:avLst/>
                <a:gdLst/>
                <a:ahLst/>
                <a:cxnLst/>
                <a:rect l="l" t="t" r="r" b="b"/>
                <a:pathLst>
                  <a:path w="1261" h="331" extrusionOk="0">
                    <a:moveTo>
                      <a:pt x="111" y="0"/>
                    </a:moveTo>
                    <a:cubicBezTo>
                      <a:pt x="66" y="0"/>
                      <a:pt x="17" y="43"/>
                      <a:pt x="17" y="85"/>
                    </a:cubicBezTo>
                    <a:cubicBezTo>
                      <a:pt x="0" y="151"/>
                      <a:pt x="49" y="200"/>
                      <a:pt x="98" y="200"/>
                    </a:cubicBezTo>
                    <a:cubicBezTo>
                      <a:pt x="442" y="249"/>
                      <a:pt x="802" y="298"/>
                      <a:pt x="1146" y="331"/>
                    </a:cubicBezTo>
                    <a:lnTo>
                      <a:pt x="1162" y="331"/>
                    </a:lnTo>
                    <a:cubicBezTo>
                      <a:pt x="1212" y="331"/>
                      <a:pt x="1261" y="298"/>
                      <a:pt x="1261" y="233"/>
                    </a:cubicBezTo>
                    <a:cubicBezTo>
                      <a:pt x="1261" y="184"/>
                      <a:pt x="1228" y="135"/>
                      <a:pt x="1162" y="118"/>
                    </a:cubicBezTo>
                    <a:cubicBezTo>
                      <a:pt x="819" y="85"/>
                      <a:pt x="475" y="53"/>
                      <a:pt x="131" y="4"/>
                    </a:cubicBezTo>
                    <a:cubicBezTo>
                      <a:pt x="125" y="1"/>
                      <a:pt x="118" y="0"/>
                      <a:pt x="1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35"/>
              <p:cNvSpPr/>
              <p:nvPr/>
            </p:nvSpPr>
            <p:spPr>
              <a:xfrm rot="10800000" flipH="1">
                <a:off x="4194325" y="4568150"/>
                <a:ext cx="31525" cy="6250"/>
              </a:xfrm>
              <a:custGeom>
                <a:avLst/>
                <a:gdLst/>
                <a:ahLst/>
                <a:cxnLst/>
                <a:rect l="l" t="t" r="r" b="b"/>
                <a:pathLst>
                  <a:path w="1261" h="250" extrusionOk="0">
                    <a:moveTo>
                      <a:pt x="1171" y="0"/>
                    </a:moveTo>
                    <a:cubicBezTo>
                      <a:pt x="1163" y="0"/>
                      <a:pt x="1155" y="1"/>
                      <a:pt x="1146" y="4"/>
                    </a:cubicBezTo>
                    <a:cubicBezTo>
                      <a:pt x="802" y="20"/>
                      <a:pt x="459" y="36"/>
                      <a:pt x="115" y="53"/>
                    </a:cubicBezTo>
                    <a:cubicBezTo>
                      <a:pt x="49" y="53"/>
                      <a:pt x="0" y="102"/>
                      <a:pt x="17" y="151"/>
                    </a:cubicBezTo>
                    <a:cubicBezTo>
                      <a:pt x="17" y="216"/>
                      <a:pt x="49" y="249"/>
                      <a:pt x="115" y="249"/>
                    </a:cubicBezTo>
                    <a:cubicBezTo>
                      <a:pt x="459" y="249"/>
                      <a:pt x="819" y="233"/>
                      <a:pt x="1162" y="200"/>
                    </a:cubicBezTo>
                    <a:cubicBezTo>
                      <a:pt x="1228" y="200"/>
                      <a:pt x="1261" y="151"/>
                      <a:pt x="1261" y="102"/>
                    </a:cubicBezTo>
                    <a:cubicBezTo>
                      <a:pt x="1261" y="45"/>
                      <a:pt x="1224" y="0"/>
                      <a:pt x="11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35"/>
              <p:cNvSpPr/>
              <p:nvPr/>
            </p:nvSpPr>
            <p:spPr>
              <a:xfrm rot="10800000" flipH="1">
                <a:off x="4142350" y="4567750"/>
                <a:ext cx="31125" cy="6175"/>
              </a:xfrm>
              <a:custGeom>
                <a:avLst/>
                <a:gdLst/>
                <a:ahLst/>
                <a:cxnLst/>
                <a:rect l="l" t="t" r="r" b="b"/>
                <a:pathLst>
                  <a:path w="1245" h="247" extrusionOk="0">
                    <a:moveTo>
                      <a:pt x="115" y="1"/>
                    </a:moveTo>
                    <a:cubicBezTo>
                      <a:pt x="50" y="1"/>
                      <a:pt x="0" y="50"/>
                      <a:pt x="0" y="99"/>
                    </a:cubicBezTo>
                    <a:cubicBezTo>
                      <a:pt x="0" y="165"/>
                      <a:pt x="33" y="214"/>
                      <a:pt x="99" y="214"/>
                    </a:cubicBezTo>
                    <a:cubicBezTo>
                      <a:pt x="442" y="230"/>
                      <a:pt x="802" y="247"/>
                      <a:pt x="1146" y="247"/>
                    </a:cubicBezTo>
                    <a:cubicBezTo>
                      <a:pt x="1195" y="247"/>
                      <a:pt x="1244" y="197"/>
                      <a:pt x="1244" y="148"/>
                    </a:cubicBezTo>
                    <a:cubicBezTo>
                      <a:pt x="1244" y="83"/>
                      <a:pt x="1212" y="34"/>
                      <a:pt x="1146" y="34"/>
                    </a:cubicBezTo>
                    <a:cubicBezTo>
                      <a:pt x="802" y="34"/>
                      <a:pt x="459" y="17"/>
                      <a:pt x="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20" name="Google Shape;4720;p35"/>
            <p:cNvSpPr/>
            <p:nvPr/>
          </p:nvSpPr>
          <p:spPr>
            <a:xfrm rot="-917293" flipH="1">
              <a:off x="3550004" y="4694134"/>
              <a:ext cx="252196" cy="250977"/>
            </a:xfrm>
            <a:custGeom>
              <a:avLst/>
              <a:gdLst/>
              <a:ahLst/>
              <a:cxnLst/>
              <a:rect l="l" t="t" r="r" b="b"/>
              <a:pathLst>
                <a:path w="8202" h="8163" extrusionOk="0">
                  <a:moveTo>
                    <a:pt x="4231" y="1"/>
                  </a:moveTo>
                  <a:cubicBezTo>
                    <a:pt x="4186" y="1"/>
                    <a:pt x="4140" y="22"/>
                    <a:pt x="4109" y="69"/>
                  </a:cubicBezTo>
                  <a:lnTo>
                    <a:pt x="3356" y="1362"/>
                  </a:lnTo>
                  <a:cubicBezTo>
                    <a:pt x="2898" y="2131"/>
                    <a:pt x="2227" y="2753"/>
                    <a:pt x="1441" y="3146"/>
                  </a:cubicBezTo>
                  <a:lnTo>
                    <a:pt x="99" y="3833"/>
                  </a:lnTo>
                  <a:cubicBezTo>
                    <a:pt x="0" y="3882"/>
                    <a:pt x="0" y="4013"/>
                    <a:pt x="82" y="4062"/>
                  </a:cubicBezTo>
                  <a:lnTo>
                    <a:pt x="1375" y="4832"/>
                  </a:lnTo>
                  <a:cubicBezTo>
                    <a:pt x="2145" y="5290"/>
                    <a:pt x="2767" y="5945"/>
                    <a:pt x="3160" y="6747"/>
                  </a:cubicBezTo>
                  <a:lnTo>
                    <a:pt x="3847" y="8089"/>
                  </a:lnTo>
                  <a:cubicBezTo>
                    <a:pt x="3872" y="8138"/>
                    <a:pt x="3917" y="8163"/>
                    <a:pt x="3962" y="8163"/>
                  </a:cubicBezTo>
                  <a:cubicBezTo>
                    <a:pt x="4007" y="8163"/>
                    <a:pt x="4052" y="8138"/>
                    <a:pt x="4076" y="8089"/>
                  </a:cubicBezTo>
                  <a:lnTo>
                    <a:pt x="4846" y="6796"/>
                  </a:lnTo>
                  <a:cubicBezTo>
                    <a:pt x="5304" y="6027"/>
                    <a:pt x="5959" y="5405"/>
                    <a:pt x="6761" y="5012"/>
                  </a:cubicBezTo>
                  <a:lnTo>
                    <a:pt x="8103" y="4341"/>
                  </a:lnTo>
                  <a:cubicBezTo>
                    <a:pt x="8201" y="4292"/>
                    <a:pt x="8201" y="4161"/>
                    <a:pt x="8119" y="4095"/>
                  </a:cubicBezTo>
                  <a:lnTo>
                    <a:pt x="6810" y="3326"/>
                  </a:lnTo>
                  <a:cubicBezTo>
                    <a:pt x="6040" y="2884"/>
                    <a:pt x="5435" y="2213"/>
                    <a:pt x="5026" y="1427"/>
                  </a:cubicBezTo>
                  <a:lnTo>
                    <a:pt x="4354" y="69"/>
                  </a:lnTo>
                  <a:cubicBezTo>
                    <a:pt x="4329" y="26"/>
                    <a:pt x="4281" y="1"/>
                    <a:pt x="4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21" name="Google Shape;4721;p35"/>
          <p:cNvSpPr/>
          <p:nvPr/>
        </p:nvSpPr>
        <p:spPr>
          <a:xfrm>
            <a:off x="6070713" y="4874750"/>
            <a:ext cx="674100" cy="674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lt2"/>
              </a:buClr>
              <a:buSzPts val="3500"/>
              <a:buFont typeface="Lilita One"/>
              <a:buNone/>
              <a:defRPr sz="3500">
                <a:solidFill>
                  <a:schemeClr val="lt2"/>
                </a:solidFill>
                <a:latin typeface="Lilita One"/>
                <a:ea typeface="Lilita One"/>
                <a:cs typeface="Lilita One"/>
                <a:sym typeface="Lilita On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1"/>
              </a:buClr>
              <a:buSzPts val="1400"/>
              <a:buFont typeface="Baloo 2"/>
              <a:buChar char="●"/>
              <a:defRPr>
                <a:solidFill>
                  <a:schemeClr val="accent1"/>
                </a:solidFill>
                <a:latin typeface="Baloo 2"/>
                <a:ea typeface="Baloo 2"/>
                <a:cs typeface="Baloo 2"/>
                <a:sym typeface="Baloo 2"/>
              </a:defRPr>
            </a:lvl1pPr>
            <a:lvl2pPr marL="914400" lvl="1" indent="-317500">
              <a:lnSpc>
                <a:spcPct val="115000"/>
              </a:lnSpc>
              <a:spcBef>
                <a:spcPts val="1600"/>
              </a:spcBef>
              <a:spcAft>
                <a:spcPts val="0"/>
              </a:spcAft>
              <a:buClr>
                <a:schemeClr val="accent1"/>
              </a:buClr>
              <a:buSzPts val="1400"/>
              <a:buFont typeface="Baloo 2"/>
              <a:buChar char="○"/>
              <a:defRPr>
                <a:solidFill>
                  <a:schemeClr val="accent1"/>
                </a:solidFill>
                <a:latin typeface="Baloo 2"/>
                <a:ea typeface="Baloo 2"/>
                <a:cs typeface="Baloo 2"/>
                <a:sym typeface="Baloo 2"/>
              </a:defRPr>
            </a:lvl2pPr>
            <a:lvl3pPr marL="1371600" lvl="2" indent="-317500">
              <a:lnSpc>
                <a:spcPct val="115000"/>
              </a:lnSpc>
              <a:spcBef>
                <a:spcPts val="1600"/>
              </a:spcBef>
              <a:spcAft>
                <a:spcPts val="0"/>
              </a:spcAft>
              <a:buClr>
                <a:schemeClr val="accent1"/>
              </a:buClr>
              <a:buSzPts val="1400"/>
              <a:buFont typeface="Baloo 2"/>
              <a:buChar char="■"/>
              <a:defRPr>
                <a:solidFill>
                  <a:schemeClr val="accent1"/>
                </a:solidFill>
                <a:latin typeface="Baloo 2"/>
                <a:ea typeface="Baloo 2"/>
                <a:cs typeface="Baloo 2"/>
                <a:sym typeface="Baloo 2"/>
              </a:defRPr>
            </a:lvl3pPr>
            <a:lvl4pPr marL="1828800" lvl="3" indent="-317500">
              <a:lnSpc>
                <a:spcPct val="115000"/>
              </a:lnSpc>
              <a:spcBef>
                <a:spcPts val="1600"/>
              </a:spcBef>
              <a:spcAft>
                <a:spcPts val="0"/>
              </a:spcAft>
              <a:buClr>
                <a:schemeClr val="accent1"/>
              </a:buClr>
              <a:buSzPts val="1400"/>
              <a:buFont typeface="Baloo 2"/>
              <a:buChar char="●"/>
              <a:defRPr>
                <a:solidFill>
                  <a:schemeClr val="accent1"/>
                </a:solidFill>
                <a:latin typeface="Baloo 2"/>
                <a:ea typeface="Baloo 2"/>
                <a:cs typeface="Baloo 2"/>
                <a:sym typeface="Baloo 2"/>
              </a:defRPr>
            </a:lvl4pPr>
            <a:lvl5pPr marL="2286000" lvl="4" indent="-317500">
              <a:lnSpc>
                <a:spcPct val="115000"/>
              </a:lnSpc>
              <a:spcBef>
                <a:spcPts val="1600"/>
              </a:spcBef>
              <a:spcAft>
                <a:spcPts val="0"/>
              </a:spcAft>
              <a:buClr>
                <a:schemeClr val="accent1"/>
              </a:buClr>
              <a:buSzPts val="1400"/>
              <a:buFont typeface="Baloo 2"/>
              <a:buChar char="○"/>
              <a:defRPr>
                <a:solidFill>
                  <a:schemeClr val="accent1"/>
                </a:solidFill>
                <a:latin typeface="Baloo 2"/>
                <a:ea typeface="Baloo 2"/>
                <a:cs typeface="Baloo 2"/>
                <a:sym typeface="Baloo 2"/>
              </a:defRPr>
            </a:lvl5pPr>
            <a:lvl6pPr marL="2743200" lvl="5" indent="-317500">
              <a:lnSpc>
                <a:spcPct val="115000"/>
              </a:lnSpc>
              <a:spcBef>
                <a:spcPts val="1600"/>
              </a:spcBef>
              <a:spcAft>
                <a:spcPts val="0"/>
              </a:spcAft>
              <a:buClr>
                <a:schemeClr val="accent1"/>
              </a:buClr>
              <a:buSzPts val="1400"/>
              <a:buFont typeface="Baloo 2"/>
              <a:buChar char="■"/>
              <a:defRPr>
                <a:solidFill>
                  <a:schemeClr val="accent1"/>
                </a:solidFill>
                <a:latin typeface="Baloo 2"/>
                <a:ea typeface="Baloo 2"/>
                <a:cs typeface="Baloo 2"/>
                <a:sym typeface="Baloo 2"/>
              </a:defRPr>
            </a:lvl6pPr>
            <a:lvl7pPr marL="3200400" lvl="6" indent="-317500">
              <a:lnSpc>
                <a:spcPct val="115000"/>
              </a:lnSpc>
              <a:spcBef>
                <a:spcPts val="1600"/>
              </a:spcBef>
              <a:spcAft>
                <a:spcPts val="0"/>
              </a:spcAft>
              <a:buClr>
                <a:schemeClr val="accent1"/>
              </a:buClr>
              <a:buSzPts val="1400"/>
              <a:buFont typeface="Baloo 2"/>
              <a:buChar char="●"/>
              <a:defRPr>
                <a:solidFill>
                  <a:schemeClr val="accent1"/>
                </a:solidFill>
                <a:latin typeface="Baloo 2"/>
                <a:ea typeface="Baloo 2"/>
                <a:cs typeface="Baloo 2"/>
                <a:sym typeface="Baloo 2"/>
              </a:defRPr>
            </a:lvl7pPr>
            <a:lvl8pPr marL="3657600" lvl="7" indent="-317500">
              <a:lnSpc>
                <a:spcPct val="115000"/>
              </a:lnSpc>
              <a:spcBef>
                <a:spcPts val="1600"/>
              </a:spcBef>
              <a:spcAft>
                <a:spcPts val="0"/>
              </a:spcAft>
              <a:buClr>
                <a:schemeClr val="accent1"/>
              </a:buClr>
              <a:buSzPts val="1400"/>
              <a:buFont typeface="Baloo 2"/>
              <a:buChar char="○"/>
              <a:defRPr>
                <a:solidFill>
                  <a:schemeClr val="accent1"/>
                </a:solidFill>
                <a:latin typeface="Baloo 2"/>
                <a:ea typeface="Baloo 2"/>
                <a:cs typeface="Baloo 2"/>
                <a:sym typeface="Baloo 2"/>
              </a:defRPr>
            </a:lvl8pPr>
            <a:lvl9pPr marL="4114800" lvl="8" indent="-317500">
              <a:lnSpc>
                <a:spcPct val="115000"/>
              </a:lnSpc>
              <a:spcBef>
                <a:spcPts val="1600"/>
              </a:spcBef>
              <a:spcAft>
                <a:spcPts val="1600"/>
              </a:spcAft>
              <a:buClr>
                <a:schemeClr val="accent1"/>
              </a:buClr>
              <a:buSzPts val="1400"/>
              <a:buFont typeface="Baloo 2"/>
              <a:buChar char="■"/>
              <a:defRPr>
                <a:solidFill>
                  <a:schemeClr val="accent1"/>
                </a:solidFill>
                <a:latin typeface="Baloo 2"/>
                <a:ea typeface="Baloo 2"/>
                <a:cs typeface="Baloo 2"/>
                <a:sym typeface="Baloo 2"/>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8" r:id="rId4"/>
    <p:sldLayoutId id="2147483660" r:id="rId5"/>
    <p:sldLayoutId id="2147483661" r:id="rId6"/>
    <p:sldLayoutId id="2147483680" r:id="rId7"/>
    <p:sldLayoutId id="2147483681" r:id="rId8"/>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449">
          <p15:clr>
            <a:srgbClr val="EA4335"/>
          </p15:clr>
        </p15:guide>
        <p15:guide id="3" orient="horz" pos="2900">
          <p15:clr>
            <a:srgbClr val="EA4335"/>
          </p15:clr>
        </p15:guide>
        <p15:guide id="4" pos="5311">
          <p15:clr>
            <a:srgbClr val="EA4335"/>
          </p15:clr>
        </p15:guide>
        <p15:guide id="5" pos="2880">
          <p15:clr>
            <a:srgbClr val="EA4335"/>
          </p15:clr>
        </p15:guide>
        <p15:guide id="6" orient="horz" pos="1620">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31"/>
        <p:cNvGrpSpPr/>
        <p:nvPr/>
      </p:nvGrpSpPr>
      <p:grpSpPr>
        <a:xfrm>
          <a:off x="0" y="0"/>
          <a:ext cx="0" cy="0"/>
          <a:chOff x="0" y="0"/>
          <a:chExt cx="0" cy="0"/>
        </a:xfrm>
      </p:grpSpPr>
      <p:sp>
        <p:nvSpPr>
          <p:cNvPr id="42" name="Google Shape;131;p28">
            <a:extLst>
              <a:ext uri="{FF2B5EF4-FFF2-40B4-BE49-F238E27FC236}">
                <a16:creationId xmlns:a16="http://schemas.microsoft.com/office/drawing/2014/main" id="{562361B6-DAE5-E64E-6191-2405AC1E142F}"/>
              </a:ext>
            </a:extLst>
          </p:cNvPr>
          <p:cNvSpPr/>
          <p:nvPr/>
        </p:nvSpPr>
        <p:spPr>
          <a:xfrm rot="2700000">
            <a:off x="6209202" y="2148806"/>
            <a:ext cx="4241421" cy="2584514"/>
          </a:xfrm>
          <a:custGeom>
            <a:avLst/>
            <a:gdLst/>
            <a:ahLst/>
            <a:cxnLst/>
            <a:rect l="l" t="t" r="r" b="b"/>
            <a:pathLst>
              <a:path w="148069" h="90226" extrusionOk="0">
                <a:moveTo>
                  <a:pt x="33761" y="1"/>
                </a:moveTo>
                <a:cubicBezTo>
                  <a:pt x="29668" y="1"/>
                  <a:pt x="25526" y="1169"/>
                  <a:pt x="21822" y="3006"/>
                </a:cubicBezTo>
                <a:cubicBezTo>
                  <a:pt x="9017" y="9397"/>
                  <a:pt x="1096" y="23640"/>
                  <a:pt x="480" y="37951"/>
                </a:cubicBezTo>
                <a:cubicBezTo>
                  <a:pt x="1" y="49181"/>
                  <a:pt x="3630" y="62877"/>
                  <a:pt x="10980" y="71641"/>
                </a:cubicBezTo>
                <a:cubicBezTo>
                  <a:pt x="17622" y="79493"/>
                  <a:pt x="23420" y="87436"/>
                  <a:pt x="34855" y="87551"/>
                </a:cubicBezTo>
                <a:cubicBezTo>
                  <a:pt x="34933" y="87551"/>
                  <a:pt x="35012" y="87552"/>
                  <a:pt x="35090" y="87552"/>
                </a:cubicBezTo>
                <a:cubicBezTo>
                  <a:pt x="42104" y="87552"/>
                  <a:pt x="48811" y="84553"/>
                  <a:pt x="55786" y="83853"/>
                </a:cubicBezTo>
                <a:cubicBezTo>
                  <a:pt x="56928" y="83739"/>
                  <a:pt x="58070" y="83686"/>
                  <a:pt x="59212" y="83686"/>
                </a:cubicBezTo>
                <a:cubicBezTo>
                  <a:pt x="65141" y="83686"/>
                  <a:pt x="71047" y="85099"/>
                  <a:pt x="76808" y="86592"/>
                </a:cubicBezTo>
                <a:cubicBezTo>
                  <a:pt x="83507" y="88344"/>
                  <a:pt x="90270" y="90226"/>
                  <a:pt x="97161" y="90226"/>
                </a:cubicBezTo>
                <a:cubicBezTo>
                  <a:pt x="97361" y="90226"/>
                  <a:pt x="97561" y="90224"/>
                  <a:pt x="97762" y="90221"/>
                </a:cubicBezTo>
                <a:cubicBezTo>
                  <a:pt x="106024" y="90061"/>
                  <a:pt x="113671" y="90198"/>
                  <a:pt x="121637" y="87231"/>
                </a:cubicBezTo>
                <a:cubicBezTo>
                  <a:pt x="128827" y="84538"/>
                  <a:pt x="135286" y="81023"/>
                  <a:pt x="139463" y="74472"/>
                </a:cubicBezTo>
                <a:cubicBezTo>
                  <a:pt x="145900" y="64406"/>
                  <a:pt x="148069" y="51669"/>
                  <a:pt x="142180" y="40804"/>
                </a:cubicBezTo>
                <a:cubicBezTo>
                  <a:pt x="138254" y="33500"/>
                  <a:pt x="130630" y="28639"/>
                  <a:pt x="122573" y="26630"/>
                </a:cubicBezTo>
                <a:cubicBezTo>
                  <a:pt x="118997" y="25749"/>
                  <a:pt x="115336" y="25380"/>
                  <a:pt x="111658" y="25380"/>
                </a:cubicBezTo>
                <a:cubicBezTo>
                  <a:pt x="107047" y="25380"/>
                  <a:pt x="102408" y="25959"/>
                  <a:pt x="97876" y="26835"/>
                </a:cubicBezTo>
                <a:cubicBezTo>
                  <a:pt x="91909" y="27987"/>
                  <a:pt x="85697" y="29628"/>
                  <a:pt x="79708" y="29628"/>
                </a:cubicBezTo>
                <a:cubicBezTo>
                  <a:pt x="76557" y="29628"/>
                  <a:pt x="73467" y="29174"/>
                  <a:pt x="70508" y="27954"/>
                </a:cubicBezTo>
                <a:cubicBezTo>
                  <a:pt x="57657" y="22658"/>
                  <a:pt x="52819" y="5037"/>
                  <a:pt x="39557" y="860"/>
                </a:cubicBezTo>
                <a:cubicBezTo>
                  <a:pt x="37672" y="269"/>
                  <a:pt x="35722" y="1"/>
                  <a:pt x="33761" y="1"/>
                </a:cubicBezTo>
                <a:close/>
              </a:path>
            </a:pathLst>
          </a:custGeom>
          <a:solidFill>
            <a:srgbClr val="F7B681">
              <a:alpha val="2277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32" name="Google Shape;4732;p39"/>
          <p:cNvSpPr/>
          <p:nvPr/>
        </p:nvSpPr>
        <p:spPr>
          <a:xfrm>
            <a:off x="1783217" y="458114"/>
            <a:ext cx="5541300" cy="2717100"/>
          </a:xfrm>
          <a:prstGeom prst="roundRect">
            <a:avLst>
              <a:gd name="adj" fmla="val 10701"/>
            </a:avLst>
          </a:prstGeom>
          <a:solidFill>
            <a:schemeClr val="lt2"/>
          </a:solidFill>
          <a:ln w="76200" cap="flat" cmpd="sng">
            <a:solidFill>
              <a:schemeClr val="accent1"/>
            </a:solidFill>
            <a:prstDash val="solid"/>
            <a:round/>
            <a:headEnd type="none" w="sm" len="sm"/>
            <a:tailEnd type="none" w="sm" len="sm"/>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39"/>
          <p:cNvSpPr txBox="1">
            <a:spLocks noGrp="1"/>
          </p:cNvSpPr>
          <p:nvPr>
            <p:ph type="ctrTitle"/>
          </p:nvPr>
        </p:nvSpPr>
        <p:spPr>
          <a:xfrm>
            <a:off x="1989006" y="578073"/>
            <a:ext cx="5142900" cy="2367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800" b="1">
                <a:latin typeface="Times New Roman" panose="02020603050405020304" pitchFamily="18" charset="0"/>
                <a:cs typeface="Times New Roman" panose="02020603050405020304" pitchFamily="18" charset="0"/>
              </a:rPr>
              <a:t>Trình bày ý kiến </a:t>
            </a:r>
            <a:r>
              <a:rPr lang="en" sz="6000" b="1">
                <a:solidFill>
                  <a:schemeClr val="lt1"/>
                </a:solidFill>
                <a:latin typeface="Times New Roman" panose="02020603050405020304" pitchFamily="18" charset="0"/>
                <a:cs typeface="Times New Roman" panose="02020603050405020304" pitchFamily="18" charset="0"/>
              </a:rPr>
              <a:t>về một vấn đề đời sống</a:t>
            </a:r>
            <a:endParaRPr sz="4000" b="1">
              <a:solidFill>
                <a:schemeClr val="dk1"/>
              </a:solidFill>
              <a:latin typeface="Times New Roman" panose="02020603050405020304" pitchFamily="18" charset="0"/>
              <a:cs typeface="Times New Roman" panose="02020603050405020304" pitchFamily="18" charset="0"/>
            </a:endParaRPr>
          </a:p>
        </p:txBody>
      </p:sp>
      <p:grpSp>
        <p:nvGrpSpPr>
          <p:cNvPr id="4735" name="Google Shape;4735;p39"/>
          <p:cNvGrpSpPr/>
          <p:nvPr/>
        </p:nvGrpSpPr>
        <p:grpSpPr>
          <a:xfrm>
            <a:off x="3123109" y="3542618"/>
            <a:ext cx="741977" cy="1018206"/>
            <a:chOff x="4757725" y="2390975"/>
            <a:chExt cx="509075" cy="698550"/>
          </a:xfrm>
        </p:grpSpPr>
        <p:sp>
          <p:nvSpPr>
            <p:cNvPr id="4736" name="Google Shape;4736;p39"/>
            <p:cNvSpPr/>
            <p:nvPr/>
          </p:nvSpPr>
          <p:spPr>
            <a:xfrm>
              <a:off x="4757725" y="2390975"/>
              <a:ext cx="509075" cy="698550"/>
            </a:xfrm>
            <a:custGeom>
              <a:avLst/>
              <a:gdLst/>
              <a:ahLst/>
              <a:cxnLst/>
              <a:rect l="l" t="t" r="r" b="b"/>
              <a:pathLst>
                <a:path w="20363" h="27942" extrusionOk="0">
                  <a:moveTo>
                    <a:pt x="17465" y="1"/>
                  </a:moveTo>
                  <a:cubicBezTo>
                    <a:pt x="17105" y="1"/>
                    <a:pt x="16745" y="83"/>
                    <a:pt x="16418" y="230"/>
                  </a:cubicBezTo>
                  <a:lnTo>
                    <a:pt x="11606" y="2456"/>
                  </a:lnTo>
                  <a:cubicBezTo>
                    <a:pt x="11164" y="2653"/>
                    <a:pt x="10820" y="2996"/>
                    <a:pt x="10591" y="3406"/>
                  </a:cubicBezTo>
                  <a:lnTo>
                    <a:pt x="573" y="21231"/>
                  </a:lnTo>
                  <a:cubicBezTo>
                    <a:pt x="0" y="22246"/>
                    <a:pt x="328" y="23522"/>
                    <a:pt x="1310" y="24144"/>
                  </a:cubicBezTo>
                  <a:lnTo>
                    <a:pt x="6810" y="27615"/>
                  </a:lnTo>
                  <a:cubicBezTo>
                    <a:pt x="7153" y="27827"/>
                    <a:pt x="7563" y="27942"/>
                    <a:pt x="7972" y="27942"/>
                  </a:cubicBezTo>
                  <a:cubicBezTo>
                    <a:pt x="8152" y="27942"/>
                    <a:pt x="8332" y="27926"/>
                    <a:pt x="8512" y="27876"/>
                  </a:cubicBezTo>
                  <a:cubicBezTo>
                    <a:pt x="9085" y="27729"/>
                    <a:pt x="9576" y="27353"/>
                    <a:pt x="9870" y="26829"/>
                  </a:cubicBezTo>
                  <a:lnTo>
                    <a:pt x="20084" y="8693"/>
                  </a:lnTo>
                  <a:cubicBezTo>
                    <a:pt x="20248" y="8398"/>
                    <a:pt x="20330" y="8071"/>
                    <a:pt x="20363" y="7760"/>
                  </a:cubicBezTo>
                  <a:cubicBezTo>
                    <a:pt x="20363" y="7645"/>
                    <a:pt x="20363" y="7530"/>
                    <a:pt x="20346" y="7416"/>
                  </a:cubicBezTo>
                  <a:cubicBezTo>
                    <a:pt x="20330" y="7269"/>
                    <a:pt x="20215" y="5763"/>
                    <a:pt x="20101" y="4339"/>
                  </a:cubicBezTo>
                  <a:lnTo>
                    <a:pt x="19953" y="2292"/>
                  </a:lnTo>
                  <a:cubicBezTo>
                    <a:pt x="19855" y="1016"/>
                    <a:pt x="18759" y="1"/>
                    <a:pt x="17465" y="1"/>
                  </a:cubicBezTo>
                  <a:close/>
                </a:path>
              </a:pathLst>
            </a:custGeom>
            <a:solidFill>
              <a:schemeClr val="accent1"/>
            </a:solidFill>
            <a:ln>
              <a:noFill/>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39"/>
            <p:cNvSpPr/>
            <p:nvPr/>
          </p:nvSpPr>
          <p:spPr>
            <a:xfrm>
              <a:off x="4819500" y="2501875"/>
              <a:ext cx="392475" cy="533225"/>
            </a:xfrm>
            <a:custGeom>
              <a:avLst/>
              <a:gdLst/>
              <a:ahLst/>
              <a:cxnLst/>
              <a:rect l="l" t="t" r="r" b="b"/>
              <a:pathLst>
                <a:path w="15699" h="21329" extrusionOk="0">
                  <a:moveTo>
                    <a:pt x="10051" y="1"/>
                  </a:moveTo>
                  <a:lnTo>
                    <a:pt x="9413" y="1130"/>
                  </a:lnTo>
                  <a:lnTo>
                    <a:pt x="8856" y="2129"/>
                  </a:lnTo>
                  <a:lnTo>
                    <a:pt x="8693" y="2423"/>
                  </a:lnTo>
                  <a:lnTo>
                    <a:pt x="3455" y="11721"/>
                  </a:lnTo>
                  <a:lnTo>
                    <a:pt x="3291" y="11999"/>
                  </a:lnTo>
                  <a:lnTo>
                    <a:pt x="2587" y="13276"/>
                  </a:lnTo>
                  <a:lnTo>
                    <a:pt x="1" y="17859"/>
                  </a:lnTo>
                  <a:lnTo>
                    <a:pt x="5501" y="21329"/>
                  </a:lnTo>
                  <a:lnTo>
                    <a:pt x="8365" y="16238"/>
                  </a:lnTo>
                  <a:lnTo>
                    <a:pt x="9135" y="14863"/>
                  </a:lnTo>
                  <a:lnTo>
                    <a:pt x="9298" y="14569"/>
                  </a:lnTo>
                  <a:lnTo>
                    <a:pt x="14520" y="5288"/>
                  </a:lnTo>
                  <a:lnTo>
                    <a:pt x="14683" y="4993"/>
                  </a:lnTo>
                  <a:lnTo>
                    <a:pt x="15240" y="3995"/>
                  </a:lnTo>
                  <a:lnTo>
                    <a:pt x="15698" y="3176"/>
                  </a:lnTo>
                  <a:lnTo>
                    <a:pt x="10182" y="83"/>
                  </a:lnTo>
                  <a:cubicBezTo>
                    <a:pt x="10166" y="66"/>
                    <a:pt x="10149" y="66"/>
                    <a:pt x="10149" y="50"/>
                  </a:cubicBezTo>
                  <a:cubicBezTo>
                    <a:pt x="10133" y="50"/>
                    <a:pt x="10117" y="33"/>
                    <a:pt x="10100" y="33"/>
                  </a:cubicBezTo>
                  <a:cubicBezTo>
                    <a:pt x="10100" y="17"/>
                    <a:pt x="10084" y="17"/>
                    <a:pt x="10068" y="17"/>
                  </a:cubicBezTo>
                  <a:cubicBezTo>
                    <a:pt x="10051" y="1"/>
                    <a:pt x="10051" y="1"/>
                    <a:pt x="100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39"/>
            <p:cNvSpPr/>
            <p:nvPr/>
          </p:nvSpPr>
          <p:spPr>
            <a:xfrm>
              <a:off x="5070775" y="2445450"/>
              <a:ext cx="141200" cy="135875"/>
            </a:xfrm>
            <a:custGeom>
              <a:avLst/>
              <a:gdLst/>
              <a:ahLst/>
              <a:cxnLst/>
              <a:rect l="l" t="t" r="r" b="b"/>
              <a:pathLst>
                <a:path w="5648" h="5435" extrusionOk="0">
                  <a:moveTo>
                    <a:pt x="4943" y="1"/>
                  </a:moveTo>
                  <a:cubicBezTo>
                    <a:pt x="4899" y="1"/>
                    <a:pt x="4855" y="10"/>
                    <a:pt x="4812" y="32"/>
                  </a:cubicBezTo>
                  <a:lnTo>
                    <a:pt x="3241" y="752"/>
                  </a:lnTo>
                  <a:lnTo>
                    <a:pt x="0" y="2258"/>
                  </a:lnTo>
                  <a:cubicBezTo>
                    <a:pt x="0" y="2258"/>
                    <a:pt x="5524" y="5435"/>
                    <a:pt x="5645" y="5435"/>
                  </a:cubicBezTo>
                  <a:cubicBezTo>
                    <a:pt x="5647" y="5435"/>
                    <a:pt x="5647" y="5434"/>
                    <a:pt x="5647" y="5433"/>
                  </a:cubicBezTo>
                  <a:cubicBezTo>
                    <a:pt x="5647" y="5401"/>
                    <a:pt x="5533" y="3813"/>
                    <a:pt x="5418" y="2340"/>
                  </a:cubicBezTo>
                  <a:cubicBezTo>
                    <a:pt x="5353" y="1538"/>
                    <a:pt x="5287" y="752"/>
                    <a:pt x="5254" y="294"/>
                  </a:cubicBezTo>
                  <a:cubicBezTo>
                    <a:pt x="5242" y="127"/>
                    <a:pt x="5098" y="1"/>
                    <a:pt x="49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39"/>
            <p:cNvSpPr/>
            <p:nvPr/>
          </p:nvSpPr>
          <p:spPr>
            <a:xfrm>
              <a:off x="4884175" y="2530125"/>
              <a:ext cx="316325" cy="377725"/>
            </a:xfrm>
            <a:custGeom>
              <a:avLst/>
              <a:gdLst/>
              <a:ahLst/>
              <a:cxnLst/>
              <a:rect l="l" t="t" r="r" b="b"/>
              <a:pathLst>
                <a:path w="12653" h="15109" extrusionOk="0">
                  <a:moveTo>
                    <a:pt x="6826" y="0"/>
                  </a:moveTo>
                  <a:lnTo>
                    <a:pt x="6269" y="999"/>
                  </a:lnTo>
                  <a:lnTo>
                    <a:pt x="6106" y="1293"/>
                  </a:lnTo>
                  <a:lnTo>
                    <a:pt x="868" y="10591"/>
                  </a:lnTo>
                  <a:lnTo>
                    <a:pt x="704" y="10869"/>
                  </a:lnTo>
                  <a:lnTo>
                    <a:pt x="0" y="12146"/>
                  </a:lnTo>
                  <a:lnTo>
                    <a:pt x="5778" y="15108"/>
                  </a:lnTo>
                  <a:lnTo>
                    <a:pt x="6548" y="13733"/>
                  </a:lnTo>
                  <a:lnTo>
                    <a:pt x="6711" y="13439"/>
                  </a:lnTo>
                  <a:lnTo>
                    <a:pt x="11933" y="4158"/>
                  </a:lnTo>
                  <a:lnTo>
                    <a:pt x="12096" y="3863"/>
                  </a:lnTo>
                  <a:lnTo>
                    <a:pt x="12653" y="2865"/>
                  </a:lnTo>
                  <a:lnTo>
                    <a:pt x="68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39"/>
            <p:cNvSpPr/>
            <p:nvPr/>
          </p:nvSpPr>
          <p:spPr>
            <a:xfrm>
              <a:off x="4983600" y="2629725"/>
              <a:ext cx="129350" cy="178000"/>
            </a:xfrm>
            <a:custGeom>
              <a:avLst/>
              <a:gdLst/>
              <a:ahLst/>
              <a:cxnLst/>
              <a:rect l="l" t="t" r="r" b="b"/>
              <a:pathLst>
                <a:path w="5174" h="7120" extrusionOk="0">
                  <a:moveTo>
                    <a:pt x="3502" y="331"/>
                  </a:moveTo>
                  <a:cubicBezTo>
                    <a:pt x="3541" y="331"/>
                    <a:pt x="3579" y="333"/>
                    <a:pt x="3618" y="337"/>
                  </a:cubicBezTo>
                  <a:cubicBezTo>
                    <a:pt x="3749" y="337"/>
                    <a:pt x="3880" y="387"/>
                    <a:pt x="3995" y="436"/>
                  </a:cubicBezTo>
                  <a:cubicBezTo>
                    <a:pt x="4567" y="714"/>
                    <a:pt x="4797" y="1385"/>
                    <a:pt x="4535" y="1942"/>
                  </a:cubicBezTo>
                  <a:lnTo>
                    <a:pt x="2521" y="6148"/>
                  </a:lnTo>
                  <a:cubicBezTo>
                    <a:pt x="2390" y="6427"/>
                    <a:pt x="2161" y="6623"/>
                    <a:pt x="1867" y="6721"/>
                  </a:cubicBezTo>
                  <a:cubicBezTo>
                    <a:pt x="1754" y="6771"/>
                    <a:pt x="1632" y="6793"/>
                    <a:pt x="1508" y="6793"/>
                  </a:cubicBezTo>
                  <a:cubicBezTo>
                    <a:pt x="1469" y="6793"/>
                    <a:pt x="1431" y="6791"/>
                    <a:pt x="1392" y="6787"/>
                  </a:cubicBezTo>
                  <a:cubicBezTo>
                    <a:pt x="1261" y="6770"/>
                    <a:pt x="1130" y="6738"/>
                    <a:pt x="1016" y="6688"/>
                  </a:cubicBezTo>
                  <a:cubicBezTo>
                    <a:pt x="737" y="6558"/>
                    <a:pt x="541" y="6328"/>
                    <a:pt x="443" y="6050"/>
                  </a:cubicBezTo>
                  <a:cubicBezTo>
                    <a:pt x="344" y="5755"/>
                    <a:pt x="361" y="5461"/>
                    <a:pt x="492" y="5183"/>
                  </a:cubicBezTo>
                  <a:lnTo>
                    <a:pt x="2505" y="976"/>
                  </a:lnTo>
                  <a:cubicBezTo>
                    <a:pt x="2685" y="571"/>
                    <a:pt x="3084" y="331"/>
                    <a:pt x="3502" y="331"/>
                  </a:cubicBezTo>
                  <a:close/>
                  <a:moveTo>
                    <a:pt x="3524" y="1"/>
                  </a:moveTo>
                  <a:cubicBezTo>
                    <a:pt x="2981" y="1"/>
                    <a:pt x="2459" y="308"/>
                    <a:pt x="2210" y="829"/>
                  </a:cubicBezTo>
                  <a:lnTo>
                    <a:pt x="181" y="5035"/>
                  </a:lnTo>
                  <a:cubicBezTo>
                    <a:pt x="17" y="5395"/>
                    <a:pt x="1" y="5788"/>
                    <a:pt x="132" y="6148"/>
                  </a:cubicBezTo>
                  <a:cubicBezTo>
                    <a:pt x="263" y="6525"/>
                    <a:pt x="524" y="6819"/>
                    <a:pt x="868" y="6983"/>
                  </a:cubicBezTo>
                  <a:cubicBezTo>
                    <a:pt x="1032" y="7065"/>
                    <a:pt x="1196" y="7098"/>
                    <a:pt x="1376" y="7114"/>
                  </a:cubicBezTo>
                  <a:cubicBezTo>
                    <a:pt x="1420" y="7118"/>
                    <a:pt x="1465" y="7120"/>
                    <a:pt x="1510" y="7120"/>
                  </a:cubicBezTo>
                  <a:cubicBezTo>
                    <a:pt x="1667" y="7120"/>
                    <a:pt x="1829" y="7096"/>
                    <a:pt x="1981" y="7032"/>
                  </a:cubicBezTo>
                  <a:cubicBezTo>
                    <a:pt x="2358" y="6918"/>
                    <a:pt x="2652" y="6639"/>
                    <a:pt x="2816" y="6296"/>
                  </a:cubicBezTo>
                  <a:lnTo>
                    <a:pt x="4829" y="2089"/>
                  </a:lnTo>
                  <a:cubicBezTo>
                    <a:pt x="5173" y="1352"/>
                    <a:pt x="4862" y="485"/>
                    <a:pt x="4142" y="141"/>
                  </a:cubicBezTo>
                  <a:cubicBezTo>
                    <a:pt x="3942" y="46"/>
                    <a:pt x="3732" y="1"/>
                    <a:pt x="35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39"/>
            <p:cNvSpPr/>
            <p:nvPr/>
          </p:nvSpPr>
          <p:spPr>
            <a:xfrm>
              <a:off x="5036800" y="2555075"/>
              <a:ext cx="149800" cy="79000"/>
            </a:xfrm>
            <a:custGeom>
              <a:avLst/>
              <a:gdLst/>
              <a:ahLst/>
              <a:cxnLst/>
              <a:rect l="l" t="t" r="r" b="b"/>
              <a:pathLst>
                <a:path w="5992" h="3160" extrusionOk="0">
                  <a:moveTo>
                    <a:pt x="164" y="1"/>
                  </a:moveTo>
                  <a:lnTo>
                    <a:pt x="1" y="295"/>
                  </a:lnTo>
                  <a:lnTo>
                    <a:pt x="5828" y="3160"/>
                  </a:lnTo>
                  <a:lnTo>
                    <a:pt x="5991" y="2865"/>
                  </a:lnTo>
                  <a:lnTo>
                    <a:pt x="1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39"/>
            <p:cNvSpPr/>
            <p:nvPr/>
          </p:nvSpPr>
          <p:spPr>
            <a:xfrm>
              <a:off x="4901750" y="2794875"/>
              <a:ext cx="150225" cy="78600"/>
            </a:xfrm>
            <a:custGeom>
              <a:avLst/>
              <a:gdLst/>
              <a:ahLst/>
              <a:cxnLst/>
              <a:rect l="l" t="t" r="r" b="b"/>
              <a:pathLst>
                <a:path w="6009" h="3144" extrusionOk="0">
                  <a:moveTo>
                    <a:pt x="165" y="1"/>
                  </a:moveTo>
                  <a:lnTo>
                    <a:pt x="1" y="279"/>
                  </a:lnTo>
                  <a:lnTo>
                    <a:pt x="5845" y="3143"/>
                  </a:lnTo>
                  <a:lnTo>
                    <a:pt x="6008" y="2849"/>
                  </a:lnTo>
                  <a:lnTo>
                    <a:pt x="16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43" name="Google Shape;4743;p39"/>
          <p:cNvGrpSpPr/>
          <p:nvPr/>
        </p:nvGrpSpPr>
        <p:grpSpPr>
          <a:xfrm rot="-1002716">
            <a:off x="7916272" y="223214"/>
            <a:ext cx="537459" cy="1028034"/>
            <a:chOff x="3357400" y="2061975"/>
            <a:chExt cx="459975" cy="879825"/>
          </a:xfrm>
        </p:grpSpPr>
        <p:sp>
          <p:nvSpPr>
            <p:cNvPr id="4744" name="Google Shape;4744;p39"/>
            <p:cNvSpPr/>
            <p:nvPr/>
          </p:nvSpPr>
          <p:spPr>
            <a:xfrm>
              <a:off x="3357400" y="2061975"/>
              <a:ext cx="459975" cy="879825"/>
            </a:xfrm>
            <a:custGeom>
              <a:avLst/>
              <a:gdLst/>
              <a:ahLst/>
              <a:cxnLst/>
              <a:rect l="l" t="t" r="r" b="b"/>
              <a:pathLst>
                <a:path w="18399" h="35193" extrusionOk="0">
                  <a:moveTo>
                    <a:pt x="4093" y="1"/>
                  </a:moveTo>
                  <a:cubicBezTo>
                    <a:pt x="3896" y="1"/>
                    <a:pt x="3683" y="33"/>
                    <a:pt x="3487" y="82"/>
                  </a:cubicBezTo>
                  <a:cubicBezTo>
                    <a:pt x="2800" y="279"/>
                    <a:pt x="2259" y="803"/>
                    <a:pt x="2030" y="1474"/>
                  </a:cubicBezTo>
                  <a:lnTo>
                    <a:pt x="164" y="6908"/>
                  </a:lnTo>
                  <a:cubicBezTo>
                    <a:pt x="17" y="7350"/>
                    <a:pt x="1" y="7825"/>
                    <a:pt x="131" y="8250"/>
                  </a:cubicBezTo>
                  <a:lnTo>
                    <a:pt x="7841" y="33638"/>
                  </a:lnTo>
                  <a:cubicBezTo>
                    <a:pt x="8136" y="34571"/>
                    <a:pt x="9003" y="35193"/>
                    <a:pt x="9936" y="35193"/>
                  </a:cubicBezTo>
                  <a:cubicBezTo>
                    <a:pt x="10149" y="35193"/>
                    <a:pt x="10362" y="35160"/>
                    <a:pt x="10575" y="35095"/>
                  </a:cubicBezTo>
                  <a:lnTo>
                    <a:pt x="16778" y="33196"/>
                  </a:lnTo>
                  <a:cubicBezTo>
                    <a:pt x="17335" y="33032"/>
                    <a:pt x="17793" y="32656"/>
                    <a:pt x="18071" y="32148"/>
                  </a:cubicBezTo>
                  <a:cubicBezTo>
                    <a:pt x="18350" y="31625"/>
                    <a:pt x="18399" y="31035"/>
                    <a:pt x="18235" y="30479"/>
                  </a:cubicBezTo>
                  <a:lnTo>
                    <a:pt x="10525" y="5108"/>
                  </a:lnTo>
                  <a:cubicBezTo>
                    <a:pt x="10394" y="4666"/>
                    <a:pt x="10149" y="4305"/>
                    <a:pt x="9805" y="4027"/>
                  </a:cubicBezTo>
                  <a:cubicBezTo>
                    <a:pt x="9707" y="3962"/>
                    <a:pt x="8512" y="2980"/>
                    <a:pt x="7399" y="2079"/>
                  </a:cubicBezTo>
                  <a:lnTo>
                    <a:pt x="5468" y="492"/>
                  </a:lnTo>
                  <a:cubicBezTo>
                    <a:pt x="5075" y="181"/>
                    <a:pt x="4584" y="1"/>
                    <a:pt x="4093" y="1"/>
                  </a:cubicBezTo>
                  <a:close/>
                </a:path>
              </a:pathLst>
            </a:custGeom>
            <a:solidFill>
              <a:schemeClr val="accent1"/>
            </a:solidFill>
            <a:ln>
              <a:noFill/>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39"/>
            <p:cNvSpPr/>
            <p:nvPr/>
          </p:nvSpPr>
          <p:spPr>
            <a:xfrm>
              <a:off x="3413050" y="2205200"/>
              <a:ext cx="347850" cy="681775"/>
            </a:xfrm>
            <a:custGeom>
              <a:avLst/>
              <a:gdLst/>
              <a:ahLst/>
              <a:cxnLst/>
              <a:rect l="l" t="t" r="r" b="b"/>
              <a:pathLst>
                <a:path w="13914" h="27271" extrusionOk="0">
                  <a:moveTo>
                    <a:pt x="6204" y="1"/>
                  </a:moveTo>
                  <a:lnTo>
                    <a:pt x="1" y="1899"/>
                  </a:lnTo>
                  <a:lnTo>
                    <a:pt x="7710" y="27271"/>
                  </a:lnTo>
                  <a:lnTo>
                    <a:pt x="13914" y="25388"/>
                  </a:lnTo>
                  <a:lnTo>
                    <a:pt x="62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39"/>
            <p:cNvSpPr/>
            <p:nvPr/>
          </p:nvSpPr>
          <p:spPr>
            <a:xfrm>
              <a:off x="3413050" y="2116800"/>
              <a:ext cx="156750" cy="135900"/>
            </a:xfrm>
            <a:custGeom>
              <a:avLst/>
              <a:gdLst/>
              <a:ahLst/>
              <a:cxnLst/>
              <a:rect l="l" t="t" r="r" b="b"/>
              <a:pathLst>
                <a:path w="6270" h="5436" extrusionOk="0">
                  <a:moveTo>
                    <a:pt x="1867" y="1"/>
                  </a:moveTo>
                  <a:lnTo>
                    <a:pt x="1163" y="2047"/>
                  </a:lnTo>
                  <a:lnTo>
                    <a:pt x="1" y="5435"/>
                  </a:lnTo>
                  <a:cubicBezTo>
                    <a:pt x="1" y="5435"/>
                    <a:pt x="6270" y="3586"/>
                    <a:pt x="6204" y="3537"/>
                  </a:cubicBezTo>
                  <a:cubicBezTo>
                    <a:pt x="6172" y="3520"/>
                    <a:pt x="4944" y="2505"/>
                    <a:pt x="3798" y="1572"/>
                  </a:cubicBezTo>
                  <a:cubicBezTo>
                    <a:pt x="2800" y="754"/>
                    <a:pt x="1867" y="1"/>
                    <a:pt x="18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39"/>
            <p:cNvSpPr/>
            <p:nvPr/>
          </p:nvSpPr>
          <p:spPr>
            <a:xfrm>
              <a:off x="3442100" y="2116800"/>
              <a:ext cx="65925" cy="55700"/>
            </a:xfrm>
            <a:custGeom>
              <a:avLst/>
              <a:gdLst/>
              <a:ahLst/>
              <a:cxnLst/>
              <a:rect l="l" t="t" r="r" b="b"/>
              <a:pathLst>
                <a:path w="2637" h="2228" extrusionOk="0">
                  <a:moveTo>
                    <a:pt x="705" y="1"/>
                  </a:moveTo>
                  <a:lnTo>
                    <a:pt x="1" y="2047"/>
                  </a:lnTo>
                  <a:cubicBezTo>
                    <a:pt x="343" y="2161"/>
                    <a:pt x="694" y="2228"/>
                    <a:pt x="1039" y="2228"/>
                  </a:cubicBezTo>
                  <a:cubicBezTo>
                    <a:pt x="1339" y="2228"/>
                    <a:pt x="1634" y="2177"/>
                    <a:pt x="1916" y="2063"/>
                  </a:cubicBezTo>
                  <a:cubicBezTo>
                    <a:pt x="2194" y="1949"/>
                    <a:pt x="2440" y="1785"/>
                    <a:pt x="2636" y="1572"/>
                  </a:cubicBezTo>
                  <a:cubicBezTo>
                    <a:pt x="1638" y="754"/>
                    <a:pt x="705" y="1"/>
                    <a:pt x="7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39"/>
            <p:cNvSpPr/>
            <p:nvPr/>
          </p:nvSpPr>
          <p:spPr>
            <a:xfrm>
              <a:off x="3452750" y="2239575"/>
              <a:ext cx="191525" cy="623250"/>
            </a:xfrm>
            <a:custGeom>
              <a:avLst/>
              <a:gdLst/>
              <a:ahLst/>
              <a:cxnLst/>
              <a:rect l="l" t="t" r="r" b="b"/>
              <a:pathLst>
                <a:path w="7661" h="24930" extrusionOk="0">
                  <a:moveTo>
                    <a:pt x="99" y="1"/>
                  </a:moveTo>
                  <a:lnTo>
                    <a:pt x="0" y="33"/>
                  </a:lnTo>
                  <a:lnTo>
                    <a:pt x="7563" y="24930"/>
                  </a:lnTo>
                  <a:lnTo>
                    <a:pt x="7661" y="24897"/>
                  </a:lnTo>
                  <a:lnTo>
                    <a:pt x="9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39"/>
            <p:cNvSpPr/>
            <p:nvPr/>
          </p:nvSpPr>
          <p:spPr>
            <a:xfrm>
              <a:off x="3492025" y="2227700"/>
              <a:ext cx="191950" cy="622850"/>
            </a:xfrm>
            <a:custGeom>
              <a:avLst/>
              <a:gdLst/>
              <a:ahLst/>
              <a:cxnLst/>
              <a:rect l="l" t="t" r="r" b="b"/>
              <a:pathLst>
                <a:path w="7678" h="24914" extrusionOk="0">
                  <a:moveTo>
                    <a:pt x="115" y="1"/>
                  </a:moveTo>
                  <a:lnTo>
                    <a:pt x="1" y="34"/>
                  </a:lnTo>
                  <a:lnTo>
                    <a:pt x="7579" y="24914"/>
                  </a:lnTo>
                  <a:lnTo>
                    <a:pt x="7678" y="24881"/>
                  </a:lnTo>
                  <a:lnTo>
                    <a:pt x="1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39"/>
            <p:cNvSpPr/>
            <p:nvPr/>
          </p:nvSpPr>
          <p:spPr>
            <a:xfrm>
              <a:off x="3531725" y="2215850"/>
              <a:ext cx="191525" cy="622850"/>
            </a:xfrm>
            <a:custGeom>
              <a:avLst/>
              <a:gdLst/>
              <a:ahLst/>
              <a:cxnLst/>
              <a:rect l="l" t="t" r="r" b="b"/>
              <a:pathLst>
                <a:path w="7661" h="24914" extrusionOk="0">
                  <a:moveTo>
                    <a:pt x="99" y="0"/>
                  </a:moveTo>
                  <a:lnTo>
                    <a:pt x="0" y="17"/>
                  </a:lnTo>
                  <a:lnTo>
                    <a:pt x="7563" y="24913"/>
                  </a:lnTo>
                  <a:lnTo>
                    <a:pt x="7661" y="24880"/>
                  </a:lnTo>
                  <a:lnTo>
                    <a:pt x="9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51" name="Google Shape;4751;p39"/>
          <p:cNvGrpSpPr/>
          <p:nvPr/>
        </p:nvGrpSpPr>
        <p:grpSpPr>
          <a:xfrm>
            <a:off x="104131" y="-3268468"/>
            <a:ext cx="1569305" cy="4558729"/>
            <a:chOff x="8047475" y="-664825"/>
            <a:chExt cx="1114167" cy="3236585"/>
          </a:xfrm>
        </p:grpSpPr>
        <p:sp>
          <p:nvSpPr>
            <p:cNvPr id="4752" name="Google Shape;4752;p39"/>
            <p:cNvSpPr/>
            <p:nvPr/>
          </p:nvSpPr>
          <p:spPr>
            <a:xfrm>
              <a:off x="8348230" y="1887401"/>
              <a:ext cx="19201" cy="15210"/>
            </a:xfrm>
            <a:custGeom>
              <a:avLst/>
              <a:gdLst/>
              <a:ahLst/>
              <a:cxnLst/>
              <a:rect l="l" t="t" r="r" b="b"/>
              <a:pathLst>
                <a:path w="279" h="221" extrusionOk="0">
                  <a:moveTo>
                    <a:pt x="48" y="1"/>
                  </a:moveTo>
                  <a:cubicBezTo>
                    <a:pt x="32" y="1"/>
                    <a:pt x="12" y="12"/>
                    <a:pt x="1" y="24"/>
                  </a:cubicBezTo>
                  <a:cubicBezTo>
                    <a:pt x="1" y="40"/>
                    <a:pt x="1" y="73"/>
                    <a:pt x="17" y="89"/>
                  </a:cubicBezTo>
                  <a:cubicBezTo>
                    <a:pt x="83" y="122"/>
                    <a:pt x="132" y="171"/>
                    <a:pt x="197" y="220"/>
                  </a:cubicBezTo>
                  <a:lnTo>
                    <a:pt x="230" y="220"/>
                  </a:lnTo>
                  <a:cubicBezTo>
                    <a:pt x="230" y="220"/>
                    <a:pt x="246" y="220"/>
                    <a:pt x="263" y="204"/>
                  </a:cubicBezTo>
                  <a:cubicBezTo>
                    <a:pt x="279" y="188"/>
                    <a:pt x="279" y="155"/>
                    <a:pt x="246" y="139"/>
                  </a:cubicBezTo>
                  <a:cubicBezTo>
                    <a:pt x="197" y="89"/>
                    <a:pt x="132" y="57"/>
                    <a:pt x="66" y="8"/>
                  </a:cubicBezTo>
                  <a:cubicBezTo>
                    <a:pt x="61" y="3"/>
                    <a:pt x="55" y="1"/>
                    <a:pt x="48" y="1"/>
                  </a:cubicBezTo>
                  <a:close/>
                </a:path>
              </a:pathLst>
            </a:custGeom>
            <a:solidFill>
              <a:srgbClr val="FFE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39"/>
            <p:cNvSpPr/>
            <p:nvPr/>
          </p:nvSpPr>
          <p:spPr>
            <a:xfrm>
              <a:off x="8090283" y="-664825"/>
              <a:ext cx="1071360" cy="3236585"/>
            </a:xfrm>
            <a:custGeom>
              <a:avLst/>
              <a:gdLst/>
              <a:ahLst/>
              <a:cxnLst/>
              <a:rect l="l" t="t" r="r" b="b"/>
              <a:pathLst>
                <a:path w="15567" h="47028" extrusionOk="0">
                  <a:moveTo>
                    <a:pt x="5222" y="0"/>
                  </a:moveTo>
                  <a:cubicBezTo>
                    <a:pt x="5238" y="0"/>
                    <a:pt x="5238" y="17"/>
                    <a:pt x="5255" y="17"/>
                  </a:cubicBezTo>
                  <a:cubicBezTo>
                    <a:pt x="5255" y="17"/>
                    <a:pt x="5271" y="0"/>
                    <a:pt x="5287" y="0"/>
                  </a:cubicBezTo>
                  <a:close/>
                  <a:moveTo>
                    <a:pt x="4960" y="266"/>
                  </a:moveTo>
                  <a:cubicBezTo>
                    <a:pt x="4948" y="266"/>
                    <a:pt x="4935" y="271"/>
                    <a:pt x="4927" y="279"/>
                  </a:cubicBezTo>
                  <a:cubicBezTo>
                    <a:pt x="4845" y="410"/>
                    <a:pt x="4747" y="524"/>
                    <a:pt x="4665" y="639"/>
                  </a:cubicBezTo>
                  <a:cubicBezTo>
                    <a:pt x="4649" y="672"/>
                    <a:pt x="4649" y="688"/>
                    <a:pt x="4682" y="704"/>
                  </a:cubicBezTo>
                  <a:cubicBezTo>
                    <a:pt x="4682" y="721"/>
                    <a:pt x="4698" y="721"/>
                    <a:pt x="4698" y="721"/>
                  </a:cubicBezTo>
                  <a:cubicBezTo>
                    <a:pt x="4714" y="721"/>
                    <a:pt x="4731" y="704"/>
                    <a:pt x="4731" y="704"/>
                  </a:cubicBezTo>
                  <a:cubicBezTo>
                    <a:pt x="4829" y="573"/>
                    <a:pt x="4911" y="459"/>
                    <a:pt x="5009" y="344"/>
                  </a:cubicBezTo>
                  <a:cubicBezTo>
                    <a:pt x="5025" y="328"/>
                    <a:pt x="5009" y="295"/>
                    <a:pt x="4993" y="279"/>
                  </a:cubicBezTo>
                  <a:cubicBezTo>
                    <a:pt x="4984" y="271"/>
                    <a:pt x="4972" y="266"/>
                    <a:pt x="4960" y="266"/>
                  </a:cubicBezTo>
                  <a:close/>
                  <a:moveTo>
                    <a:pt x="4469" y="999"/>
                  </a:moveTo>
                  <a:cubicBezTo>
                    <a:pt x="4453" y="999"/>
                    <a:pt x="4420" y="999"/>
                    <a:pt x="4403" y="1015"/>
                  </a:cubicBezTo>
                  <a:cubicBezTo>
                    <a:pt x="4322" y="1146"/>
                    <a:pt x="4256" y="1277"/>
                    <a:pt x="4174" y="1408"/>
                  </a:cubicBezTo>
                  <a:cubicBezTo>
                    <a:pt x="4158" y="1425"/>
                    <a:pt x="4174" y="1457"/>
                    <a:pt x="4191" y="1457"/>
                  </a:cubicBezTo>
                  <a:cubicBezTo>
                    <a:pt x="4191" y="1474"/>
                    <a:pt x="4207" y="1474"/>
                    <a:pt x="4207" y="1474"/>
                  </a:cubicBezTo>
                  <a:cubicBezTo>
                    <a:pt x="4223" y="1474"/>
                    <a:pt x="4240" y="1457"/>
                    <a:pt x="4256" y="1441"/>
                  </a:cubicBezTo>
                  <a:cubicBezTo>
                    <a:pt x="4322" y="1326"/>
                    <a:pt x="4403" y="1195"/>
                    <a:pt x="4485" y="1064"/>
                  </a:cubicBezTo>
                  <a:cubicBezTo>
                    <a:pt x="4502" y="1048"/>
                    <a:pt x="4485" y="1015"/>
                    <a:pt x="4469" y="999"/>
                  </a:cubicBezTo>
                  <a:close/>
                  <a:moveTo>
                    <a:pt x="4011" y="1768"/>
                  </a:moveTo>
                  <a:cubicBezTo>
                    <a:pt x="3994" y="1768"/>
                    <a:pt x="3961" y="1768"/>
                    <a:pt x="3945" y="1801"/>
                  </a:cubicBezTo>
                  <a:cubicBezTo>
                    <a:pt x="3880" y="1916"/>
                    <a:pt x="3814" y="2063"/>
                    <a:pt x="3749" y="2194"/>
                  </a:cubicBezTo>
                  <a:cubicBezTo>
                    <a:pt x="3732" y="2210"/>
                    <a:pt x="3749" y="2243"/>
                    <a:pt x="3765" y="2259"/>
                  </a:cubicBezTo>
                  <a:lnTo>
                    <a:pt x="3781" y="2259"/>
                  </a:lnTo>
                  <a:cubicBezTo>
                    <a:pt x="3798" y="2259"/>
                    <a:pt x="3814" y="2243"/>
                    <a:pt x="3831" y="2227"/>
                  </a:cubicBezTo>
                  <a:cubicBezTo>
                    <a:pt x="3896" y="2096"/>
                    <a:pt x="3961" y="1965"/>
                    <a:pt x="4027" y="1834"/>
                  </a:cubicBezTo>
                  <a:cubicBezTo>
                    <a:pt x="4043" y="1817"/>
                    <a:pt x="4027" y="1785"/>
                    <a:pt x="4011" y="1768"/>
                  </a:cubicBezTo>
                  <a:close/>
                  <a:moveTo>
                    <a:pt x="3593" y="2580"/>
                  </a:moveTo>
                  <a:cubicBezTo>
                    <a:pt x="3575" y="2580"/>
                    <a:pt x="3564" y="2592"/>
                    <a:pt x="3552" y="2603"/>
                  </a:cubicBezTo>
                  <a:cubicBezTo>
                    <a:pt x="3487" y="2734"/>
                    <a:pt x="3438" y="2881"/>
                    <a:pt x="3372" y="3012"/>
                  </a:cubicBezTo>
                  <a:cubicBezTo>
                    <a:pt x="3372" y="3045"/>
                    <a:pt x="3389" y="3061"/>
                    <a:pt x="3405" y="3078"/>
                  </a:cubicBezTo>
                  <a:lnTo>
                    <a:pt x="3421" y="3078"/>
                  </a:lnTo>
                  <a:cubicBezTo>
                    <a:pt x="3438" y="3078"/>
                    <a:pt x="3454" y="3061"/>
                    <a:pt x="3470" y="3045"/>
                  </a:cubicBezTo>
                  <a:cubicBezTo>
                    <a:pt x="3520" y="2914"/>
                    <a:pt x="3569" y="2783"/>
                    <a:pt x="3634" y="2636"/>
                  </a:cubicBezTo>
                  <a:cubicBezTo>
                    <a:pt x="3650" y="2619"/>
                    <a:pt x="3634" y="2587"/>
                    <a:pt x="3618" y="2587"/>
                  </a:cubicBezTo>
                  <a:cubicBezTo>
                    <a:pt x="3608" y="2582"/>
                    <a:pt x="3600" y="2580"/>
                    <a:pt x="3593" y="2580"/>
                  </a:cubicBezTo>
                  <a:close/>
                  <a:moveTo>
                    <a:pt x="3274" y="3405"/>
                  </a:moveTo>
                  <a:cubicBezTo>
                    <a:pt x="3258" y="3405"/>
                    <a:pt x="3225" y="3422"/>
                    <a:pt x="3225" y="3438"/>
                  </a:cubicBezTo>
                  <a:cubicBezTo>
                    <a:pt x="3176" y="3585"/>
                    <a:pt x="3127" y="3716"/>
                    <a:pt x="3078" y="3863"/>
                  </a:cubicBezTo>
                  <a:cubicBezTo>
                    <a:pt x="3078" y="3896"/>
                    <a:pt x="3078" y="3913"/>
                    <a:pt x="3110" y="3929"/>
                  </a:cubicBezTo>
                  <a:lnTo>
                    <a:pt x="3127" y="3929"/>
                  </a:lnTo>
                  <a:cubicBezTo>
                    <a:pt x="3143" y="3929"/>
                    <a:pt x="3159" y="3913"/>
                    <a:pt x="3159" y="3896"/>
                  </a:cubicBezTo>
                  <a:cubicBezTo>
                    <a:pt x="3209" y="3749"/>
                    <a:pt x="3258" y="3602"/>
                    <a:pt x="3307" y="3471"/>
                  </a:cubicBezTo>
                  <a:cubicBezTo>
                    <a:pt x="3307" y="3454"/>
                    <a:pt x="3307" y="3422"/>
                    <a:pt x="3274" y="3405"/>
                  </a:cubicBezTo>
                  <a:close/>
                  <a:moveTo>
                    <a:pt x="2989" y="4266"/>
                  </a:moveTo>
                  <a:cubicBezTo>
                    <a:pt x="2971" y="4266"/>
                    <a:pt x="2959" y="4281"/>
                    <a:pt x="2947" y="4305"/>
                  </a:cubicBezTo>
                  <a:cubicBezTo>
                    <a:pt x="2914" y="4436"/>
                    <a:pt x="2865" y="4584"/>
                    <a:pt x="2832" y="4731"/>
                  </a:cubicBezTo>
                  <a:cubicBezTo>
                    <a:pt x="2832" y="4764"/>
                    <a:pt x="2848" y="4780"/>
                    <a:pt x="2865" y="4796"/>
                  </a:cubicBezTo>
                  <a:lnTo>
                    <a:pt x="2881" y="4796"/>
                  </a:lnTo>
                  <a:cubicBezTo>
                    <a:pt x="2898" y="4796"/>
                    <a:pt x="2914" y="4780"/>
                    <a:pt x="2930" y="4764"/>
                  </a:cubicBezTo>
                  <a:cubicBezTo>
                    <a:pt x="2963" y="4616"/>
                    <a:pt x="2996" y="4469"/>
                    <a:pt x="3028" y="4322"/>
                  </a:cubicBezTo>
                  <a:cubicBezTo>
                    <a:pt x="3045" y="4305"/>
                    <a:pt x="3028" y="4273"/>
                    <a:pt x="3012" y="4273"/>
                  </a:cubicBezTo>
                  <a:cubicBezTo>
                    <a:pt x="3003" y="4268"/>
                    <a:pt x="2996" y="4266"/>
                    <a:pt x="2989" y="4266"/>
                  </a:cubicBezTo>
                  <a:close/>
                  <a:moveTo>
                    <a:pt x="2783" y="5140"/>
                  </a:moveTo>
                  <a:cubicBezTo>
                    <a:pt x="2767" y="5140"/>
                    <a:pt x="2750" y="5157"/>
                    <a:pt x="2734" y="5173"/>
                  </a:cubicBezTo>
                  <a:cubicBezTo>
                    <a:pt x="2701" y="5320"/>
                    <a:pt x="2685" y="5468"/>
                    <a:pt x="2652" y="5615"/>
                  </a:cubicBezTo>
                  <a:cubicBezTo>
                    <a:pt x="2652" y="5648"/>
                    <a:pt x="2668" y="5664"/>
                    <a:pt x="2685" y="5664"/>
                  </a:cubicBezTo>
                  <a:lnTo>
                    <a:pt x="2701" y="5664"/>
                  </a:lnTo>
                  <a:cubicBezTo>
                    <a:pt x="2717" y="5664"/>
                    <a:pt x="2734" y="5648"/>
                    <a:pt x="2750" y="5631"/>
                  </a:cubicBezTo>
                  <a:cubicBezTo>
                    <a:pt x="2767" y="5484"/>
                    <a:pt x="2799" y="5337"/>
                    <a:pt x="2832" y="5189"/>
                  </a:cubicBezTo>
                  <a:cubicBezTo>
                    <a:pt x="2832" y="5173"/>
                    <a:pt x="2816" y="5140"/>
                    <a:pt x="2783" y="5140"/>
                  </a:cubicBezTo>
                  <a:close/>
                  <a:moveTo>
                    <a:pt x="2636" y="6024"/>
                  </a:moveTo>
                  <a:cubicBezTo>
                    <a:pt x="2619" y="6024"/>
                    <a:pt x="2587" y="6040"/>
                    <a:pt x="2587" y="6057"/>
                  </a:cubicBezTo>
                  <a:cubicBezTo>
                    <a:pt x="2570" y="6204"/>
                    <a:pt x="2554" y="6368"/>
                    <a:pt x="2537" y="6515"/>
                  </a:cubicBezTo>
                  <a:cubicBezTo>
                    <a:pt x="2521" y="6532"/>
                    <a:pt x="2554" y="6564"/>
                    <a:pt x="2570" y="6564"/>
                  </a:cubicBezTo>
                  <a:cubicBezTo>
                    <a:pt x="2603" y="6564"/>
                    <a:pt x="2619" y="6548"/>
                    <a:pt x="2619" y="6515"/>
                  </a:cubicBezTo>
                  <a:cubicBezTo>
                    <a:pt x="2636" y="6368"/>
                    <a:pt x="2652" y="6221"/>
                    <a:pt x="2668" y="6073"/>
                  </a:cubicBezTo>
                  <a:cubicBezTo>
                    <a:pt x="2685" y="6057"/>
                    <a:pt x="2668" y="6024"/>
                    <a:pt x="2636" y="6024"/>
                  </a:cubicBezTo>
                  <a:close/>
                  <a:moveTo>
                    <a:pt x="2537" y="6908"/>
                  </a:moveTo>
                  <a:cubicBezTo>
                    <a:pt x="2521" y="6908"/>
                    <a:pt x="2488" y="6941"/>
                    <a:pt x="2488" y="6957"/>
                  </a:cubicBezTo>
                  <a:cubicBezTo>
                    <a:pt x="2488" y="7104"/>
                    <a:pt x="2472" y="7252"/>
                    <a:pt x="2472" y="7415"/>
                  </a:cubicBezTo>
                  <a:cubicBezTo>
                    <a:pt x="2472" y="7432"/>
                    <a:pt x="2488" y="7448"/>
                    <a:pt x="2505" y="7448"/>
                  </a:cubicBezTo>
                  <a:cubicBezTo>
                    <a:pt x="2537" y="7448"/>
                    <a:pt x="2554" y="7432"/>
                    <a:pt x="2554" y="7415"/>
                  </a:cubicBezTo>
                  <a:cubicBezTo>
                    <a:pt x="2570" y="7268"/>
                    <a:pt x="2570" y="7104"/>
                    <a:pt x="2587" y="6957"/>
                  </a:cubicBezTo>
                  <a:cubicBezTo>
                    <a:pt x="2587" y="6941"/>
                    <a:pt x="2570" y="6924"/>
                    <a:pt x="2537" y="6908"/>
                  </a:cubicBezTo>
                  <a:close/>
                  <a:moveTo>
                    <a:pt x="2505" y="7808"/>
                  </a:moveTo>
                  <a:cubicBezTo>
                    <a:pt x="2472" y="7808"/>
                    <a:pt x="2456" y="7825"/>
                    <a:pt x="2456" y="7857"/>
                  </a:cubicBezTo>
                  <a:lnTo>
                    <a:pt x="2456" y="7972"/>
                  </a:lnTo>
                  <a:cubicBezTo>
                    <a:pt x="2456" y="8087"/>
                    <a:pt x="2456" y="8201"/>
                    <a:pt x="2456" y="8299"/>
                  </a:cubicBezTo>
                  <a:cubicBezTo>
                    <a:pt x="2456" y="8332"/>
                    <a:pt x="2488" y="8348"/>
                    <a:pt x="2505" y="8348"/>
                  </a:cubicBezTo>
                  <a:cubicBezTo>
                    <a:pt x="2537" y="8348"/>
                    <a:pt x="2554" y="8332"/>
                    <a:pt x="2554" y="8299"/>
                  </a:cubicBezTo>
                  <a:cubicBezTo>
                    <a:pt x="2554" y="8201"/>
                    <a:pt x="2554" y="8087"/>
                    <a:pt x="2554" y="7972"/>
                  </a:cubicBezTo>
                  <a:lnTo>
                    <a:pt x="2554" y="7857"/>
                  </a:lnTo>
                  <a:cubicBezTo>
                    <a:pt x="2554" y="7841"/>
                    <a:pt x="2521" y="7808"/>
                    <a:pt x="2505" y="7808"/>
                  </a:cubicBezTo>
                  <a:close/>
                  <a:moveTo>
                    <a:pt x="2521" y="8709"/>
                  </a:moveTo>
                  <a:cubicBezTo>
                    <a:pt x="2488" y="8709"/>
                    <a:pt x="2472" y="8725"/>
                    <a:pt x="2472" y="8758"/>
                  </a:cubicBezTo>
                  <a:cubicBezTo>
                    <a:pt x="2488" y="8905"/>
                    <a:pt x="2505" y="9052"/>
                    <a:pt x="2505" y="9200"/>
                  </a:cubicBezTo>
                  <a:cubicBezTo>
                    <a:pt x="2505" y="9232"/>
                    <a:pt x="2537" y="9249"/>
                    <a:pt x="2554" y="9249"/>
                  </a:cubicBezTo>
                  <a:cubicBezTo>
                    <a:pt x="2587" y="9249"/>
                    <a:pt x="2603" y="9216"/>
                    <a:pt x="2603" y="9200"/>
                  </a:cubicBezTo>
                  <a:cubicBezTo>
                    <a:pt x="2587" y="9052"/>
                    <a:pt x="2570" y="8905"/>
                    <a:pt x="2570" y="8758"/>
                  </a:cubicBezTo>
                  <a:cubicBezTo>
                    <a:pt x="2570" y="8725"/>
                    <a:pt x="2554" y="8709"/>
                    <a:pt x="2521" y="8709"/>
                  </a:cubicBezTo>
                  <a:close/>
                  <a:moveTo>
                    <a:pt x="2603" y="9609"/>
                  </a:moveTo>
                  <a:cubicBezTo>
                    <a:pt x="2570" y="9609"/>
                    <a:pt x="2554" y="9625"/>
                    <a:pt x="2554" y="9658"/>
                  </a:cubicBezTo>
                  <a:cubicBezTo>
                    <a:pt x="2570" y="9805"/>
                    <a:pt x="2603" y="9953"/>
                    <a:pt x="2619" y="10100"/>
                  </a:cubicBezTo>
                  <a:cubicBezTo>
                    <a:pt x="2619" y="10116"/>
                    <a:pt x="2636" y="10133"/>
                    <a:pt x="2668" y="10133"/>
                  </a:cubicBezTo>
                  <a:cubicBezTo>
                    <a:pt x="2701" y="10133"/>
                    <a:pt x="2717" y="10116"/>
                    <a:pt x="2701" y="10084"/>
                  </a:cubicBezTo>
                  <a:cubicBezTo>
                    <a:pt x="2685" y="9936"/>
                    <a:pt x="2668" y="9789"/>
                    <a:pt x="2652" y="9642"/>
                  </a:cubicBezTo>
                  <a:cubicBezTo>
                    <a:pt x="2636" y="9625"/>
                    <a:pt x="2619" y="9609"/>
                    <a:pt x="2603" y="9609"/>
                  </a:cubicBezTo>
                  <a:close/>
                  <a:moveTo>
                    <a:pt x="2734" y="10493"/>
                  </a:moveTo>
                  <a:cubicBezTo>
                    <a:pt x="2701" y="10493"/>
                    <a:pt x="2685" y="10525"/>
                    <a:pt x="2701" y="10542"/>
                  </a:cubicBezTo>
                  <a:cubicBezTo>
                    <a:pt x="2717" y="10689"/>
                    <a:pt x="2750" y="10836"/>
                    <a:pt x="2783" y="10984"/>
                  </a:cubicBezTo>
                  <a:cubicBezTo>
                    <a:pt x="2783" y="11000"/>
                    <a:pt x="2799" y="11017"/>
                    <a:pt x="2832" y="11017"/>
                  </a:cubicBezTo>
                  <a:cubicBezTo>
                    <a:pt x="2865" y="11017"/>
                    <a:pt x="2881" y="10984"/>
                    <a:pt x="2865" y="10967"/>
                  </a:cubicBezTo>
                  <a:cubicBezTo>
                    <a:pt x="2832" y="10820"/>
                    <a:pt x="2816" y="10673"/>
                    <a:pt x="2783" y="10525"/>
                  </a:cubicBezTo>
                  <a:cubicBezTo>
                    <a:pt x="2783" y="10509"/>
                    <a:pt x="2750" y="10493"/>
                    <a:pt x="2734" y="10493"/>
                  </a:cubicBezTo>
                  <a:close/>
                  <a:moveTo>
                    <a:pt x="2914" y="11360"/>
                  </a:moveTo>
                  <a:cubicBezTo>
                    <a:pt x="2898" y="11377"/>
                    <a:pt x="2881" y="11393"/>
                    <a:pt x="2881" y="11426"/>
                  </a:cubicBezTo>
                  <a:cubicBezTo>
                    <a:pt x="2930" y="11557"/>
                    <a:pt x="2963" y="11704"/>
                    <a:pt x="3012" y="11851"/>
                  </a:cubicBezTo>
                  <a:cubicBezTo>
                    <a:pt x="3012" y="11884"/>
                    <a:pt x="3028" y="11884"/>
                    <a:pt x="3045" y="11884"/>
                  </a:cubicBezTo>
                  <a:lnTo>
                    <a:pt x="3061" y="11884"/>
                  </a:lnTo>
                  <a:cubicBezTo>
                    <a:pt x="3078" y="11884"/>
                    <a:pt x="3094" y="11851"/>
                    <a:pt x="3094" y="11835"/>
                  </a:cubicBezTo>
                  <a:cubicBezTo>
                    <a:pt x="3045" y="11688"/>
                    <a:pt x="3012" y="11540"/>
                    <a:pt x="2979" y="11393"/>
                  </a:cubicBezTo>
                  <a:cubicBezTo>
                    <a:pt x="2963" y="11377"/>
                    <a:pt x="2947" y="11360"/>
                    <a:pt x="2914" y="11360"/>
                  </a:cubicBezTo>
                  <a:close/>
                  <a:moveTo>
                    <a:pt x="3159" y="12228"/>
                  </a:moveTo>
                  <a:cubicBezTo>
                    <a:pt x="3143" y="12244"/>
                    <a:pt x="3127" y="12261"/>
                    <a:pt x="3143" y="12293"/>
                  </a:cubicBezTo>
                  <a:cubicBezTo>
                    <a:pt x="3176" y="12424"/>
                    <a:pt x="3225" y="12572"/>
                    <a:pt x="3274" y="12719"/>
                  </a:cubicBezTo>
                  <a:cubicBezTo>
                    <a:pt x="3290" y="12735"/>
                    <a:pt x="3307" y="12735"/>
                    <a:pt x="3323" y="12735"/>
                  </a:cubicBezTo>
                  <a:lnTo>
                    <a:pt x="3339" y="12735"/>
                  </a:lnTo>
                  <a:cubicBezTo>
                    <a:pt x="3356" y="12735"/>
                    <a:pt x="3372" y="12702"/>
                    <a:pt x="3356" y="12686"/>
                  </a:cubicBezTo>
                  <a:cubicBezTo>
                    <a:pt x="3307" y="12539"/>
                    <a:pt x="3258" y="12408"/>
                    <a:pt x="3225" y="12261"/>
                  </a:cubicBezTo>
                  <a:cubicBezTo>
                    <a:pt x="3209" y="12244"/>
                    <a:pt x="3192" y="12228"/>
                    <a:pt x="3159" y="12228"/>
                  </a:cubicBezTo>
                  <a:close/>
                  <a:moveTo>
                    <a:pt x="3477" y="13073"/>
                  </a:moveTo>
                  <a:cubicBezTo>
                    <a:pt x="3470" y="13073"/>
                    <a:pt x="3463" y="13075"/>
                    <a:pt x="3454" y="13079"/>
                  </a:cubicBezTo>
                  <a:cubicBezTo>
                    <a:pt x="3438" y="13079"/>
                    <a:pt x="3421" y="13112"/>
                    <a:pt x="3421" y="13128"/>
                  </a:cubicBezTo>
                  <a:cubicBezTo>
                    <a:pt x="3487" y="13275"/>
                    <a:pt x="3536" y="13406"/>
                    <a:pt x="3601" y="13554"/>
                  </a:cubicBezTo>
                  <a:cubicBezTo>
                    <a:pt x="3601" y="13570"/>
                    <a:pt x="3618" y="13586"/>
                    <a:pt x="3634" y="13586"/>
                  </a:cubicBezTo>
                  <a:lnTo>
                    <a:pt x="3650" y="13586"/>
                  </a:lnTo>
                  <a:cubicBezTo>
                    <a:pt x="3667" y="13570"/>
                    <a:pt x="3683" y="13537"/>
                    <a:pt x="3683" y="13521"/>
                  </a:cubicBezTo>
                  <a:cubicBezTo>
                    <a:pt x="3618" y="13390"/>
                    <a:pt x="3569" y="13243"/>
                    <a:pt x="3520" y="13112"/>
                  </a:cubicBezTo>
                  <a:cubicBezTo>
                    <a:pt x="3508" y="13088"/>
                    <a:pt x="3496" y="13073"/>
                    <a:pt x="3477" y="13073"/>
                  </a:cubicBezTo>
                  <a:close/>
                  <a:moveTo>
                    <a:pt x="3815" y="13907"/>
                  </a:moveTo>
                  <a:cubicBezTo>
                    <a:pt x="3809" y="13907"/>
                    <a:pt x="3803" y="13909"/>
                    <a:pt x="3798" y="13914"/>
                  </a:cubicBezTo>
                  <a:cubicBezTo>
                    <a:pt x="3765" y="13914"/>
                    <a:pt x="3765" y="13946"/>
                    <a:pt x="3765" y="13963"/>
                  </a:cubicBezTo>
                  <a:cubicBezTo>
                    <a:pt x="3831" y="14110"/>
                    <a:pt x="3896" y="14241"/>
                    <a:pt x="3961" y="14372"/>
                  </a:cubicBezTo>
                  <a:cubicBezTo>
                    <a:pt x="3961" y="14388"/>
                    <a:pt x="3978" y="14405"/>
                    <a:pt x="3994" y="14405"/>
                  </a:cubicBezTo>
                  <a:lnTo>
                    <a:pt x="4011" y="14405"/>
                  </a:lnTo>
                  <a:cubicBezTo>
                    <a:pt x="4043" y="14388"/>
                    <a:pt x="4043" y="14356"/>
                    <a:pt x="4027" y="14339"/>
                  </a:cubicBezTo>
                  <a:cubicBezTo>
                    <a:pt x="3978" y="14208"/>
                    <a:pt x="3912" y="14077"/>
                    <a:pt x="3847" y="13930"/>
                  </a:cubicBezTo>
                  <a:cubicBezTo>
                    <a:pt x="3847" y="13919"/>
                    <a:pt x="3831" y="13907"/>
                    <a:pt x="3815" y="13907"/>
                  </a:cubicBezTo>
                  <a:close/>
                  <a:moveTo>
                    <a:pt x="4174" y="14716"/>
                  </a:moveTo>
                  <a:cubicBezTo>
                    <a:pt x="4142" y="14732"/>
                    <a:pt x="4142" y="14765"/>
                    <a:pt x="4142" y="14781"/>
                  </a:cubicBezTo>
                  <a:cubicBezTo>
                    <a:pt x="4223" y="14912"/>
                    <a:pt x="4289" y="15043"/>
                    <a:pt x="4354" y="15190"/>
                  </a:cubicBezTo>
                  <a:cubicBezTo>
                    <a:pt x="4354" y="15207"/>
                    <a:pt x="4371" y="15207"/>
                    <a:pt x="4387" y="15207"/>
                  </a:cubicBezTo>
                  <a:lnTo>
                    <a:pt x="4420" y="15207"/>
                  </a:lnTo>
                  <a:cubicBezTo>
                    <a:pt x="4436" y="15190"/>
                    <a:pt x="4453" y="15158"/>
                    <a:pt x="4436" y="15141"/>
                  </a:cubicBezTo>
                  <a:cubicBezTo>
                    <a:pt x="4371" y="15010"/>
                    <a:pt x="4289" y="14879"/>
                    <a:pt x="4223" y="14749"/>
                  </a:cubicBezTo>
                  <a:cubicBezTo>
                    <a:pt x="4223" y="14716"/>
                    <a:pt x="4191" y="14716"/>
                    <a:pt x="4174" y="14716"/>
                  </a:cubicBezTo>
                  <a:close/>
                  <a:moveTo>
                    <a:pt x="4601" y="15511"/>
                  </a:moveTo>
                  <a:cubicBezTo>
                    <a:pt x="4594" y="15511"/>
                    <a:pt x="4588" y="15513"/>
                    <a:pt x="4583" y="15518"/>
                  </a:cubicBezTo>
                  <a:cubicBezTo>
                    <a:pt x="4567" y="15534"/>
                    <a:pt x="4551" y="15551"/>
                    <a:pt x="4567" y="15583"/>
                  </a:cubicBezTo>
                  <a:cubicBezTo>
                    <a:pt x="4633" y="15714"/>
                    <a:pt x="4714" y="15845"/>
                    <a:pt x="4796" y="15976"/>
                  </a:cubicBezTo>
                  <a:cubicBezTo>
                    <a:pt x="4796" y="15976"/>
                    <a:pt x="4813" y="15993"/>
                    <a:pt x="4829" y="15993"/>
                  </a:cubicBezTo>
                  <a:lnTo>
                    <a:pt x="4845" y="15993"/>
                  </a:lnTo>
                  <a:cubicBezTo>
                    <a:pt x="4878" y="15976"/>
                    <a:pt x="4878" y="15943"/>
                    <a:pt x="4862" y="15927"/>
                  </a:cubicBezTo>
                  <a:cubicBezTo>
                    <a:pt x="4796" y="15796"/>
                    <a:pt x="4714" y="15665"/>
                    <a:pt x="4649" y="15534"/>
                  </a:cubicBezTo>
                  <a:cubicBezTo>
                    <a:pt x="4637" y="15523"/>
                    <a:pt x="4618" y="15511"/>
                    <a:pt x="4601" y="15511"/>
                  </a:cubicBezTo>
                  <a:close/>
                  <a:moveTo>
                    <a:pt x="5042" y="16287"/>
                  </a:moveTo>
                  <a:cubicBezTo>
                    <a:pt x="5009" y="16304"/>
                    <a:pt x="5009" y="16336"/>
                    <a:pt x="5025" y="16353"/>
                  </a:cubicBezTo>
                  <a:cubicBezTo>
                    <a:pt x="5107" y="16484"/>
                    <a:pt x="5189" y="16615"/>
                    <a:pt x="5255" y="16729"/>
                  </a:cubicBezTo>
                  <a:cubicBezTo>
                    <a:pt x="5271" y="16746"/>
                    <a:pt x="5287" y="16762"/>
                    <a:pt x="5304" y="16762"/>
                  </a:cubicBezTo>
                  <a:cubicBezTo>
                    <a:pt x="5304" y="16762"/>
                    <a:pt x="5320" y="16762"/>
                    <a:pt x="5320" y="16746"/>
                  </a:cubicBezTo>
                  <a:cubicBezTo>
                    <a:pt x="5353" y="16729"/>
                    <a:pt x="5353" y="16713"/>
                    <a:pt x="5336" y="16680"/>
                  </a:cubicBezTo>
                  <a:cubicBezTo>
                    <a:pt x="5255" y="16565"/>
                    <a:pt x="5173" y="16434"/>
                    <a:pt x="5091" y="16304"/>
                  </a:cubicBezTo>
                  <a:cubicBezTo>
                    <a:pt x="5091" y="16287"/>
                    <a:pt x="5058" y="16287"/>
                    <a:pt x="5042" y="16287"/>
                  </a:cubicBezTo>
                  <a:close/>
                  <a:moveTo>
                    <a:pt x="5555" y="17044"/>
                  </a:moveTo>
                  <a:cubicBezTo>
                    <a:pt x="5545" y="17044"/>
                    <a:pt x="5533" y="17048"/>
                    <a:pt x="5516" y="17057"/>
                  </a:cubicBezTo>
                  <a:cubicBezTo>
                    <a:pt x="5500" y="17057"/>
                    <a:pt x="5500" y="17089"/>
                    <a:pt x="5516" y="17106"/>
                  </a:cubicBezTo>
                  <a:cubicBezTo>
                    <a:pt x="5598" y="17237"/>
                    <a:pt x="5680" y="17351"/>
                    <a:pt x="5762" y="17482"/>
                  </a:cubicBezTo>
                  <a:cubicBezTo>
                    <a:pt x="5778" y="17498"/>
                    <a:pt x="5795" y="17498"/>
                    <a:pt x="5795" y="17498"/>
                  </a:cubicBezTo>
                  <a:lnTo>
                    <a:pt x="5827" y="17498"/>
                  </a:lnTo>
                  <a:cubicBezTo>
                    <a:pt x="5844" y="17482"/>
                    <a:pt x="5860" y="17449"/>
                    <a:pt x="5844" y="17433"/>
                  </a:cubicBezTo>
                  <a:cubicBezTo>
                    <a:pt x="5746" y="17302"/>
                    <a:pt x="5664" y="17187"/>
                    <a:pt x="5582" y="17057"/>
                  </a:cubicBezTo>
                  <a:cubicBezTo>
                    <a:pt x="5574" y="17048"/>
                    <a:pt x="5566" y="17044"/>
                    <a:pt x="5555" y="17044"/>
                  </a:cubicBezTo>
                  <a:close/>
                  <a:moveTo>
                    <a:pt x="6073" y="17781"/>
                  </a:moveTo>
                  <a:cubicBezTo>
                    <a:pt x="6061" y="17781"/>
                    <a:pt x="6048" y="17785"/>
                    <a:pt x="6040" y="17793"/>
                  </a:cubicBezTo>
                  <a:cubicBezTo>
                    <a:pt x="6024" y="17793"/>
                    <a:pt x="6008" y="17826"/>
                    <a:pt x="6024" y="17842"/>
                  </a:cubicBezTo>
                  <a:cubicBezTo>
                    <a:pt x="6122" y="17973"/>
                    <a:pt x="6204" y="18088"/>
                    <a:pt x="6302" y="18202"/>
                  </a:cubicBezTo>
                  <a:cubicBezTo>
                    <a:pt x="6302" y="18219"/>
                    <a:pt x="6319" y="18219"/>
                    <a:pt x="6335" y="18219"/>
                  </a:cubicBezTo>
                  <a:lnTo>
                    <a:pt x="6351" y="18219"/>
                  </a:lnTo>
                  <a:cubicBezTo>
                    <a:pt x="6384" y="18202"/>
                    <a:pt x="6384" y="18170"/>
                    <a:pt x="6368" y="18153"/>
                  </a:cubicBezTo>
                  <a:cubicBezTo>
                    <a:pt x="6269" y="18039"/>
                    <a:pt x="6188" y="17908"/>
                    <a:pt x="6106" y="17793"/>
                  </a:cubicBezTo>
                  <a:cubicBezTo>
                    <a:pt x="6098" y="17785"/>
                    <a:pt x="6085" y="17781"/>
                    <a:pt x="6073" y="17781"/>
                  </a:cubicBezTo>
                  <a:close/>
                  <a:moveTo>
                    <a:pt x="6607" y="18486"/>
                  </a:moveTo>
                  <a:cubicBezTo>
                    <a:pt x="6597" y="18486"/>
                    <a:pt x="6587" y="18490"/>
                    <a:pt x="6580" y="18497"/>
                  </a:cubicBezTo>
                  <a:cubicBezTo>
                    <a:pt x="6564" y="18513"/>
                    <a:pt x="6564" y="18546"/>
                    <a:pt x="6580" y="18562"/>
                  </a:cubicBezTo>
                  <a:cubicBezTo>
                    <a:pt x="6662" y="18677"/>
                    <a:pt x="6760" y="18792"/>
                    <a:pt x="6859" y="18906"/>
                  </a:cubicBezTo>
                  <a:cubicBezTo>
                    <a:pt x="6859" y="18923"/>
                    <a:pt x="6875" y="18923"/>
                    <a:pt x="6891" y="18923"/>
                  </a:cubicBezTo>
                  <a:lnTo>
                    <a:pt x="6924" y="18923"/>
                  </a:lnTo>
                  <a:cubicBezTo>
                    <a:pt x="6941" y="18906"/>
                    <a:pt x="6941" y="18873"/>
                    <a:pt x="6924" y="18857"/>
                  </a:cubicBezTo>
                  <a:cubicBezTo>
                    <a:pt x="6826" y="18742"/>
                    <a:pt x="6728" y="18628"/>
                    <a:pt x="6646" y="18513"/>
                  </a:cubicBezTo>
                  <a:cubicBezTo>
                    <a:pt x="6636" y="18494"/>
                    <a:pt x="6621" y="18486"/>
                    <a:pt x="6607" y="18486"/>
                  </a:cubicBezTo>
                  <a:close/>
                  <a:moveTo>
                    <a:pt x="7178" y="19189"/>
                  </a:moveTo>
                  <a:cubicBezTo>
                    <a:pt x="7170" y="19189"/>
                    <a:pt x="7161" y="19193"/>
                    <a:pt x="7153" y="19201"/>
                  </a:cubicBezTo>
                  <a:cubicBezTo>
                    <a:pt x="7121" y="19217"/>
                    <a:pt x="7121" y="19234"/>
                    <a:pt x="7137" y="19266"/>
                  </a:cubicBezTo>
                  <a:cubicBezTo>
                    <a:pt x="7235" y="19381"/>
                    <a:pt x="7333" y="19479"/>
                    <a:pt x="7432" y="19594"/>
                  </a:cubicBezTo>
                  <a:cubicBezTo>
                    <a:pt x="7448" y="19610"/>
                    <a:pt x="7448" y="19610"/>
                    <a:pt x="7464" y="19610"/>
                  </a:cubicBezTo>
                  <a:lnTo>
                    <a:pt x="7497" y="19610"/>
                  </a:lnTo>
                  <a:cubicBezTo>
                    <a:pt x="7513" y="19594"/>
                    <a:pt x="7513" y="19561"/>
                    <a:pt x="7497" y="19545"/>
                  </a:cubicBezTo>
                  <a:cubicBezTo>
                    <a:pt x="7399" y="19430"/>
                    <a:pt x="7301" y="19315"/>
                    <a:pt x="7202" y="19201"/>
                  </a:cubicBezTo>
                  <a:cubicBezTo>
                    <a:pt x="7194" y="19193"/>
                    <a:pt x="7186" y="19189"/>
                    <a:pt x="7178" y="19189"/>
                  </a:cubicBezTo>
                  <a:close/>
                  <a:moveTo>
                    <a:pt x="7769" y="19860"/>
                  </a:moveTo>
                  <a:cubicBezTo>
                    <a:pt x="7759" y="19860"/>
                    <a:pt x="7751" y="19864"/>
                    <a:pt x="7743" y="19872"/>
                  </a:cubicBezTo>
                  <a:cubicBezTo>
                    <a:pt x="7726" y="19888"/>
                    <a:pt x="7710" y="19921"/>
                    <a:pt x="7726" y="19937"/>
                  </a:cubicBezTo>
                  <a:cubicBezTo>
                    <a:pt x="7841" y="20052"/>
                    <a:pt x="7939" y="20150"/>
                    <a:pt x="8037" y="20265"/>
                  </a:cubicBezTo>
                  <a:cubicBezTo>
                    <a:pt x="8054" y="20281"/>
                    <a:pt x="8054" y="20281"/>
                    <a:pt x="8070" y="20281"/>
                  </a:cubicBezTo>
                  <a:cubicBezTo>
                    <a:pt x="8086" y="20281"/>
                    <a:pt x="8086" y="20281"/>
                    <a:pt x="8103" y="20265"/>
                  </a:cubicBezTo>
                  <a:cubicBezTo>
                    <a:pt x="8119" y="20248"/>
                    <a:pt x="8119" y="20232"/>
                    <a:pt x="8103" y="20199"/>
                  </a:cubicBezTo>
                  <a:cubicBezTo>
                    <a:pt x="8004" y="20101"/>
                    <a:pt x="7906" y="19986"/>
                    <a:pt x="7808" y="19872"/>
                  </a:cubicBezTo>
                  <a:cubicBezTo>
                    <a:pt x="7792" y="19864"/>
                    <a:pt x="7779" y="19860"/>
                    <a:pt x="7769" y="19860"/>
                  </a:cubicBezTo>
                  <a:close/>
                  <a:moveTo>
                    <a:pt x="8381" y="20514"/>
                  </a:moveTo>
                  <a:cubicBezTo>
                    <a:pt x="8369" y="20514"/>
                    <a:pt x="8356" y="20518"/>
                    <a:pt x="8348" y="20527"/>
                  </a:cubicBezTo>
                  <a:cubicBezTo>
                    <a:pt x="8332" y="20543"/>
                    <a:pt x="8332" y="20576"/>
                    <a:pt x="8348" y="20592"/>
                  </a:cubicBezTo>
                  <a:cubicBezTo>
                    <a:pt x="8446" y="20707"/>
                    <a:pt x="8561" y="20805"/>
                    <a:pt x="8659" y="20919"/>
                  </a:cubicBezTo>
                  <a:cubicBezTo>
                    <a:pt x="8676" y="20919"/>
                    <a:pt x="8676" y="20936"/>
                    <a:pt x="8692" y="20936"/>
                  </a:cubicBezTo>
                  <a:cubicBezTo>
                    <a:pt x="8708" y="20936"/>
                    <a:pt x="8708" y="20919"/>
                    <a:pt x="8725" y="20919"/>
                  </a:cubicBezTo>
                  <a:cubicBezTo>
                    <a:pt x="8741" y="20903"/>
                    <a:pt x="8741" y="20870"/>
                    <a:pt x="8725" y="20854"/>
                  </a:cubicBezTo>
                  <a:cubicBezTo>
                    <a:pt x="8626" y="20739"/>
                    <a:pt x="8512" y="20641"/>
                    <a:pt x="8414" y="20527"/>
                  </a:cubicBezTo>
                  <a:cubicBezTo>
                    <a:pt x="8405" y="20518"/>
                    <a:pt x="8393" y="20514"/>
                    <a:pt x="8381" y="20514"/>
                  </a:cubicBezTo>
                  <a:close/>
                  <a:moveTo>
                    <a:pt x="9003" y="21153"/>
                  </a:moveTo>
                  <a:cubicBezTo>
                    <a:pt x="8991" y="21153"/>
                    <a:pt x="8978" y="21157"/>
                    <a:pt x="8970" y="21165"/>
                  </a:cubicBezTo>
                  <a:cubicBezTo>
                    <a:pt x="8954" y="21181"/>
                    <a:pt x="8954" y="21214"/>
                    <a:pt x="8970" y="21230"/>
                  </a:cubicBezTo>
                  <a:cubicBezTo>
                    <a:pt x="9085" y="21345"/>
                    <a:pt x="9199" y="21443"/>
                    <a:pt x="9298" y="21541"/>
                  </a:cubicBezTo>
                  <a:cubicBezTo>
                    <a:pt x="9314" y="21558"/>
                    <a:pt x="9314" y="21558"/>
                    <a:pt x="9330" y="21558"/>
                  </a:cubicBezTo>
                  <a:cubicBezTo>
                    <a:pt x="9347" y="21558"/>
                    <a:pt x="9347" y="21558"/>
                    <a:pt x="9363" y="21541"/>
                  </a:cubicBezTo>
                  <a:cubicBezTo>
                    <a:pt x="9379" y="21525"/>
                    <a:pt x="9379" y="21492"/>
                    <a:pt x="9363" y="21476"/>
                  </a:cubicBezTo>
                  <a:cubicBezTo>
                    <a:pt x="9248" y="21378"/>
                    <a:pt x="9150" y="21280"/>
                    <a:pt x="9036" y="21165"/>
                  </a:cubicBezTo>
                  <a:cubicBezTo>
                    <a:pt x="9027" y="21157"/>
                    <a:pt x="9015" y="21153"/>
                    <a:pt x="9003" y="21153"/>
                  </a:cubicBezTo>
                  <a:close/>
                  <a:moveTo>
                    <a:pt x="9658" y="21775"/>
                  </a:moveTo>
                  <a:cubicBezTo>
                    <a:pt x="9645" y="21775"/>
                    <a:pt x="9633" y="21779"/>
                    <a:pt x="9625" y="21787"/>
                  </a:cubicBezTo>
                  <a:cubicBezTo>
                    <a:pt x="9609" y="21803"/>
                    <a:pt x="9609" y="21836"/>
                    <a:pt x="9625" y="21852"/>
                  </a:cubicBezTo>
                  <a:cubicBezTo>
                    <a:pt x="9740" y="21951"/>
                    <a:pt x="9838" y="22065"/>
                    <a:pt x="9952" y="22163"/>
                  </a:cubicBezTo>
                  <a:lnTo>
                    <a:pt x="10018" y="22163"/>
                  </a:lnTo>
                  <a:cubicBezTo>
                    <a:pt x="10034" y="22131"/>
                    <a:pt x="10034" y="22114"/>
                    <a:pt x="10018" y="22098"/>
                  </a:cubicBezTo>
                  <a:cubicBezTo>
                    <a:pt x="9903" y="22000"/>
                    <a:pt x="9789" y="21885"/>
                    <a:pt x="9690" y="21787"/>
                  </a:cubicBezTo>
                  <a:cubicBezTo>
                    <a:pt x="9682" y="21779"/>
                    <a:pt x="9670" y="21775"/>
                    <a:pt x="9658" y="21775"/>
                  </a:cubicBezTo>
                  <a:close/>
                  <a:moveTo>
                    <a:pt x="10312" y="22380"/>
                  </a:moveTo>
                  <a:cubicBezTo>
                    <a:pt x="10300" y="22380"/>
                    <a:pt x="10288" y="22384"/>
                    <a:pt x="10280" y="22393"/>
                  </a:cubicBezTo>
                  <a:cubicBezTo>
                    <a:pt x="10263" y="22409"/>
                    <a:pt x="10263" y="22442"/>
                    <a:pt x="10296" y="22458"/>
                  </a:cubicBezTo>
                  <a:cubicBezTo>
                    <a:pt x="10394" y="22556"/>
                    <a:pt x="10509" y="22655"/>
                    <a:pt x="10623" y="22753"/>
                  </a:cubicBezTo>
                  <a:cubicBezTo>
                    <a:pt x="10640" y="22769"/>
                    <a:pt x="10640" y="22769"/>
                    <a:pt x="10656" y="22769"/>
                  </a:cubicBezTo>
                  <a:cubicBezTo>
                    <a:pt x="10673" y="22769"/>
                    <a:pt x="10689" y="22769"/>
                    <a:pt x="10689" y="22753"/>
                  </a:cubicBezTo>
                  <a:cubicBezTo>
                    <a:pt x="10705" y="22736"/>
                    <a:pt x="10705" y="22704"/>
                    <a:pt x="10689" y="22687"/>
                  </a:cubicBezTo>
                  <a:cubicBezTo>
                    <a:pt x="10574" y="22589"/>
                    <a:pt x="10460" y="22491"/>
                    <a:pt x="10345" y="22393"/>
                  </a:cubicBezTo>
                  <a:cubicBezTo>
                    <a:pt x="10337" y="22384"/>
                    <a:pt x="10325" y="22380"/>
                    <a:pt x="10312" y="22380"/>
                  </a:cubicBezTo>
                  <a:close/>
                  <a:moveTo>
                    <a:pt x="10994" y="22970"/>
                  </a:moveTo>
                  <a:cubicBezTo>
                    <a:pt x="10984" y="22970"/>
                    <a:pt x="10975" y="22974"/>
                    <a:pt x="10967" y="22982"/>
                  </a:cubicBezTo>
                  <a:cubicBezTo>
                    <a:pt x="10951" y="22998"/>
                    <a:pt x="10951" y="23031"/>
                    <a:pt x="10967" y="23047"/>
                  </a:cubicBezTo>
                  <a:lnTo>
                    <a:pt x="11311" y="23342"/>
                  </a:lnTo>
                  <a:lnTo>
                    <a:pt x="11344" y="23342"/>
                  </a:lnTo>
                  <a:cubicBezTo>
                    <a:pt x="11360" y="23342"/>
                    <a:pt x="11360" y="23342"/>
                    <a:pt x="11376" y="23326"/>
                  </a:cubicBezTo>
                  <a:cubicBezTo>
                    <a:pt x="11393" y="23309"/>
                    <a:pt x="11393" y="23293"/>
                    <a:pt x="11360" y="23277"/>
                  </a:cubicBezTo>
                  <a:lnTo>
                    <a:pt x="11033" y="22982"/>
                  </a:lnTo>
                  <a:cubicBezTo>
                    <a:pt x="11016" y="22974"/>
                    <a:pt x="11004" y="22970"/>
                    <a:pt x="10994" y="22970"/>
                  </a:cubicBezTo>
                  <a:close/>
                  <a:moveTo>
                    <a:pt x="11681" y="23543"/>
                  </a:moveTo>
                  <a:cubicBezTo>
                    <a:pt x="11671" y="23543"/>
                    <a:pt x="11663" y="23547"/>
                    <a:pt x="11655" y="23555"/>
                  </a:cubicBezTo>
                  <a:cubicBezTo>
                    <a:pt x="11638" y="23588"/>
                    <a:pt x="11638" y="23604"/>
                    <a:pt x="11655" y="23620"/>
                  </a:cubicBezTo>
                  <a:cubicBezTo>
                    <a:pt x="11769" y="23718"/>
                    <a:pt x="11884" y="23817"/>
                    <a:pt x="11998" y="23915"/>
                  </a:cubicBezTo>
                  <a:cubicBezTo>
                    <a:pt x="12015" y="23915"/>
                    <a:pt x="12015" y="23931"/>
                    <a:pt x="12031" y="23931"/>
                  </a:cubicBezTo>
                  <a:cubicBezTo>
                    <a:pt x="12047" y="23931"/>
                    <a:pt x="12047" y="23915"/>
                    <a:pt x="12064" y="23915"/>
                  </a:cubicBezTo>
                  <a:cubicBezTo>
                    <a:pt x="12080" y="23882"/>
                    <a:pt x="12080" y="23866"/>
                    <a:pt x="12064" y="23849"/>
                  </a:cubicBezTo>
                  <a:cubicBezTo>
                    <a:pt x="11949" y="23751"/>
                    <a:pt x="11835" y="23653"/>
                    <a:pt x="11720" y="23555"/>
                  </a:cubicBezTo>
                  <a:cubicBezTo>
                    <a:pt x="11704" y="23547"/>
                    <a:pt x="11691" y="23543"/>
                    <a:pt x="11681" y="23543"/>
                  </a:cubicBezTo>
                  <a:close/>
                  <a:moveTo>
                    <a:pt x="12367" y="24132"/>
                  </a:moveTo>
                  <a:cubicBezTo>
                    <a:pt x="12358" y="24132"/>
                    <a:pt x="12350" y="24136"/>
                    <a:pt x="12342" y="24144"/>
                  </a:cubicBezTo>
                  <a:cubicBezTo>
                    <a:pt x="12326" y="24160"/>
                    <a:pt x="12326" y="24193"/>
                    <a:pt x="12342" y="24210"/>
                  </a:cubicBezTo>
                  <a:cubicBezTo>
                    <a:pt x="12457" y="24308"/>
                    <a:pt x="12571" y="24406"/>
                    <a:pt x="12669" y="24504"/>
                  </a:cubicBezTo>
                  <a:lnTo>
                    <a:pt x="12735" y="24504"/>
                  </a:lnTo>
                  <a:cubicBezTo>
                    <a:pt x="12751" y="24471"/>
                    <a:pt x="12751" y="24455"/>
                    <a:pt x="12735" y="24439"/>
                  </a:cubicBezTo>
                  <a:cubicBezTo>
                    <a:pt x="12620" y="24341"/>
                    <a:pt x="12506" y="24242"/>
                    <a:pt x="12391" y="24144"/>
                  </a:cubicBezTo>
                  <a:cubicBezTo>
                    <a:pt x="12383" y="24136"/>
                    <a:pt x="12375" y="24132"/>
                    <a:pt x="12367" y="24132"/>
                  </a:cubicBezTo>
                  <a:close/>
                  <a:moveTo>
                    <a:pt x="13030" y="24721"/>
                  </a:moveTo>
                  <a:cubicBezTo>
                    <a:pt x="13017" y="24721"/>
                    <a:pt x="13005" y="24725"/>
                    <a:pt x="12997" y="24733"/>
                  </a:cubicBezTo>
                  <a:cubicBezTo>
                    <a:pt x="12980" y="24750"/>
                    <a:pt x="12980" y="24782"/>
                    <a:pt x="13013" y="24799"/>
                  </a:cubicBezTo>
                  <a:cubicBezTo>
                    <a:pt x="13111" y="24913"/>
                    <a:pt x="13226" y="25012"/>
                    <a:pt x="13324" y="25110"/>
                  </a:cubicBezTo>
                  <a:cubicBezTo>
                    <a:pt x="13341" y="25126"/>
                    <a:pt x="13341" y="25126"/>
                    <a:pt x="13357" y="25126"/>
                  </a:cubicBezTo>
                  <a:cubicBezTo>
                    <a:pt x="13373" y="25126"/>
                    <a:pt x="13390" y="25126"/>
                    <a:pt x="13390" y="25110"/>
                  </a:cubicBezTo>
                  <a:cubicBezTo>
                    <a:pt x="13406" y="25093"/>
                    <a:pt x="13406" y="25061"/>
                    <a:pt x="13390" y="25044"/>
                  </a:cubicBezTo>
                  <a:cubicBezTo>
                    <a:pt x="13291" y="24946"/>
                    <a:pt x="13177" y="24848"/>
                    <a:pt x="13062" y="24733"/>
                  </a:cubicBezTo>
                  <a:cubicBezTo>
                    <a:pt x="13054" y="24725"/>
                    <a:pt x="13042" y="24721"/>
                    <a:pt x="13030" y="24721"/>
                  </a:cubicBezTo>
                  <a:close/>
                  <a:moveTo>
                    <a:pt x="13674" y="25359"/>
                  </a:moveTo>
                  <a:cubicBezTo>
                    <a:pt x="13664" y="25359"/>
                    <a:pt x="13652" y="25364"/>
                    <a:pt x="13635" y="25372"/>
                  </a:cubicBezTo>
                  <a:cubicBezTo>
                    <a:pt x="13619" y="25388"/>
                    <a:pt x="13619" y="25421"/>
                    <a:pt x="13635" y="25437"/>
                  </a:cubicBezTo>
                  <a:cubicBezTo>
                    <a:pt x="13750" y="25552"/>
                    <a:pt x="13848" y="25650"/>
                    <a:pt x="13946" y="25765"/>
                  </a:cubicBezTo>
                  <a:cubicBezTo>
                    <a:pt x="13946" y="25781"/>
                    <a:pt x="13963" y="25781"/>
                    <a:pt x="13979" y="25781"/>
                  </a:cubicBezTo>
                  <a:cubicBezTo>
                    <a:pt x="13979" y="25781"/>
                    <a:pt x="13995" y="25781"/>
                    <a:pt x="13995" y="25765"/>
                  </a:cubicBezTo>
                  <a:cubicBezTo>
                    <a:pt x="14028" y="25748"/>
                    <a:pt x="14028" y="25732"/>
                    <a:pt x="14012" y="25715"/>
                  </a:cubicBezTo>
                  <a:cubicBezTo>
                    <a:pt x="13913" y="25601"/>
                    <a:pt x="13815" y="25486"/>
                    <a:pt x="13701" y="25372"/>
                  </a:cubicBezTo>
                  <a:cubicBezTo>
                    <a:pt x="13693" y="25364"/>
                    <a:pt x="13684" y="25359"/>
                    <a:pt x="13674" y="25359"/>
                  </a:cubicBezTo>
                  <a:close/>
                  <a:moveTo>
                    <a:pt x="14242" y="26036"/>
                  </a:moveTo>
                  <a:cubicBezTo>
                    <a:pt x="14235" y="26036"/>
                    <a:pt x="14229" y="26038"/>
                    <a:pt x="14224" y="26043"/>
                  </a:cubicBezTo>
                  <a:cubicBezTo>
                    <a:pt x="14208" y="26059"/>
                    <a:pt x="14208" y="26092"/>
                    <a:pt x="14224" y="26108"/>
                  </a:cubicBezTo>
                  <a:cubicBezTo>
                    <a:pt x="14306" y="26239"/>
                    <a:pt x="14405" y="26354"/>
                    <a:pt x="14486" y="26468"/>
                  </a:cubicBezTo>
                  <a:cubicBezTo>
                    <a:pt x="14486" y="26485"/>
                    <a:pt x="14503" y="26485"/>
                    <a:pt x="14519" y="26485"/>
                  </a:cubicBezTo>
                  <a:lnTo>
                    <a:pt x="14552" y="26485"/>
                  </a:lnTo>
                  <a:cubicBezTo>
                    <a:pt x="14568" y="26468"/>
                    <a:pt x="14568" y="26436"/>
                    <a:pt x="14552" y="26419"/>
                  </a:cubicBezTo>
                  <a:cubicBezTo>
                    <a:pt x="14470" y="26305"/>
                    <a:pt x="14388" y="26174"/>
                    <a:pt x="14290" y="26059"/>
                  </a:cubicBezTo>
                  <a:cubicBezTo>
                    <a:pt x="14278" y="26048"/>
                    <a:pt x="14259" y="26036"/>
                    <a:pt x="14242" y="26036"/>
                  </a:cubicBezTo>
                  <a:close/>
                  <a:moveTo>
                    <a:pt x="14732" y="26779"/>
                  </a:moveTo>
                  <a:cubicBezTo>
                    <a:pt x="14716" y="26796"/>
                    <a:pt x="14716" y="26829"/>
                    <a:pt x="14716" y="26845"/>
                  </a:cubicBezTo>
                  <a:cubicBezTo>
                    <a:pt x="14797" y="26976"/>
                    <a:pt x="14863" y="27107"/>
                    <a:pt x="14928" y="27238"/>
                  </a:cubicBezTo>
                  <a:cubicBezTo>
                    <a:pt x="14945" y="27254"/>
                    <a:pt x="14961" y="27270"/>
                    <a:pt x="14977" y="27270"/>
                  </a:cubicBezTo>
                  <a:cubicBezTo>
                    <a:pt x="14977" y="27270"/>
                    <a:pt x="14994" y="27254"/>
                    <a:pt x="14994" y="27254"/>
                  </a:cubicBezTo>
                  <a:cubicBezTo>
                    <a:pt x="15010" y="27254"/>
                    <a:pt x="15027" y="27221"/>
                    <a:pt x="15010" y="27205"/>
                  </a:cubicBezTo>
                  <a:cubicBezTo>
                    <a:pt x="14945" y="27074"/>
                    <a:pt x="14879" y="26927"/>
                    <a:pt x="14797" y="26796"/>
                  </a:cubicBezTo>
                  <a:cubicBezTo>
                    <a:pt x="14781" y="26779"/>
                    <a:pt x="14765" y="26779"/>
                    <a:pt x="14732" y="26779"/>
                  </a:cubicBezTo>
                  <a:close/>
                  <a:moveTo>
                    <a:pt x="15141" y="27581"/>
                  </a:moveTo>
                  <a:cubicBezTo>
                    <a:pt x="15125" y="27598"/>
                    <a:pt x="15108" y="27614"/>
                    <a:pt x="15108" y="27647"/>
                  </a:cubicBezTo>
                  <a:cubicBezTo>
                    <a:pt x="15174" y="27778"/>
                    <a:pt x="15223" y="27925"/>
                    <a:pt x="15256" y="28056"/>
                  </a:cubicBezTo>
                  <a:cubicBezTo>
                    <a:pt x="15272" y="28089"/>
                    <a:pt x="15288" y="28089"/>
                    <a:pt x="15305" y="28089"/>
                  </a:cubicBezTo>
                  <a:lnTo>
                    <a:pt x="15321" y="28089"/>
                  </a:lnTo>
                  <a:cubicBezTo>
                    <a:pt x="15338" y="28089"/>
                    <a:pt x="15354" y="28056"/>
                    <a:pt x="15354" y="28040"/>
                  </a:cubicBezTo>
                  <a:cubicBezTo>
                    <a:pt x="15305" y="27892"/>
                    <a:pt x="15256" y="27745"/>
                    <a:pt x="15207" y="27614"/>
                  </a:cubicBezTo>
                  <a:cubicBezTo>
                    <a:pt x="15190" y="27581"/>
                    <a:pt x="15157" y="27581"/>
                    <a:pt x="15141" y="27581"/>
                  </a:cubicBezTo>
                  <a:close/>
                  <a:moveTo>
                    <a:pt x="15426" y="28443"/>
                  </a:moveTo>
                  <a:cubicBezTo>
                    <a:pt x="15419" y="28443"/>
                    <a:pt x="15412" y="28445"/>
                    <a:pt x="15403" y="28449"/>
                  </a:cubicBezTo>
                  <a:cubicBezTo>
                    <a:pt x="15387" y="28449"/>
                    <a:pt x="15370" y="28465"/>
                    <a:pt x="15370" y="28498"/>
                  </a:cubicBezTo>
                  <a:cubicBezTo>
                    <a:pt x="15403" y="28645"/>
                    <a:pt x="15419" y="28793"/>
                    <a:pt x="15436" y="28940"/>
                  </a:cubicBezTo>
                  <a:cubicBezTo>
                    <a:pt x="15452" y="28956"/>
                    <a:pt x="15468" y="28973"/>
                    <a:pt x="15485" y="28973"/>
                  </a:cubicBezTo>
                  <a:cubicBezTo>
                    <a:pt x="15518" y="28973"/>
                    <a:pt x="15534" y="28956"/>
                    <a:pt x="15534" y="28924"/>
                  </a:cubicBezTo>
                  <a:cubicBezTo>
                    <a:pt x="15518" y="28776"/>
                    <a:pt x="15485" y="28629"/>
                    <a:pt x="15452" y="28482"/>
                  </a:cubicBezTo>
                  <a:cubicBezTo>
                    <a:pt x="15452" y="28458"/>
                    <a:pt x="15443" y="28443"/>
                    <a:pt x="15426" y="28443"/>
                  </a:cubicBezTo>
                  <a:close/>
                  <a:moveTo>
                    <a:pt x="15518" y="29333"/>
                  </a:moveTo>
                  <a:cubicBezTo>
                    <a:pt x="15485" y="29333"/>
                    <a:pt x="15468" y="29349"/>
                    <a:pt x="15468" y="29382"/>
                  </a:cubicBezTo>
                  <a:cubicBezTo>
                    <a:pt x="15468" y="29431"/>
                    <a:pt x="15468" y="29497"/>
                    <a:pt x="15468" y="29562"/>
                  </a:cubicBezTo>
                  <a:cubicBezTo>
                    <a:pt x="15468" y="29644"/>
                    <a:pt x="15468" y="29742"/>
                    <a:pt x="15468" y="29824"/>
                  </a:cubicBezTo>
                  <a:cubicBezTo>
                    <a:pt x="15468" y="29840"/>
                    <a:pt x="15485" y="29873"/>
                    <a:pt x="15518" y="29873"/>
                  </a:cubicBezTo>
                  <a:cubicBezTo>
                    <a:pt x="15534" y="29873"/>
                    <a:pt x="15567" y="29857"/>
                    <a:pt x="15567" y="29824"/>
                  </a:cubicBezTo>
                  <a:cubicBezTo>
                    <a:pt x="15567" y="29742"/>
                    <a:pt x="15567" y="29644"/>
                    <a:pt x="15567" y="29562"/>
                  </a:cubicBezTo>
                  <a:cubicBezTo>
                    <a:pt x="15567" y="29497"/>
                    <a:pt x="15567" y="29431"/>
                    <a:pt x="15567" y="29382"/>
                  </a:cubicBezTo>
                  <a:cubicBezTo>
                    <a:pt x="15567" y="29349"/>
                    <a:pt x="15550" y="29333"/>
                    <a:pt x="15518" y="29333"/>
                  </a:cubicBezTo>
                  <a:close/>
                  <a:moveTo>
                    <a:pt x="15485" y="30233"/>
                  </a:moveTo>
                  <a:cubicBezTo>
                    <a:pt x="15468" y="30233"/>
                    <a:pt x="15436" y="30250"/>
                    <a:pt x="15436" y="30266"/>
                  </a:cubicBezTo>
                  <a:cubicBezTo>
                    <a:pt x="15419" y="30413"/>
                    <a:pt x="15403" y="30561"/>
                    <a:pt x="15370" y="30708"/>
                  </a:cubicBezTo>
                  <a:cubicBezTo>
                    <a:pt x="15370" y="30724"/>
                    <a:pt x="15387" y="30757"/>
                    <a:pt x="15403" y="30757"/>
                  </a:cubicBezTo>
                  <a:lnTo>
                    <a:pt x="15419" y="30757"/>
                  </a:lnTo>
                  <a:cubicBezTo>
                    <a:pt x="15436" y="30757"/>
                    <a:pt x="15452" y="30741"/>
                    <a:pt x="15452" y="30724"/>
                  </a:cubicBezTo>
                  <a:cubicBezTo>
                    <a:pt x="15485" y="30577"/>
                    <a:pt x="15501" y="30430"/>
                    <a:pt x="15518" y="30282"/>
                  </a:cubicBezTo>
                  <a:cubicBezTo>
                    <a:pt x="15534" y="30250"/>
                    <a:pt x="15518" y="30233"/>
                    <a:pt x="15485" y="30233"/>
                  </a:cubicBezTo>
                  <a:close/>
                  <a:moveTo>
                    <a:pt x="15308" y="31111"/>
                  </a:moveTo>
                  <a:cubicBezTo>
                    <a:pt x="15296" y="31111"/>
                    <a:pt x="15284" y="31126"/>
                    <a:pt x="15272" y="31150"/>
                  </a:cubicBezTo>
                  <a:cubicBezTo>
                    <a:pt x="15239" y="31281"/>
                    <a:pt x="15207" y="31428"/>
                    <a:pt x="15157" y="31575"/>
                  </a:cubicBezTo>
                  <a:cubicBezTo>
                    <a:pt x="15141" y="31592"/>
                    <a:pt x="15157" y="31625"/>
                    <a:pt x="15190" y="31625"/>
                  </a:cubicBezTo>
                  <a:cubicBezTo>
                    <a:pt x="15223" y="31625"/>
                    <a:pt x="15239" y="31625"/>
                    <a:pt x="15239" y="31592"/>
                  </a:cubicBezTo>
                  <a:cubicBezTo>
                    <a:pt x="15288" y="31461"/>
                    <a:pt x="15321" y="31313"/>
                    <a:pt x="15354" y="31166"/>
                  </a:cubicBezTo>
                  <a:cubicBezTo>
                    <a:pt x="15370" y="31133"/>
                    <a:pt x="15354" y="31117"/>
                    <a:pt x="15321" y="31117"/>
                  </a:cubicBezTo>
                  <a:cubicBezTo>
                    <a:pt x="15317" y="31113"/>
                    <a:pt x="15312" y="31111"/>
                    <a:pt x="15308" y="31111"/>
                  </a:cubicBezTo>
                  <a:close/>
                  <a:moveTo>
                    <a:pt x="15076" y="31968"/>
                  </a:moveTo>
                  <a:cubicBezTo>
                    <a:pt x="15043" y="31968"/>
                    <a:pt x="15027" y="31968"/>
                    <a:pt x="15010" y="32001"/>
                  </a:cubicBezTo>
                  <a:cubicBezTo>
                    <a:pt x="14961" y="32132"/>
                    <a:pt x="14912" y="32279"/>
                    <a:pt x="14846" y="32410"/>
                  </a:cubicBezTo>
                  <a:cubicBezTo>
                    <a:pt x="14830" y="32427"/>
                    <a:pt x="14846" y="32459"/>
                    <a:pt x="14863" y="32476"/>
                  </a:cubicBezTo>
                  <a:lnTo>
                    <a:pt x="14879" y="32476"/>
                  </a:lnTo>
                  <a:cubicBezTo>
                    <a:pt x="14912" y="32476"/>
                    <a:pt x="14928" y="32459"/>
                    <a:pt x="14928" y="32443"/>
                  </a:cubicBezTo>
                  <a:cubicBezTo>
                    <a:pt x="14994" y="32312"/>
                    <a:pt x="15043" y="32165"/>
                    <a:pt x="15092" y="32034"/>
                  </a:cubicBezTo>
                  <a:cubicBezTo>
                    <a:pt x="15108" y="32001"/>
                    <a:pt x="15092" y="31985"/>
                    <a:pt x="15076" y="31968"/>
                  </a:cubicBezTo>
                  <a:close/>
                  <a:moveTo>
                    <a:pt x="14690" y="32792"/>
                  </a:moveTo>
                  <a:cubicBezTo>
                    <a:pt x="14678" y="32792"/>
                    <a:pt x="14666" y="32800"/>
                    <a:pt x="14666" y="32819"/>
                  </a:cubicBezTo>
                  <a:cubicBezTo>
                    <a:pt x="14650" y="32852"/>
                    <a:pt x="14617" y="32885"/>
                    <a:pt x="14601" y="32918"/>
                  </a:cubicBezTo>
                  <a:cubicBezTo>
                    <a:pt x="14552" y="33016"/>
                    <a:pt x="14503" y="33114"/>
                    <a:pt x="14454" y="33212"/>
                  </a:cubicBezTo>
                  <a:cubicBezTo>
                    <a:pt x="14437" y="33229"/>
                    <a:pt x="14454" y="33261"/>
                    <a:pt x="14470" y="33278"/>
                  </a:cubicBezTo>
                  <a:lnTo>
                    <a:pt x="14503" y="33278"/>
                  </a:lnTo>
                  <a:cubicBezTo>
                    <a:pt x="14519" y="33278"/>
                    <a:pt x="14519" y="33278"/>
                    <a:pt x="14535" y="33261"/>
                  </a:cubicBezTo>
                  <a:cubicBezTo>
                    <a:pt x="14585" y="33163"/>
                    <a:pt x="14634" y="33065"/>
                    <a:pt x="14683" y="32967"/>
                  </a:cubicBezTo>
                  <a:cubicBezTo>
                    <a:pt x="14699" y="32934"/>
                    <a:pt x="14716" y="32885"/>
                    <a:pt x="14748" y="32852"/>
                  </a:cubicBezTo>
                  <a:cubicBezTo>
                    <a:pt x="14748" y="32836"/>
                    <a:pt x="14748" y="32803"/>
                    <a:pt x="14716" y="32803"/>
                  </a:cubicBezTo>
                  <a:cubicBezTo>
                    <a:pt x="14709" y="32796"/>
                    <a:pt x="14699" y="32792"/>
                    <a:pt x="14690" y="32792"/>
                  </a:cubicBezTo>
                  <a:close/>
                  <a:moveTo>
                    <a:pt x="14265" y="33578"/>
                  </a:moveTo>
                  <a:cubicBezTo>
                    <a:pt x="14252" y="33578"/>
                    <a:pt x="14241" y="33586"/>
                    <a:pt x="14241" y="33605"/>
                  </a:cubicBezTo>
                  <a:cubicBezTo>
                    <a:pt x="14159" y="33736"/>
                    <a:pt x="14077" y="33851"/>
                    <a:pt x="13995" y="33982"/>
                  </a:cubicBezTo>
                  <a:cubicBezTo>
                    <a:pt x="13979" y="33998"/>
                    <a:pt x="13995" y="34031"/>
                    <a:pt x="14012" y="34047"/>
                  </a:cubicBezTo>
                  <a:lnTo>
                    <a:pt x="14028" y="34047"/>
                  </a:lnTo>
                  <a:cubicBezTo>
                    <a:pt x="14044" y="34047"/>
                    <a:pt x="14061" y="34047"/>
                    <a:pt x="14077" y="34031"/>
                  </a:cubicBezTo>
                  <a:cubicBezTo>
                    <a:pt x="14159" y="33900"/>
                    <a:pt x="14241" y="33769"/>
                    <a:pt x="14306" y="33654"/>
                  </a:cubicBezTo>
                  <a:cubicBezTo>
                    <a:pt x="14323" y="33621"/>
                    <a:pt x="14323" y="33605"/>
                    <a:pt x="14290" y="33589"/>
                  </a:cubicBezTo>
                  <a:cubicBezTo>
                    <a:pt x="14283" y="33582"/>
                    <a:pt x="14274" y="33578"/>
                    <a:pt x="14265" y="33578"/>
                  </a:cubicBezTo>
                  <a:close/>
                  <a:moveTo>
                    <a:pt x="13774" y="34329"/>
                  </a:moveTo>
                  <a:cubicBezTo>
                    <a:pt x="13766" y="34329"/>
                    <a:pt x="13758" y="34333"/>
                    <a:pt x="13750" y="34342"/>
                  </a:cubicBezTo>
                  <a:cubicBezTo>
                    <a:pt x="13652" y="34473"/>
                    <a:pt x="13570" y="34587"/>
                    <a:pt x="13472" y="34702"/>
                  </a:cubicBezTo>
                  <a:cubicBezTo>
                    <a:pt x="13455" y="34718"/>
                    <a:pt x="13472" y="34751"/>
                    <a:pt x="13488" y="34767"/>
                  </a:cubicBezTo>
                  <a:cubicBezTo>
                    <a:pt x="13488" y="34767"/>
                    <a:pt x="13504" y="34784"/>
                    <a:pt x="13504" y="34784"/>
                  </a:cubicBezTo>
                  <a:cubicBezTo>
                    <a:pt x="13521" y="34784"/>
                    <a:pt x="13537" y="34767"/>
                    <a:pt x="13553" y="34767"/>
                  </a:cubicBezTo>
                  <a:cubicBezTo>
                    <a:pt x="13635" y="34636"/>
                    <a:pt x="13733" y="34522"/>
                    <a:pt x="13815" y="34407"/>
                  </a:cubicBezTo>
                  <a:cubicBezTo>
                    <a:pt x="13832" y="34374"/>
                    <a:pt x="13832" y="34358"/>
                    <a:pt x="13799" y="34342"/>
                  </a:cubicBezTo>
                  <a:cubicBezTo>
                    <a:pt x="13791" y="34333"/>
                    <a:pt x="13783" y="34329"/>
                    <a:pt x="13774" y="34329"/>
                  </a:cubicBezTo>
                  <a:close/>
                  <a:moveTo>
                    <a:pt x="13226" y="35033"/>
                  </a:moveTo>
                  <a:cubicBezTo>
                    <a:pt x="13214" y="35033"/>
                    <a:pt x="13201" y="35037"/>
                    <a:pt x="13193" y="35046"/>
                  </a:cubicBezTo>
                  <a:cubicBezTo>
                    <a:pt x="13095" y="35160"/>
                    <a:pt x="12997" y="35275"/>
                    <a:pt x="12899" y="35389"/>
                  </a:cubicBezTo>
                  <a:cubicBezTo>
                    <a:pt x="12882" y="35406"/>
                    <a:pt x="12882" y="35422"/>
                    <a:pt x="12899" y="35438"/>
                  </a:cubicBezTo>
                  <a:cubicBezTo>
                    <a:pt x="12899" y="35455"/>
                    <a:pt x="12915" y="35455"/>
                    <a:pt x="12931" y="35455"/>
                  </a:cubicBezTo>
                  <a:cubicBezTo>
                    <a:pt x="12931" y="35455"/>
                    <a:pt x="12948" y="35455"/>
                    <a:pt x="12964" y="35438"/>
                  </a:cubicBezTo>
                  <a:cubicBezTo>
                    <a:pt x="13062" y="35340"/>
                    <a:pt x="13161" y="35226"/>
                    <a:pt x="13259" y="35111"/>
                  </a:cubicBezTo>
                  <a:cubicBezTo>
                    <a:pt x="13275" y="35095"/>
                    <a:pt x="13275" y="35062"/>
                    <a:pt x="13259" y="35046"/>
                  </a:cubicBezTo>
                  <a:cubicBezTo>
                    <a:pt x="13251" y="35037"/>
                    <a:pt x="13238" y="35033"/>
                    <a:pt x="13226" y="35033"/>
                  </a:cubicBezTo>
                  <a:close/>
                  <a:moveTo>
                    <a:pt x="12612" y="35688"/>
                  </a:moveTo>
                  <a:cubicBezTo>
                    <a:pt x="12604" y="35688"/>
                    <a:pt x="12596" y="35692"/>
                    <a:pt x="12588" y="35700"/>
                  </a:cubicBezTo>
                  <a:cubicBezTo>
                    <a:pt x="12473" y="35798"/>
                    <a:pt x="12358" y="35913"/>
                    <a:pt x="12260" y="36011"/>
                  </a:cubicBezTo>
                  <a:cubicBezTo>
                    <a:pt x="12228" y="36028"/>
                    <a:pt x="12228" y="36044"/>
                    <a:pt x="12244" y="36077"/>
                  </a:cubicBezTo>
                  <a:lnTo>
                    <a:pt x="12309" y="36077"/>
                  </a:lnTo>
                  <a:cubicBezTo>
                    <a:pt x="12424" y="35979"/>
                    <a:pt x="12539" y="35864"/>
                    <a:pt x="12637" y="35766"/>
                  </a:cubicBezTo>
                  <a:cubicBezTo>
                    <a:pt x="12653" y="35749"/>
                    <a:pt x="12653" y="35717"/>
                    <a:pt x="12637" y="35700"/>
                  </a:cubicBezTo>
                  <a:cubicBezTo>
                    <a:pt x="12629" y="35692"/>
                    <a:pt x="12620" y="35688"/>
                    <a:pt x="12612" y="35688"/>
                  </a:cubicBezTo>
                  <a:close/>
                  <a:moveTo>
                    <a:pt x="11934" y="36283"/>
                  </a:moveTo>
                  <a:cubicBezTo>
                    <a:pt x="11928" y="36283"/>
                    <a:pt x="11921" y="36285"/>
                    <a:pt x="11917" y="36290"/>
                  </a:cubicBezTo>
                  <a:cubicBezTo>
                    <a:pt x="11802" y="36388"/>
                    <a:pt x="11687" y="36486"/>
                    <a:pt x="11556" y="36568"/>
                  </a:cubicBezTo>
                  <a:cubicBezTo>
                    <a:pt x="11540" y="36584"/>
                    <a:pt x="11540" y="36617"/>
                    <a:pt x="11556" y="36633"/>
                  </a:cubicBezTo>
                  <a:cubicBezTo>
                    <a:pt x="11556" y="36650"/>
                    <a:pt x="11573" y="36650"/>
                    <a:pt x="11589" y="36650"/>
                  </a:cubicBezTo>
                  <a:lnTo>
                    <a:pt x="11622" y="36650"/>
                  </a:lnTo>
                  <a:cubicBezTo>
                    <a:pt x="11736" y="36551"/>
                    <a:pt x="11851" y="36453"/>
                    <a:pt x="11966" y="36371"/>
                  </a:cubicBezTo>
                  <a:cubicBezTo>
                    <a:pt x="11998" y="36355"/>
                    <a:pt x="11998" y="36322"/>
                    <a:pt x="11982" y="36306"/>
                  </a:cubicBezTo>
                  <a:cubicBezTo>
                    <a:pt x="11970" y="36294"/>
                    <a:pt x="11951" y="36283"/>
                    <a:pt x="11934" y="36283"/>
                  </a:cubicBezTo>
                  <a:close/>
                  <a:moveTo>
                    <a:pt x="11214" y="36823"/>
                  </a:moveTo>
                  <a:cubicBezTo>
                    <a:pt x="11207" y="36823"/>
                    <a:pt x="11201" y="36825"/>
                    <a:pt x="11196" y="36830"/>
                  </a:cubicBezTo>
                  <a:cubicBezTo>
                    <a:pt x="11082" y="36912"/>
                    <a:pt x="10951" y="36993"/>
                    <a:pt x="10820" y="37075"/>
                  </a:cubicBezTo>
                  <a:cubicBezTo>
                    <a:pt x="10803" y="37092"/>
                    <a:pt x="10803" y="37108"/>
                    <a:pt x="10803" y="37141"/>
                  </a:cubicBezTo>
                  <a:cubicBezTo>
                    <a:pt x="10820" y="37157"/>
                    <a:pt x="10836" y="37157"/>
                    <a:pt x="10853" y="37157"/>
                  </a:cubicBezTo>
                  <a:lnTo>
                    <a:pt x="10869" y="37157"/>
                  </a:lnTo>
                  <a:cubicBezTo>
                    <a:pt x="11000" y="37075"/>
                    <a:pt x="11131" y="36993"/>
                    <a:pt x="11245" y="36912"/>
                  </a:cubicBezTo>
                  <a:cubicBezTo>
                    <a:pt x="11278" y="36895"/>
                    <a:pt x="11278" y="36862"/>
                    <a:pt x="11262" y="36846"/>
                  </a:cubicBezTo>
                  <a:cubicBezTo>
                    <a:pt x="11250" y="36834"/>
                    <a:pt x="11230" y="36823"/>
                    <a:pt x="11214" y="36823"/>
                  </a:cubicBezTo>
                  <a:close/>
                  <a:moveTo>
                    <a:pt x="10469" y="37294"/>
                  </a:moveTo>
                  <a:cubicBezTo>
                    <a:pt x="10460" y="37294"/>
                    <a:pt x="10450" y="37298"/>
                    <a:pt x="10443" y="37304"/>
                  </a:cubicBezTo>
                  <a:cubicBezTo>
                    <a:pt x="10312" y="37370"/>
                    <a:pt x="10181" y="37435"/>
                    <a:pt x="10051" y="37501"/>
                  </a:cubicBezTo>
                  <a:cubicBezTo>
                    <a:pt x="10018" y="37517"/>
                    <a:pt x="10018" y="37550"/>
                    <a:pt x="10018" y="37566"/>
                  </a:cubicBezTo>
                  <a:cubicBezTo>
                    <a:pt x="10034" y="37583"/>
                    <a:pt x="10051" y="37599"/>
                    <a:pt x="10067" y="37599"/>
                  </a:cubicBezTo>
                  <a:cubicBezTo>
                    <a:pt x="10067" y="37599"/>
                    <a:pt x="10083" y="37583"/>
                    <a:pt x="10083" y="37583"/>
                  </a:cubicBezTo>
                  <a:cubicBezTo>
                    <a:pt x="10214" y="37517"/>
                    <a:pt x="10345" y="37452"/>
                    <a:pt x="10476" y="37370"/>
                  </a:cubicBezTo>
                  <a:cubicBezTo>
                    <a:pt x="10509" y="37370"/>
                    <a:pt x="10509" y="37337"/>
                    <a:pt x="10492" y="37321"/>
                  </a:cubicBezTo>
                  <a:cubicBezTo>
                    <a:pt x="10492" y="37302"/>
                    <a:pt x="10481" y="37294"/>
                    <a:pt x="10469" y="37294"/>
                  </a:cubicBezTo>
                  <a:close/>
                  <a:moveTo>
                    <a:pt x="4322" y="37505"/>
                  </a:moveTo>
                  <a:cubicBezTo>
                    <a:pt x="4309" y="37505"/>
                    <a:pt x="4297" y="37509"/>
                    <a:pt x="4289" y="37517"/>
                  </a:cubicBezTo>
                  <a:cubicBezTo>
                    <a:pt x="4272" y="37534"/>
                    <a:pt x="4272" y="37566"/>
                    <a:pt x="4289" y="37583"/>
                  </a:cubicBezTo>
                  <a:cubicBezTo>
                    <a:pt x="4403" y="37681"/>
                    <a:pt x="4502" y="37779"/>
                    <a:pt x="4616" y="37894"/>
                  </a:cubicBezTo>
                  <a:lnTo>
                    <a:pt x="4682" y="37894"/>
                  </a:lnTo>
                  <a:cubicBezTo>
                    <a:pt x="4698" y="37861"/>
                    <a:pt x="4698" y="37845"/>
                    <a:pt x="4682" y="37828"/>
                  </a:cubicBezTo>
                  <a:cubicBezTo>
                    <a:pt x="4567" y="37714"/>
                    <a:pt x="4469" y="37615"/>
                    <a:pt x="4354" y="37517"/>
                  </a:cubicBezTo>
                  <a:cubicBezTo>
                    <a:pt x="4346" y="37509"/>
                    <a:pt x="4334" y="37505"/>
                    <a:pt x="4322" y="37505"/>
                  </a:cubicBezTo>
                  <a:close/>
                  <a:moveTo>
                    <a:pt x="9659" y="37690"/>
                  </a:moveTo>
                  <a:cubicBezTo>
                    <a:pt x="9652" y="37690"/>
                    <a:pt x="9646" y="37692"/>
                    <a:pt x="9641" y="37697"/>
                  </a:cubicBezTo>
                  <a:cubicBezTo>
                    <a:pt x="9510" y="37746"/>
                    <a:pt x="9363" y="37812"/>
                    <a:pt x="9232" y="37861"/>
                  </a:cubicBezTo>
                  <a:cubicBezTo>
                    <a:pt x="9199" y="37877"/>
                    <a:pt x="9183" y="37894"/>
                    <a:pt x="9199" y="37926"/>
                  </a:cubicBezTo>
                  <a:cubicBezTo>
                    <a:pt x="9199" y="37943"/>
                    <a:pt x="9216" y="37943"/>
                    <a:pt x="9248" y="37943"/>
                  </a:cubicBezTo>
                  <a:lnTo>
                    <a:pt x="9265" y="37943"/>
                  </a:lnTo>
                  <a:cubicBezTo>
                    <a:pt x="9396" y="37894"/>
                    <a:pt x="9543" y="37828"/>
                    <a:pt x="9674" y="37779"/>
                  </a:cubicBezTo>
                  <a:cubicBezTo>
                    <a:pt x="9690" y="37763"/>
                    <a:pt x="9707" y="37746"/>
                    <a:pt x="9690" y="37714"/>
                  </a:cubicBezTo>
                  <a:cubicBezTo>
                    <a:pt x="9690" y="37702"/>
                    <a:pt x="9674" y="37690"/>
                    <a:pt x="9659" y="37690"/>
                  </a:cubicBezTo>
                  <a:close/>
                  <a:moveTo>
                    <a:pt x="8807" y="38008"/>
                  </a:moveTo>
                  <a:cubicBezTo>
                    <a:pt x="8676" y="38057"/>
                    <a:pt x="8528" y="38106"/>
                    <a:pt x="8381" y="38156"/>
                  </a:cubicBezTo>
                  <a:cubicBezTo>
                    <a:pt x="8365" y="38156"/>
                    <a:pt x="8348" y="38188"/>
                    <a:pt x="8348" y="38205"/>
                  </a:cubicBezTo>
                  <a:cubicBezTo>
                    <a:pt x="8365" y="38237"/>
                    <a:pt x="8381" y="38237"/>
                    <a:pt x="8397" y="38237"/>
                  </a:cubicBezTo>
                  <a:lnTo>
                    <a:pt x="8414" y="38237"/>
                  </a:lnTo>
                  <a:cubicBezTo>
                    <a:pt x="8561" y="38188"/>
                    <a:pt x="8692" y="38139"/>
                    <a:pt x="8839" y="38106"/>
                  </a:cubicBezTo>
                  <a:cubicBezTo>
                    <a:pt x="8856" y="38090"/>
                    <a:pt x="8872" y="38074"/>
                    <a:pt x="8856" y="38041"/>
                  </a:cubicBezTo>
                  <a:cubicBezTo>
                    <a:pt x="8856" y="38025"/>
                    <a:pt x="8823" y="38008"/>
                    <a:pt x="8807" y="38008"/>
                  </a:cubicBezTo>
                  <a:close/>
                  <a:moveTo>
                    <a:pt x="7971" y="38280"/>
                  </a:moveTo>
                  <a:cubicBezTo>
                    <a:pt x="7965" y="38280"/>
                    <a:pt x="7960" y="38282"/>
                    <a:pt x="7955" y="38286"/>
                  </a:cubicBezTo>
                  <a:cubicBezTo>
                    <a:pt x="7808" y="38319"/>
                    <a:pt x="7661" y="38368"/>
                    <a:pt x="7513" y="38401"/>
                  </a:cubicBezTo>
                  <a:cubicBezTo>
                    <a:pt x="7497" y="38401"/>
                    <a:pt x="7481" y="38434"/>
                    <a:pt x="7481" y="38450"/>
                  </a:cubicBezTo>
                  <a:cubicBezTo>
                    <a:pt x="7497" y="38483"/>
                    <a:pt x="7513" y="38483"/>
                    <a:pt x="7530" y="38483"/>
                  </a:cubicBezTo>
                  <a:lnTo>
                    <a:pt x="7546" y="38483"/>
                  </a:lnTo>
                  <a:cubicBezTo>
                    <a:pt x="7693" y="38450"/>
                    <a:pt x="7824" y="38417"/>
                    <a:pt x="7972" y="38368"/>
                  </a:cubicBezTo>
                  <a:cubicBezTo>
                    <a:pt x="8004" y="38368"/>
                    <a:pt x="8021" y="38336"/>
                    <a:pt x="8004" y="38319"/>
                  </a:cubicBezTo>
                  <a:cubicBezTo>
                    <a:pt x="8004" y="38295"/>
                    <a:pt x="7987" y="38280"/>
                    <a:pt x="7971" y="38280"/>
                  </a:cubicBezTo>
                  <a:close/>
                  <a:moveTo>
                    <a:pt x="4960" y="38143"/>
                  </a:moveTo>
                  <a:cubicBezTo>
                    <a:pt x="4948" y="38143"/>
                    <a:pt x="4935" y="38147"/>
                    <a:pt x="4927" y="38156"/>
                  </a:cubicBezTo>
                  <a:cubicBezTo>
                    <a:pt x="4911" y="38172"/>
                    <a:pt x="4894" y="38188"/>
                    <a:pt x="4911" y="38205"/>
                  </a:cubicBezTo>
                  <a:cubicBezTo>
                    <a:pt x="5009" y="38319"/>
                    <a:pt x="5107" y="38434"/>
                    <a:pt x="5205" y="38565"/>
                  </a:cubicBezTo>
                  <a:cubicBezTo>
                    <a:pt x="5205" y="38565"/>
                    <a:pt x="5222" y="38581"/>
                    <a:pt x="5238" y="38581"/>
                  </a:cubicBezTo>
                  <a:cubicBezTo>
                    <a:pt x="5238" y="38581"/>
                    <a:pt x="5255" y="38565"/>
                    <a:pt x="5255" y="38565"/>
                  </a:cubicBezTo>
                  <a:cubicBezTo>
                    <a:pt x="5287" y="38548"/>
                    <a:pt x="5287" y="38516"/>
                    <a:pt x="5271" y="38499"/>
                  </a:cubicBezTo>
                  <a:cubicBezTo>
                    <a:pt x="5173" y="38385"/>
                    <a:pt x="5091" y="38270"/>
                    <a:pt x="4993" y="38156"/>
                  </a:cubicBezTo>
                  <a:cubicBezTo>
                    <a:pt x="4984" y="38147"/>
                    <a:pt x="4972" y="38143"/>
                    <a:pt x="4960" y="38143"/>
                  </a:cubicBezTo>
                  <a:close/>
                  <a:moveTo>
                    <a:pt x="7088" y="38516"/>
                  </a:moveTo>
                  <a:cubicBezTo>
                    <a:pt x="6941" y="38548"/>
                    <a:pt x="6793" y="38581"/>
                    <a:pt x="6646" y="38630"/>
                  </a:cubicBezTo>
                  <a:cubicBezTo>
                    <a:pt x="6630" y="38630"/>
                    <a:pt x="6613" y="38663"/>
                    <a:pt x="6613" y="38679"/>
                  </a:cubicBezTo>
                  <a:cubicBezTo>
                    <a:pt x="6630" y="38696"/>
                    <a:pt x="6646" y="38712"/>
                    <a:pt x="6662" y="38712"/>
                  </a:cubicBezTo>
                  <a:lnTo>
                    <a:pt x="6679" y="38712"/>
                  </a:lnTo>
                  <a:cubicBezTo>
                    <a:pt x="6810" y="38679"/>
                    <a:pt x="6957" y="38647"/>
                    <a:pt x="7104" y="38597"/>
                  </a:cubicBezTo>
                  <a:cubicBezTo>
                    <a:pt x="7137" y="38597"/>
                    <a:pt x="7153" y="38565"/>
                    <a:pt x="7137" y="38548"/>
                  </a:cubicBezTo>
                  <a:cubicBezTo>
                    <a:pt x="7137" y="38516"/>
                    <a:pt x="7104" y="38516"/>
                    <a:pt x="7088" y="38516"/>
                  </a:cubicBezTo>
                  <a:close/>
                  <a:moveTo>
                    <a:pt x="6220" y="38728"/>
                  </a:moveTo>
                  <a:cubicBezTo>
                    <a:pt x="6073" y="38778"/>
                    <a:pt x="5926" y="38810"/>
                    <a:pt x="5778" y="38843"/>
                  </a:cubicBezTo>
                  <a:cubicBezTo>
                    <a:pt x="5762" y="38859"/>
                    <a:pt x="5746" y="38876"/>
                    <a:pt x="5746" y="38908"/>
                  </a:cubicBezTo>
                  <a:cubicBezTo>
                    <a:pt x="5762" y="38925"/>
                    <a:pt x="5778" y="38941"/>
                    <a:pt x="5795" y="38941"/>
                  </a:cubicBezTo>
                  <a:lnTo>
                    <a:pt x="5811" y="38941"/>
                  </a:lnTo>
                  <a:cubicBezTo>
                    <a:pt x="5942" y="38892"/>
                    <a:pt x="6089" y="38859"/>
                    <a:pt x="6237" y="38827"/>
                  </a:cubicBezTo>
                  <a:cubicBezTo>
                    <a:pt x="6269" y="38810"/>
                    <a:pt x="6269" y="38794"/>
                    <a:pt x="6269" y="38761"/>
                  </a:cubicBezTo>
                  <a:cubicBezTo>
                    <a:pt x="6269" y="38745"/>
                    <a:pt x="6237" y="38728"/>
                    <a:pt x="6220" y="38728"/>
                  </a:cubicBezTo>
                  <a:close/>
                  <a:moveTo>
                    <a:pt x="5353" y="38958"/>
                  </a:moveTo>
                  <a:cubicBezTo>
                    <a:pt x="5205" y="39007"/>
                    <a:pt x="5058" y="39039"/>
                    <a:pt x="4911" y="39089"/>
                  </a:cubicBezTo>
                  <a:lnTo>
                    <a:pt x="4927" y="39138"/>
                  </a:lnTo>
                  <a:lnTo>
                    <a:pt x="4944" y="39170"/>
                  </a:lnTo>
                  <a:cubicBezTo>
                    <a:pt x="5091" y="39138"/>
                    <a:pt x="5222" y="39089"/>
                    <a:pt x="5369" y="39056"/>
                  </a:cubicBezTo>
                  <a:cubicBezTo>
                    <a:pt x="5402" y="39039"/>
                    <a:pt x="5402" y="39023"/>
                    <a:pt x="5402" y="38990"/>
                  </a:cubicBezTo>
                  <a:cubicBezTo>
                    <a:pt x="5402" y="38974"/>
                    <a:pt x="5369" y="38958"/>
                    <a:pt x="5353" y="38958"/>
                  </a:cubicBezTo>
                  <a:close/>
                  <a:moveTo>
                    <a:pt x="5494" y="38849"/>
                  </a:moveTo>
                  <a:cubicBezTo>
                    <a:pt x="5484" y="38849"/>
                    <a:pt x="5474" y="38853"/>
                    <a:pt x="5467" y="38859"/>
                  </a:cubicBezTo>
                  <a:cubicBezTo>
                    <a:pt x="5451" y="38876"/>
                    <a:pt x="5451" y="38892"/>
                    <a:pt x="5451" y="38925"/>
                  </a:cubicBezTo>
                  <a:cubicBezTo>
                    <a:pt x="5533" y="39039"/>
                    <a:pt x="5615" y="39170"/>
                    <a:pt x="5697" y="39301"/>
                  </a:cubicBezTo>
                  <a:cubicBezTo>
                    <a:pt x="5697" y="39318"/>
                    <a:pt x="5713" y="39318"/>
                    <a:pt x="5729" y="39318"/>
                  </a:cubicBezTo>
                  <a:lnTo>
                    <a:pt x="5762" y="39318"/>
                  </a:lnTo>
                  <a:cubicBezTo>
                    <a:pt x="5778" y="39301"/>
                    <a:pt x="5778" y="39269"/>
                    <a:pt x="5778" y="39252"/>
                  </a:cubicBezTo>
                  <a:cubicBezTo>
                    <a:pt x="5697" y="39121"/>
                    <a:pt x="5615" y="38990"/>
                    <a:pt x="5533" y="38876"/>
                  </a:cubicBezTo>
                  <a:cubicBezTo>
                    <a:pt x="5523" y="38857"/>
                    <a:pt x="5508" y="38849"/>
                    <a:pt x="5494" y="38849"/>
                  </a:cubicBezTo>
                  <a:close/>
                  <a:moveTo>
                    <a:pt x="4485" y="39220"/>
                  </a:moveTo>
                  <a:cubicBezTo>
                    <a:pt x="4338" y="39269"/>
                    <a:pt x="4191" y="39318"/>
                    <a:pt x="4060" y="39367"/>
                  </a:cubicBezTo>
                  <a:cubicBezTo>
                    <a:pt x="4043" y="39383"/>
                    <a:pt x="4027" y="39416"/>
                    <a:pt x="4043" y="39432"/>
                  </a:cubicBezTo>
                  <a:cubicBezTo>
                    <a:pt x="4043" y="39449"/>
                    <a:pt x="4060" y="39465"/>
                    <a:pt x="4076" y="39465"/>
                  </a:cubicBezTo>
                  <a:lnTo>
                    <a:pt x="4092" y="39465"/>
                  </a:lnTo>
                  <a:cubicBezTo>
                    <a:pt x="4223" y="39400"/>
                    <a:pt x="4371" y="39350"/>
                    <a:pt x="4518" y="39318"/>
                  </a:cubicBezTo>
                  <a:cubicBezTo>
                    <a:pt x="4534" y="39301"/>
                    <a:pt x="4551" y="39285"/>
                    <a:pt x="4551" y="39252"/>
                  </a:cubicBezTo>
                  <a:cubicBezTo>
                    <a:pt x="4534" y="39236"/>
                    <a:pt x="4502" y="39220"/>
                    <a:pt x="4485" y="39220"/>
                  </a:cubicBezTo>
                  <a:close/>
                  <a:moveTo>
                    <a:pt x="3668" y="39540"/>
                  </a:moveTo>
                  <a:cubicBezTo>
                    <a:pt x="3661" y="39540"/>
                    <a:pt x="3655" y="39542"/>
                    <a:pt x="3650" y="39547"/>
                  </a:cubicBezTo>
                  <a:cubicBezTo>
                    <a:pt x="3503" y="39596"/>
                    <a:pt x="3356" y="39661"/>
                    <a:pt x="3225" y="39727"/>
                  </a:cubicBezTo>
                  <a:cubicBezTo>
                    <a:pt x="3209" y="39727"/>
                    <a:pt x="3192" y="39760"/>
                    <a:pt x="3209" y="39776"/>
                  </a:cubicBezTo>
                  <a:cubicBezTo>
                    <a:pt x="3225" y="39792"/>
                    <a:pt x="3241" y="39809"/>
                    <a:pt x="3258" y="39809"/>
                  </a:cubicBezTo>
                  <a:lnTo>
                    <a:pt x="3274" y="39809"/>
                  </a:lnTo>
                  <a:cubicBezTo>
                    <a:pt x="3405" y="39743"/>
                    <a:pt x="3536" y="39678"/>
                    <a:pt x="3683" y="39629"/>
                  </a:cubicBezTo>
                  <a:cubicBezTo>
                    <a:pt x="3700" y="39612"/>
                    <a:pt x="3716" y="39596"/>
                    <a:pt x="3700" y="39563"/>
                  </a:cubicBezTo>
                  <a:cubicBezTo>
                    <a:pt x="3700" y="39552"/>
                    <a:pt x="3683" y="39540"/>
                    <a:pt x="3668" y="39540"/>
                  </a:cubicBezTo>
                  <a:close/>
                  <a:moveTo>
                    <a:pt x="5926" y="39629"/>
                  </a:moveTo>
                  <a:cubicBezTo>
                    <a:pt x="5909" y="39645"/>
                    <a:pt x="5893" y="39661"/>
                    <a:pt x="5909" y="39694"/>
                  </a:cubicBezTo>
                  <a:cubicBezTo>
                    <a:pt x="5975" y="39825"/>
                    <a:pt x="6024" y="39956"/>
                    <a:pt x="6089" y="40103"/>
                  </a:cubicBezTo>
                  <a:cubicBezTo>
                    <a:pt x="6089" y="40120"/>
                    <a:pt x="6106" y="40120"/>
                    <a:pt x="6122" y="40120"/>
                  </a:cubicBezTo>
                  <a:lnTo>
                    <a:pt x="6155" y="40120"/>
                  </a:lnTo>
                  <a:cubicBezTo>
                    <a:pt x="6171" y="40103"/>
                    <a:pt x="6188" y="40087"/>
                    <a:pt x="6171" y="40071"/>
                  </a:cubicBezTo>
                  <a:cubicBezTo>
                    <a:pt x="6122" y="39923"/>
                    <a:pt x="6057" y="39792"/>
                    <a:pt x="5991" y="39645"/>
                  </a:cubicBezTo>
                  <a:cubicBezTo>
                    <a:pt x="5975" y="39629"/>
                    <a:pt x="5942" y="39629"/>
                    <a:pt x="5926" y="39629"/>
                  </a:cubicBezTo>
                  <a:close/>
                  <a:moveTo>
                    <a:pt x="2849" y="39917"/>
                  </a:moveTo>
                  <a:cubicBezTo>
                    <a:pt x="2843" y="39917"/>
                    <a:pt x="2837" y="39919"/>
                    <a:pt x="2832" y="39923"/>
                  </a:cubicBezTo>
                  <a:cubicBezTo>
                    <a:pt x="2685" y="40005"/>
                    <a:pt x="2554" y="40071"/>
                    <a:pt x="2439" y="40153"/>
                  </a:cubicBezTo>
                  <a:cubicBezTo>
                    <a:pt x="2423" y="40169"/>
                    <a:pt x="2406" y="40185"/>
                    <a:pt x="2423" y="40218"/>
                  </a:cubicBezTo>
                  <a:cubicBezTo>
                    <a:pt x="2423" y="40218"/>
                    <a:pt x="2439" y="40234"/>
                    <a:pt x="2456" y="40234"/>
                  </a:cubicBezTo>
                  <a:lnTo>
                    <a:pt x="2488" y="40234"/>
                  </a:lnTo>
                  <a:cubicBezTo>
                    <a:pt x="2603" y="40153"/>
                    <a:pt x="2734" y="40071"/>
                    <a:pt x="2865" y="40005"/>
                  </a:cubicBezTo>
                  <a:cubicBezTo>
                    <a:pt x="2898" y="39989"/>
                    <a:pt x="2898" y="39972"/>
                    <a:pt x="2881" y="39940"/>
                  </a:cubicBezTo>
                  <a:cubicBezTo>
                    <a:pt x="2881" y="39928"/>
                    <a:pt x="2865" y="39917"/>
                    <a:pt x="2849" y="39917"/>
                  </a:cubicBezTo>
                  <a:close/>
                  <a:moveTo>
                    <a:pt x="2089" y="40387"/>
                  </a:moveTo>
                  <a:cubicBezTo>
                    <a:pt x="2079" y="40387"/>
                    <a:pt x="2070" y="40391"/>
                    <a:pt x="2063" y="40398"/>
                  </a:cubicBezTo>
                  <a:cubicBezTo>
                    <a:pt x="1932" y="40480"/>
                    <a:pt x="1817" y="40578"/>
                    <a:pt x="1703" y="40676"/>
                  </a:cubicBezTo>
                  <a:cubicBezTo>
                    <a:pt x="1686" y="40693"/>
                    <a:pt x="1670" y="40709"/>
                    <a:pt x="1686" y="40742"/>
                  </a:cubicBezTo>
                  <a:cubicBezTo>
                    <a:pt x="1703" y="40742"/>
                    <a:pt x="1719" y="40758"/>
                    <a:pt x="1735" y="40758"/>
                  </a:cubicBezTo>
                  <a:cubicBezTo>
                    <a:pt x="1735" y="40758"/>
                    <a:pt x="1752" y="40742"/>
                    <a:pt x="1752" y="40742"/>
                  </a:cubicBezTo>
                  <a:cubicBezTo>
                    <a:pt x="1866" y="40644"/>
                    <a:pt x="1981" y="40562"/>
                    <a:pt x="2112" y="40464"/>
                  </a:cubicBezTo>
                  <a:cubicBezTo>
                    <a:pt x="2128" y="40464"/>
                    <a:pt x="2128" y="40431"/>
                    <a:pt x="2128" y="40414"/>
                  </a:cubicBezTo>
                  <a:cubicBezTo>
                    <a:pt x="2119" y="40395"/>
                    <a:pt x="2103" y="40387"/>
                    <a:pt x="2089" y="40387"/>
                  </a:cubicBezTo>
                  <a:close/>
                  <a:moveTo>
                    <a:pt x="6294" y="40457"/>
                  </a:moveTo>
                  <a:cubicBezTo>
                    <a:pt x="6287" y="40457"/>
                    <a:pt x="6279" y="40459"/>
                    <a:pt x="6269" y="40464"/>
                  </a:cubicBezTo>
                  <a:cubicBezTo>
                    <a:pt x="6253" y="40464"/>
                    <a:pt x="6237" y="40496"/>
                    <a:pt x="6253" y="40513"/>
                  </a:cubicBezTo>
                  <a:cubicBezTo>
                    <a:pt x="6302" y="40660"/>
                    <a:pt x="6335" y="40791"/>
                    <a:pt x="6384" y="40938"/>
                  </a:cubicBezTo>
                  <a:cubicBezTo>
                    <a:pt x="6384" y="40955"/>
                    <a:pt x="6400" y="40971"/>
                    <a:pt x="6417" y="40971"/>
                  </a:cubicBezTo>
                  <a:lnTo>
                    <a:pt x="6433" y="40971"/>
                  </a:lnTo>
                  <a:cubicBezTo>
                    <a:pt x="6449" y="40971"/>
                    <a:pt x="6466" y="40938"/>
                    <a:pt x="6466" y="40922"/>
                  </a:cubicBezTo>
                  <a:cubicBezTo>
                    <a:pt x="6417" y="40775"/>
                    <a:pt x="6384" y="40627"/>
                    <a:pt x="6335" y="40480"/>
                  </a:cubicBezTo>
                  <a:cubicBezTo>
                    <a:pt x="6323" y="40468"/>
                    <a:pt x="6312" y="40457"/>
                    <a:pt x="6294" y="40457"/>
                  </a:cubicBezTo>
                  <a:close/>
                  <a:moveTo>
                    <a:pt x="1392" y="40959"/>
                  </a:moveTo>
                  <a:cubicBezTo>
                    <a:pt x="1379" y="40959"/>
                    <a:pt x="1367" y="40963"/>
                    <a:pt x="1359" y="40971"/>
                  </a:cubicBezTo>
                  <a:cubicBezTo>
                    <a:pt x="1244" y="41069"/>
                    <a:pt x="1146" y="41184"/>
                    <a:pt x="1048" y="41298"/>
                  </a:cubicBezTo>
                  <a:cubicBezTo>
                    <a:pt x="1032" y="41315"/>
                    <a:pt x="1032" y="41347"/>
                    <a:pt x="1048" y="41364"/>
                  </a:cubicBezTo>
                  <a:lnTo>
                    <a:pt x="1113" y="41364"/>
                  </a:lnTo>
                  <a:cubicBezTo>
                    <a:pt x="1212" y="41249"/>
                    <a:pt x="1310" y="41135"/>
                    <a:pt x="1424" y="41036"/>
                  </a:cubicBezTo>
                  <a:cubicBezTo>
                    <a:pt x="1441" y="41020"/>
                    <a:pt x="1441" y="40987"/>
                    <a:pt x="1424" y="40971"/>
                  </a:cubicBezTo>
                  <a:cubicBezTo>
                    <a:pt x="1416" y="40963"/>
                    <a:pt x="1404" y="40959"/>
                    <a:pt x="1392" y="40959"/>
                  </a:cubicBezTo>
                  <a:close/>
                  <a:moveTo>
                    <a:pt x="6515" y="41315"/>
                  </a:moveTo>
                  <a:cubicBezTo>
                    <a:pt x="6482" y="41331"/>
                    <a:pt x="6466" y="41347"/>
                    <a:pt x="6482" y="41380"/>
                  </a:cubicBezTo>
                  <a:cubicBezTo>
                    <a:pt x="6499" y="41478"/>
                    <a:pt x="6515" y="41577"/>
                    <a:pt x="6531" y="41675"/>
                  </a:cubicBezTo>
                  <a:cubicBezTo>
                    <a:pt x="6531" y="41724"/>
                    <a:pt x="6548" y="41773"/>
                    <a:pt x="6548" y="41822"/>
                  </a:cubicBezTo>
                  <a:cubicBezTo>
                    <a:pt x="6548" y="41838"/>
                    <a:pt x="6564" y="41855"/>
                    <a:pt x="6597" y="41855"/>
                  </a:cubicBezTo>
                  <a:cubicBezTo>
                    <a:pt x="6630" y="41855"/>
                    <a:pt x="6646" y="41822"/>
                    <a:pt x="6630" y="41806"/>
                  </a:cubicBezTo>
                  <a:cubicBezTo>
                    <a:pt x="6630" y="41757"/>
                    <a:pt x="6630" y="41708"/>
                    <a:pt x="6613" y="41658"/>
                  </a:cubicBezTo>
                  <a:cubicBezTo>
                    <a:pt x="6597" y="41560"/>
                    <a:pt x="6580" y="41462"/>
                    <a:pt x="6564" y="41364"/>
                  </a:cubicBezTo>
                  <a:cubicBezTo>
                    <a:pt x="6564" y="41331"/>
                    <a:pt x="6531" y="41315"/>
                    <a:pt x="6515" y="41315"/>
                  </a:cubicBezTo>
                  <a:close/>
                  <a:moveTo>
                    <a:pt x="802" y="41631"/>
                  </a:moveTo>
                  <a:cubicBezTo>
                    <a:pt x="789" y="41631"/>
                    <a:pt x="779" y="41639"/>
                    <a:pt x="770" y="41658"/>
                  </a:cubicBezTo>
                  <a:lnTo>
                    <a:pt x="737" y="41708"/>
                  </a:lnTo>
                  <a:cubicBezTo>
                    <a:pt x="655" y="41806"/>
                    <a:pt x="590" y="41920"/>
                    <a:pt x="524" y="42035"/>
                  </a:cubicBezTo>
                  <a:cubicBezTo>
                    <a:pt x="508" y="42051"/>
                    <a:pt x="524" y="42084"/>
                    <a:pt x="540" y="42100"/>
                  </a:cubicBezTo>
                  <a:lnTo>
                    <a:pt x="557" y="42100"/>
                  </a:lnTo>
                  <a:cubicBezTo>
                    <a:pt x="573" y="42100"/>
                    <a:pt x="590" y="42084"/>
                    <a:pt x="606" y="42084"/>
                  </a:cubicBezTo>
                  <a:cubicBezTo>
                    <a:pt x="655" y="41969"/>
                    <a:pt x="737" y="41855"/>
                    <a:pt x="802" y="41757"/>
                  </a:cubicBezTo>
                  <a:lnTo>
                    <a:pt x="835" y="41708"/>
                  </a:lnTo>
                  <a:cubicBezTo>
                    <a:pt x="851" y="41691"/>
                    <a:pt x="851" y="41658"/>
                    <a:pt x="835" y="41642"/>
                  </a:cubicBezTo>
                  <a:cubicBezTo>
                    <a:pt x="822" y="41635"/>
                    <a:pt x="811" y="41631"/>
                    <a:pt x="802" y="41631"/>
                  </a:cubicBezTo>
                  <a:close/>
                  <a:moveTo>
                    <a:pt x="6630" y="42215"/>
                  </a:moveTo>
                  <a:cubicBezTo>
                    <a:pt x="6613" y="42215"/>
                    <a:pt x="6580" y="42231"/>
                    <a:pt x="6580" y="42264"/>
                  </a:cubicBezTo>
                  <a:cubicBezTo>
                    <a:pt x="6597" y="42362"/>
                    <a:pt x="6597" y="42460"/>
                    <a:pt x="6597" y="42559"/>
                  </a:cubicBezTo>
                  <a:cubicBezTo>
                    <a:pt x="6597" y="42608"/>
                    <a:pt x="6597" y="42657"/>
                    <a:pt x="6597" y="42706"/>
                  </a:cubicBezTo>
                  <a:cubicBezTo>
                    <a:pt x="6597" y="42722"/>
                    <a:pt x="6613" y="42755"/>
                    <a:pt x="6630" y="42755"/>
                  </a:cubicBezTo>
                  <a:cubicBezTo>
                    <a:pt x="6662" y="42755"/>
                    <a:pt x="6679" y="42722"/>
                    <a:pt x="6679" y="42706"/>
                  </a:cubicBezTo>
                  <a:cubicBezTo>
                    <a:pt x="6679" y="42657"/>
                    <a:pt x="6679" y="42608"/>
                    <a:pt x="6679" y="42559"/>
                  </a:cubicBezTo>
                  <a:cubicBezTo>
                    <a:pt x="6679" y="42460"/>
                    <a:pt x="6679" y="42346"/>
                    <a:pt x="6679" y="42248"/>
                  </a:cubicBezTo>
                  <a:cubicBezTo>
                    <a:pt x="6679" y="42231"/>
                    <a:pt x="6662" y="42215"/>
                    <a:pt x="6630" y="42215"/>
                  </a:cubicBezTo>
                  <a:close/>
                  <a:moveTo>
                    <a:pt x="377" y="42411"/>
                  </a:moveTo>
                  <a:cubicBezTo>
                    <a:pt x="360" y="42411"/>
                    <a:pt x="328" y="42411"/>
                    <a:pt x="328" y="42444"/>
                  </a:cubicBezTo>
                  <a:cubicBezTo>
                    <a:pt x="262" y="42575"/>
                    <a:pt x="213" y="42722"/>
                    <a:pt x="164" y="42870"/>
                  </a:cubicBezTo>
                  <a:cubicBezTo>
                    <a:pt x="164" y="42886"/>
                    <a:pt x="180" y="42919"/>
                    <a:pt x="197" y="42919"/>
                  </a:cubicBezTo>
                  <a:lnTo>
                    <a:pt x="213" y="42919"/>
                  </a:lnTo>
                  <a:cubicBezTo>
                    <a:pt x="229" y="42919"/>
                    <a:pt x="246" y="42919"/>
                    <a:pt x="246" y="42886"/>
                  </a:cubicBezTo>
                  <a:cubicBezTo>
                    <a:pt x="295" y="42755"/>
                    <a:pt x="344" y="42608"/>
                    <a:pt x="410" y="42477"/>
                  </a:cubicBezTo>
                  <a:cubicBezTo>
                    <a:pt x="410" y="42460"/>
                    <a:pt x="410" y="42428"/>
                    <a:pt x="377" y="42411"/>
                  </a:cubicBezTo>
                  <a:close/>
                  <a:moveTo>
                    <a:pt x="6613" y="43099"/>
                  </a:moveTo>
                  <a:cubicBezTo>
                    <a:pt x="6597" y="43099"/>
                    <a:pt x="6564" y="43115"/>
                    <a:pt x="6564" y="43148"/>
                  </a:cubicBezTo>
                  <a:cubicBezTo>
                    <a:pt x="6548" y="43295"/>
                    <a:pt x="6531" y="43443"/>
                    <a:pt x="6499" y="43590"/>
                  </a:cubicBezTo>
                  <a:cubicBezTo>
                    <a:pt x="6499" y="43606"/>
                    <a:pt x="6515" y="43639"/>
                    <a:pt x="6531" y="43639"/>
                  </a:cubicBezTo>
                  <a:lnTo>
                    <a:pt x="6548" y="43639"/>
                  </a:lnTo>
                  <a:cubicBezTo>
                    <a:pt x="6564" y="43639"/>
                    <a:pt x="6580" y="43623"/>
                    <a:pt x="6597" y="43606"/>
                  </a:cubicBezTo>
                  <a:cubicBezTo>
                    <a:pt x="6613" y="43459"/>
                    <a:pt x="6646" y="43312"/>
                    <a:pt x="6646" y="43148"/>
                  </a:cubicBezTo>
                  <a:cubicBezTo>
                    <a:pt x="6662" y="43132"/>
                    <a:pt x="6646" y="43115"/>
                    <a:pt x="6613" y="43099"/>
                  </a:cubicBezTo>
                  <a:close/>
                  <a:moveTo>
                    <a:pt x="92" y="43272"/>
                  </a:moveTo>
                  <a:cubicBezTo>
                    <a:pt x="75" y="43272"/>
                    <a:pt x="66" y="43288"/>
                    <a:pt x="66" y="43312"/>
                  </a:cubicBezTo>
                  <a:cubicBezTo>
                    <a:pt x="33" y="43459"/>
                    <a:pt x="17" y="43606"/>
                    <a:pt x="0" y="43754"/>
                  </a:cubicBezTo>
                  <a:cubicBezTo>
                    <a:pt x="0" y="43786"/>
                    <a:pt x="17" y="43803"/>
                    <a:pt x="49" y="43803"/>
                  </a:cubicBezTo>
                  <a:cubicBezTo>
                    <a:pt x="66" y="43803"/>
                    <a:pt x="99" y="43786"/>
                    <a:pt x="99" y="43770"/>
                  </a:cubicBezTo>
                  <a:cubicBezTo>
                    <a:pt x="99" y="43623"/>
                    <a:pt x="115" y="43475"/>
                    <a:pt x="148" y="43328"/>
                  </a:cubicBezTo>
                  <a:cubicBezTo>
                    <a:pt x="148" y="43295"/>
                    <a:pt x="131" y="43279"/>
                    <a:pt x="115" y="43279"/>
                  </a:cubicBezTo>
                  <a:cubicBezTo>
                    <a:pt x="106" y="43275"/>
                    <a:pt x="99" y="43272"/>
                    <a:pt x="92" y="43272"/>
                  </a:cubicBezTo>
                  <a:close/>
                  <a:moveTo>
                    <a:pt x="6466" y="43983"/>
                  </a:moveTo>
                  <a:cubicBezTo>
                    <a:pt x="6433" y="43983"/>
                    <a:pt x="6417" y="43999"/>
                    <a:pt x="6400" y="44015"/>
                  </a:cubicBezTo>
                  <a:cubicBezTo>
                    <a:pt x="6368" y="44163"/>
                    <a:pt x="6319" y="44310"/>
                    <a:pt x="6269" y="44441"/>
                  </a:cubicBezTo>
                  <a:cubicBezTo>
                    <a:pt x="6253" y="44474"/>
                    <a:pt x="6269" y="44490"/>
                    <a:pt x="6286" y="44507"/>
                  </a:cubicBezTo>
                  <a:lnTo>
                    <a:pt x="6302" y="44507"/>
                  </a:lnTo>
                  <a:cubicBezTo>
                    <a:pt x="6319" y="44507"/>
                    <a:pt x="6351" y="44490"/>
                    <a:pt x="6351" y="44474"/>
                  </a:cubicBezTo>
                  <a:cubicBezTo>
                    <a:pt x="6400" y="44343"/>
                    <a:pt x="6449" y="44196"/>
                    <a:pt x="6482" y="44048"/>
                  </a:cubicBezTo>
                  <a:cubicBezTo>
                    <a:pt x="6499" y="44015"/>
                    <a:pt x="6482" y="43999"/>
                    <a:pt x="6466" y="43983"/>
                  </a:cubicBezTo>
                  <a:close/>
                  <a:moveTo>
                    <a:pt x="33" y="44163"/>
                  </a:moveTo>
                  <a:cubicBezTo>
                    <a:pt x="17" y="44163"/>
                    <a:pt x="0" y="44179"/>
                    <a:pt x="0" y="44212"/>
                  </a:cubicBezTo>
                  <a:cubicBezTo>
                    <a:pt x="0" y="44359"/>
                    <a:pt x="17" y="44523"/>
                    <a:pt x="49" y="44654"/>
                  </a:cubicBezTo>
                  <a:cubicBezTo>
                    <a:pt x="49" y="44687"/>
                    <a:pt x="66" y="44703"/>
                    <a:pt x="99" y="44703"/>
                  </a:cubicBezTo>
                  <a:cubicBezTo>
                    <a:pt x="115" y="44687"/>
                    <a:pt x="131" y="44670"/>
                    <a:pt x="131" y="44654"/>
                  </a:cubicBezTo>
                  <a:cubicBezTo>
                    <a:pt x="115" y="44507"/>
                    <a:pt x="99" y="44359"/>
                    <a:pt x="82" y="44212"/>
                  </a:cubicBezTo>
                  <a:cubicBezTo>
                    <a:pt x="82" y="44179"/>
                    <a:pt x="66" y="44163"/>
                    <a:pt x="33" y="44163"/>
                  </a:cubicBezTo>
                  <a:close/>
                  <a:moveTo>
                    <a:pt x="6130" y="44827"/>
                  </a:moveTo>
                  <a:cubicBezTo>
                    <a:pt x="6113" y="44827"/>
                    <a:pt x="6101" y="44839"/>
                    <a:pt x="6089" y="44850"/>
                  </a:cubicBezTo>
                  <a:cubicBezTo>
                    <a:pt x="6024" y="44981"/>
                    <a:pt x="5958" y="45112"/>
                    <a:pt x="5877" y="45243"/>
                  </a:cubicBezTo>
                  <a:cubicBezTo>
                    <a:pt x="5860" y="45259"/>
                    <a:pt x="5877" y="45292"/>
                    <a:pt x="5893" y="45309"/>
                  </a:cubicBezTo>
                  <a:lnTo>
                    <a:pt x="5909" y="45309"/>
                  </a:lnTo>
                  <a:cubicBezTo>
                    <a:pt x="5926" y="45309"/>
                    <a:pt x="5942" y="45309"/>
                    <a:pt x="5958" y="45292"/>
                  </a:cubicBezTo>
                  <a:cubicBezTo>
                    <a:pt x="6024" y="45161"/>
                    <a:pt x="6106" y="45030"/>
                    <a:pt x="6171" y="44899"/>
                  </a:cubicBezTo>
                  <a:cubicBezTo>
                    <a:pt x="6188" y="44867"/>
                    <a:pt x="6171" y="44850"/>
                    <a:pt x="6155" y="44834"/>
                  </a:cubicBezTo>
                  <a:cubicBezTo>
                    <a:pt x="6145" y="44829"/>
                    <a:pt x="6137" y="44827"/>
                    <a:pt x="6130" y="44827"/>
                  </a:cubicBezTo>
                  <a:close/>
                  <a:moveTo>
                    <a:pt x="180" y="45047"/>
                  </a:moveTo>
                  <a:cubicBezTo>
                    <a:pt x="164" y="45047"/>
                    <a:pt x="148" y="45079"/>
                    <a:pt x="148" y="45096"/>
                  </a:cubicBezTo>
                  <a:cubicBezTo>
                    <a:pt x="197" y="45243"/>
                    <a:pt x="262" y="45390"/>
                    <a:pt x="328" y="45521"/>
                  </a:cubicBezTo>
                  <a:cubicBezTo>
                    <a:pt x="328" y="45538"/>
                    <a:pt x="344" y="45554"/>
                    <a:pt x="360" y="45554"/>
                  </a:cubicBezTo>
                  <a:cubicBezTo>
                    <a:pt x="377" y="45554"/>
                    <a:pt x="377" y="45554"/>
                    <a:pt x="377" y="45538"/>
                  </a:cubicBezTo>
                  <a:cubicBezTo>
                    <a:pt x="410" y="45538"/>
                    <a:pt x="410" y="45505"/>
                    <a:pt x="410" y="45489"/>
                  </a:cubicBezTo>
                  <a:cubicBezTo>
                    <a:pt x="344" y="45358"/>
                    <a:pt x="279" y="45210"/>
                    <a:pt x="246" y="45079"/>
                  </a:cubicBezTo>
                  <a:cubicBezTo>
                    <a:pt x="229" y="45047"/>
                    <a:pt x="213" y="45047"/>
                    <a:pt x="180" y="45047"/>
                  </a:cubicBezTo>
                  <a:close/>
                  <a:moveTo>
                    <a:pt x="5647" y="45591"/>
                  </a:moveTo>
                  <a:cubicBezTo>
                    <a:pt x="5635" y="45591"/>
                    <a:pt x="5623" y="45595"/>
                    <a:pt x="5615" y="45603"/>
                  </a:cubicBezTo>
                  <a:cubicBezTo>
                    <a:pt x="5533" y="45718"/>
                    <a:pt x="5435" y="45832"/>
                    <a:pt x="5320" y="45931"/>
                  </a:cubicBezTo>
                  <a:cubicBezTo>
                    <a:pt x="5304" y="45947"/>
                    <a:pt x="5304" y="45980"/>
                    <a:pt x="5320" y="45996"/>
                  </a:cubicBezTo>
                  <a:cubicBezTo>
                    <a:pt x="5336" y="46012"/>
                    <a:pt x="5353" y="46012"/>
                    <a:pt x="5353" y="46012"/>
                  </a:cubicBezTo>
                  <a:cubicBezTo>
                    <a:pt x="5369" y="46012"/>
                    <a:pt x="5386" y="46012"/>
                    <a:pt x="5386" y="45996"/>
                  </a:cubicBezTo>
                  <a:cubicBezTo>
                    <a:pt x="5500" y="45898"/>
                    <a:pt x="5598" y="45783"/>
                    <a:pt x="5697" y="45652"/>
                  </a:cubicBezTo>
                  <a:cubicBezTo>
                    <a:pt x="5713" y="45636"/>
                    <a:pt x="5697" y="45603"/>
                    <a:pt x="5680" y="45603"/>
                  </a:cubicBezTo>
                  <a:cubicBezTo>
                    <a:pt x="5672" y="45595"/>
                    <a:pt x="5660" y="45591"/>
                    <a:pt x="5647" y="45591"/>
                  </a:cubicBezTo>
                  <a:close/>
                  <a:moveTo>
                    <a:pt x="591" y="45842"/>
                  </a:moveTo>
                  <a:cubicBezTo>
                    <a:pt x="584" y="45842"/>
                    <a:pt x="578" y="45844"/>
                    <a:pt x="573" y="45849"/>
                  </a:cubicBezTo>
                  <a:cubicBezTo>
                    <a:pt x="557" y="45865"/>
                    <a:pt x="540" y="45898"/>
                    <a:pt x="557" y="45914"/>
                  </a:cubicBezTo>
                  <a:cubicBezTo>
                    <a:pt x="655" y="46045"/>
                    <a:pt x="753" y="46160"/>
                    <a:pt x="851" y="46258"/>
                  </a:cubicBezTo>
                  <a:cubicBezTo>
                    <a:pt x="868" y="46274"/>
                    <a:pt x="884" y="46274"/>
                    <a:pt x="884" y="46274"/>
                  </a:cubicBezTo>
                  <a:cubicBezTo>
                    <a:pt x="901" y="46274"/>
                    <a:pt x="917" y="46274"/>
                    <a:pt x="917" y="46258"/>
                  </a:cubicBezTo>
                  <a:cubicBezTo>
                    <a:pt x="933" y="46242"/>
                    <a:pt x="933" y="46209"/>
                    <a:pt x="917" y="46192"/>
                  </a:cubicBezTo>
                  <a:cubicBezTo>
                    <a:pt x="819" y="46094"/>
                    <a:pt x="721" y="45980"/>
                    <a:pt x="639" y="45865"/>
                  </a:cubicBezTo>
                  <a:cubicBezTo>
                    <a:pt x="627" y="45854"/>
                    <a:pt x="607" y="45842"/>
                    <a:pt x="591" y="45842"/>
                  </a:cubicBezTo>
                  <a:close/>
                  <a:moveTo>
                    <a:pt x="5019" y="46214"/>
                  </a:moveTo>
                  <a:cubicBezTo>
                    <a:pt x="5009" y="46214"/>
                    <a:pt x="4999" y="46218"/>
                    <a:pt x="4993" y="46225"/>
                  </a:cubicBezTo>
                  <a:cubicBezTo>
                    <a:pt x="4878" y="46323"/>
                    <a:pt x="4764" y="46405"/>
                    <a:pt x="4633" y="46471"/>
                  </a:cubicBezTo>
                  <a:cubicBezTo>
                    <a:pt x="4600" y="46487"/>
                    <a:pt x="4600" y="46504"/>
                    <a:pt x="4616" y="46536"/>
                  </a:cubicBezTo>
                  <a:cubicBezTo>
                    <a:pt x="4616" y="46553"/>
                    <a:pt x="4633" y="46553"/>
                    <a:pt x="4649" y="46553"/>
                  </a:cubicBezTo>
                  <a:lnTo>
                    <a:pt x="4665" y="46553"/>
                  </a:lnTo>
                  <a:cubicBezTo>
                    <a:pt x="4813" y="46471"/>
                    <a:pt x="4927" y="46389"/>
                    <a:pt x="5058" y="46291"/>
                  </a:cubicBezTo>
                  <a:cubicBezTo>
                    <a:pt x="5075" y="46291"/>
                    <a:pt x="5075" y="46258"/>
                    <a:pt x="5058" y="46242"/>
                  </a:cubicBezTo>
                  <a:cubicBezTo>
                    <a:pt x="5049" y="46222"/>
                    <a:pt x="5033" y="46214"/>
                    <a:pt x="5019" y="46214"/>
                  </a:cubicBezTo>
                  <a:close/>
                  <a:moveTo>
                    <a:pt x="1243" y="46464"/>
                  </a:moveTo>
                  <a:cubicBezTo>
                    <a:pt x="1227" y="46464"/>
                    <a:pt x="1207" y="46476"/>
                    <a:pt x="1195" y="46487"/>
                  </a:cubicBezTo>
                  <a:cubicBezTo>
                    <a:pt x="1179" y="46504"/>
                    <a:pt x="1195" y="46536"/>
                    <a:pt x="1212" y="46553"/>
                  </a:cubicBezTo>
                  <a:cubicBezTo>
                    <a:pt x="1343" y="46634"/>
                    <a:pt x="1473" y="46700"/>
                    <a:pt x="1604" y="46765"/>
                  </a:cubicBezTo>
                  <a:lnTo>
                    <a:pt x="1621" y="46765"/>
                  </a:lnTo>
                  <a:cubicBezTo>
                    <a:pt x="1637" y="46765"/>
                    <a:pt x="1654" y="46765"/>
                    <a:pt x="1670" y="46749"/>
                  </a:cubicBezTo>
                  <a:cubicBezTo>
                    <a:pt x="1686" y="46733"/>
                    <a:pt x="1670" y="46700"/>
                    <a:pt x="1654" y="46684"/>
                  </a:cubicBezTo>
                  <a:cubicBezTo>
                    <a:pt x="1506" y="46634"/>
                    <a:pt x="1375" y="46553"/>
                    <a:pt x="1261" y="46471"/>
                  </a:cubicBezTo>
                  <a:cubicBezTo>
                    <a:pt x="1256" y="46466"/>
                    <a:pt x="1250" y="46464"/>
                    <a:pt x="1243" y="46464"/>
                  </a:cubicBezTo>
                  <a:close/>
                  <a:moveTo>
                    <a:pt x="4248" y="46660"/>
                  </a:moveTo>
                  <a:cubicBezTo>
                    <a:pt x="4241" y="46660"/>
                    <a:pt x="4233" y="46662"/>
                    <a:pt x="4223" y="46667"/>
                  </a:cubicBezTo>
                  <a:cubicBezTo>
                    <a:pt x="4092" y="46716"/>
                    <a:pt x="3945" y="46765"/>
                    <a:pt x="3814" y="46815"/>
                  </a:cubicBezTo>
                  <a:cubicBezTo>
                    <a:pt x="3781" y="46815"/>
                    <a:pt x="3781" y="46847"/>
                    <a:pt x="3781" y="46864"/>
                  </a:cubicBezTo>
                  <a:cubicBezTo>
                    <a:pt x="3781" y="46880"/>
                    <a:pt x="3798" y="46896"/>
                    <a:pt x="3831" y="46896"/>
                  </a:cubicBezTo>
                  <a:cubicBezTo>
                    <a:pt x="3978" y="46864"/>
                    <a:pt x="4125" y="46815"/>
                    <a:pt x="4272" y="46749"/>
                  </a:cubicBezTo>
                  <a:cubicBezTo>
                    <a:pt x="4289" y="46733"/>
                    <a:pt x="4305" y="46716"/>
                    <a:pt x="4289" y="46684"/>
                  </a:cubicBezTo>
                  <a:cubicBezTo>
                    <a:pt x="4277" y="46672"/>
                    <a:pt x="4266" y="46660"/>
                    <a:pt x="4248" y="46660"/>
                  </a:cubicBezTo>
                  <a:close/>
                  <a:moveTo>
                    <a:pt x="2063" y="46831"/>
                  </a:moveTo>
                  <a:cubicBezTo>
                    <a:pt x="2046" y="46831"/>
                    <a:pt x="2014" y="46847"/>
                    <a:pt x="2014" y="46864"/>
                  </a:cubicBezTo>
                  <a:cubicBezTo>
                    <a:pt x="1997" y="46896"/>
                    <a:pt x="2014" y="46913"/>
                    <a:pt x="2046" y="46929"/>
                  </a:cubicBezTo>
                  <a:cubicBezTo>
                    <a:pt x="2177" y="46962"/>
                    <a:pt x="2341" y="46995"/>
                    <a:pt x="2488" y="47011"/>
                  </a:cubicBezTo>
                  <a:cubicBezTo>
                    <a:pt x="2505" y="47011"/>
                    <a:pt x="2537" y="46995"/>
                    <a:pt x="2537" y="46962"/>
                  </a:cubicBezTo>
                  <a:cubicBezTo>
                    <a:pt x="2537" y="46945"/>
                    <a:pt x="2521" y="46929"/>
                    <a:pt x="2488" y="46913"/>
                  </a:cubicBezTo>
                  <a:cubicBezTo>
                    <a:pt x="2341" y="46896"/>
                    <a:pt x="2210" y="46880"/>
                    <a:pt x="2063" y="46831"/>
                  </a:cubicBezTo>
                  <a:close/>
                  <a:moveTo>
                    <a:pt x="3372" y="46896"/>
                  </a:moveTo>
                  <a:cubicBezTo>
                    <a:pt x="3225" y="46929"/>
                    <a:pt x="3078" y="46945"/>
                    <a:pt x="2930" y="46945"/>
                  </a:cubicBezTo>
                  <a:cubicBezTo>
                    <a:pt x="2914" y="46945"/>
                    <a:pt x="2898" y="46962"/>
                    <a:pt x="2898" y="46978"/>
                  </a:cubicBezTo>
                  <a:cubicBezTo>
                    <a:pt x="2898" y="47011"/>
                    <a:pt x="2914" y="47027"/>
                    <a:pt x="2930" y="47027"/>
                  </a:cubicBezTo>
                  <a:lnTo>
                    <a:pt x="2947" y="47027"/>
                  </a:lnTo>
                  <a:cubicBezTo>
                    <a:pt x="3094" y="47027"/>
                    <a:pt x="3241" y="47011"/>
                    <a:pt x="3389" y="46995"/>
                  </a:cubicBezTo>
                  <a:cubicBezTo>
                    <a:pt x="3421" y="46995"/>
                    <a:pt x="3438" y="46962"/>
                    <a:pt x="3421" y="46945"/>
                  </a:cubicBezTo>
                  <a:cubicBezTo>
                    <a:pt x="3421" y="46913"/>
                    <a:pt x="3405" y="46896"/>
                    <a:pt x="3372" y="4689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39"/>
            <p:cNvSpPr/>
            <p:nvPr/>
          </p:nvSpPr>
          <p:spPr>
            <a:xfrm>
              <a:off x="8051948" y="1655812"/>
              <a:ext cx="465309" cy="405640"/>
            </a:xfrm>
            <a:custGeom>
              <a:avLst/>
              <a:gdLst/>
              <a:ahLst/>
              <a:cxnLst/>
              <a:rect l="l" t="t" r="r" b="b"/>
              <a:pathLst>
                <a:path w="6761" h="5894" extrusionOk="0">
                  <a:moveTo>
                    <a:pt x="1" y="1"/>
                  </a:moveTo>
                  <a:lnTo>
                    <a:pt x="3324" y="5893"/>
                  </a:lnTo>
                  <a:lnTo>
                    <a:pt x="3635" y="3618"/>
                  </a:lnTo>
                  <a:lnTo>
                    <a:pt x="5108" y="4207"/>
                  </a:lnTo>
                  <a:lnTo>
                    <a:pt x="5108" y="4207"/>
                  </a:lnTo>
                  <a:lnTo>
                    <a:pt x="4535" y="2538"/>
                  </a:lnTo>
                  <a:lnTo>
                    <a:pt x="6761" y="162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39"/>
            <p:cNvSpPr/>
            <p:nvPr/>
          </p:nvSpPr>
          <p:spPr>
            <a:xfrm>
              <a:off x="8047475" y="1652853"/>
              <a:ext cx="473224" cy="411971"/>
            </a:xfrm>
            <a:custGeom>
              <a:avLst/>
              <a:gdLst/>
              <a:ahLst/>
              <a:cxnLst/>
              <a:rect l="l" t="t" r="r" b="b"/>
              <a:pathLst>
                <a:path w="6876" h="5986" extrusionOk="0">
                  <a:moveTo>
                    <a:pt x="56" y="0"/>
                  </a:moveTo>
                  <a:cubicBezTo>
                    <a:pt x="41" y="0"/>
                    <a:pt x="26" y="8"/>
                    <a:pt x="17" y="27"/>
                  </a:cubicBezTo>
                  <a:cubicBezTo>
                    <a:pt x="0" y="44"/>
                    <a:pt x="17" y="60"/>
                    <a:pt x="33" y="76"/>
                  </a:cubicBezTo>
                  <a:lnTo>
                    <a:pt x="3765" y="3006"/>
                  </a:lnTo>
                  <a:lnTo>
                    <a:pt x="3356" y="5936"/>
                  </a:lnTo>
                  <a:cubicBezTo>
                    <a:pt x="3339" y="5953"/>
                    <a:pt x="3356" y="5985"/>
                    <a:pt x="3389" y="5985"/>
                  </a:cubicBezTo>
                  <a:cubicBezTo>
                    <a:pt x="3421" y="5985"/>
                    <a:pt x="3438" y="5969"/>
                    <a:pt x="3438" y="5953"/>
                  </a:cubicBezTo>
                  <a:lnTo>
                    <a:pt x="3847" y="2990"/>
                  </a:lnTo>
                  <a:cubicBezTo>
                    <a:pt x="3847" y="2974"/>
                    <a:pt x="3847" y="2957"/>
                    <a:pt x="3831" y="2957"/>
                  </a:cubicBezTo>
                  <a:lnTo>
                    <a:pt x="1408" y="1042"/>
                  </a:lnTo>
                  <a:lnTo>
                    <a:pt x="3912" y="2810"/>
                  </a:lnTo>
                  <a:cubicBezTo>
                    <a:pt x="3921" y="2818"/>
                    <a:pt x="3929" y="2822"/>
                    <a:pt x="3937" y="2822"/>
                  </a:cubicBezTo>
                  <a:cubicBezTo>
                    <a:pt x="3945" y="2822"/>
                    <a:pt x="3953" y="2818"/>
                    <a:pt x="3961" y="2810"/>
                  </a:cubicBezTo>
                  <a:lnTo>
                    <a:pt x="6842" y="1713"/>
                  </a:lnTo>
                  <a:cubicBezTo>
                    <a:pt x="6859" y="1697"/>
                    <a:pt x="6875" y="1681"/>
                    <a:pt x="6859" y="1648"/>
                  </a:cubicBezTo>
                  <a:cubicBezTo>
                    <a:pt x="6859" y="1636"/>
                    <a:pt x="6842" y="1625"/>
                    <a:pt x="6827" y="1625"/>
                  </a:cubicBezTo>
                  <a:cubicBezTo>
                    <a:pt x="6821" y="1625"/>
                    <a:pt x="6814" y="1627"/>
                    <a:pt x="6810" y="1631"/>
                  </a:cubicBezTo>
                  <a:lnTo>
                    <a:pt x="3945" y="2728"/>
                  </a:lnTo>
                  <a:lnTo>
                    <a:pt x="82" y="11"/>
                  </a:lnTo>
                  <a:cubicBezTo>
                    <a:pt x="75" y="4"/>
                    <a:pt x="66" y="0"/>
                    <a:pt x="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39"/>
            <p:cNvSpPr/>
            <p:nvPr/>
          </p:nvSpPr>
          <p:spPr>
            <a:xfrm>
              <a:off x="8819626" y="1738389"/>
              <a:ext cx="242324" cy="240466"/>
            </a:xfrm>
            <a:custGeom>
              <a:avLst/>
              <a:gdLst/>
              <a:ahLst/>
              <a:cxnLst/>
              <a:rect l="l" t="t" r="r" b="b"/>
              <a:pathLst>
                <a:path w="3521" h="3494" extrusionOk="0">
                  <a:moveTo>
                    <a:pt x="1824" y="0"/>
                  </a:moveTo>
                  <a:cubicBezTo>
                    <a:pt x="1805" y="0"/>
                    <a:pt x="1785" y="9"/>
                    <a:pt x="1769" y="25"/>
                  </a:cubicBezTo>
                  <a:lnTo>
                    <a:pt x="1441" y="582"/>
                  </a:lnTo>
                  <a:cubicBezTo>
                    <a:pt x="1245" y="909"/>
                    <a:pt x="967" y="1171"/>
                    <a:pt x="623" y="1351"/>
                  </a:cubicBezTo>
                  <a:lnTo>
                    <a:pt x="50" y="1646"/>
                  </a:lnTo>
                  <a:cubicBezTo>
                    <a:pt x="1" y="1662"/>
                    <a:pt x="1" y="1711"/>
                    <a:pt x="50" y="1744"/>
                  </a:cubicBezTo>
                  <a:lnTo>
                    <a:pt x="606" y="2071"/>
                  </a:lnTo>
                  <a:cubicBezTo>
                    <a:pt x="934" y="2268"/>
                    <a:pt x="1196" y="2546"/>
                    <a:pt x="1359" y="2890"/>
                  </a:cubicBezTo>
                  <a:lnTo>
                    <a:pt x="1654" y="3462"/>
                  </a:lnTo>
                  <a:cubicBezTo>
                    <a:pt x="1663" y="3480"/>
                    <a:pt x="1687" y="3493"/>
                    <a:pt x="1709" y="3493"/>
                  </a:cubicBezTo>
                  <a:cubicBezTo>
                    <a:pt x="1727" y="3493"/>
                    <a:pt x="1745" y="3485"/>
                    <a:pt x="1752" y="3462"/>
                  </a:cubicBezTo>
                  <a:lnTo>
                    <a:pt x="2080" y="2906"/>
                  </a:lnTo>
                  <a:cubicBezTo>
                    <a:pt x="2276" y="2579"/>
                    <a:pt x="2554" y="2317"/>
                    <a:pt x="2898" y="2153"/>
                  </a:cubicBezTo>
                  <a:lnTo>
                    <a:pt x="3471" y="1858"/>
                  </a:lnTo>
                  <a:cubicBezTo>
                    <a:pt x="3520" y="1842"/>
                    <a:pt x="3520" y="1776"/>
                    <a:pt x="3487" y="1760"/>
                  </a:cubicBezTo>
                  <a:lnTo>
                    <a:pt x="2931" y="1433"/>
                  </a:lnTo>
                  <a:cubicBezTo>
                    <a:pt x="2603" y="1236"/>
                    <a:pt x="2342" y="942"/>
                    <a:pt x="2161" y="614"/>
                  </a:cubicBezTo>
                  <a:lnTo>
                    <a:pt x="1867" y="25"/>
                  </a:lnTo>
                  <a:cubicBezTo>
                    <a:pt x="1859" y="9"/>
                    <a:pt x="1842" y="0"/>
                    <a:pt x="18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1" name="Picture 40">
            <a:extLst>
              <a:ext uri="{FF2B5EF4-FFF2-40B4-BE49-F238E27FC236}">
                <a16:creationId xmlns:a16="http://schemas.microsoft.com/office/drawing/2014/main" id="{E6E777D5-B498-7917-5C6F-02DD59012218}"/>
              </a:ext>
            </a:extLst>
          </p:cNvPr>
          <p:cNvPicPr>
            <a:picLocks noChangeAspect="1"/>
          </p:cNvPicPr>
          <p:nvPr/>
        </p:nvPicPr>
        <p:blipFill>
          <a:blip r:embed="rId3"/>
          <a:stretch>
            <a:fillRect/>
          </a:stretch>
        </p:blipFill>
        <p:spPr>
          <a:xfrm flipH="1">
            <a:off x="-531628" y="2272156"/>
            <a:ext cx="3343064" cy="2911054"/>
          </a:xfrm>
          <a:prstGeom prst="rect">
            <a:avLst/>
          </a:prstGeom>
        </p:spPr>
      </p:pic>
      <p:grpSp>
        <p:nvGrpSpPr>
          <p:cNvPr id="43" name="Google Shape;132;p28">
            <a:extLst>
              <a:ext uri="{FF2B5EF4-FFF2-40B4-BE49-F238E27FC236}">
                <a16:creationId xmlns:a16="http://schemas.microsoft.com/office/drawing/2014/main" id="{9C5794E4-1CCC-8CB5-BBF1-5FD0A83F2013}"/>
              </a:ext>
            </a:extLst>
          </p:cNvPr>
          <p:cNvGrpSpPr/>
          <p:nvPr/>
        </p:nvGrpSpPr>
        <p:grpSpPr>
          <a:xfrm>
            <a:off x="7173307" y="1271214"/>
            <a:ext cx="1960958" cy="3979168"/>
            <a:chOff x="6958861" y="1600042"/>
            <a:chExt cx="1813855" cy="3680665"/>
          </a:xfrm>
        </p:grpSpPr>
        <p:sp>
          <p:nvSpPr>
            <p:cNvPr id="44" name="Google Shape;133;p28">
              <a:extLst>
                <a:ext uri="{FF2B5EF4-FFF2-40B4-BE49-F238E27FC236}">
                  <a16:creationId xmlns:a16="http://schemas.microsoft.com/office/drawing/2014/main" id="{972D1EC6-C357-FEFF-5430-83EEB5BDBE49}"/>
                </a:ext>
              </a:extLst>
            </p:cNvPr>
            <p:cNvSpPr/>
            <p:nvPr/>
          </p:nvSpPr>
          <p:spPr>
            <a:xfrm>
              <a:off x="7286861" y="4377432"/>
              <a:ext cx="582554" cy="624435"/>
            </a:xfrm>
            <a:custGeom>
              <a:avLst/>
              <a:gdLst/>
              <a:ahLst/>
              <a:cxnLst/>
              <a:rect l="l" t="t" r="r" b="b"/>
              <a:pathLst>
                <a:path w="18444" h="19770" extrusionOk="0">
                  <a:moveTo>
                    <a:pt x="18443" y="0"/>
                  </a:moveTo>
                  <a:lnTo>
                    <a:pt x="5593" y="434"/>
                  </a:lnTo>
                  <a:cubicBezTo>
                    <a:pt x="3744" y="5478"/>
                    <a:pt x="1872" y="10523"/>
                    <a:pt x="1" y="15590"/>
                  </a:cubicBezTo>
                  <a:cubicBezTo>
                    <a:pt x="2694" y="17051"/>
                    <a:pt x="5502" y="18329"/>
                    <a:pt x="8378" y="19425"/>
                  </a:cubicBezTo>
                  <a:cubicBezTo>
                    <a:pt x="8834" y="19607"/>
                    <a:pt x="9331" y="19770"/>
                    <a:pt x="9808" y="19770"/>
                  </a:cubicBezTo>
                  <a:cubicBezTo>
                    <a:pt x="10046" y="19770"/>
                    <a:pt x="10280" y="19729"/>
                    <a:pt x="10500" y="19630"/>
                  </a:cubicBezTo>
                  <a:cubicBezTo>
                    <a:pt x="11048" y="19402"/>
                    <a:pt x="11368" y="18854"/>
                    <a:pt x="11664" y="18329"/>
                  </a:cubicBezTo>
                  <a:cubicBezTo>
                    <a:pt x="14883" y="12623"/>
                    <a:pt x="17165" y="6414"/>
                    <a:pt x="18443" y="0"/>
                  </a:cubicBezTo>
                  <a:close/>
                </a:path>
              </a:pathLst>
            </a:custGeom>
            <a:solidFill>
              <a:srgbClr val="E979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34;p28">
              <a:extLst>
                <a:ext uri="{FF2B5EF4-FFF2-40B4-BE49-F238E27FC236}">
                  <a16:creationId xmlns:a16="http://schemas.microsoft.com/office/drawing/2014/main" id="{72A5A56E-8C2C-79E5-7A8D-9E4929A203A3}"/>
                </a:ext>
              </a:extLst>
            </p:cNvPr>
            <p:cNvSpPr/>
            <p:nvPr/>
          </p:nvSpPr>
          <p:spPr>
            <a:xfrm>
              <a:off x="7408712" y="2525897"/>
              <a:ext cx="1141987" cy="793984"/>
            </a:xfrm>
            <a:custGeom>
              <a:avLst/>
              <a:gdLst/>
              <a:ahLst/>
              <a:cxnLst/>
              <a:rect l="l" t="t" r="r" b="b"/>
              <a:pathLst>
                <a:path w="36156" h="25138" extrusionOk="0">
                  <a:moveTo>
                    <a:pt x="11568" y="1"/>
                  </a:moveTo>
                  <a:cubicBezTo>
                    <a:pt x="9806" y="1"/>
                    <a:pt x="8058" y="259"/>
                    <a:pt x="6437" y="943"/>
                  </a:cubicBezTo>
                  <a:cubicBezTo>
                    <a:pt x="2899" y="2472"/>
                    <a:pt x="91" y="6375"/>
                    <a:pt x="1826" y="10233"/>
                  </a:cubicBezTo>
                  <a:cubicBezTo>
                    <a:pt x="662" y="11420"/>
                    <a:pt x="0" y="13063"/>
                    <a:pt x="23" y="14729"/>
                  </a:cubicBezTo>
                  <a:cubicBezTo>
                    <a:pt x="23" y="16373"/>
                    <a:pt x="708" y="18016"/>
                    <a:pt x="1895" y="19180"/>
                  </a:cubicBezTo>
                  <a:lnTo>
                    <a:pt x="33759" y="25138"/>
                  </a:lnTo>
                  <a:cubicBezTo>
                    <a:pt x="35105" y="21874"/>
                    <a:pt x="35859" y="18359"/>
                    <a:pt x="36018" y="14844"/>
                  </a:cubicBezTo>
                  <a:cubicBezTo>
                    <a:pt x="36155" y="11876"/>
                    <a:pt x="36155" y="7517"/>
                    <a:pt x="33028" y="5942"/>
                  </a:cubicBezTo>
                  <a:cubicBezTo>
                    <a:pt x="32298" y="5554"/>
                    <a:pt x="31431" y="5576"/>
                    <a:pt x="30791" y="5074"/>
                  </a:cubicBezTo>
                  <a:cubicBezTo>
                    <a:pt x="29947" y="4458"/>
                    <a:pt x="29376" y="3773"/>
                    <a:pt x="28372" y="3317"/>
                  </a:cubicBezTo>
                  <a:cubicBezTo>
                    <a:pt x="26386" y="2449"/>
                    <a:pt x="24195" y="2290"/>
                    <a:pt x="22118" y="1787"/>
                  </a:cubicBezTo>
                  <a:cubicBezTo>
                    <a:pt x="19858" y="1240"/>
                    <a:pt x="17576" y="692"/>
                    <a:pt x="15270" y="327"/>
                  </a:cubicBezTo>
                  <a:cubicBezTo>
                    <a:pt x="14055" y="129"/>
                    <a:pt x="12808" y="1"/>
                    <a:pt x="11568"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35;p28">
              <a:extLst>
                <a:ext uri="{FF2B5EF4-FFF2-40B4-BE49-F238E27FC236}">
                  <a16:creationId xmlns:a16="http://schemas.microsoft.com/office/drawing/2014/main" id="{D314DFC4-7C16-3B6F-2215-9E51F20B4823}"/>
                </a:ext>
              </a:extLst>
            </p:cNvPr>
            <p:cNvSpPr/>
            <p:nvPr/>
          </p:nvSpPr>
          <p:spPr>
            <a:xfrm>
              <a:off x="6958861" y="3879726"/>
              <a:ext cx="677688" cy="1222782"/>
            </a:xfrm>
            <a:custGeom>
              <a:avLst/>
              <a:gdLst/>
              <a:ahLst/>
              <a:cxnLst/>
              <a:rect l="l" t="t" r="r" b="b"/>
              <a:pathLst>
                <a:path w="21456" h="38714" extrusionOk="0">
                  <a:moveTo>
                    <a:pt x="2472" y="0"/>
                  </a:moveTo>
                  <a:cubicBezTo>
                    <a:pt x="2223" y="0"/>
                    <a:pt x="1952" y="135"/>
                    <a:pt x="1872" y="374"/>
                  </a:cubicBezTo>
                  <a:cubicBezTo>
                    <a:pt x="1781" y="671"/>
                    <a:pt x="2009" y="968"/>
                    <a:pt x="2214" y="1196"/>
                  </a:cubicBezTo>
                  <a:cubicBezTo>
                    <a:pt x="3743" y="2816"/>
                    <a:pt x="5798" y="3912"/>
                    <a:pt x="7989" y="4323"/>
                  </a:cubicBezTo>
                  <a:cubicBezTo>
                    <a:pt x="7750" y="4360"/>
                    <a:pt x="7508" y="4378"/>
                    <a:pt x="7267" y="4378"/>
                  </a:cubicBezTo>
                  <a:cubicBezTo>
                    <a:pt x="6332" y="4378"/>
                    <a:pt x="5390" y="4120"/>
                    <a:pt x="4520" y="3775"/>
                  </a:cubicBezTo>
                  <a:cubicBezTo>
                    <a:pt x="3424" y="3364"/>
                    <a:pt x="2374" y="2794"/>
                    <a:pt x="1256" y="2406"/>
                  </a:cubicBezTo>
                  <a:cubicBezTo>
                    <a:pt x="1120" y="2356"/>
                    <a:pt x="964" y="2314"/>
                    <a:pt x="821" y="2314"/>
                  </a:cubicBezTo>
                  <a:cubicBezTo>
                    <a:pt x="699" y="2314"/>
                    <a:pt x="586" y="2344"/>
                    <a:pt x="502" y="2428"/>
                  </a:cubicBezTo>
                  <a:cubicBezTo>
                    <a:pt x="274" y="2680"/>
                    <a:pt x="502" y="3068"/>
                    <a:pt x="731" y="3319"/>
                  </a:cubicBezTo>
                  <a:cubicBezTo>
                    <a:pt x="2328" y="4939"/>
                    <a:pt x="4702" y="5464"/>
                    <a:pt x="6939" y="5921"/>
                  </a:cubicBezTo>
                  <a:cubicBezTo>
                    <a:pt x="4862" y="5715"/>
                    <a:pt x="2808" y="5487"/>
                    <a:pt x="753" y="5259"/>
                  </a:cubicBezTo>
                  <a:cubicBezTo>
                    <a:pt x="692" y="5251"/>
                    <a:pt x="632" y="5246"/>
                    <a:pt x="572" y="5246"/>
                  </a:cubicBezTo>
                  <a:cubicBezTo>
                    <a:pt x="454" y="5246"/>
                    <a:pt x="343" y="5266"/>
                    <a:pt x="251" y="5327"/>
                  </a:cubicBezTo>
                  <a:cubicBezTo>
                    <a:pt x="46" y="5464"/>
                    <a:pt x="0" y="5761"/>
                    <a:pt x="114" y="5989"/>
                  </a:cubicBezTo>
                  <a:cubicBezTo>
                    <a:pt x="228" y="6195"/>
                    <a:pt x="434" y="6354"/>
                    <a:pt x="662" y="6469"/>
                  </a:cubicBezTo>
                  <a:cubicBezTo>
                    <a:pt x="1438" y="6948"/>
                    <a:pt x="2328" y="7245"/>
                    <a:pt x="3241" y="7359"/>
                  </a:cubicBezTo>
                  <a:cubicBezTo>
                    <a:pt x="3972" y="7450"/>
                    <a:pt x="4748" y="7427"/>
                    <a:pt x="5410" y="7747"/>
                  </a:cubicBezTo>
                  <a:cubicBezTo>
                    <a:pt x="6414" y="8272"/>
                    <a:pt x="6551" y="9459"/>
                    <a:pt x="6619" y="10463"/>
                  </a:cubicBezTo>
                  <a:cubicBezTo>
                    <a:pt x="6642" y="10554"/>
                    <a:pt x="6642" y="10623"/>
                    <a:pt x="6642" y="10714"/>
                  </a:cubicBezTo>
                  <a:cubicBezTo>
                    <a:pt x="6711" y="14777"/>
                    <a:pt x="6916" y="18817"/>
                    <a:pt x="7487" y="22903"/>
                  </a:cubicBezTo>
                  <a:cubicBezTo>
                    <a:pt x="7898" y="25870"/>
                    <a:pt x="8445" y="28814"/>
                    <a:pt x="9153" y="31736"/>
                  </a:cubicBezTo>
                  <a:cubicBezTo>
                    <a:pt x="9724" y="34041"/>
                    <a:pt x="10523" y="36461"/>
                    <a:pt x="12600" y="37830"/>
                  </a:cubicBezTo>
                  <a:cubicBezTo>
                    <a:pt x="12645" y="37876"/>
                    <a:pt x="12691" y="37899"/>
                    <a:pt x="12759" y="37922"/>
                  </a:cubicBezTo>
                  <a:cubicBezTo>
                    <a:pt x="13649" y="38474"/>
                    <a:pt x="14588" y="38713"/>
                    <a:pt x="15536" y="38713"/>
                  </a:cubicBezTo>
                  <a:cubicBezTo>
                    <a:pt x="17606" y="38713"/>
                    <a:pt x="19719" y="37575"/>
                    <a:pt x="21456" y="36073"/>
                  </a:cubicBezTo>
                  <a:cubicBezTo>
                    <a:pt x="20794" y="31143"/>
                    <a:pt x="19881" y="26258"/>
                    <a:pt x="18854" y="21396"/>
                  </a:cubicBezTo>
                  <a:cubicBezTo>
                    <a:pt x="18375" y="19068"/>
                    <a:pt x="17827" y="16763"/>
                    <a:pt x="17302" y="14435"/>
                  </a:cubicBezTo>
                  <a:cubicBezTo>
                    <a:pt x="17073" y="13453"/>
                    <a:pt x="16685" y="12540"/>
                    <a:pt x="16526" y="11559"/>
                  </a:cubicBezTo>
                  <a:cubicBezTo>
                    <a:pt x="16366" y="10486"/>
                    <a:pt x="16275" y="9436"/>
                    <a:pt x="16115" y="8386"/>
                  </a:cubicBezTo>
                  <a:cubicBezTo>
                    <a:pt x="15909" y="7062"/>
                    <a:pt x="15590" y="5784"/>
                    <a:pt x="14882" y="4574"/>
                  </a:cubicBezTo>
                  <a:cubicBezTo>
                    <a:pt x="14357" y="3707"/>
                    <a:pt x="13695" y="2953"/>
                    <a:pt x="12919" y="2314"/>
                  </a:cubicBezTo>
                  <a:cubicBezTo>
                    <a:pt x="11435" y="1118"/>
                    <a:pt x="9543" y="395"/>
                    <a:pt x="7617" y="395"/>
                  </a:cubicBezTo>
                  <a:cubicBezTo>
                    <a:pt x="7559" y="395"/>
                    <a:pt x="7500" y="396"/>
                    <a:pt x="7441" y="397"/>
                  </a:cubicBezTo>
                  <a:cubicBezTo>
                    <a:pt x="7167" y="397"/>
                    <a:pt x="6848" y="465"/>
                    <a:pt x="6779" y="717"/>
                  </a:cubicBezTo>
                  <a:cubicBezTo>
                    <a:pt x="6734" y="990"/>
                    <a:pt x="7053" y="1196"/>
                    <a:pt x="7304" y="1310"/>
                  </a:cubicBezTo>
                  <a:cubicBezTo>
                    <a:pt x="8309" y="1721"/>
                    <a:pt x="9313" y="2132"/>
                    <a:pt x="10317" y="2543"/>
                  </a:cubicBezTo>
                  <a:cubicBezTo>
                    <a:pt x="9842" y="2725"/>
                    <a:pt x="9338" y="2806"/>
                    <a:pt x="8830" y="2806"/>
                  </a:cubicBezTo>
                  <a:cubicBezTo>
                    <a:pt x="8068" y="2806"/>
                    <a:pt x="7295" y="2625"/>
                    <a:pt x="6597" y="2337"/>
                  </a:cubicBezTo>
                  <a:cubicBezTo>
                    <a:pt x="5410" y="1858"/>
                    <a:pt x="4383" y="1105"/>
                    <a:pt x="3355" y="374"/>
                  </a:cubicBezTo>
                  <a:cubicBezTo>
                    <a:pt x="3104" y="214"/>
                    <a:pt x="2853" y="55"/>
                    <a:pt x="2579" y="9"/>
                  </a:cubicBezTo>
                  <a:cubicBezTo>
                    <a:pt x="2545" y="3"/>
                    <a:pt x="2509" y="0"/>
                    <a:pt x="2472" y="0"/>
                  </a:cubicBezTo>
                  <a:close/>
                </a:path>
              </a:pathLst>
            </a:custGeom>
            <a:solidFill>
              <a:srgbClr val="E979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36;p28">
              <a:extLst>
                <a:ext uri="{FF2B5EF4-FFF2-40B4-BE49-F238E27FC236}">
                  <a16:creationId xmlns:a16="http://schemas.microsoft.com/office/drawing/2014/main" id="{3CA29DD6-C3E9-31FB-38B2-4D9BFDC3F005}"/>
                </a:ext>
              </a:extLst>
            </p:cNvPr>
            <p:cNvSpPr/>
            <p:nvPr/>
          </p:nvSpPr>
          <p:spPr>
            <a:xfrm>
              <a:off x="7413734" y="2611680"/>
              <a:ext cx="1321516" cy="2669027"/>
            </a:xfrm>
            <a:custGeom>
              <a:avLst/>
              <a:gdLst/>
              <a:ahLst/>
              <a:cxnLst/>
              <a:rect l="l" t="t" r="r" b="b"/>
              <a:pathLst>
                <a:path w="41840" h="84503" extrusionOk="0">
                  <a:moveTo>
                    <a:pt x="18391" y="1"/>
                  </a:moveTo>
                  <a:cubicBezTo>
                    <a:pt x="18226" y="1"/>
                    <a:pt x="18061" y="3"/>
                    <a:pt x="17896" y="7"/>
                  </a:cubicBezTo>
                  <a:cubicBezTo>
                    <a:pt x="14518" y="99"/>
                    <a:pt x="11162" y="1034"/>
                    <a:pt x="8195" y="2678"/>
                  </a:cubicBezTo>
                  <a:cubicBezTo>
                    <a:pt x="6894" y="3385"/>
                    <a:pt x="5228" y="4321"/>
                    <a:pt x="4292" y="5508"/>
                  </a:cubicBezTo>
                  <a:cubicBezTo>
                    <a:pt x="3265" y="6832"/>
                    <a:pt x="2740" y="8749"/>
                    <a:pt x="2398" y="10370"/>
                  </a:cubicBezTo>
                  <a:cubicBezTo>
                    <a:pt x="1895" y="12858"/>
                    <a:pt x="1804" y="15414"/>
                    <a:pt x="1485" y="17948"/>
                  </a:cubicBezTo>
                  <a:cubicBezTo>
                    <a:pt x="1119" y="20984"/>
                    <a:pt x="754" y="24111"/>
                    <a:pt x="1302" y="27147"/>
                  </a:cubicBezTo>
                  <a:cubicBezTo>
                    <a:pt x="1804" y="29977"/>
                    <a:pt x="2717" y="32305"/>
                    <a:pt x="5365" y="33629"/>
                  </a:cubicBezTo>
                  <a:cubicBezTo>
                    <a:pt x="7217" y="34541"/>
                    <a:pt x="9189" y="34772"/>
                    <a:pt x="11198" y="34772"/>
                  </a:cubicBezTo>
                  <a:cubicBezTo>
                    <a:pt x="12457" y="34772"/>
                    <a:pt x="13730" y="34681"/>
                    <a:pt x="14997" y="34610"/>
                  </a:cubicBezTo>
                  <a:cubicBezTo>
                    <a:pt x="15248" y="35957"/>
                    <a:pt x="15454" y="37281"/>
                    <a:pt x="15591" y="38628"/>
                  </a:cubicBezTo>
                  <a:cubicBezTo>
                    <a:pt x="15654" y="39413"/>
                    <a:pt x="15027" y="40100"/>
                    <a:pt x="14259" y="40100"/>
                  </a:cubicBezTo>
                  <a:cubicBezTo>
                    <a:pt x="14201" y="40100"/>
                    <a:pt x="14143" y="40096"/>
                    <a:pt x="14084" y="40088"/>
                  </a:cubicBezTo>
                  <a:cubicBezTo>
                    <a:pt x="13819" y="40056"/>
                    <a:pt x="13552" y="40040"/>
                    <a:pt x="13285" y="40040"/>
                  </a:cubicBezTo>
                  <a:cubicBezTo>
                    <a:pt x="12033" y="40040"/>
                    <a:pt x="10778" y="40389"/>
                    <a:pt x="9724" y="41047"/>
                  </a:cubicBezTo>
                  <a:cubicBezTo>
                    <a:pt x="7807" y="42257"/>
                    <a:pt x="6620" y="44950"/>
                    <a:pt x="5525" y="46868"/>
                  </a:cubicBezTo>
                  <a:cubicBezTo>
                    <a:pt x="3584" y="50269"/>
                    <a:pt x="1781" y="53761"/>
                    <a:pt x="1" y="57276"/>
                  </a:cubicBezTo>
                  <a:cubicBezTo>
                    <a:pt x="2626" y="59764"/>
                    <a:pt x="6757" y="61476"/>
                    <a:pt x="10318" y="62092"/>
                  </a:cubicBezTo>
                  <a:lnTo>
                    <a:pt x="10318" y="62092"/>
                  </a:lnTo>
                  <a:cubicBezTo>
                    <a:pt x="10314" y="62091"/>
                    <a:pt x="10310" y="62091"/>
                    <a:pt x="10306" y="62091"/>
                  </a:cubicBezTo>
                  <a:cubicBezTo>
                    <a:pt x="9900" y="62091"/>
                    <a:pt x="8445" y="65360"/>
                    <a:pt x="8286" y="65767"/>
                  </a:cubicBezTo>
                  <a:cubicBezTo>
                    <a:pt x="7716" y="67205"/>
                    <a:pt x="7214" y="68689"/>
                    <a:pt x="6780" y="70172"/>
                  </a:cubicBezTo>
                  <a:cubicBezTo>
                    <a:pt x="6369" y="71610"/>
                    <a:pt x="6027" y="73048"/>
                    <a:pt x="5776" y="74509"/>
                  </a:cubicBezTo>
                  <a:cubicBezTo>
                    <a:pt x="5593" y="75513"/>
                    <a:pt x="4840" y="77750"/>
                    <a:pt x="5251" y="78686"/>
                  </a:cubicBezTo>
                  <a:cubicBezTo>
                    <a:pt x="5570" y="79462"/>
                    <a:pt x="7054" y="80170"/>
                    <a:pt x="7990" y="80603"/>
                  </a:cubicBezTo>
                  <a:cubicBezTo>
                    <a:pt x="9245" y="81197"/>
                    <a:pt x="10523" y="81699"/>
                    <a:pt x="11847" y="82110"/>
                  </a:cubicBezTo>
                  <a:cubicBezTo>
                    <a:pt x="17129" y="83701"/>
                    <a:pt x="22196" y="84502"/>
                    <a:pt x="27501" y="84502"/>
                  </a:cubicBezTo>
                  <a:cubicBezTo>
                    <a:pt x="29119" y="84502"/>
                    <a:pt x="30760" y="84428"/>
                    <a:pt x="32436" y="84278"/>
                  </a:cubicBezTo>
                  <a:cubicBezTo>
                    <a:pt x="33189" y="84210"/>
                    <a:pt x="33988" y="84118"/>
                    <a:pt x="34650" y="83730"/>
                  </a:cubicBezTo>
                  <a:cubicBezTo>
                    <a:pt x="36316" y="82772"/>
                    <a:pt x="37297" y="79964"/>
                    <a:pt x="37708" y="78207"/>
                  </a:cubicBezTo>
                  <a:cubicBezTo>
                    <a:pt x="37868" y="77453"/>
                    <a:pt x="37845" y="76700"/>
                    <a:pt x="37982" y="75947"/>
                  </a:cubicBezTo>
                  <a:cubicBezTo>
                    <a:pt x="38188" y="74806"/>
                    <a:pt x="38690" y="73733"/>
                    <a:pt x="39055" y="72660"/>
                  </a:cubicBezTo>
                  <a:cubicBezTo>
                    <a:pt x="39260" y="72021"/>
                    <a:pt x="39466" y="71382"/>
                    <a:pt x="39671" y="70743"/>
                  </a:cubicBezTo>
                  <a:cubicBezTo>
                    <a:pt x="40972" y="66474"/>
                    <a:pt x="41840" y="62024"/>
                    <a:pt x="41657" y="57573"/>
                  </a:cubicBezTo>
                  <a:cubicBezTo>
                    <a:pt x="41543" y="54765"/>
                    <a:pt x="41109" y="51866"/>
                    <a:pt x="40607" y="49150"/>
                  </a:cubicBezTo>
                  <a:cubicBezTo>
                    <a:pt x="39945" y="45612"/>
                    <a:pt x="37800" y="42782"/>
                    <a:pt x="34787" y="40842"/>
                  </a:cubicBezTo>
                  <a:cubicBezTo>
                    <a:pt x="32725" y="39507"/>
                    <a:pt x="30208" y="39050"/>
                    <a:pt x="27728" y="39050"/>
                  </a:cubicBezTo>
                  <a:cubicBezTo>
                    <a:pt x="27325" y="39050"/>
                    <a:pt x="26923" y="39062"/>
                    <a:pt x="26524" y="39084"/>
                  </a:cubicBezTo>
                  <a:cubicBezTo>
                    <a:pt x="26496" y="39086"/>
                    <a:pt x="26469" y="39087"/>
                    <a:pt x="26442" y="39087"/>
                  </a:cubicBezTo>
                  <a:cubicBezTo>
                    <a:pt x="25746" y="39087"/>
                    <a:pt x="25153" y="38532"/>
                    <a:pt x="25109" y="37829"/>
                  </a:cubicBezTo>
                  <a:cubicBezTo>
                    <a:pt x="24995" y="36094"/>
                    <a:pt x="24744" y="34519"/>
                    <a:pt x="24789" y="32784"/>
                  </a:cubicBezTo>
                  <a:cubicBezTo>
                    <a:pt x="24789" y="32784"/>
                    <a:pt x="26821" y="31780"/>
                    <a:pt x="27003" y="31643"/>
                  </a:cubicBezTo>
                  <a:cubicBezTo>
                    <a:pt x="28692" y="30411"/>
                    <a:pt x="29651" y="28311"/>
                    <a:pt x="30199" y="26348"/>
                  </a:cubicBezTo>
                  <a:cubicBezTo>
                    <a:pt x="30747" y="24408"/>
                    <a:pt x="30039" y="22490"/>
                    <a:pt x="30450" y="20459"/>
                  </a:cubicBezTo>
                  <a:cubicBezTo>
                    <a:pt x="30724" y="19249"/>
                    <a:pt x="31294" y="18176"/>
                    <a:pt x="31637" y="16989"/>
                  </a:cubicBezTo>
                  <a:cubicBezTo>
                    <a:pt x="32367" y="14479"/>
                    <a:pt x="32618" y="11785"/>
                    <a:pt x="32025" y="9229"/>
                  </a:cubicBezTo>
                  <a:cubicBezTo>
                    <a:pt x="30581" y="2852"/>
                    <a:pt x="24422" y="1"/>
                    <a:pt x="18391" y="1"/>
                  </a:cubicBezTo>
                  <a:close/>
                </a:path>
              </a:pathLst>
            </a:custGeom>
            <a:solidFill>
              <a:srgbClr val="F6845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37;p28">
              <a:extLst>
                <a:ext uri="{FF2B5EF4-FFF2-40B4-BE49-F238E27FC236}">
                  <a16:creationId xmlns:a16="http://schemas.microsoft.com/office/drawing/2014/main" id="{B4EACC93-B1F4-1437-15B3-3E478A3A2D98}"/>
                </a:ext>
              </a:extLst>
            </p:cNvPr>
            <p:cNvSpPr/>
            <p:nvPr/>
          </p:nvSpPr>
          <p:spPr>
            <a:xfrm>
              <a:off x="7485114" y="4273614"/>
              <a:ext cx="114654" cy="528480"/>
            </a:xfrm>
            <a:custGeom>
              <a:avLst/>
              <a:gdLst/>
              <a:ahLst/>
              <a:cxnLst/>
              <a:rect l="l" t="t" r="r" b="b"/>
              <a:pathLst>
                <a:path w="3630" h="16732" extrusionOk="0">
                  <a:moveTo>
                    <a:pt x="23" y="1"/>
                  </a:moveTo>
                  <a:cubicBezTo>
                    <a:pt x="1" y="23"/>
                    <a:pt x="69" y="252"/>
                    <a:pt x="206" y="662"/>
                  </a:cubicBezTo>
                  <a:cubicBezTo>
                    <a:pt x="389" y="1256"/>
                    <a:pt x="571" y="1849"/>
                    <a:pt x="754" y="2420"/>
                  </a:cubicBezTo>
                  <a:cubicBezTo>
                    <a:pt x="1188" y="3904"/>
                    <a:pt x="1781" y="5958"/>
                    <a:pt x="2283" y="8263"/>
                  </a:cubicBezTo>
                  <a:cubicBezTo>
                    <a:pt x="2762" y="10569"/>
                    <a:pt x="3082" y="12691"/>
                    <a:pt x="3287" y="14244"/>
                  </a:cubicBezTo>
                  <a:cubicBezTo>
                    <a:pt x="3356" y="14814"/>
                    <a:pt x="3424" y="15430"/>
                    <a:pt x="3516" y="16047"/>
                  </a:cubicBezTo>
                  <a:cubicBezTo>
                    <a:pt x="3561" y="16480"/>
                    <a:pt x="3584" y="16731"/>
                    <a:pt x="3607" y="16731"/>
                  </a:cubicBezTo>
                  <a:cubicBezTo>
                    <a:pt x="3630" y="16731"/>
                    <a:pt x="3630" y="16480"/>
                    <a:pt x="3630" y="16047"/>
                  </a:cubicBezTo>
                  <a:cubicBezTo>
                    <a:pt x="3607" y="15613"/>
                    <a:pt x="3561" y="14974"/>
                    <a:pt x="3493" y="14221"/>
                  </a:cubicBezTo>
                  <a:cubicBezTo>
                    <a:pt x="3356" y="12669"/>
                    <a:pt x="3059" y="10523"/>
                    <a:pt x="2557" y="8218"/>
                  </a:cubicBezTo>
                  <a:cubicBezTo>
                    <a:pt x="2055" y="5889"/>
                    <a:pt x="1461" y="3812"/>
                    <a:pt x="936" y="2352"/>
                  </a:cubicBezTo>
                  <a:cubicBezTo>
                    <a:pt x="685" y="1621"/>
                    <a:pt x="480" y="1028"/>
                    <a:pt x="297" y="617"/>
                  </a:cubicBezTo>
                  <a:cubicBezTo>
                    <a:pt x="138" y="229"/>
                    <a:pt x="46" y="1"/>
                    <a:pt x="23"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38;p28">
              <a:extLst>
                <a:ext uri="{FF2B5EF4-FFF2-40B4-BE49-F238E27FC236}">
                  <a16:creationId xmlns:a16="http://schemas.microsoft.com/office/drawing/2014/main" id="{0D7E4A94-099F-0666-3074-F62802ED8EFA}"/>
                </a:ext>
              </a:extLst>
            </p:cNvPr>
            <p:cNvSpPr/>
            <p:nvPr/>
          </p:nvSpPr>
          <p:spPr>
            <a:xfrm>
              <a:off x="7566569" y="4581308"/>
              <a:ext cx="61338" cy="116991"/>
            </a:xfrm>
            <a:custGeom>
              <a:avLst/>
              <a:gdLst/>
              <a:ahLst/>
              <a:cxnLst/>
              <a:rect l="l" t="t" r="r" b="b"/>
              <a:pathLst>
                <a:path w="1942" h="3704" extrusionOk="0">
                  <a:moveTo>
                    <a:pt x="82" y="0"/>
                  </a:moveTo>
                  <a:cubicBezTo>
                    <a:pt x="77" y="0"/>
                    <a:pt x="72" y="2"/>
                    <a:pt x="69" y="5"/>
                  </a:cubicBezTo>
                  <a:cubicBezTo>
                    <a:pt x="1" y="51"/>
                    <a:pt x="571" y="804"/>
                    <a:pt x="1051" y="1808"/>
                  </a:cubicBezTo>
                  <a:cubicBezTo>
                    <a:pt x="1547" y="2822"/>
                    <a:pt x="1775" y="3703"/>
                    <a:pt x="1869" y="3703"/>
                  </a:cubicBezTo>
                  <a:cubicBezTo>
                    <a:pt x="1870" y="3703"/>
                    <a:pt x="1871" y="3703"/>
                    <a:pt x="1873" y="3703"/>
                  </a:cubicBezTo>
                  <a:cubicBezTo>
                    <a:pt x="1941" y="3703"/>
                    <a:pt x="1827" y="2744"/>
                    <a:pt x="1325" y="1694"/>
                  </a:cubicBezTo>
                  <a:cubicBezTo>
                    <a:pt x="824" y="671"/>
                    <a:pt x="198" y="0"/>
                    <a:pt x="82"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39;p28">
              <a:extLst>
                <a:ext uri="{FF2B5EF4-FFF2-40B4-BE49-F238E27FC236}">
                  <a16:creationId xmlns:a16="http://schemas.microsoft.com/office/drawing/2014/main" id="{AC1412DF-CBEA-0401-2879-DE76CB904CB0}"/>
                </a:ext>
              </a:extLst>
            </p:cNvPr>
            <p:cNvSpPr/>
            <p:nvPr/>
          </p:nvSpPr>
          <p:spPr>
            <a:xfrm>
              <a:off x="8058964" y="3081212"/>
              <a:ext cx="279748" cy="489031"/>
            </a:xfrm>
            <a:custGeom>
              <a:avLst/>
              <a:gdLst/>
              <a:ahLst/>
              <a:cxnLst/>
              <a:rect l="l" t="t" r="r" b="b"/>
              <a:pathLst>
                <a:path w="8857" h="15483" extrusionOk="0">
                  <a:moveTo>
                    <a:pt x="3561" y="1"/>
                  </a:moveTo>
                  <a:cubicBezTo>
                    <a:pt x="2055" y="1165"/>
                    <a:pt x="1028" y="2899"/>
                    <a:pt x="685" y="4771"/>
                  </a:cubicBezTo>
                  <a:cubicBezTo>
                    <a:pt x="366" y="6643"/>
                    <a:pt x="1" y="8697"/>
                    <a:pt x="389" y="10591"/>
                  </a:cubicBezTo>
                  <a:cubicBezTo>
                    <a:pt x="799" y="12440"/>
                    <a:pt x="1918" y="14175"/>
                    <a:pt x="3630" y="14997"/>
                  </a:cubicBezTo>
                  <a:cubicBezTo>
                    <a:pt x="4276" y="15320"/>
                    <a:pt x="5005" y="15482"/>
                    <a:pt x="5731" y="15482"/>
                  </a:cubicBezTo>
                  <a:cubicBezTo>
                    <a:pt x="6903" y="15482"/>
                    <a:pt x="8067" y="15058"/>
                    <a:pt x="8857" y="14198"/>
                  </a:cubicBezTo>
                  <a:lnTo>
                    <a:pt x="3561" y="1"/>
                  </a:lnTo>
                  <a:close/>
                </a:path>
              </a:pathLst>
            </a:custGeom>
            <a:solidFill>
              <a:srgbClr val="F6845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40;p28">
              <a:extLst>
                <a:ext uri="{FF2B5EF4-FFF2-40B4-BE49-F238E27FC236}">
                  <a16:creationId xmlns:a16="http://schemas.microsoft.com/office/drawing/2014/main" id="{064D3799-CA66-35F2-C380-B89A44491FAD}"/>
                </a:ext>
              </a:extLst>
            </p:cNvPr>
            <p:cNvSpPr/>
            <p:nvPr/>
          </p:nvSpPr>
          <p:spPr>
            <a:xfrm>
              <a:off x="7413734" y="3845331"/>
              <a:ext cx="1321516" cy="1435349"/>
            </a:xfrm>
            <a:custGeom>
              <a:avLst/>
              <a:gdLst/>
              <a:ahLst/>
              <a:cxnLst/>
              <a:rect l="l" t="t" r="r" b="b"/>
              <a:pathLst>
                <a:path w="41840" h="45444" extrusionOk="0">
                  <a:moveTo>
                    <a:pt x="27887" y="0"/>
                  </a:moveTo>
                  <a:cubicBezTo>
                    <a:pt x="27561" y="0"/>
                    <a:pt x="27236" y="9"/>
                    <a:pt x="26912" y="25"/>
                  </a:cubicBezTo>
                  <a:cubicBezTo>
                    <a:pt x="25497" y="1669"/>
                    <a:pt x="23488" y="2855"/>
                    <a:pt x="21320" y="3198"/>
                  </a:cubicBezTo>
                  <a:cubicBezTo>
                    <a:pt x="20896" y="3260"/>
                    <a:pt x="20470" y="3291"/>
                    <a:pt x="20043" y="3291"/>
                  </a:cubicBezTo>
                  <a:cubicBezTo>
                    <a:pt x="17823" y="3291"/>
                    <a:pt x="15605" y="2465"/>
                    <a:pt x="13902" y="1029"/>
                  </a:cubicBezTo>
                  <a:cubicBezTo>
                    <a:pt x="13682" y="1009"/>
                    <a:pt x="13463" y="999"/>
                    <a:pt x="13244" y="999"/>
                  </a:cubicBezTo>
                  <a:cubicBezTo>
                    <a:pt x="12001" y="999"/>
                    <a:pt x="10772" y="1328"/>
                    <a:pt x="9724" y="1988"/>
                  </a:cubicBezTo>
                  <a:cubicBezTo>
                    <a:pt x="7807" y="3198"/>
                    <a:pt x="6620" y="5891"/>
                    <a:pt x="5525" y="7809"/>
                  </a:cubicBezTo>
                  <a:cubicBezTo>
                    <a:pt x="3584" y="11210"/>
                    <a:pt x="1781" y="14702"/>
                    <a:pt x="1" y="18217"/>
                  </a:cubicBezTo>
                  <a:cubicBezTo>
                    <a:pt x="2626" y="20705"/>
                    <a:pt x="6757" y="22417"/>
                    <a:pt x="10318" y="23033"/>
                  </a:cubicBezTo>
                  <a:lnTo>
                    <a:pt x="10318" y="23033"/>
                  </a:lnTo>
                  <a:cubicBezTo>
                    <a:pt x="10314" y="23032"/>
                    <a:pt x="10310" y="23032"/>
                    <a:pt x="10306" y="23032"/>
                  </a:cubicBezTo>
                  <a:cubicBezTo>
                    <a:pt x="9900" y="23032"/>
                    <a:pt x="8445" y="26301"/>
                    <a:pt x="8286" y="26708"/>
                  </a:cubicBezTo>
                  <a:cubicBezTo>
                    <a:pt x="7716" y="28146"/>
                    <a:pt x="7214" y="29630"/>
                    <a:pt x="6780" y="31113"/>
                  </a:cubicBezTo>
                  <a:cubicBezTo>
                    <a:pt x="6369" y="32551"/>
                    <a:pt x="6027" y="33989"/>
                    <a:pt x="5776" y="35450"/>
                  </a:cubicBezTo>
                  <a:cubicBezTo>
                    <a:pt x="5593" y="36454"/>
                    <a:pt x="4840" y="38691"/>
                    <a:pt x="5251" y="39627"/>
                  </a:cubicBezTo>
                  <a:cubicBezTo>
                    <a:pt x="5570" y="40403"/>
                    <a:pt x="7054" y="41111"/>
                    <a:pt x="7990" y="41544"/>
                  </a:cubicBezTo>
                  <a:cubicBezTo>
                    <a:pt x="9245" y="42138"/>
                    <a:pt x="10523" y="42640"/>
                    <a:pt x="11847" y="43051"/>
                  </a:cubicBezTo>
                  <a:cubicBezTo>
                    <a:pt x="17129" y="44642"/>
                    <a:pt x="22196" y="45443"/>
                    <a:pt x="27501" y="45443"/>
                  </a:cubicBezTo>
                  <a:cubicBezTo>
                    <a:pt x="29119" y="45443"/>
                    <a:pt x="30760" y="45369"/>
                    <a:pt x="32436" y="45219"/>
                  </a:cubicBezTo>
                  <a:cubicBezTo>
                    <a:pt x="33189" y="45151"/>
                    <a:pt x="33988" y="45059"/>
                    <a:pt x="34650" y="44671"/>
                  </a:cubicBezTo>
                  <a:cubicBezTo>
                    <a:pt x="36316" y="43713"/>
                    <a:pt x="37297" y="40905"/>
                    <a:pt x="37708" y="39148"/>
                  </a:cubicBezTo>
                  <a:cubicBezTo>
                    <a:pt x="37868" y="38394"/>
                    <a:pt x="37845" y="37641"/>
                    <a:pt x="37982" y="36888"/>
                  </a:cubicBezTo>
                  <a:cubicBezTo>
                    <a:pt x="38188" y="35747"/>
                    <a:pt x="38690" y="34674"/>
                    <a:pt x="39055" y="33601"/>
                  </a:cubicBezTo>
                  <a:cubicBezTo>
                    <a:pt x="39260" y="32962"/>
                    <a:pt x="39466" y="32323"/>
                    <a:pt x="39671" y="31684"/>
                  </a:cubicBezTo>
                  <a:cubicBezTo>
                    <a:pt x="40972" y="27415"/>
                    <a:pt x="41840" y="22965"/>
                    <a:pt x="41657" y="18514"/>
                  </a:cubicBezTo>
                  <a:cubicBezTo>
                    <a:pt x="41543" y="15706"/>
                    <a:pt x="41109" y="12807"/>
                    <a:pt x="40607" y="10091"/>
                  </a:cubicBezTo>
                  <a:cubicBezTo>
                    <a:pt x="39945" y="6553"/>
                    <a:pt x="37800" y="3723"/>
                    <a:pt x="34787" y="1783"/>
                  </a:cubicBezTo>
                  <a:cubicBezTo>
                    <a:pt x="32754" y="475"/>
                    <a:pt x="30313" y="0"/>
                    <a:pt x="27887" y="0"/>
                  </a:cubicBezTo>
                  <a:close/>
                </a:path>
              </a:pathLst>
            </a:custGeom>
            <a:solidFill>
              <a:srgbClr val="C84CA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41;p28">
              <a:extLst>
                <a:ext uri="{FF2B5EF4-FFF2-40B4-BE49-F238E27FC236}">
                  <a16:creationId xmlns:a16="http://schemas.microsoft.com/office/drawing/2014/main" id="{E99AB5EF-1251-A689-01E3-D44F10CCFA48}"/>
                </a:ext>
              </a:extLst>
            </p:cNvPr>
            <p:cNvSpPr/>
            <p:nvPr/>
          </p:nvSpPr>
          <p:spPr>
            <a:xfrm>
              <a:off x="7525478" y="2708138"/>
              <a:ext cx="818304" cy="470080"/>
            </a:xfrm>
            <a:custGeom>
              <a:avLst/>
              <a:gdLst/>
              <a:ahLst/>
              <a:cxnLst/>
              <a:rect l="l" t="t" r="r" b="b"/>
              <a:pathLst>
                <a:path w="25908" h="14883" extrusionOk="0">
                  <a:moveTo>
                    <a:pt x="18639" y="0"/>
                  </a:moveTo>
                  <a:cubicBezTo>
                    <a:pt x="17337" y="0"/>
                    <a:pt x="15997" y="220"/>
                    <a:pt x="14723" y="446"/>
                  </a:cubicBezTo>
                  <a:lnTo>
                    <a:pt x="1" y="1952"/>
                  </a:lnTo>
                  <a:cubicBezTo>
                    <a:pt x="526" y="5901"/>
                    <a:pt x="5319" y="6677"/>
                    <a:pt x="8629" y="6951"/>
                  </a:cubicBezTo>
                  <a:cubicBezTo>
                    <a:pt x="9238" y="7000"/>
                    <a:pt x="9850" y="7024"/>
                    <a:pt x="10463" y="7024"/>
                  </a:cubicBezTo>
                  <a:cubicBezTo>
                    <a:pt x="12950" y="7024"/>
                    <a:pt x="15451" y="6633"/>
                    <a:pt x="17850" y="5992"/>
                  </a:cubicBezTo>
                  <a:lnTo>
                    <a:pt x="17850" y="5992"/>
                  </a:lnTo>
                  <a:cubicBezTo>
                    <a:pt x="17439" y="9416"/>
                    <a:pt x="19357" y="12999"/>
                    <a:pt x="22438" y="14552"/>
                  </a:cubicBezTo>
                  <a:cubicBezTo>
                    <a:pt x="22816" y="14723"/>
                    <a:pt x="23233" y="14882"/>
                    <a:pt x="23639" y="14882"/>
                  </a:cubicBezTo>
                  <a:cubicBezTo>
                    <a:pt x="23773" y="14882"/>
                    <a:pt x="23906" y="14865"/>
                    <a:pt x="24036" y="14825"/>
                  </a:cubicBezTo>
                  <a:cubicBezTo>
                    <a:pt x="24926" y="14552"/>
                    <a:pt x="25177" y="13456"/>
                    <a:pt x="25314" y="12543"/>
                  </a:cubicBezTo>
                  <a:cubicBezTo>
                    <a:pt x="25611" y="10443"/>
                    <a:pt x="25908" y="8297"/>
                    <a:pt x="25588" y="6198"/>
                  </a:cubicBezTo>
                  <a:cubicBezTo>
                    <a:pt x="25268" y="4098"/>
                    <a:pt x="24218" y="2021"/>
                    <a:pt x="22415" y="925"/>
                  </a:cubicBezTo>
                  <a:cubicBezTo>
                    <a:pt x="21271" y="232"/>
                    <a:pt x="19975" y="0"/>
                    <a:pt x="18639" y="0"/>
                  </a:cubicBezTo>
                  <a:close/>
                </a:path>
              </a:pathLst>
            </a:custGeom>
            <a:solidFill>
              <a:srgbClr val="F6845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42;p28">
              <a:extLst>
                <a:ext uri="{FF2B5EF4-FFF2-40B4-BE49-F238E27FC236}">
                  <a16:creationId xmlns:a16="http://schemas.microsoft.com/office/drawing/2014/main" id="{03174780-E3E0-74F4-8467-39CDDEF8A5D5}"/>
                </a:ext>
              </a:extLst>
            </p:cNvPr>
            <p:cNvSpPr/>
            <p:nvPr/>
          </p:nvSpPr>
          <p:spPr>
            <a:xfrm>
              <a:off x="7198900" y="4388676"/>
              <a:ext cx="1554393" cy="769663"/>
            </a:xfrm>
            <a:custGeom>
              <a:avLst/>
              <a:gdLst/>
              <a:ahLst/>
              <a:cxnLst/>
              <a:rect l="l" t="t" r="r" b="b"/>
              <a:pathLst>
                <a:path w="49213" h="24368" extrusionOk="0">
                  <a:moveTo>
                    <a:pt x="45310" y="0"/>
                  </a:moveTo>
                  <a:cubicBezTo>
                    <a:pt x="44086" y="0"/>
                    <a:pt x="42807" y="255"/>
                    <a:pt x="41794" y="626"/>
                  </a:cubicBezTo>
                  <a:cubicBezTo>
                    <a:pt x="40584" y="1082"/>
                    <a:pt x="39649" y="1927"/>
                    <a:pt x="38621" y="2703"/>
                  </a:cubicBezTo>
                  <a:cubicBezTo>
                    <a:pt x="38051" y="3114"/>
                    <a:pt x="37457" y="3479"/>
                    <a:pt x="36818" y="3776"/>
                  </a:cubicBezTo>
                  <a:cubicBezTo>
                    <a:pt x="35905" y="4164"/>
                    <a:pt x="34810" y="4164"/>
                    <a:pt x="33919" y="4552"/>
                  </a:cubicBezTo>
                  <a:cubicBezTo>
                    <a:pt x="33440" y="4757"/>
                    <a:pt x="33554" y="4666"/>
                    <a:pt x="33463" y="5214"/>
                  </a:cubicBezTo>
                  <a:cubicBezTo>
                    <a:pt x="33417" y="5488"/>
                    <a:pt x="33417" y="5807"/>
                    <a:pt x="33417" y="6081"/>
                  </a:cubicBezTo>
                  <a:cubicBezTo>
                    <a:pt x="33372" y="6675"/>
                    <a:pt x="33326" y="7268"/>
                    <a:pt x="33303" y="7861"/>
                  </a:cubicBezTo>
                  <a:cubicBezTo>
                    <a:pt x="33257" y="9003"/>
                    <a:pt x="33417" y="10144"/>
                    <a:pt x="33349" y="11285"/>
                  </a:cubicBezTo>
                  <a:cubicBezTo>
                    <a:pt x="32156" y="11276"/>
                    <a:pt x="30964" y="11271"/>
                    <a:pt x="29772" y="11271"/>
                  </a:cubicBezTo>
                  <a:cubicBezTo>
                    <a:pt x="25128" y="11271"/>
                    <a:pt x="20492" y="11341"/>
                    <a:pt x="15842" y="11468"/>
                  </a:cubicBezTo>
                  <a:lnTo>
                    <a:pt x="15819" y="11422"/>
                  </a:lnTo>
                  <a:cubicBezTo>
                    <a:pt x="13719" y="11377"/>
                    <a:pt x="11619" y="11194"/>
                    <a:pt x="9519" y="10874"/>
                  </a:cubicBezTo>
                  <a:cubicBezTo>
                    <a:pt x="8675" y="10760"/>
                    <a:pt x="7830" y="10532"/>
                    <a:pt x="6963" y="10441"/>
                  </a:cubicBezTo>
                  <a:cubicBezTo>
                    <a:pt x="6644" y="10405"/>
                    <a:pt x="6265" y="10358"/>
                    <a:pt x="5895" y="10358"/>
                  </a:cubicBezTo>
                  <a:cubicBezTo>
                    <a:pt x="5547" y="10358"/>
                    <a:pt x="5207" y="10400"/>
                    <a:pt x="4931" y="10532"/>
                  </a:cubicBezTo>
                  <a:cubicBezTo>
                    <a:pt x="4543" y="10737"/>
                    <a:pt x="4612" y="11057"/>
                    <a:pt x="4954" y="11285"/>
                  </a:cubicBezTo>
                  <a:cubicBezTo>
                    <a:pt x="5411" y="11582"/>
                    <a:pt x="6050" y="11673"/>
                    <a:pt x="6575" y="11856"/>
                  </a:cubicBezTo>
                  <a:cubicBezTo>
                    <a:pt x="7396" y="12153"/>
                    <a:pt x="8218" y="12381"/>
                    <a:pt x="9040" y="12678"/>
                  </a:cubicBezTo>
                  <a:cubicBezTo>
                    <a:pt x="8690" y="12556"/>
                    <a:pt x="8228" y="12546"/>
                    <a:pt x="7797" y="12546"/>
                  </a:cubicBezTo>
                  <a:cubicBezTo>
                    <a:pt x="7711" y="12546"/>
                    <a:pt x="7626" y="12546"/>
                    <a:pt x="7543" y="12546"/>
                  </a:cubicBezTo>
                  <a:cubicBezTo>
                    <a:pt x="7419" y="12546"/>
                    <a:pt x="7300" y="12545"/>
                    <a:pt x="7191" y="12541"/>
                  </a:cubicBezTo>
                  <a:cubicBezTo>
                    <a:pt x="6529" y="12495"/>
                    <a:pt x="5867" y="12495"/>
                    <a:pt x="5205" y="12495"/>
                  </a:cubicBezTo>
                  <a:cubicBezTo>
                    <a:pt x="4041" y="12518"/>
                    <a:pt x="2831" y="12541"/>
                    <a:pt x="1759" y="13066"/>
                  </a:cubicBezTo>
                  <a:cubicBezTo>
                    <a:pt x="1622" y="13134"/>
                    <a:pt x="1485" y="13248"/>
                    <a:pt x="1485" y="13385"/>
                  </a:cubicBezTo>
                  <a:cubicBezTo>
                    <a:pt x="1507" y="13545"/>
                    <a:pt x="1667" y="13613"/>
                    <a:pt x="1804" y="13682"/>
                  </a:cubicBezTo>
                  <a:cubicBezTo>
                    <a:pt x="2626" y="13979"/>
                    <a:pt x="3493" y="14024"/>
                    <a:pt x="4361" y="14138"/>
                  </a:cubicBezTo>
                  <a:cubicBezTo>
                    <a:pt x="5045" y="14207"/>
                    <a:pt x="5753" y="14298"/>
                    <a:pt x="6438" y="14367"/>
                  </a:cubicBezTo>
                  <a:cubicBezTo>
                    <a:pt x="6963" y="14435"/>
                    <a:pt x="7419" y="14595"/>
                    <a:pt x="7944" y="14618"/>
                  </a:cubicBezTo>
                  <a:cubicBezTo>
                    <a:pt x="7332" y="14596"/>
                    <a:pt x="6710" y="14577"/>
                    <a:pt x="6087" y="14577"/>
                  </a:cubicBezTo>
                  <a:cubicBezTo>
                    <a:pt x="4109" y="14577"/>
                    <a:pt x="2114" y="14771"/>
                    <a:pt x="343" y="15691"/>
                  </a:cubicBezTo>
                  <a:cubicBezTo>
                    <a:pt x="184" y="15782"/>
                    <a:pt x="1" y="15896"/>
                    <a:pt x="24" y="16079"/>
                  </a:cubicBezTo>
                  <a:cubicBezTo>
                    <a:pt x="24" y="16238"/>
                    <a:pt x="184" y="16352"/>
                    <a:pt x="343" y="16421"/>
                  </a:cubicBezTo>
                  <a:cubicBezTo>
                    <a:pt x="744" y="16579"/>
                    <a:pt x="1165" y="16630"/>
                    <a:pt x="1594" y="16630"/>
                  </a:cubicBezTo>
                  <a:cubicBezTo>
                    <a:pt x="2092" y="16630"/>
                    <a:pt x="2602" y="16561"/>
                    <a:pt x="3105" y="16512"/>
                  </a:cubicBezTo>
                  <a:cubicBezTo>
                    <a:pt x="3661" y="16454"/>
                    <a:pt x="4219" y="16426"/>
                    <a:pt x="4778" y="16426"/>
                  </a:cubicBezTo>
                  <a:cubicBezTo>
                    <a:pt x="5759" y="16426"/>
                    <a:pt x="6742" y="16512"/>
                    <a:pt x="7716" y="16672"/>
                  </a:cubicBezTo>
                  <a:cubicBezTo>
                    <a:pt x="5821" y="16786"/>
                    <a:pt x="3858" y="17083"/>
                    <a:pt x="2192" y="18019"/>
                  </a:cubicBezTo>
                  <a:cubicBezTo>
                    <a:pt x="1918" y="18201"/>
                    <a:pt x="1599" y="18475"/>
                    <a:pt x="1713" y="18795"/>
                  </a:cubicBezTo>
                  <a:cubicBezTo>
                    <a:pt x="1781" y="19023"/>
                    <a:pt x="2032" y="19114"/>
                    <a:pt x="2283" y="19160"/>
                  </a:cubicBezTo>
                  <a:cubicBezTo>
                    <a:pt x="2507" y="19195"/>
                    <a:pt x="2731" y="19208"/>
                    <a:pt x="2954" y="19208"/>
                  </a:cubicBezTo>
                  <a:cubicBezTo>
                    <a:pt x="3648" y="19208"/>
                    <a:pt x="4342" y="19081"/>
                    <a:pt x="5037" y="19081"/>
                  </a:cubicBezTo>
                  <a:cubicBezTo>
                    <a:pt x="5146" y="19081"/>
                    <a:pt x="5255" y="19084"/>
                    <a:pt x="5365" y="19092"/>
                  </a:cubicBezTo>
                  <a:cubicBezTo>
                    <a:pt x="6415" y="19137"/>
                    <a:pt x="7419" y="19525"/>
                    <a:pt x="8309" y="20027"/>
                  </a:cubicBezTo>
                  <a:cubicBezTo>
                    <a:pt x="9108" y="20484"/>
                    <a:pt x="9907" y="21009"/>
                    <a:pt x="10638" y="21557"/>
                  </a:cubicBezTo>
                  <a:cubicBezTo>
                    <a:pt x="11117" y="21922"/>
                    <a:pt x="11573" y="22127"/>
                    <a:pt x="12098" y="22264"/>
                  </a:cubicBezTo>
                  <a:cubicBezTo>
                    <a:pt x="12098" y="22287"/>
                    <a:pt x="12121" y="22287"/>
                    <a:pt x="12144" y="22287"/>
                  </a:cubicBezTo>
                  <a:cubicBezTo>
                    <a:pt x="12372" y="22356"/>
                    <a:pt x="12623" y="22401"/>
                    <a:pt x="12897" y="22470"/>
                  </a:cubicBezTo>
                  <a:cubicBezTo>
                    <a:pt x="14061" y="22721"/>
                    <a:pt x="15088" y="23177"/>
                    <a:pt x="16275" y="23383"/>
                  </a:cubicBezTo>
                  <a:cubicBezTo>
                    <a:pt x="17170" y="23529"/>
                    <a:pt x="18080" y="23602"/>
                    <a:pt x="18980" y="23602"/>
                  </a:cubicBezTo>
                  <a:cubicBezTo>
                    <a:pt x="19205" y="23602"/>
                    <a:pt x="19430" y="23597"/>
                    <a:pt x="19654" y="23588"/>
                  </a:cubicBezTo>
                  <a:cubicBezTo>
                    <a:pt x="23077" y="24045"/>
                    <a:pt x="26524" y="24296"/>
                    <a:pt x="29971" y="24341"/>
                  </a:cubicBezTo>
                  <a:cubicBezTo>
                    <a:pt x="30857" y="24356"/>
                    <a:pt x="31744" y="24368"/>
                    <a:pt x="32630" y="24368"/>
                  </a:cubicBezTo>
                  <a:cubicBezTo>
                    <a:pt x="34574" y="24368"/>
                    <a:pt x="36518" y="24310"/>
                    <a:pt x="38462" y="24090"/>
                  </a:cubicBezTo>
                  <a:cubicBezTo>
                    <a:pt x="40950" y="23816"/>
                    <a:pt x="43574" y="23839"/>
                    <a:pt x="45629" y="22150"/>
                  </a:cubicBezTo>
                  <a:cubicBezTo>
                    <a:pt x="48162" y="20027"/>
                    <a:pt x="47957" y="15348"/>
                    <a:pt x="48254" y="12335"/>
                  </a:cubicBezTo>
                  <a:cubicBezTo>
                    <a:pt x="48413" y="10532"/>
                    <a:pt x="48528" y="8706"/>
                    <a:pt x="48573" y="6903"/>
                  </a:cubicBezTo>
                  <a:cubicBezTo>
                    <a:pt x="48619" y="5533"/>
                    <a:pt x="49212" y="2863"/>
                    <a:pt x="48505" y="1333"/>
                  </a:cubicBezTo>
                  <a:cubicBezTo>
                    <a:pt x="48276" y="854"/>
                    <a:pt x="47934" y="466"/>
                    <a:pt x="47386" y="306"/>
                  </a:cubicBezTo>
                  <a:cubicBezTo>
                    <a:pt x="46761" y="92"/>
                    <a:pt x="46046" y="0"/>
                    <a:pt x="45310" y="0"/>
                  </a:cubicBezTo>
                  <a:close/>
                </a:path>
              </a:pathLst>
            </a:custGeom>
            <a:solidFill>
              <a:srgbClr val="F6845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43;p28">
              <a:extLst>
                <a:ext uri="{FF2B5EF4-FFF2-40B4-BE49-F238E27FC236}">
                  <a16:creationId xmlns:a16="http://schemas.microsoft.com/office/drawing/2014/main" id="{ED99BA40-0BF8-555C-5118-FB3B1159E56B}"/>
                </a:ext>
              </a:extLst>
            </p:cNvPr>
            <p:cNvSpPr/>
            <p:nvPr/>
          </p:nvSpPr>
          <p:spPr>
            <a:xfrm>
              <a:off x="7551440" y="3127325"/>
              <a:ext cx="69234" cy="121192"/>
            </a:xfrm>
            <a:custGeom>
              <a:avLst/>
              <a:gdLst/>
              <a:ahLst/>
              <a:cxnLst/>
              <a:rect l="l" t="t" r="r" b="b"/>
              <a:pathLst>
                <a:path w="2192" h="3837" extrusionOk="0">
                  <a:moveTo>
                    <a:pt x="1141" y="1"/>
                  </a:moveTo>
                  <a:cubicBezTo>
                    <a:pt x="558" y="1"/>
                    <a:pt x="68" y="837"/>
                    <a:pt x="23" y="1896"/>
                  </a:cubicBezTo>
                  <a:cubicBezTo>
                    <a:pt x="1" y="2946"/>
                    <a:pt x="434" y="3813"/>
                    <a:pt x="1028" y="3836"/>
                  </a:cubicBezTo>
                  <a:cubicBezTo>
                    <a:pt x="1036" y="3836"/>
                    <a:pt x="1043" y="3836"/>
                    <a:pt x="1051" y="3836"/>
                  </a:cubicBezTo>
                  <a:cubicBezTo>
                    <a:pt x="1634" y="3836"/>
                    <a:pt x="2124" y="3000"/>
                    <a:pt x="2169" y="1964"/>
                  </a:cubicBezTo>
                  <a:cubicBezTo>
                    <a:pt x="2192" y="892"/>
                    <a:pt x="1758" y="24"/>
                    <a:pt x="1165" y="1"/>
                  </a:cubicBezTo>
                  <a:cubicBezTo>
                    <a:pt x="1157" y="1"/>
                    <a:pt x="1149" y="1"/>
                    <a:pt x="1141"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44;p28">
              <a:extLst>
                <a:ext uri="{FF2B5EF4-FFF2-40B4-BE49-F238E27FC236}">
                  <a16:creationId xmlns:a16="http://schemas.microsoft.com/office/drawing/2014/main" id="{5AA7E533-AA3B-AFE4-B59A-8C996BAD26AB}"/>
                </a:ext>
              </a:extLst>
            </p:cNvPr>
            <p:cNvSpPr/>
            <p:nvPr/>
          </p:nvSpPr>
          <p:spPr>
            <a:xfrm>
              <a:off x="7867217" y="3138158"/>
              <a:ext cx="69961" cy="121160"/>
            </a:xfrm>
            <a:custGeom>
              <a:avLst/>
              <a:gdLst/>
              <a:ahLst/>
              <a:cxnLst/>
              <a:rect l="l" t="t" r="r" b="b"/>
              <a:pathLst>
                <a:path w="2215" h="3836" extrusionOk="0">
                  <a:moveTo>
                    <a:pt x="1141" y="0"/>
                  </a:moveTo>
                  <a:cubicBezTo>
                    <a:pt x="580" y="0"/>
                    <a:pt x="68" y="836"/>
                    <a:pt x="46" y="1872"/>
                  </a:cubicBezTo>
                  <a:cubicBezTo>
                    <a:pt x="0" y="2945"/>
                    <a:pt x="457" y="3813"/>
                    <a:pt x="1050" y="3835"/>
                  </a:cubicBezTo>
                  <a:cubicBezTo>
                    <a:pt x="1643" y="3835"/>
                    <a:pt x="2146" y="3014"/>
                    <a:pt x="2191" y="1941"/>
                  </a:cubicBezTo>
                  <a:cubicBezTo>
                    <a:pt x="2214" y="891"/>
                    <a:pt x="1758" y="24"/>
                    <a:pt x="1164" y="1"/>
                  </a:cubicBezTo>
                  <a:cubicBezTo>
                    <a:pt x="1157" y="0"/>
                    <a:pt x="1149" y="0"/>
                    <a:pt x="1141"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45;p28">
              <a:extLst>
                <a:ext uri="{FF2B5EF4-FFF2-40B4-BE49-F238E27FC236}">
                  <a16:creationId xmlns:a16="http://schemas.microsoft.com/office/drawing/2014/main" id="{882CAC44-F021-826C-CF05-570CCDD3E8F6}"/>
                </a:ext>
              </a:extLst>
            </p:cNvPr>
            <p:cNvSpPr/>
            <p:nvPr/>
          </p:nvSpPr>
          <p:spPr>
            <a:xfrm>
              <a:off x="7529805" y="2917890"/>
              <a:ext cx="147818" cy="77762"/>
            </a:xfrm>
            <a:custGeom>
              <a:avLst/>
              <a:gdLst/>
              <a:ahLst/>
              <a:cxnLst/>
              <a:rect l="l" t="t" r="r" b="b"/>
              <a:pathLst>
                <a:path w="4680" h="2462" extrusionOk="0">
                  <a:moveTo>
                    <a:pt x="3129" y="0"/>
                  </a:moveTo>
                  <a:cubicBezTo>
                    <a:pt x="2791" y="0"/>
                    <a:pt x="2416" y="49"/>
                    <a:pt x="2032" y="150"/>
                  </a:cubicBezTo>
                  <a:cubicBezTo>
                    <a:pt x="845" y="492"/>
                    <a:pt x="1" y="1246"/>
                    <a:pt x="161" y="1839"/>
                  </a:cubicBezTo>
                  <a:cubicBezTo>
                    <a:pt x="268" y="2238"/>
                    <a:pt x="808" y="2461"/>
                    <a:pt x="1511" y="2461"/>
                  </a:cubicBezTo>
                  <a:cubicBezTo>
                    <a:pt x="1854" y="2461"/>
                    <a:pt x="2236" y="2408"/>
                    <a:pt x="2626" y="2296"/>
                  </a:cubicBezTo>
                  <a:cubicBezTo>
                    <a:pt x="3835" y="1976"/>
                    <a:pt x="4680" y="1223"/>
                    <a:pt x="4520" y="629"/>
                  </a:cubicBezTo>
                  <a:cubicBezTo>
                    <a:pt x="4411" y="224"/>
                    <a:pt x="3856" y="0"/>
                    <a:pt x="3129"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46;p28">
              <a:extLst>
                <a:ext uri="{FF2B5EF4-FFF2-40B4-BE49-F238E27FC236}">
                  <a16:creationId xmlns:a16="http://schemas.microsoft.com/office/drawing/2014/main" id="{38EC1ACB-DED6-3EE4-FA30-31D86D35516A}"/>
                </a:ext>
              </a:extLst>
            </p:cNvPr>
            <p:cNvSpPr/>
            <p:nvPr/>
          </p:nvSpPr>
          <p:spPr>
            <a:xfrm>
              <a:off x="7869365" y="2927365"/>
              <a:ext cx="147818" cy="81363"/>
            </a:xfrm>
            <a:custGeom>
              <a:avLst/>
              <a:gdLst/>
              <a:ahLst/>
              <a:cxnLst/>
              <a:rect l="l" t="t" r="r" b="b"/>
              <a:pathLst>
                <a:path w="4680" h="2576" extrusionOk="0">
                  <a:moveTo>
                    <a:pt x="1407" y="1"/>
                  </a:moveTo>
                  <a:cubicBezTo>
                    <a:pt x="795" y="1"/>
                    <a:pt x="331" y="187"/>
                    <a:pt x="206" y="535"/>
                  </a:cubicBezTo>
                  <a:cubicBezTo>
                    <a:pt x="0" y="1128"/>
                    <a:pt x="799" y="1927"/>
                    <a:pt x="1963" y="2338"/>
                  </a:cubicBezTo>
                  <a:cubicBezTo>
                    <a:pt x="2427" y="2499"/>
                    <a:pt x="2881" y="2575"/>
                    <a:pt x="3274" y="2575"/>
                  </a:cubicBezTo>
                  <a:cubicBezTo>
                    <a:pt x="3885" y="2575"/>
                    <a:pt x="4349" y="2389"/>
                    <a:pt x="4474" y="2041"/>
                  </a:cubicBezTo>
                  <a:cubicBezTo>
                    <a:pt x="4680" y="1448"/>
                    <a:pt x="3881" y="649"/>
                    <a:pt x="2717" y="238"/>
                  </a:cubicBezTo>
                  <a:cubicBezTo>
                    <a:pt x="2253" y="77"/>
                    <a:pt x="1799" y="1"/>
                    <a:pt x="1407"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47;p28">
              <a:extLst>
                <a:ext uri="{FF2B5EF4-FFF2-40B4-BE49-F238E27FC236}">
                  <a16:creationId xmlns:a16="http://schemas.microsoft.com/office/drawing/2014/main" id="{B559C131-D405-DD3D-DDE9-70D82C357E1C}"/>
                </a:ext>
              </a:extLst>
            </p:cNvPr>
            <p:cNvSpPr/>
            <p:nvPr/>
          </p:nvSpPr>
          <p:spPr>
            <a:xfrm>
              <a:off x="7659584" y="3301102"/>
              <a:ext cx="203344" cy="134678"/>
            </a:xfrm>
            <a:custGeom>
              <a:avLst/>
              <a:gdLst/>
              <a:ahLst/>
              <a:cxnLst/>
              <a:rect l="l" t="t" r="r" b="b"/>
              <a:pathLst>
                <a:path w="6438" h="4264" extrusionOk="0">
                  <a:moveTo>
                    <a:pt x="5935" y="0"/>
                  </a:moveTo>
                  <a:cubicBezTo>
                    <a:pt x="4879" y="994"/>
                    <a:pt x="3465" y="1523"/>
                    <a:pt x="2022" y="1523"/>
                  </a:cubicBezTo>
                  <a:cubicBezTo>
                    <a:pt x="1343" y="1523"/>
                    <a:pt x="658" y="1405"/>
                    <a:pt x="0" y="1164"/>
                  </a:cubicBezTo>
                  <a:lnTo>
                    <a:pt x="0" y="1164"/>
                  </a:lnTo>
                  <a:cubicBezTo>
                    <a:pt x="0" y="1370"/>
                    <a:pt x="23" y="1598"/>
                    <a:pt x="69" y="1803"/>
                  </a:cubicBezTo>
                  <a:cubicBezTo>
                    <a:pt x="368" y="3261"/>
                    <a:pt x="1645" y="4264"/>
                    <a:pt x="3075" y="4264"/>
                  </a:cubicBezTo>
                  <a:cubicBezTo>
                    <a:pt x="3280" y="4264"/>
                    <a:pt x="3489" y="4243"/>
                    <a:pt x="3698" y="4200"/>
                  </a:cubicBezTo>
                  <a:cubicBezTo>
                    <a:pt x="5364" y="3858"/>
                    <a:pt x="6437" y="2237"/>
                    <a:pt x="6118" y="571"/>
                  </a:cubicBezTo>
                  <a:cubicBezTo>
                    <a:pt x="6072" y="365"/>
                    <a:pt x="6003" y="183"/>
                    <a:pt x="5935"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48;p28">
              <a:extLst>
                <a:ext uri="{FF2B5EF4-FFF2-40B4-BE49-F238E27FC236}">
                  <a16:creationId xmlns:a16="http://schemas.microsoft.com/office/drawing/2014/main" id="{52AB91B7-6070-97BF-3D32-F9D3921DF300}"/>
                </a:ext>
              </a:extLst>
            </p:cNvPr>
            <p:cNvSpPr/>
            <p:nvPr/>
          </p:nvSpPr>
          <p:spPr>
            <a:xfrm>
              <a:off x="7704275" y="3373904"/>
              <a:ext cx="137016" cy="62096"/>
            </a:xfrm>
            <a:custGeom>
              <a:avLst/>
              <a:gdLst/>
              <a:ahLst/>
              <a:cxnLst/>
              <a:rect l="l" t="t" r="r" b="b"/>
              <a:pathLst>
                <a:path w="4338" h="1966" extrusionOk="0">
                  <a:moveTo>
                    <a:pt x="2717" y="1"/>
                  </a:moveTo>
                  <a:cubicBezTo>
                    <a:pt x="1575" y="1"/>
                    <a:pt x="594" y="594"/>
                    <a:pt x="0" y="1461"/>
                  </a:cubicBezTo>
                  <a:cubicBezTo>
                    <a:pt x="490" y="1782"/>
                    <a:pt x="1054" y="1965"/>
                    <a:pt x="1647" y="1965"/>
                  </a:cubicBezTo>
                  <a:cubicBezTo>
                    <a:pt x="1856" y="1965"/>
                    <a:pt x="2069" y="1943"/>
                    <a:pt x="2283" y="1895"/>
                  </a:cubicBezTo>
                  <a:cubicBezTo>
                    <a:pt x="3173" y="1713"/>
                    <a:pt x="3904" y="1165"/>
                    <a:pt x="4337" y="434"/>
                  </a:cubicBezTo>
                  <a:cubicBezTo>
                    <a:pt x="3858" y="160"/>
                    <a:pt x="3310" y="1"/>
                    <a:pt x="2717" y="1"/>
                  </a:cubicBezTo>
                  <a:close/>
                </a:path>
              </a:pathLst>
            </a:custGeom>
            <a:solidFill>
              <a:srgbClr val="DB76C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49;p28">
              <a:extLst>
                <a:ext uri="{FF2B5EF4-FFF2-40B4-BE49-F238E27FC236}">
                  <a16:creationId xmlns:a16="http://schemas.microsoft.com/office/drawing/2014/main" id="{DD9A95BA-33A1-1597-8CEB-8182B4769851}"/>
                </a:ext>
              </a:extLst>
            </p:cNvPr>
            <p:cNvSpPr/>
            <p:nvPr/>
          </p:nvSpPr>
          <p:spPr>
            <a:xfrm>
              <a:off x="7660310" y="2975973"/>
              <a:ext cx="100219" cy="322767"/>
            </a:xfrm>
            <a:custGeom>
              <a:avLst/>
              <a:gdLst/>
              <a:ahLst/>
              <a:cxnLst/>
              <a:rect l="l" t="t" r="r" b="b"/>
              <a:pathLst>
                <a:path w="3173" h="10219" extrusionOk="0">
                  <a:moveTo>
                    <a:pt x="2602" y="0"/>
                  </a:moveTo>
                  <a:lnTo>
                    <a:pt x="2602" y="0"/>
                  </a:lnTo>
                  <a:cubicBezTo>
                    <a:pt x="2557" y="23"/>
                    <a:pt x="2648" y="730"/>
                    <a:pt x="2739" y="1895"/>
                  </a:cubicBezTo>
                  <a:cubicBezTo>
                    <a:pt x="2785" y="2488"/>
                    <a:pt x="2830" y="3173"/>
                    <a:pt x="2853" y="3949"/>
                  </a:cubicBezTo>
                  <a:cubicBezTo>
                    <a:pt x="2876" y="4337"/>
                    <a:pt x="2876" y="4748"/>
                    <a:pt x="2876" y="5159"/>
                  </a:cubicBezTo>
                  <a:cubicBezTo>
                    <a:pt x="2876" y="5547"/>
                    <a:pt x="2762" y="5957"/>
                    <a:pt x="2420" y="6140"/>
                  </a:cubicBezTo>
                  <a:cubicBezTo>
                    <a:pt x="2054" y="6345"/>
                    <a:pt x="1621" y="6368"/>
                    <a:pt x="1187" y="6551"/>
                  </a:cubicBezTo>
                  <a:cubicBezTo>
                    <a:pt x="776" y="6756"/>
                    <a:pt x="457" y="7076"/>
                    <a:pt x="274" y="7441"/>
                  </a:cubicBezTo>
                  <a:cubicBezTo>
                    <a:pt x="91" y="7829"/>
                    <a:pt x="0" y="8217"/>
                    <a:pt x="46" y="8582"/>
                  </a:cubicBezTo>
                  <a:cubicBezTo>
                    <a:pt x="91" y="8970"/>
                    <a:pt x="251" y="9290"/>
                    <a:pt x="457" y="9518"/>
                  </a:cubicBezTo>
                  <a:cubicBezTo>
                    <a:pt x="845" y="9998"/>
                    <a:pt x="1347" y="10180"/>
                    <a:pt x="1689" y="10203"/>
                  </a:cubicBezTo>
                  <a:cubicBezTo>
                    <a:pt x="1775" y="10214"/>
                    <a:pt x="1850" y="10219"/>
                    <a:pt x="1916" y="10219"/>
                  </a:cubicBezTo>
                  <a:cubicBezTo>
                    <a:pt x="2111" y="10219"/>
                    <a:pt x="2214" y="10180"/>
                    <a:pt x="2214" y="10180"/>
                  </a:cubicBezTo>
                  <a:cubicBezTo>
                    <a:pt x="2191" y="10157"/>
                    <a:pt x="2009" y="10180"/>
                    <a:pt x="1712" y="10089"/>
                  </a:cubicBezTo>
                  <a:cubicBezTo>
                    <a:pt x="1415" y="10020"/>
                    <a:pt x="959" y="9838"/>
                    <a:pt x="616" y="9381"/>
                  </a:cubicBezTo>
                  <a:cubicBezTo>
                    <a:pt x="457" y="9176"/>
                    <a:pt x="320" y="8879"/>
                    <a:pt x="297" y="8560"/>
                  </a:cubicBezTo>
                  <a:cubicBezTo>
                    <a:pt x="274" y="8240"/>
                    <a:pt x="343" y="7898"/>
                    <a:pt x="502" y="7578"/>
                  </a:cubicBezTo>
                  <a:cubicBezTo>
                    <a:pt x="685" y="7259"/>
                    <a:pt x="959" y="6985"/>
                    <a:pt x="1301" y="6825"/>
                  </a:cubicBezTo>
                  <a:cubicBezTo>
                    <a:pt x="1666" y="6665"/>
                    <a:pt x="2123" y="6642"/>
                    <a:pt x="2557" y="6391"/>
                  </a:cubicBezTo>
                  <a:cubicBezTo>
                    <a:pt x="2785" y="6277"/>
                    <a:pt x="2967" y="6072"/>
                    <a:pt x="3059" y="5843"/>
                  </a:cubicBezTo>
                  <a:cubicBezTo>
                    <a:pt x="3150" y="5615"/>
                    <a:pt x="3173" y="5364"/>
                    <a:pt x="3173" y="5159"/>
                  </a:cubicBezTo>
                  <a:cubicBezTo>
                    <a:pt x="3173" y="4725"/>
                    <a:pt x="3150" y="4314"/>
                    <a:pt x="3127" y="3926"/>
                  </a:cubicBezTo>
                  <a:cubicBezTo>
                    <a:pt x="3104" y="3150"/>
                    <a:pt x="3036" y="2465"/>
                    <a:pt x="2945" y="1872"/>
                  </a:cubicBezTo>
                  <a:cubicBezTo>
                    <a:pt x="2876" y="1301"/>
                    <a:pt x="2785" y="822"/>
                    <a:pt x="2716" y="502"/>
                  </a:cubicBezTo>
                  <a:cubicBezTo>
                    <a:pt x="2671" y="183"/>
                    <a:pt x="2602" y="0"/>
                    <a:pt x="2602"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50;p28">
              <a:extLst>
                <a:ext uri="{FF2B5EF4-FFF2-40B4-BE49-F238E27FC236}">
                  <a16:creationId xmlns:a16="http://schemas.microsoft.com/office/drawing/2014/main" id="{7D4514E8-0D06-055A-D65B-4E5854686661}"/>
                </a:ext>
              </a:extLst>
            </p:cNvPr>
            <p:cNvSpPr/>
            <p:nvPr/>
          </p:nvSpPr>
          <p:spPr>
            <a:xfrm>
              <a:off x="7744640" y="3267559"/>
              <a:ext cx="25268" cy="21320"/>
            </a:xfrm>
            <a:custGeom>
              <a:avLst/>
              <a:gdLst/>
              <a:ahLst/>
              <a:cxnLst/>
              <a:rect l="l" t="t" r="r" b="b"/>
              <a:pathLst>
                <a:path w="800" h="675" extrusionOk="0">
                  <a:moveTo>
                    <a:pt x="694" y="1"/>
                  </a:moveTo>
                  <a:cubicBezTo>
                    <a:pt x="615" y="1"/>
                    <a:pt x="448" y="86"/>
                    <a:pt x="297" y="218"/>
                  </a:cubicBezTo>
                  <a:cubicBezTo>
                    <a:pt x="115" y="400"/>
                    <a:pt x="1" y="583"/>
                    <a:pt x="46" y="651"/>
                  </a:cubicBezTo>
                  <a:cubicBezTo>
                    <a:pt x="62" y="667"/>
                    <a:pt x="83" y="674"/>
                    <a:pt x="109" y="674"/>
                  </a:cubicBezTo>
                  <a:cubicBezTo>
                    <a:pt x="198" y="674"/>
                    <a:pt x="344" y="587"/>
                    <a:pt x="503" y="446"/>
                  </a:cubicBezTo>
                  <a:cubicBezTo>
                    <a:pt x="685" y="263"/>
                    <a:pt x="800" y="81"/>
                    <a:pt x="731" y="12"/>
                  </a:cubicBezTo>
                  <a:cubicBezTo>
                    <a:pt x="723" y="4"/>
                    <a:pt x="710" y="1"/>
                    <a:pt x="694"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51;p28">
              <a:extLst>
                <a:ext uri="{FF2B5EF4-FFF2-40B4-BE49-F238E27FC236}">
                  <a16:creationId xmlns:a16="http://schemas.microsoft.com/office/drawing/2014/main" id="{8715008A-C5F8-BB5E-315C-D596F9E6DB99}"/>
                </a:ext>
              </a:extLst>
            </p:cNvPr>
            <p:cNvSpPr/>
            <p:nvPr/>
          </p:nvSpPr>
          <p:spPr>
            <a:xfrm>
              <a:off x="7776382" y="3845015"/>
              <a:ext cx="553685" cy="169927"/>
            </a:xfrm>
            <a:custGeom>
              <a:avLst/>
              <a:gdLst/>
              <a:ahLst/>
              <a:cxnLst/>
              <a:rect l="l" t="t" r="r" b="b"/>
              <a:pathLst>
                <a:path w="17530" h="5380" extrusionOk="0">
                  <a:moveTo>
                    <a:pt x="16480" y="1"/>
                  </a:moveTo>
                  <a:cubicBezTo>
                    <a:pt x="16132" y="1"/>
                    <a:pt x="15784" y="12"/>
                    <a:pt x="15430" y="35"/>
                  </a:cubicBezTo>
                  <a:cubicBezTo>
                    <a:pt x="14015" y="1679"/>
                    <a:pt x="12006" y="2865"/>
                    <a:pt x="9838" y="3208"/>
                  </a:cubicBezTo>
                  <a:cubicBezTo>
                    <a:pt x="9414" y="3270"/>
                    <a:pt x="8988" y="3301"/>
                    <a:pt x="8561" y="3301"/>
                  </a:cubicBezTo>
                  <a:cubicBezTo>
                    <a:pt x="6341" y="3301"/>
                    <a:pt x="4123" y="2475"/>
                    <a:pt x="2420" y="1039"/>
                  </a:cubicBezTo>
                  <a:cubicBezTo>
                    <a:pt x="2191" y="1013"/>
                    <a:pt x="1961" y="1000"/>
                    <a:pt x="1730" y="1000"/>
                  </a:cubicBezTo>
                  <a:cubicBezTo>
                    <a:pt x="1153" y="1000"/>
                    <a:pt x="571" y="1082"/>
                    <a:pt x="0" y="1245"/>
                  </a:cubicBezTo>
                  <a:cubicBezTo>
                    <a:pt x="2005" y="3809"/>
                    <a:pt x="5247" y="5380"/>
                    <a:pt x="8503" y="5380"/>
                  </a:cubicBezTo>
                  <a:cubicBezTo>
                    <a:pt x="9102" y="5380"/>
                    <a:pt x="9702" y="5326"/>
                    <a:pt x="10294" y="5216"/>
                  </a:cubicBezTo>
                  <a:cubicBezTo>
                    <a:pt x="13307" y="4669"/>
                    <a:pt x="15978" y="2683"/>
                    <a:pt x="17530" y="35"/>
                  </a:cubicBezTo>
                  <a:cubicBezTo>
                    <a:pt x="17176" y="12"/>
                    <a:pt x="16828" y="1"/>
                    <a:pt x="16480"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152;p28">
              <a:extLst>
                <a:ext uri="{FF2B5EF4-FFF2-40B4-BE49-F238E27FC236}">
                  <a16:creationId xmlns:a16="http://schemas.microsoft.com/office/drawing/2014/main" id="{E35F1897-937B-FE79-0E8F-0C8A0E9949D1}"/>
                </a:ext>
              </a:extLst>
            </p:cNvPr>
            <p:cNvSpPr/>
            <p:nvPr/>
          </p:nvSpPr>
          <p:spPr>
            <a:xfrm>
              <a:off x="7687694" y="4050123"/>
              <a:ext cx="56253" cy="530660"/>
            </a:xfrm>
            <a:custGeom>
              <a:avLst/>
              <a:gdLst/>
              <a:ahLst/>
              <a:cxnLst/>
              <a:rect l="l" t="t" r="r" b="b"/>
              <a:pathLst>
                <a:path w="1781" h="16801" extrusionOk="0">
                  <a:moveTo>
                    <a:pt x="731" y="1"/>
                  </a:moveTo>
                  <a:cubicBezTo>
                    <a:pt x="708" y="1"/>
                    <a:pt x="662" y="229"/>
                    <a:pt x="571" y="663"/>
                  </a:cubicBezTo>
                  <a:cubicBezTo>
                    <a:pt x="480" y="1074"/>
                    <a:pt x="389" y="1690"/>
                    <a:pt x="297" y="2466"/>
                  </a:cubicBezTo>
                  <a:cubicBezTo>
                    <a:pt x="115" y="3995"/>
                    <a:pt x="1" y="6118"/>
                    <a:pt x="137" y="8469"/>
                  </a:cubicBezTo>
                  <a:cubicBezTo>
                    <a:pt x="297" y="10820"/>
                    <a:pt x="662" y="12920"/>
                    <a:pt x="1028" y="14426"/>
                  </a:cubicBezTo>
                  <a:cubicBezTo>
                    <a:pt x="1210" y="15180"/>
                    <a:pt x="1393" y="15773"/>
                    <a:pt x="1530" y="16184"/>
                  </a:cubicBezTo>
                  <a:cubicBezTo>
                    <a:pt x="1667" y="16595"/>
                    <a:pt x="1735" y="16800"/>
                    <a:pt x="1758" y="16800"/>
                  </a:cubicBezTo>
                  <a:cubicBezTo>
                    <a:pt x="1781" y="16800"/>
                    <a:pt x="1735" y="16572"/>
                    <a:pt x="1644" y="16138"/>
                  </a:cubicBezTo>
                  <a:cubicBezTo>
                    <a:pt x="1530" y="15727"/>
                    <a:pt x="1393" y="15134"/>
                    <a:pt x="1233" y="14381"/>
                  </a:cubicBezTo>
                  <a:cubicBezTo>
                    <a:pt x="936" y="12874"/>
                    <a:pt x="594" y="10797"/>
                    <a:pt x="434" y="8469"/>
                  </a:cubicBezTo>
                  <a:cubicBezTo>
                    <a:pt x="297" y="6118"/>
                    <a:pt x="389" y="4018"/>
                    <a:pt x="503" y="2489"/>
                  </a:cubicBezTo>
                  <a:cubicBezTo>
                    <a:pt x="571" y="1713"/>
                    <a:pt x="640" y="1096"/>
                    <a:pt x="685" y="685"/>
                  </a:cubicBezTo>
                  <a:cubicBezTo>
                    <a:pt x="731" y="252"/>
                    <a:pt x="754" y="24"/>
                    <a:pt x="731"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72" name="Google Shape;153;p28">
              <a:extLst>
                <a:ext uri="{FF2B5EF4-FFF2-40B4-BE49-F238E27FC236}">
                  <a16:creationId xmlns:a16="http://schemas.microsoft.com/office/drawing/2014/main" id="{F2298F91-7311-868F-87F6-DD727A2B26EF}"/>
                </a:ext>
              </a:extLst>
            </p:cNvPr>
            <p:cNvSpPr/>
            <p:nvPr/>
          </p:nvSpPr>
          <p:spPr>
            <a:xfrm>
              <a:off x="7643823" y="4101322"/>
              <a:ext cx="56885" cy="193269"/>
            </a:xfrm>
            <a:custGeom>
              <a:avLst/>
              <a:gdLst/>
              <a:ahLst/>
              <a:cxnLst/>
              <a:rect l="l" t="t" r="r" b="b"/>
              <a:pathLst>
                <a:path w="1801" h="6119" extrusionOk="0">
                  <a:moveTo>
                    <a:pt x="361" y="0"/>
                  </a:moveTo>
                  <a:cubicBezTo>
                    <a:pt x="289" y="0"/>
                    <a:pt x="0" y="1452"/>
                    <a:pt x="385" y="3196"/>
                  </a:cubicBezTo>
                  <a:cubicBezTo>
                    <a:pt x="766" y="4921"/>
                    <a:pt x="1631" y="6119"/>
                    <a:pt x="1706" y="6119"/>
                  </a:cubicBezTo>
                  <a:cubicBezTo>
                    <a:pt x="1707" y="6119"/>
                    <a:pt x="1708" y="6118"/>
                    <a:pt x="1709" y="6117"/>
                  </a:cubicBezTo>
                  <a:cubicBezTo>
                    <a:pt x="1800" y="6072"/>
                    <a:pt x="1047" y="4839"/>
                    <a:pt x="682" y="3127"/>
                  </a:cubicBezTo>
                  <a:cubicBezTo>
                    <a:pt x="294" y="1438"/>
                    <a:pt x="454" y="23"/>
                    <a:pt x="362" y="0"/>
                  </a:cubicBezTo>
                  <a:cubicBezTo>
                    <a:pt x="362" y="0"/>
                    <a:pt x="361" y="0"/>
                    <a:pt x="361"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73" name="Google Shape;154;p28">
              <a:extLst>
                <a:ext uri="{FF2B5EF4-FFF2-40B4-BE49-F238E27FC236}">
                  <a16:creationId xmlns:a16="http://schemas.microsoft.com/office/drawing/2014/main" id="{B91E18C5-41C0-79EE-BB66-F2108740C283}"/>
                </a:ext>
              </a:extLst>
            </p:cNvPr>
            <p:cNvSpPr/>
            <p:nvPr/>
          </p:nvSpPr>
          <p:spPr>
            <a:xfrm>
              <a:off x="7432495" y="4373105"/>
              <a:ext cx="290550" cy="134836"/>
            </a:xfrm>
            <a:custGeom>
              <a:avLst/>
              <a:gdLst/>
              <a:ahLst/>
              <a:cxnLst/>
              <a:rect l="l" t="t" r="r" b="b"/>
              <a:pathLst>
                <a:path w="9199" h="4269" extrusionOk="0">
                  <a:moveTo>
                    <a:pt x="183" y="0"/>
                  </a:moveTo>
                  <a:lnTo>
                    <a:pt x="0" y="320"/>
                  </a:lnTo>
                  <a:cubicBezTo>
                    <a:pt x="411" y="594"/>
                    <a:pt x="868" y="868"/>
                    <a:pt x="1347" y="1142"/>
                  </a:cubicBezTo>
                  <a:cubicBezTo>
                    <a:pt x="2329" y="1712"/>
                    <a:pt x="3424" y="2283"/>
                    <a:pt x="4611" y="2785"/>
                  </a:cubicBezTo>
                  <a:cubicBezTo>
                    <a:pt x="5821" y="3287"/>
                    <a:pt x="7008" y="3698"/>
                    <a:pt x="8081" y="3995"/>
                  </a:cubicBezTo>
                  <a:cubicBezTo>
                    <a:pt x="8469" y="4109"/>
                    <a:pt x="8834" y="4200"/>
                    <a:pt x="9199" y="4269"/>
                  </a:cubicBezTo>
                  <a:cubicBezTo>
                    <a:pt x="9153" y="4155"/>
                    <a:pt x="9108" y="4018"/>
                    <a:pt x="9085" y="3881"/>
                  </a:cubicBezTo>
                  <a:cubicBezTo>
                    <a:pt x="8788" y="3789"/>
                    <a:pt x="8491" y="3721"/>
                    <a:pt x="8195" y="3630"/>
                  </a:cubicBezTo>
                  <a:cubicBezTo>
                    <a:pt x="7122" y="3287"/>
                    <a:pt x="5981" y="2899"/>
                    <a:pt x="4794" y="2397"/>
                  </a:cubicBezTo>
                  <a:cubicBezTo>
                    <a:pt x="3607" y="1895"/>
                    <a:pt x="2511" y="1347"/>
                    <a:pt x="1530" y="799"/>
                  </a:cubicBezTo>
                  <a:cubicBezTo>
                    <a:pt x="1050" y="525"/>
                    <a:pt x="594" y="274"/>
                    <a:pt x="183"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74" name="Google Shape;155;p28">
              <a:extLst>
                <a:ext uri="{FF2B5EF4-FFF2-40B4-BE49-F238E27FC236}">
                  <a16:creationId xmlns:a16="http://schemas.microsoft.com/office/drawing/2014/main" id="{54B6229E-E39B-EB16-3F1B-974F1CDB321C}"/>
                </a:ext>
              </a:extLst>
            </p:cNvPr>
            <p:cNvSpPr/>
            <p:nvPr/>
          </p:nvSpPr>
          <p:spPr>
            <a:xfrm>
              <a:off x="7512497" y="2586475"/>
              <a:ext cx="931505" cy="700239"/>
            </a:xfrm>
            <a:custGeom>
              <a:avLst/>
              <a:gdLst/>
              <a:ahLst/>
              <a:cxnLst/>
              <a:rect l="l" t="t" r="r" b="b"/>
              <a:pathLst>
                <a:path w="29492" h="22170" extrusionOk="0">
                  <a:moveTo>
                    <a:pt x="16125" y="0"/>
                  </a:moveTo>
                  <a:cubicBezTo>
                    <a:pt x="15463" y="0"/>
                    <a:pt x="14789" y="41"/>
                    <a:pt x="14107" y="98"/>
                  </a:cubicBezTo>
                  <a:cubicBezTo>
                    <a:pt x="12190" y="258"/>
                    <a:pt x="10204" y="280"/>
                    <a:pt x="8309" y="714"/>
                  </a:cubicBezTo>
                  <a:cubicBezTo>
                    <a:pt x="5730" y="1330"/>
                    <a:pt x="3288" y="2563"/>
                    <a:pt x="1325" y="4366"/>
                  </a:cubicBezTo>
                  <a:cubicBezTo>
                    <a:pt x="868" y="4800"/>
                    <a:pt x="412" y="5302"/>
                    <a:pt x="298" y="5918"/>
                  </a:cubicBezTo>
                  <a:cubicBezTo>
                    <a:pt x="1" y="7813"/>
                    <a:pt x="4543" y="8360"/>
                    <a:pt x="5799" y="8566"/>
                  </a:cubicBezTo>
                  <a:cubicBezTo>
                    <a:pt x="7697" y="8895"/>
                    <a:pt x="9626" y="9111"/>
                    <a:pt x="11546" y="9111"/>
                  </a:cubicBezTo>
                  <a:cubicBezTo>
                    <a:pt x="12950" y="9111"/>
                    <a:pt x="14349" y="8996"/>
                    <a:pt x="15728" y="8726"/>
                  </a:cubicBezTo>
                  <a:cubicBezTo>
                    <a:pt x="17303" y="8406"/>
                    <a:pt x="18855" y="7881"/>
                    <a:pt x="20270" y="7128"/>
                  </a:cubicBezTo>
                  <a:lnTo>
                    <a:pt x="20270" y="7128"/>
                  </a:lnTo>
                  <a:cubicBezTo>
                    <a:pt x="20064" y="8840"/>
                    <a:pt x="20087" y="10575"/>
                    <a:pt x="20384" y="12264"/>
                  </a:cubicBezTo>
                  <a:cubicBezTo>
                    <a:pt x="21023" y="15870"/>
                    <a:pt x="22963" y="19317"/>
                    <a:pt x="25931" y="21462"/>
                  </a:cubicBezTo>
                  <a:cubicBezTo>
                    <a:pt x="26319" y="21736"/>
                    <a:pt x="26729" y="22010"/>
                    <a:pt x="27186" y="22170"/>
                  </a:cubicBezTo>
                  <a:cubicBezTo>
                    <a:pt x="27232" y="21873"/>
                    <a:pt x="27277" y="21576"/>
                    <a:pt x="27323" y="21257"/>
                  </a:cubicBezTo>
                  <a:cubicBezTo>
                    <a:pt x="27597" y="20047"/>
                    <a:pt x="28167" y="18974"/>
                    <a:pt x="28510" y="17787"/>
                  </a:cubicBezTo>
                  <a:cubicBezTo>
                    <a:pt x="29240" y="15277"/>
                    <a:pt x="29491" y="12583"/>
                    <a:pt x="28898" y="10027"/>
                  </a:cubicBezTo>
                  <a:cubicBezTo>
                    <a:pt x="28601" y="8657"/>
                    <a:pt x="28053" y="7356"/>
                    <a:pt x="27254" y="6215"/>
                  </a:cubicBezTo>
                  <a:cubicBezTo>
                    <a:pt x="25657" y="3932"/>
                    <a:pt x="23283" y="2860"/>
                    <a:pt x="21046" y="1330"/>
                  </a:cubicBezTo>
                  <a:cubicBezTo>
                    <a:pt x="19539" y="287"/>
                    <a:pt x="17875" y="0"/>
                    <a:pt x="16125"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75" name="Google Shape;156;p28">
              <a:extLst>
                <a:ext uri="{FF2B5EF4-FFF2-40B4-BE49-F238E27FC236}">
                  <a16:creationId xmlns:a16="http://schemas.microsoft.com/office/drawing/2014/main" id="{09E67607-035C-4C7A-E584-8990D1FA6BBA}"/>
                </a:ext>
              </a:extLst>
            </p:cNvPr>
            <p:cNvSpPr/>
            <p:nvPr/>
          </p:nvSpPr>
          <p:spPr>
            <a:xfrm>
              <a:off x="8250015" y="4388676"/>
              <a:ext cx="503244" cy="355742"/>
            </a:xfrm>
            <a:custGeom>
              <a:avLst/>
              <a:gdLst/>
              <a:ahLst/>
              <a:cxnLst/>
              <a:rect l="l" t="t" r="r" b="b"/>
              <a:pathLst>
                <a:path w="15933" h="11263" extrusionOk="0">
                  <a:moveTo>
                    <a:pt x="12030" y="0"/>
                  </a:moveTo>
                  <a:cubicBezTo>
                    <a:pt x="10806" y="0"/>
                    <a:pt x="9527" y="255"/>
                    <a:pt x="8514" y="626"/>
                  </a:cubicBezTo>
                  <a:cubicBezTo>
                    <a:pt x="7304" y="1082"/>
                    <a:pt x="6369" y="1927"/>
                    <a:pt x="5341" y="2703"/>
                  </a:cubicBezTo>
                  <a:cubicBezTo>
                    <a:pt x="4771" y="3114"/>
                    <a:pt x="4177" y="3479"/>
                    <a:pt x="3538" y="3776"/>
                  </a:cubicBezTo>
                  <a:cubicBezTo>
                    <a:pt x="2625" y="4164"/>
                    <a:pt x="1530" y="4164"/>
                    <a:pt x="639" y="4552"/>
                  </a:cubicBezTo>
                  <a:cubicBezTo>
                    <a:pt x="160" y="4757"/>
                    <a:pt x="274" y="4666"/>
                    <a:pt x="183" y="5214"/>
                  </a:cubicBezTo>
                  <a:cubicBezTo>
                    <a:pt x="137" y="5488"/>
                    <a:pt x="137" y="5807"/>
                    <a:pt x="137" y="6081"/>
                  </a:cubicBezTo>
                  <a:cubicBezTo>
                    <a:pt x="92" y="6675"/>
                    <a:pt x="46" y="7268"/>
                    <a:pt x="23" y="7861"/>
                  </a:cubicBezTo>
                  <a:cubicBezTo>
                    <a:pt x="0" y="8478"/>
                    <a:pt x="23" y="9094"/>
                    <a:pt x="46" y="9710"/>
                  </a:cubicBezTo>
                  <a:cubicBezTo>
                    <a:pt x="3059" y="10646"/>
                    <a:pt x="6209" y="11125"/>
                    <a:pt x="9359" y="11240"/>
                  </a:cubicBezTo>
                  <a:cubicBezTo>
                    <a:pt x="9790" y="11255"/>
                    <a:pt x="10221" y="11262"/>
                    <a:pt x="10650" y="11262"/>
                  </a:cubicBezTo>
                  <a:cubicBezTo>
                    <a:pt x="12129" y="11262"/>
                    <a:pt x="13597" y="11176"/>
                    <a:pt x="15065" y="11034"/>
                  </a:cubicBezTo>
                  <a:cubicBezTo>
                    <a:pt x="15179" y="9665"/>
                    <a:pt x="15248" y="8272"/>
                    <a:pt x="15293" y="6903"/>
                  </a:cubicBezTo>
                  <a:cubicBezTo>
                    <a:pt x="15339" y="5533"/>
                    <a:pt x="15932" y="2863"/>
                    <a:pt x="15225" y="1333"/>
                  </a:cubicBezTo>
                  <a:cubicBezTo>
                    <a:pt x="14996" y="854"/>
                    <a:pt x="14654" y="466"/>
                    <a:pt x="14106" y="306"/>
                  </a:cubicBezTo>
                  <a:cubicBezTo>
                    <a:pt x="13481" y="92"/>
                    <a:pt x="12766" y="0"/>
                    <a:pt x="12030" y="0"/>
                  </a:cubicBezTo>
                  <a:close/>
                </a:path>
              </a:pathLst>
            </a:custGeom>
            <a:solidFill>
              <a:srgbClr val="F6845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76" name="Google Shape;157;p28">
              <a:extLst>
                <a:ext uri="{FF2B5EF4-FFF2-40B4-BE49-F238E27FC236}">
                  <a16:creationId xmlns:a16="http://schemas.microsoft.com/office/drawing/2014/main" id="{92119912-CA62-E38C-9318-CB8022A7F58A}"/>
                </a:ext>
              </a:extLst>
            </p:cNvPr>
            <p:cNvSpPr/>
            <p:nvPr/>
          </p:nvSpPr>
          <p:spPr>
            <a:xfrm>
              <a:off x="8231981" y="3885253"/>
              <a:ext cx="540735" cy="721465"/>
            </a:xfrm>
            <a:custGeom>
              <a:avLst/>
              <a:gdLst/>
              <a:ahLst/>
              <a:cxnLst/>
              <a:rect l="l" t="t" r="r" b="b"/>
              <a:pathLst>
                <a:path w="17120" h="22842" extrusionOk="0">
                  <a:moveTo>
                    <a:pt x="7119" y="0"/>
                  </a:moveTo>
                  <a:cubicBezTo>
                    <a:pt x="6005" y="0"/>
                    <a:pt x="4911" y="317"/>
                    <a:pt x="3904" y="884"/>
                  </a:cubicBezTo>
                  <a:cubicBezTo>
                    <a:pt x="1918" y="1980"/>
                    <a:pt x="1324" y="5152"/>
                    <a:pt x="891" y="7343"/>
                  </a:cubicBezTo>
                  <a:cubicBezTo>
                    <a:pt x="1" y="11863"/>
                    <a:pt x="275" y="16656"/>
                    <a:pt x="138" y="21267"/>
                  </a:cubicBezTo>
                  <a:cubicBezTo>
                    <a:pt x="138" y="21586"/>
                    <a:pt x="138" y="21883"/>
                    <a:pt x="160" y="22180"/>
                  </a:cubicBezTo>
                  <a:cubicBezTo>
                    <a:pt x="3014" y="22842"/>
                    <a:pt x="6209" y="22751"/>
                    <a:pt x="8811" y="22796"/>
                  </a:cubicBezTo>
                  <a:cubicBezTo>
                    <a:pt x="9261" y="22804"/>
                    <a:pt x="9712" y="22808"/>
                    <a:pt x="10164" y="22808"/>
                  </a:cubicBezTo>
                  <a:cubicBezTo>
                    <a:pt x="12486" y="22808"/>
                    <a:pt x="14827" y="22692"/>
                    <a:pt x="17120" y="22271"/>
                  </a:cubicBezTo>
                  <a:cubicBezTo>
                    <a:pt x="17074" y="21358"/>
                    <a:pt x="16983" y="20468"/>
                    <a:pt x="17005" y="19578"/>
                  </a:cubicBezTo>
                  <a:cubicBezTo>
                    <a:pt x="17051" y="17432"/>
                    <a:pt x="16914" y="15355"/>
                    <a:pt x="16458" y="13278"/>
                  </a:cubicBezTo>
                  <a:cubicBezTo>
                    <a:pt x="16070" y="11475"/>
                    <a:pt x="15750" y="9466"/>
                    <a:pt x="15088" y="7777"/>
                  </a:cubicBezTo>
                  <a:cubicBezTo>
                    <a:pt x="13833" y="4604"/>
                    <a:pt x="11870" y="1089"/>
                    <a:pt x="8629" y="199"/>
                  </a:cubicBezTo>
                  <a:cubicBezTo>
                    <a:pt x="8126" y="65"/>
                    <a:pt x="7620" y="0"/>
                    <a:pt x="7119" y="0"/>
                  </a:cubicBezTo>
                  <a:close/>
                </a:path>
              </a:pathLst>
            </a:custGeom>
            <a:solidFill>
              <a:srgbClr val="DB76C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77" name="Google Shape;158;p28">
              <a:extLst>
                <a:ext uri="{FF2B5EF4-FFF2-40B4-BE49-F238E27FC236}">
                  <a16:creationId xmlns:a16="http://schemas.microsoft.com/office/drawing/2014/main" id="{C40FBD9D-0BEE-5C08-59D8-06B39A04F17C}"/>
                </a:ext>
              </a:extLst>
            </p:cNvPr>
            <p:cNvSpPr/>
            <p:nvPr/>
          </p:nvSpPr>
          <p:spPr>
            <a:xfrm>
              <a:off x="8237034" y="4523762"/>
              <a:ext cx="532807" cy="26531"/>
            </a:xfrm>
            <a:custGeom>
              <a:avLst/>
              <a:gdLst/>
              <a:ahLst/>
              <a:cxnLst/>
              <a:rect l="l" t="t" r="r" b="b"/>
              <a:pathLst>
                <a:path w="16869" h="840" extrusionOk="0">
                  <a:moveTo>
                    <a:pt x="16845" y="1"/>
                  </a:moveTo>
                  <a:cubicBezTo>
                    <a:pt x="15065" y="161"/>
                    <a:pt x="13148" y="298"/>
                    <a:pt x="11139" y="389"/>
                  </a:cubicBezTo>
                  <a:cubicBezTo>
                    <a:pt x="10202" y="418"/>
                    <a:pt x="9285" y="430"/>
                    <a:pt x="8393" y="430"/>
                  </a:cubicBezTo>
                  <a:cubicBezTo>
                    <a:pt x="7156" y="430"/>
                    <a:pt x="5967" y="406"/>
                    <a:pt x="4839" y="366"/>
                  </a:cubicBezTo>
                  <a:cubicBezTo>
                    <a:pt x="3036" y="298"/>
                    <a:pt x="1393" y="184"/>
                    <a:pt x="0" y="69"/>
                  </a:cubicBezTo>
                  <a:cubicBezTo>
                    <a:pt x="0" y="161"/>
                    <a:pt x="0" y="275"/>
                    <a:pt x="0" y="366"/>
                  </a:cubicBezTo>
                  <a:cubicBezTo>
                    <a:pt x="1393" y="526"/>
                    <a:pt x="3013" y="663"/>
                    <a:pt x="4817" y="754"/>
                  </a:cubicBezTo>
                  <a:cubicBezTo>
                    <a:pt x="6005" y="809"/>
                    <a:pt x="7252" y="840"/>
                    <a:pt x="8553" y="840"/>
                  </a:cubicBezTo>
                  <a:cubicBezTo>
                    <a:pt x="9401" y="840"/>
                    <a:pt x="10271" y="827"/>
                    <a:pt x="11162" y="800"/>
                  </a:cubicBezTo>
                  <a:cubicBezTo>
                    <a:pt x="13171" y="731"/>
                    <a:pt x="15088" y="572"/>
                    <a:pt x="16868" y="389"/>
                  </a:cubicBezTo>
                  <a:cubicBezTo>
                    <a:pt x="16845" y="252"/>
                    <a:pt x="16845" y="115"/>
                    <a:pt x="16845"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78" name="Google Shape;159;p28">
              <a:extLst>
                <a:ext uri="{FF2B5EF4-FFF2-40B4-BE49-F238E27FC236}">
                  <a16:creationId xmlns:a16="http://schemas.microsoft.com/office/drawing/2014/main" id="{F1D5E5C8-529F-4F21-7AE8-36DBD28A47F6}"/>
                </a:ext>
              </a:extLst>
            </p:cNvPr>
            <p:cNvSpPr/>
            <p:nvPr/>
          </p:nvSpPr>
          <p:spPr>
            <a:xfrm>
              <a:off x="7132273" y="1600042"/>
              <a:ext cx="893608" cy="855362"/>
            </a:xfrm>
            <a:custGeom>
              <a:avLst/>
              <a:gdLst/>
              <a:ahLst/>
              <a:cxnLst/>
              <a:rect l="l" t="t" r="r" b="b"/>
              <a:pathLst>
                <a:path w="47569" h="50236" extrusionOk="0">
                  <a:moveTo>
                    <a:pt x="23785" y="1"/>
                  </a:moveTo>
                  <a:cubicBezTo>
                    <a:pt x="10660" y="1"/>
                    <a:pt x="1" y="10637"/>
                    <a:pt x="1" y="23762"/>
                  </a:cubicBezTo>
                  <a:cubicBezTo>
                    <a:pt x="1" y="36909"/>
                    <a:pt x="10660" y="47546"/>
                    <a:pt x="23785" y="47546"/>
                  </a:cubicBezTo>
                  <a:cubicBezTo>
                    <a:pt x="26158" y="47546"/>
                    <a:pt x="28441" y="47203"/>
                    <a:pt x="30609" y="46542"/>
                  </a:cubicBezTo>
                  <a:cubicBezTo>
                    <a:pt x="32664" y="48810"/>
                    <a:pt x="35661" y="50236"/>
                    <a:pt x="38717" y="50236"/>
                  </a:cubicBezTo>
                  <a:cubicBezTo>
                    <a:pt x="38921" y="50236"/>
                    <a:pt x="39125" y="50229"/>
                    <a:pt x="39329" y="50216"/>
                  </a:cubicBezTo>
                  <a:cubicBezTo>
                    <a:pt x="39785" y="50194"/>
                    <a:pt x="40287" y="50102"/>
                    <a:pt x="40516" y="49737"/>
                  </a:cubicBezTo>
                  <a:cubicBezTo>
                    <a:pt x="40858" y="49166"/>
                    <a:pt x="40379" y="48482"/>
                    <a:pt x="39922" y="47980"/>
                  </a:cubicBezTo>
                  <a:cubicBezTo>
                    <a:pt x="38758" y="46633"/>
                    <a:pt x="37822" y="45104"/>
                    <a:pt x="37137" y="43437"/>
                  </a:cubicBezTo>
                  <a:cubicBezTo>
                    <a:pt x="43414" y="39169"/>
                    <a:pt x="47569" y="31956"/>
                    <a:pt x="47569" y="23762"/>
                  </a:cubicBezTo>
                  <a:cubicBezTo>
                    <a:pt x="47569" y="10637"/>
                    <a:pt x="36909" y="1"/>
                    <a:pt x="23785" y="1"/>
                  </a:cubicBezTo>
                  <a:close/>
                </a:path>
              </a:pathLst>
            </a:custGeom>
            <a:solidFill>
              <a:srgbClr val="3E49E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79" name="Google Shape;160;p28">
              <a:extLst>
                <a:ext uri="{FF2B5EF4-FFF2-40B4-BE49-F238E27FC236}">
                  <a16:creationId xmlns:a16="http://schemas.microsoft.com/office/drawing/2014/main" id="{CE7D9F58-FFA0-AFC2-7DA0-7E5B840243E6}"/>
                </a:ext>
              </a:extLst>
            </p:cNvPr>
            <p:cNvSpPr/>
            <p:nvPr/>
          </p:nvSpPr>
          <p:spPr>
            <a:xfrm>
              <a:off x="7174717" y="1934629"/>
              <a:ext cx="165757" cy="145775"/>
            </a:xfrm>
            <a:custGeom>
              <a:avLst/>
              <a:gdLst/>
              <a:ahLst/>
              <a:cxnLst/>
              <a:rect l="l" t="t" r="r" b="b"/>
              <a:pathLst>
                <a:path w="6529" h="6506" extrusionOk="0">
                  <a:moveTo>
                    <a:pt x="3264" y="0"/>
                  </a:moveTo>
                  <a:cubicBezTo>
                    <a:pt x="1461" y="0"/>
                    <a:pt x="0" y="1461"/>
                    <a:pt x="0" y="3242"/>
                  </a:cubicBezTo>
                  <a:cubicBezTo>
                    <a:pt x="0" y="5045"/>
                    <a:pt x="1461" y="6506"/>
                    <a:pt x="3264" y="6506"/>
                  </a:cubicBezTo>
                  <a:cubicBezTo>
                    <a:pt x="5067" y="6506"/>
                    <a:pt x="6528" y="5045"/>
                    <a:pt x="6528" y="3242"/>
                  </a:cubicBezTo>
                  <a:cubicBezTo>
                    <a:pt x="6528" y="1461"/>
                    <a:pt x="5067" y="0"/>
                    <a:pt x="3264" y="0"/>
                  </a:cubicBezTo>
                  <a:close/>
                </a:path>
              </a:pathLst>
            </a:custGeom>
            <a:solidFill>
              <a:srgbClr val="F7B68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80" name="Google Shape;161;p28">
              <a:extLst>
                <a:ext uri="{FF2B5EF4-FFF2-40B4-BE49-F238E27FC236}">
                  <a16:creationId xmlns:a16="http://schemas.microsoft.com/office/drawing/2014/main" id="{64461E38-19A2-0542-6016-29D3F78847BB}"/>
                </a:ext>
              </a:extLst>
            </p:cNvPr>
            <p:cNvSpPr/>
            <p:nvPr/>
          </p:nvSpPr>
          <p:spPr>
            <a:xfrm>
              <a:off x="7501991" y="1934629"/>
              <a:ext cx="165757" cy="145775"/>
            </a:xfrm>
            <a:custGeom>
              <a:avLst/>
              <a:gdLst/>
              <a:ahLst/>
              <a:cxnLst/>
              <a:rect l="l" t="t" r="r" b="b"/>
              <a:pathLst>
                <a:path w="6529" h="6506" extrusionOk="0">
                  <a:moveTo>
                    <a:pt x="3265" y="0"/>
                  </a:moveTo>
                  <a:cubicBezTo>
                    <a:pt x="1462" y="0"/>
                    <a:pt x="1" y="1461"/>
                    <a:pt x="1" y="3242"/>
                  </a:cubicBezTo>
                  <a:cubicBezTo>
                    <a:pt x="1" y="5045"/>
                    <a:pt x="1462" y="6506"/>
                    <a:pt x="3265" y="6506"/>
                  </a:cubicBezTo>
                  <a:cubicBezTo>
                    <a:pt x="5068" y="6506"/>
                    <a:pt x="6529" y="5045"/>
                    <a:pt x="6529" y="3242"/>
                  </a:cubicBezTo>
                  <a:cubicBezTo>
                    <a:pt x="6529" y="1461"/>
                    <a:pt x="5068" y="0"/>
                    <a:pt x="3265" y="0"/>
                  </a:cubicBezTo>
                  <a:close/>
                </a:path>
              </a:pathLst>
            </a:custGeom>
            <a:solidFill>
              <a:srgbClr val="F7B68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81" name="Google Shape;162;p28">
              <a:extLst>
                <a:ext uri="{FF2B5EF4-FFF2-40B4-BE49-F238E27FC236}">
                  <a16:creationId xmlns:a16="http://schemas.microsoft.com/office/drawing/2014/main" id="{96A714C1-BD46-9EFF-DD3D-C6C5EFE99669}"/>
                </a:ext>
              </a:extLst>
            </p:cNvPr>
            <p:cNvSpPr/>
            <p:nvPr/>
          </p:nvSpPr>
          <p:spPr>
            <a:xfrm>
              <a:off x="7829879" y="1934629"/>
              <a:ext cx="165173" cy="145775"/>
            </a:xfrm>
            <a:custGeom>
              <a:avLst/>
              <a:gdLst/>
              <a:ahLst/>
              <a:cxnLst/>
              <a:rect l="l" t="t" r="r" b="b"/>
              <a:pathLst>
                <a:path w="6506" h="6506" extrusionOk="0">
                  <a:moveTo>
                    <a:pt x="3264" y="0"/>
                  </a:moveTo>
                  <a:cubicBezTo>
                    <a:pt x="1461" y="0"/>
                    <a:pt x="0" y="1461"/>
                    <a:pt x="0" y="3242"/>
                  </a:cubicBezTo>
                  <a:cubicBezTo>
                    <a:pt x="0" y="5045"/>
                    <a:pt x="1461" y="6506"/>
                    <a:pt x="3264" y="6506"/>
                  </a:cubicBezTo>
                  <a:cubicBezTo>
                    <a:pt x="5045" y="6506"/>
                    <a:pt x="6506" y="5045"/>
                    <a:pt x="6506" y="3242"/>
                  </a:cubicBezTo>
                  <a:cubicBezTo>
                    <a:pt x="6506" y="1461"/>
                    <a:pt x="5045" y="0"/>
                    <a:pt x="3264" y="0"/>
                  </a:cubicBezTo>
                  <a:close/>
                </a:path>
              </a:pathLst>
            </a:custGeom>
            <a:solidFill>
              <a:srgbClr val="F7B68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732"/>
                                        </p:tgtEl>
                                        <p:attrNameLst>
                                          <p:attrName>style.visibility</p:attrName>
                                        </p:attrNameLst>
                                      </p:cBhvr>
                                      <p:to>
                                        <p:strVal val="visible"/>
                                      </p:to>
                                    </p:set>
                                    <p:anim calcmode="lin" valueType="num">
                                      <p:cBhvr additive="base">
                                        <p:cTn id="11" dur="500" fill="hold"/>
                                        <p:tgtEl>
                                          <p:spTgt spid="4732"/>
                                        </p:tgtEl>
                                        <p:attrNameLst>
                                          <p:attrName>ppt_x</p:attrName>
                                        </p:attrNameLst>
                                      </p:cBhvr>
                                      <p:tavLst>
                                        <p:tav tm="0">
                                          <p:val>
                                            <p:strVal val="#ppt_x"/>
                                          </p:val>
                                        </p:tav>
                                        <p:tav tm="100000">
                                          <p:val>
                                            <p:strVal val="#ppt_x"/>
                                          </p:val>
                                        </p:tav>
                                      </p:tavLst>
                                    </p:anim>
                                    <p:anim calcmode="lin" valueType="num">
                                      <p:cBhvr additive="base">
                                        <p:cTn id="12" dur="500" fill="hold"/>
                                        <p:tgtEl>
                                          <p:spTgt spid="473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735"/>
                                        </p:tgtEl>
                                        <p:attrNameLst>
                                          <p:attrName>style.visibility</p:attrName>
                                        </p:attrNameLst>
                                      </p:cBhvr>
                                      <p:to>
                                        <p:strVal val="visible"/>
                                      </p:to>
                                    </p:set>
                                    <p:anim calcmode="lin" valueType="num">
                                      <p:cBhvr additive="base">
                                        <p:cTn id="15" dur="500" fill="hold"/>
                                        <p:tgtEl>
                                          <p:spTgt spid="4735"/>
                                        </p:tgtEl>
                                        <p:attrNameLst>
                                          <p:attrName>ppt_x</p:attrName>
                                        </p:attrNameLst>
                                      </p:cBhvr>
                                      <p:tavLst>
                                        <p:tav tm="0">
                                          <p:val>
                                            <p:strVal val="#ppt_x"/>
                                          </p:val>
                                        </p:tav>
                                        <p:tav tm="100000">
                                          <p:val>
                                            <p:strVal val="#ppt_x"/>
                                          </p:val>
                                        </p:tav>
                                      </p:tavLst>
                                    </p:anim>
                                    <p:anim calcmode="lin" valueType="num">
                                      <p:cBhvr additive="base">
                                        <p:cTn id="16" dur="500" fill="hold"/>
                                        <p:tgtEl>
                                          <p:spTgt spid="473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743"/>
                                        </p:tgtEl>
                                        <p:attrNameLst>
                                          <p:attrName>style.visibility</p:attrName>
                                        </p:attrNameLst>
                                      </p:cBhvr>
                                      <p:to>
                                        <p:strVal val="visible"/>
                                      </p:to>
                                    </p:set>
                                    <p:anim calcmode="lin" valueType="num">
                                      <p:cBhvr additive="base">
                                        <p:cTn id="19" dur="500" fill="hold"/>
                                        <p:tgtEl>
                                          <p:spTgt spid="4743"/>
                                        </p:tgtEl>
                                        <p:attrNameLst>
                                          <p:attrName>ppt_x</p:attrName>
                                        </p:attrNameLst>
                                      </p:cBhvr>
                                      <p:tavLst>
                                        <p:tav tm="0">
                                          <p:val>
                                            <p:strVal val="#ppt_x"/>
                                          </p:val>
                                        </p:tav>
                                        <p:tav tm="100000">
                                          <p:val>
                                            <p:strVal val="#ppt_x"/>
                                          </p:val>
                                        </p:tav>
                                      </p:tavLst>
                                    </p:anim>
                                    <p:anim calcmode="lin" valueType="num">
                                      <p:cBhvr additive="base">
                                        <p:cTn id="20" dur="500" fill="hold"/>
                                        <p:tgtEl>
                                          <p:spTgt spid="474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751"/>
                                        </p:tgtEl>
                                        <p:attrNameLst>
                                          <p:attrName>style.visibility</p:attrName>
                                        </p:attrNameLst>
                                      </p:cBhvr>
                                      <p:to>
                                        <p:strVal val="visible"/>
                                      </p:to>
                                    </p:set>
                                    <p:anim calcmode="lin" valueType="num">
                                      <p:cBhvr additive="base">
                                        <p:cTn id="23" dur="500" fill="hold"/>
                                        <p:tgtEl>
                                          <p:spTgt spid="4751"/>
                                        </p:tgtEl>
                                        <p:attrNameLst>
                                          <p:attrName>ppt_x</p:attrName>
                                        </p:attrNameLst>
                                      </p:cBhvr>
                                      <p:tavLst>
                                        <p:tav tm="0">
                                          <p:val>
                                            <p:strVal val="#ppt_x"/>
                                          </p:val>
                                        </p:tav>
                                        <p:tav tm="100000">
                                          <p:val>
                                            <p:strVal val="#ppt_x"/>
                                          </p:val>
                                        </p:tav>
                                      </p:tavLst>
                                    </p:anim>
                                    <p:anim calcmode="lin" valueType="num">
                                      <p:cBhvr additive="base">
                                        <p:cTn id="24" dur="500" fill="hold"/>
                                        <p:tgtEl>
                                          <p:spTgt spid="475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additive="base">
                                        <p:cTn id="27" dur="500" fill="hold"/>
                                        <p:tgtEl>
                                          <p:spTgt spid="41"/>
                                        </p:tgtEl>
                                        <p:attrNameLst>
                                          <p:attrName>ppt_x</p:attrName>
                                        </p:attrNameLst>
                                      </p:cBhvr>
                                      <p:tavLst>
                                        <p:tav tm="0">
                                          <p:val>
                                            <p:strVal val="#ppt_x"/>
                                          </p:val>
                                        </p:tav>
                                        <p:tav tm="100000">
                                          <p:val>
                                            <p:strVal val="#ppt_x"/>
                                          </p:val>
                                        </p:tav>
                                      </p:tavLst>
                                    </p:anim>
                                    <p:anim calcmode="lin" valueType="num">
                                      <p:cBhvr additive="base">
                                        <p:cTn id="28" dur="500" fill="hold"/>
                                        <p:tgtEl>
                                          <p:spTgt spid="4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additive="base">
                                        <p:cTn id="31" dur="500" fill="hold"/>
                                        <p:tgtEl>
                                          <p:spTgt spid="43"/>
                                        </p:tgtEl>
                                        <p:attrNameLst>
                                          <p:attrName>ppt_x</p:attrName>
                                        </p:attrNameLst>
                                      </p:cBhvr>
                                      <p:tavLst>
                                        <p:tav tm="0">
                                          <p:val>
                                            <p:strVal val="#ppt_x"/>
                                          </p:val>
                                        </p:tav>
                                        <p:tav tm="100000">
                                          <p:val>
                                            <p:strVal val="#ppt_x"/>
                                          </p:val>
                                        </p:tav>
                                      </p:tavLst>
                                    </p:anim>
                                    <p:anim calcmode="lin" valueType="num">
                                      <p:cBhvr additive="base">
                                        <p:cTn id="32"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733"/>
                                        </p:tgtEl>
                                        <p:attrNameLst>
                                          <p:attrName>style.visibility</p:attrName>
                                        </p:attrNameLst>
                                      </p:cBhvr>
                                      <p:to>
                                        <p:strVal val="visible"/>
                                      </p:to>
                                    </p:set>
                                    <p:animEffect transition="in" filter="barn(inVertical)">
                                      <p:cBhvr>
                                        <p:cTn id="37" dur="500"/>
                                        <p:tgtEl>
                                          <p:spTgt spid="47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732" grpId="0" animBg="1"/>
      <p:bldP spid="473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789"/>
        <p:cNvGrpSpPr/>
        <p:nvPr/>
      </p:nvGrpSpPr>
      <p:grpSpPr>
        <a:xfrm>
          <a:off x="0" y="0"/>
          <a:ext cx="0" cy="0"/>
          <a:chOff x="0" y="0"/>
          <a:chExt cx="0" cy="0"/>
        </a:xfrm>
      </p:grpSpPr>
      <p:grpSp>
        <p:nvGrpSpPr>
          <p:cNvPr id="4" name="Google Shape;1568;p30">
            <a:extLst>
              <a:ext uri="{FF2B5EF4-FFF2-40B4-BE49-F238E27FC236}">
                <a16:creationId xmlns:a16="http://schemas.microsoft.com/office/drawing/2014/main" id="{80B27701-8D48-18D6-F733-F37726350A54}"/>
              </a:ext>
            </a:extLst>
          </p:cNvPr>
          <p:cNvGrpSpPr/>
          <p:nvPr/>
        </p:nvGrpSpPr>
        <p:grpSpPr>
          <a:xfrm>
            <a:off x="894202" y="288705"/>
            <a:ext cx="6770142" cy="799055"/>
            <a:chOff x="2038805" y="2073391"/>
            <a:chExt cx="5090990" cy="1059169"/>
          </a:xfrm>
        </p:grpSpPr>
        <p:sp>
          <p:nvSpPr>
            <p:cNvPr id="6" name="Google Shape;1569;p30">
              <a:extLst>
                <a:ext uri="{FF2B5EF4-FFF2-40B4-BE49-F238E27FC236}">
                  <a16:creationId xmlns:a16="http://schemas.microsoft.com/office/drawing/2014/main" id="{021CDDD5-E772-451F-44B6-4707E311A4F8}"/>
                </a:ext>
              </a:extLst>
            </p:cNvPr>
            <p:cNvSpPr/>
            <p:nvPr/>
          </p:nvSpPr>
          <p:spPr>
            <a:xfrm rot="10800000">
              <a:off x="620453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1570;p30">
              <a:extLst>
                <a:ext uri="{FF2B5EF4-FFF2-40B4-BE49-F238E27FC236}">
                  <a16:creationId xmlns:a16="http://schemas.microsoft.com/office/drawing/2014/main" id="{B287C08D-49E3-35F1-9B71-B2A57CDA13F5}"/>
                </a:ext>
              </a:extLst>
            </p:cNvPr>
            <p:cNvSpPr/>
            <p:nvPr/>
          </p:nvSpPr>
          <p:spPr>
            <a:xfrm rot="10800000" flipH="1">
              <a:off x="203880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1571;p30">
              <a:extLst>
                <a:ext uri="{FF2B5EF4-FFF2-40B4-BE49-F238E27FC236}">
                  <a16:creationId xmlns:a16="http://schemas.microsoft.com/office/drawing/2014/main" id="{BC32B825-2BA1-2D12-A1AA-24799B9F5869}"/>
                </a:ext>
              </a:extLst>
            </p:cNvPr>
            <p:cNvSpPr/>
            <p:nvPr/>
          </p:nvSpPr>
          <p:spPr>
            <a:xfrm>
              <a:off x="2513975" y="2173665"/>
              <a:ext cx="4095122" cy="958895"/>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rgbClr val="F7EFD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 name="Google Shape;1572;p30">
            <a:extLst>
              <a:ext uri="{FF2B5EF4-FFF2-40B4-BE49-F238E27FC236}">
                <a16:creationId xmlns:a16="http://schemas.microsoft.com/office/drawing/2014/main" id="{40C0962D-7B07-BFAE-7C33-662EBFD0E120}"/>
              </a:ext>
            </a:extLst>
          </p:cNvPr>
          <p:cNvSpPr txBox="1">
            <a:spLocks noGrp="1"/>
          </p:cNvSpPr>
          <p:nvPr/>
        </p:nvSpPr>
        <p:spPr>
          <a:xfrm>
            <a:off x="1603316" y="383725"/>
            <a:ext cx="5445809" cy="6846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matic SC"/>
              <a:buNone/>
              <a:defRPr sz="5500" b="1" i="0" u="none" strike="noStrike" cap="none">
                <a:solidFill>
                  <a:schemeClr val="dk1"/>
                </a:solidFill>
                <a:latin typeface="Amatic SC"/>
                <a:ea typeface="Amatic SC"/>
                <a:cs typeface="Amatic SC"/>
                <a:sym typeface="Amatic SC"/>
              </a:defRPr>
            </a:lvl1pPr>
            <a:lvl2pPr marR="0" lvl="1"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2pPr>
            <a:lvl3pPr marR="0" lvl="2"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3pPr>
            <a:lvl4pPr marR="0" lvl="3"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4pPr>
            <a:lvl5pPr marR="0" lvl="4"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5pPr>
            <a:lvl6pPr marR="0" lvl="5"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6pPr>
            <a:lvl7pPr marR="0" lvl="6"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7pPr>
            <a:lvl8pPr marR="0" lvl="7"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8pPr>
            <a:lvl9pPr marR="0" lvl="8"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9pPr>
          </a:lstStyle>
          <a:p>
            <a:pPr algn="just">
              <a:lnSpc>
                <a:spcPct val="150000"/>
              </a:lnSpc>
              <a:spcAft>
                <a:spcPts val="1000"/>
              </a:spcAft>
            </a:pPr>
            <a:r>
              <a:rPr lang="en-US" sz="2400" b="1">
                <a:solidFill>
                  <a:schemeClr val="tx1">
                    <a:lumMod val="75000"/>
                  </a:schemeClr>
                </a:solidFill>
                <a:effectLst/>
                <a:latin typeface="Times New Roman" panose="02020603050405020304" pitchFamily="18" charset="0"/>
                <a:ea typeface="SimSun" panose="02010600030101010101" pitchFamily="2" charset="-122"/>
                <a:cs typeface="Times New Roman" panose="02020603050405020304" pitchFamily="18" charset="0"/>
              </a:rPr>
              <a:t>1. Xác định mục đích nói và người nghe</a:t>
            </a:r>
            <a:endParaRPr lang="en-US" sz="2400">
              <a:solidFill>
                <a:schemeClr val="tx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Google Shape;2224;p41">
            <a:extLst>
              <a:ext uri="{FF2B5EF4-FFF2-40B4-BE49-F238E27FC236}">
                <a16:creationId xmlns:a16="http://schemas.microsoft.com/office/drawing/2014/main" id="{19D925C8-6E37-1989-0156-2FBF411FAEC4}"/>
              </a:ext>
            </a:extLst>
          </p:cNvPr>
          <p:cNvSpPr/>
          <p:nvPr/>
        </p:nvSpPr>
        <p:spPr>
          <a:xfrm>
            <a:off x="3510587" y="1440211"/>
            <a:ext cx="2211569" cy="627300"/>
          </a:xfrm>
          <a:prstGeom prst="roundRect">
            <a:avLst>
              <a:gd name="adj" fmla="val 16667"/>
            </a:avLst>
          </a:prstGeom>
          <a:solidFill>
            <a:srgbClr val="5492C4"/>
          </a:solidFill>
          <a:ln>
            <a:noFill/>
          </a:ln>
        </p:spPr>
        <p:txBody>
          <a:bodyPr spcFirstLastPara="1" wrap="square" lIns="91425" tIns="91425" rIns="91425" bIns="91425" anchor="ctr" anchorCtr="0">
            <a:noAutofit/>
          </a:bodyPr>
          <a:lstStyle/>
          <a:p>
            <a:pPr algn="ctr">
              <a:lnSpc>
                <a:spcPct val="150000"/>
              </a:lnSpc>
              <a:spcAft>
                <a:spcPts val="1000"/>
              </a:spcAft>
            </a:pPr>
            <a:r>
              <a:rPr lang="en-US" sz="2800" b="1" i="1">
                <a:solidFill>
                  <a:srgbClr val="FFFFFF"/>
                </a:solidFill>
                <a:latin typeface="Times New Roman" panose="02020603050405020304" pitchFamily="18" charset="0"/>
                <a:ea typeface="Calibri" panose="020F0502020204030204" pitchFamily="34" charset="0"/>
                <a:cs typeface="Times New Roman" panose="02020603050405020304" pitchFamily="18" charset="0"/>
              </a:rPr>
              <a:t>Người nghe</a:t>
            </a:r>
            <a:endParaRPr lang="en-US" sz="2800" b="1" i="1">
              <a:solidFill>
                <a:srgbClr val="FFFFFF"/>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Google Shape;2227;p41">
            <a:extLst>
              <a:ext uri="{FF2B5EF4-FFF2-40B4-BE49-F238E27FC236}">
                <a16:creationId xmlns:a16="http://schemas.microsoft.com/office/drawing/2014/main" id="{1521E916-9675-56B1-C343-BB0EB19FF36F}"/>
              </a:ext>
            </a:extLst>
          </p:cNvPr>
          <p:cNvSpPr txBox="1"/>
          <p:nvPr/>
        </p:nvSpPr>
        <p:spPr>
          <a:xfrm>
            <a:off x="299199" y="3196757"/>
            <a:ext cx="3018159" cy="627300"/>
          </a:xfrm>
          <a:prstGeom prst="rect">
            <a:avLst/>
          </a:prstGeom>
          <a:noFill/>
          <a:ln>
            <a:noFill/>
          </a:ln>
        </p:spPr>
        <p:txBody>
          <a:bodyPr spcFirstLastPara="1" wrap="square" lIns="91425" tIns="91425" rIns="91425" bIns="91425" anchor="ctr" anchorCtr="0">
            <a:noAutofit/>
          </a:bodyPr>
          <a:lstStyle/>
          <a:p>
            <a:pPr algn="ctr"/>
            <a:r>
              <a:rPr lang="en-US" sz="2400">
                <a:solidFill>
                  <a:schemeClr val="accent1"/>
                </a:solidFill>
                <a:latin typeface="Times New Roman" panose="02020603050405020304" pitchFamily="18" charset="0"/>
                <a:cs typeface="Times New Roman" panose="02020603050405020304" pitchFamily="18" charset="0"/>
              </a:rPr>
              <a:t>Khi bài nói được trình bày trong giờ học, người nghe là HS trong lớp và GV. </a:t>
            </a:r>
            <a:endParaRPr lang="en-US" sz="4400">
              <a:solidFill>
                <a:schemeClr val="accent1"/>
              </a:solidFill>
              <a:latin typeface="Times New Roman" panose="02020603050405020304" pitchFamily="18" charset="0"/>
              <a:cs typeface="Times New Roman" panose="02020603050405020304" pitchFamily="18" charset="0"/>
            </a:endParaRPr>
          </a:p>
        </p:txBody>
      </p:sp>
      <p:sp>
        <p:nvSpPr>
          <p:cNvPr id="9" name="Google Shape;2230;p41">
            <a:extLst>
              <a:ext uri="{FF2B5EF4-FFF2-40B4-BE49-F238E27FC236}">
                <a16:creationId xmlns:a16="http://schemas.microsoft.com/office/drawing/2014/main" id="{90363630-D39B-3F5F-5C80-EB3E08D2D6AC}"/>
              </a:ext>
            </a:extLst>
          </p:cNvPr>
          <p:cNvSpPr txBox="1"/>
          <p:nvPr/>
        </p:nvSpPr>
        <p:spPr>
          <a:xfrm>
            <a:off x="5942167" y="3293947"/>
            <a:ext cx="3056920" cy="627300"/>
          </a:xfrm>
          <a:prstGeom prst="rect">
            <a:avLst/>
          </a:prstGeom>
          <a:noFill/>
          <a:ln>
            <a:noFill/>
          </a:ln>
        </p:spPr>
        <p:txBody>
          <a:bodyPr spcFirstLastPara="1" wrap="square" lIns="91425" tIns="91425" rIns="91425" bIns="91425" anchor="ctr" anchorCtr="0">
            <a:noAutofit/>
          </a:bodyPr>
          <a:lstStyle/>
          <a:p>
            <a:pPr algn="ctr"/>
            <a:r>
              <a:rPr lang="en-US" sz="2400">
                <a:solidFill>
                  <a:schemeClr val="accent1"/>
                </a:solidFill>
                <a:latin typeface="Times New Roman" panose="02020603050405020304" pitchFamily="18" charset="0"/>
                <a:cs typeface="Times New Roman" panose="02020603050405020304" pitchFamily="18" charset="0"/>
              </a:rPr>
              <a:t>Với tình huống khác, người nghe có thể là các bạn trong lớp, trong trường và những ai quan tâm đến vấn đề</a:t>
            </a:r>
          </a:p>
        </p:txBody>
      </p:sp>
      <p:sp>
        <p:nvSpPr>
          <p:cNvPr id="10" name="Google Shape;2240;p41">
            <a:extLst>
              <a:ext uri="{FF2B5EF4-FFF2-40B4-BE49-F238E27FC236}">
                <a16:creationId xmlns:a16="http://schemas.microsoft.com/office/drawing/2014/main" id="{3652028C-D8E7-C9E8-09AD-4756C037FA35}"/>
              </a:ext>
            </a:extLst>
          </p:cNvPr>
          <p:cNvSpPr/>
          <p:nvPr/>
        </p:nvSpPr>
        <p:spPr>
          <a:xfrm>
            <a:off x="1422397" y="1440199"/>
            <a:ext cx="627300" cy="627300"/>
          </a:xfrm>
          <a:prstGeom prst="ellipse">
            <a:avLst/>
          </a:prstGeom>
          <a:solidFill>
            <a:srgbClr val="ED7341"/>
          </a:solidFill>
          <a:ln>
            <a:noFill/>
          </a:ln>
        </p:spPr>
        <p:txBody>
          <a:bodyPr spcFirstLastPara="1" wrap="square" lIns="91425" tIns="91425" rIns="91425" bIns="91425" anchor="ctr" anchorCtr="0">
            <a:noAutofit/>
          </a:bodyPr>
          <a:lstStyle/>
          <a:p>
            <a:pPr algn="ctr">
              <a:buClrTx/>
              <a:buFontTx/>
              <a:buNone/>
              <a:defRPr/>
            </a:pPr>
            <a:endParaRPr sz="1800" b="1">
              <a:solidFill>
                <a:srgbClr val="FFFFFF"/>
              </a:solidFill>
              <a:latin typeface="Fira Sans Extra Condensed"/>
              <a:ea typeface="Fira Sans Extra Condensed"/>
              <a:cs typeface="Fira Sans Extra Condensed"/>
              <a:sym typeface="Fira Sans Extra Condensed"/>
            </a:endParaRPr>
          </a:p>
        </p:txBody>
      </p:sp>
      <p:sp>
        <p:nvSpPr>
          <p:cNvPr id="11" name="Google Shape;2241;p41">
            <a:extLst>
              <a:ext uri="{FF2B5EF4-FFF2-40B4-BE49-F238E27FC236}">
                <a16:creationId xmlns:a16="http://schemas.microsoft.com/office/drawing/2014/main" id="{BA74A0EB-F7B6-7057-0C18-D00A44DD40FC}"/>
              </a:ext>
            </a:extLst>
          </p:cNvPr>
          <p:cNvSpPr/>
          <p:nvPr/>
        </p:nvSpPr>
        <p:spPr>
          <a:xfrm>
            <a:off x="7183047" y="1440199"/>
            <a:ext cx="627300" cy="627300"/>
          </a:xfrm>
          <a:prstGeom prst="ellipse">
            <a:avLst/>
          </a:prstGeom>
          <a:solidFill>
            <a:srgbClr val="7AB848"/>
          </a:solidFill>
          <a:ln>
            <a:noFill/>
          </a:ln>
        </p:spPr>
        <p:txBody>
          <a:bodyPr spcFirstLastPara="1" wrap="square" lIns="91425" tIns="91425" rIns="91425" bIns="91425" anchor="ctr" anchorCtr="0">
            <a:noAutofit/>
          </a:bodyPr>
          <a:lstStyle/>
          <a:p>
            <a:pPr algn="ctr">
              <a:buClrTx/>
              <a:buFontTx/>
              <a:buNone/>
              <a:defRPr/>
            </a:pPr>
            <a:endParaRPr sz="1800" b="1">
              <a:solidFill>
                <a:srgbClr val="FFFFFF"/>
              </a:solidFill>
              <a:latin typeface="Fira Sans Extra Condensed"/>
              <a:ea typeface="Fira Sans Extra Condensed"/>
              <a:cs typeface="Fira Sans Extra Condensed"/>
              <a:sym typeface="Fira Sans Extra Condensed"/>
            </a:endParaRPr>
          </a:p>
        </p:txBody>
      </p:sp>
      <p:cxnSp>
        <p:nvCxnSpPr>
          <p:cNvPr id="12" name="Google Shape;2242;p41">
            <a:extLst>
              <a:ext uri="{FF2B5EF4-FFF2-40B4-BE49-F238E27FC236}">
                <a16:creationId xmlns:a16="http://schemas.microsoft.com/office/drawing/2014/main" id="{9E4211EC-398D-04C6-61E8-DC678AACF5AB}"/>
              </a:ext>
            </a:extLst>
          </p:cNvPr>
          <p:cNvCxnSpPr>
            <a:cxnSpLocks/>
            <a:stCxn id="10" idx="6"/>
            <a:endCxn id="2" idx="1"/>
          </p:cNvCxnSpPr>
          <p:nvPr/>
        </p:nvCxnSpPr>
        <p:spPr>
          <a:xfrm>
            <a:off x="2049697" y="1753849"/>
            <a:ext cx="1460890" cy="12"/>
          </a:xfrm>
          <a:prstGeom prst="straightConnector1">
            <a:avLst/>
          </a:prstGeom>
          <a:noFill/>
          <a:ln w="9525" cap="flat" cmpd="sng">
            <a:solidFill>
              <a:srgbClr val="666666"/>
            </a:solidFill>
            <a:prstDash val="solid"/>
            <a:round/>
            <a:headEnd type="none" w="med" len="med"/>
            <a:tailEnd type="none" w="med" len="med"/>
          </a:ln>
        </p:spPr>
      </p:cxnSp>
      <p:cxnSp>
        <p:nvCxnSpPr>
          <p:cNvPr id="13" name="Google Shape;2243;p41">
            <a:extLst>
              <a:ext uri="{FF2B5EF4-FFF2-40B4-BE49-F238E27FC236}">
                <a16:creationId xmlns:a16="http://schemas.microsoft.com/office/drawing/2014/main" id="{C7B8CE54-EFF1-068E-1C66-B33546711223}"/>
              </a:ext>
            </a:extLst>
          </p:cNvPr>
          <p:cNvCxnSpPr>
            <a:cxnSpLocks/>
            <a:stCxn id="2" idx="3"/>
            <a:endCxn id="11" idx="2"/>
          </p:cNvCxnSpPr>
          <p:nvPr/>
        </p:nvCxnSpPr>
        <p:spPr>
          <a:xfrm flipV="1">
            <a:off x="5722156" y="1753849"/>
            <a:ext cx="1460891" cy="12"/>
          </a:xfrm>
          <a:prstGeom prst="straightConnector1">
            <a:avLst/>
          </a:prstGeom>
          <a:noFill/>
          <a:ln w="9525" cap="flat" cmpd="sng">
            <a:solidFill>
              <a:srgbClr val="666666"/>
            </a:solidFill>
            <a:prstDash val="solid"/>
            <a:round/>
            <a:headEnd type="none" w="med" len="med"/>
            <a:tailEnd type="none" w="med" len="med"/>
          </a:ln>
        </p:spPr>
      </p:cxnSp>
      <p:cxnSp>
        <p:nvCxnSpPr>
          <p:cNvPr id="14" name="Google Shape;2244;p41">
            <a:extLst>
              <a:ext uri="{FF2B5EF4-FFF2-40B4-BE49-F238E27FC236}">
                <a16:creationId xmlns:a16="http://schemas.microsoft.com/office/drawing/2014/main" id="{BAE51538-F9AD-3D15-9DDD-C89DD6072EC3}"/>
              </a:ext>
            </a:extLst>
          </p:cNvPr>
          <p:cNvCxnSpPr>
            <a:cxnSpLocks/>
            <a:stCxn id="10" idx="4"/>
          </p:cNvCxnSpPr>
          <p:nvPr/>
        </p:nvCxnSpPr>
        <p:spPr>
          <a:xfrm>
            <a:off x="1736047" y="2067499"/>
            <a:ext cx="15615" cy="499739"/>
          </a:xfrm>
          <a:prstGeom prst="straightConnector1">
            <a:avLst/>
          </a:prstGeom>
          <a:noFill/>
          <a:ln w="9525" cap="flat" cmpd="sng">
            <a:solidFill>
              <a:srgbClr val="666666"/>
            </a:solidFill>
            <a:prstDash val="solid"/>
            <a:round/>
            <a:headEnd type="none" w="med" len="med"/>
            <a:tailEnd type="none" w="med" len="med"/>
          </a:ln>
        </p:spPr>
      </p:cxnSp>
      <p:cxnSp>
        <p:nvCxnSpPr>
          <p:cNvPr id="15" name="Google Shape;2245;p41">
            <a:extLst>
              <a:ext uri="{FF2B5EF4-FFF2-40B4-BE49-F238E27FC236}">
                <a16:creationId xmlns:a16="http://schemas.microsoft.com/office/drawing/2014/main" id="{97EFBA18-6CCD-5338-A3A5-5DE37CE9A963}"/>
              </a:ext>
            </a:extLst>
          </p:cNvPr>
          <p:cNvCxnSpPr>
            <a:cxnSpLocks/>
            <a:stCxn id="11" idx="4"/>
          </p:cNvCxnSpPr>
          <p:nvPr/>
        </p:nvCxnSpPr>
        <p:spPr>
          <a:xfrm>
            <a:off x="7496697" y="2067499"/>
            <a:ext cx="0" cy="671400"/>
          </a:xfrm>
          <a:prstGeom prst="straightConnector1">
            <a:avLst/>
          </a:prstGeom>
          <a:noFill/>
          <a:ln w="9525" cap="flat" cmpd="sng">
            <a:solidFill>
              <a:srgbClr val="666666"/>
            </a:solidFill>
            <a:prstDash val="solid"/>
            <a:round/>
            <a:headEnd type="none" w="med" len="med"/>
            <a:tailEnd type="none" w="med" len="med"/>
          </a:ln>
        </p:spPr>
      </p:cxnSp>
      <p:grpSp>
        <p:nvGrpSpPr>
          <p:cNvPr id="16" name="Google Shape;2236;p41">
            <a:extLst>
              <a:ext uri="{FF2B5EF4-FFF2-40B4-BE49-F238E27FC236}">
                <a16:creationId xmlns:a16="http://schemas.microsoft.com/office/drawing/2014/main" id="{342AC886-E8D2-D873-3E95-A35BB543BCF2}"/>
              </a:ext>
            </a:extLst>
          </p:cNvPr>
          <p:cNvGrpSpPr/>
          <p:nvPr/>
        </p:nvGrpSpPr>
        <p:grpSpPr>
          <a:xfrm>
            <a:off x="7347571" y="1533220"/>
            <a:ext cx="298377" cy="354519"/>
            <a:chOff x="-48233050" y="3569725"/>
            <a:chExt cx="252050" cy="299475"/>
          </a:xfrm>
        </p:grpSpPr>
        <p:sp>
          <p:nvSpPr>
            <p:cNvPr id="17" name="Google Shape;2237;p41">
              <a:extLst>
                <a:ext uri="{FF2B5EF4-FFF2-40B4-BE49-F238E27FC236}">
                  <a16:creationId xmlns:a16="http://schemas.microsoft.com/office/drawing/2014/main" id="{204E7EA6-2245-AEA4-78E3-2C50ECB93E50}"/>
                </a:ext>
              </a:extLst>
            </p:cNvPr>
            <p:cNvSpPr/>
            <p:nvPr/>
          </p:nvSpPr>
          <p:spPr>
            <a:xfrm>
              <a:off x="-48233050" y="3569725"/>
              <a:ext cx="252050" cy="299475"/>
            </a:xfrm>
            <a:custGeom>
              <a:avLst/>
              <a:gdLst/>
              <a:ahLst/>
              <a:cxnLst/>
              <a:rect l="l" t="t" r="r" b="b"/>
              <a:pathLst>
                <a:path w="10082" h="11979" extrusionOk="0">
                  <a:moveTo>
                    <a:pt x="5230" y="1393"/>
                  </a:moveTo>
                  <a:cubicBezTo>
                    <a:pt x="5419" y="1393"/>
                    <a:pt x="5577" y="1551"/>
                    <a:pt x="5577" y="1740"/>
                  </a:cubicBezTo>
                  <a:lnTo>
                    <a:pt x="5577" y="1960"/>
                  </a:lnTo>
                  <a:cubicBezTo>
                    <a:pt x="5703" y="2023"/>
                    <a:pt x="5829" y="2086"/>
                    <a:pt x="5923" y="2181"/>
                  </a:cubicBezTo>
                  <a:lnTo>
                    <a:pt x="6144" y="2055"/>
                  </a:lnTo>
                  <a:cubicBezTo>
                    <a:pt x="6194" y="2025"/>
                    <a:pt x="6251" y="2011"/>
                    <a:pt x="6308" y="2011"/>
                  </a:cubicBezTo>
                  <a:cubicBezTo>
                    <a:pt x="6430" y="2011"/>
                    <a:pt x="6552" y="2074"/>
                    <a:pt x="6616" y="2181"/>
                  </a:cubicBezTo>
                  <a:lnTo>
                    <a:pt x="7309" y="3410"/>
                  </a:lnTo>
                  <a:cubicBezTo>
                    <a:pt x="7467" y="3725"/>
                    <a:pt x="7246" y="3819"/>
                    <a:pt x="6963" y="3977"/>
                  </a:cubicBezTo>
                  <a:lnTo>
                    <a:pt x="6963" y="4386"/>
                  </a:lnTo>
                  <a:cubicBezTo>
                    <a:pt x="7246" y="4544"/>
                    <a:pt x="7467" y="4670"/>
                    <a:pt x="7309" y="4985"/>
                  </a:cubicBezTo>
                  <a:lnTo>
                    <a:pt x="6616" y="6182"/>
                  </a:lnTo>
                  <a:cubicBezTo>
                    <a:pt x="6531" y="6289"/>
                    <a:pt x="6417" y="6366"/>
                    <a:pt x="6303" y="6366"/>
                  </a:cubicBezTo>
                  <a:cubicBezTo>
                    <a:pt x="6249" y="6366"/>
                    <a:pt x="6195" y="6349"/>
                    <a:pt x="6144" y="6308"/>
                  </a:cubicBezTo>
                  <a:lnTo>
                    <a:pt x="5923" y="6182"/>
                  </a:lnTo>
                  <a:cubicBezTo>
                    <a:pt x="5829" y="6277"/>
                    <a:pt x="5703" y="6340"/>
                    <a:pt x="5577" y="6403"/>
                  </a:cubicBezTo>
                  <a:lnTo>
                    <a:pt x="5577" y="6623"/>
                  </a:lnTo>
                  <a:cubicBezTo>
                    <a:pt x="5577" y="6812"/>
                    <a:pt x="5419" y="6970"/>
                    <a:pt x="5230" y="6970"/>
                  </a:cubicBezTo>
                  <a:lnTo>
                    <a:pt x="3812" y="6970"/>
                  </a:lnTo>
                  <a:cubicBezTo>
                    <a:pt x="3623" y="6970"/>
                    <a:pt x="3466" y="6812"/>
                    <a:pt x="3466" y="6623"/>
                  </a:cubicBezTo>
                  <a:lnTo>
                    <a:pt x="3466" y="6403"/>
                  </a:lnTo>
                  <a:cubicBezTo>
                    <a:pt x="3340" y="6340"/>
                    <a:pt x="3214" y="6277"/>
                    <a:pt x="3119" y="6182"/>
                  </a:cubicBezTo>
                  <a:lnTo>
                    <a:pt x="2899" y="6308"/>
                  </a:lnTo>
                  <a:cubicBezTo>
                    <a:pt x="2848" y="6338"/>
                    <a:pt x="2791" y="6352"/>
                    <a:pt x="2734" y="6352"/>
                  </a:cubicBezTo>
                  <a:cubicBezTo>
                    <a:pt x="2613" y="6352"/>
                    <a:pt x="2490" y="6289"/>
                    <a:pt x="2426" y="6182"/>
                  </a:cubicBezTo>
                  <a:lnTo>
                    <a:pt x="1733" y="4985"/>
                  </a:lnTo>
                  <a:cubicBezTo>
                    <a:pt x="1638" y="4827"/>
                    <a:pt x="1670" y="4575"/>
                    <a:pt x="1859" y="4512"/>
                  </a:cubicBezTo>
                  <a:lnTo>
                    <a:pt x="2048" y="4386"/>
                  </a:lnTo>
                  <a:lnTo>
                    <a:pt x="2048" y="3977"/>
                  </a:lnTo>
                  <a:lnTo>
                    <a:pt x="1859" y="3882"/>
                  </a:lnTo>
                  <a:cubicBezTo>
                    <a:pt x="1702" y="3788"/>
                    <a:pt x="1607" y="3536"/>
                    <a:pt x="1733" y="3410"/>
                  </a:cubicBezTo>
                  <a:lnTo>
                    <a:pt x="2426" y="2181"/>
                  </a:lnTo>
                  <a:cubicBezTo>
                    <a:pt x="2490" y="2074"/>
                    <a:pt x="2612" y="1997"/>
                    <a:pt x="2733" y="1997"/>
                  </a:cubicBezTo>
                  <a:cubicBezTo>
                    <a:pt x="2790" y="1997"/>
                    <a:pt x="2848" y="2014"/>
                    <a:pt x="2899" y="2055"/>
                  </a:cubicBezTo>
                  <a:lnTo>
                    <a:pt x="3119" y="2181"/>
                  </a:lnTo>
                  <a:cubicBezTo>
                    <a:pt x="3214" y="2086"/>
                    <a:pt x="3340" y="2023"/>
                    <a:pt x="3466" y="1960"/>
                  </a:cubicBezTo>
                  <a:lnTo>
                    <a:pt x="3466" y="1740"/>
                  </a:lnTo>
                  <a:cubicBezTo>
                    <a:pt x="3466" y="1551"/>
                    <a:pt x="3623" y="1393"/>
                    <a:pt x="3812" y="1393"/>
                  </a:cubicBezTo>
                  <a:close/>
                  <a:moveTo>
                    <a:pt x="4547" y="0"/>
                  </a:moveTo>
                  <a:cubicBezTo>
                    <a:pt x="3499" y="0"/>
                    <a:pt x="2484" y="337"/>
                    <a:pt x="1670" y="984"/>
                  </a:cubicBezTo>
                  <a:cubicBezTo>
                    <a:pt x="630" y="1866"/>
                    <a:pt x="0" y="3158"/>
                    <a:pt x="0" y="4544"/>
                  </a:cubicBezTo>
                  <a:cubicBezTo>
                    <a:pt x="0" y="5804"/>
                    <a:pt x="504" y="6970"/>
                    <a:pt x="1418" y="7852"/>
                  </a:cubicBezTo>
                  <a:lnTo>
                    <a:pt x="1418" y="11632"/>
                  </a:lnTo>
                  <a:cubicBezTo>
                    <a:pt x="1418" y="11821"/>
                    <a:pt x="1575" y="11979"/>
                    <a:pt x="1765" y="11979"/>
                  </a:cubicBezTo>
                  <a:lnTo>
                    <a:pt x="5986" y="11979"/>
                  </a:lnTo>
                  <a:cubicBezTo>
                    <a:pt x="6175" y="11979"/>
                    <a:pt x="6333" y="11821"/>
                    <a:pt x="6333" y="11632"/>
                  </a:cubicBezTo>
                  <a:lnTo>
                    <a:pt x="6333" y="10530"/>
                  </a:lnTo>
                  <a:lnTo>
                    <a:pt x="8097" y="10530"/>
                  </a:lnTo>
                  <a:cubicBezTo>
                    <a:pt x="8286" y="10530"/>
                    <a:pt x="8444" y="10372"/>
                    <a:pt x="8444" y="10183"/>
                  </a:cubicBezTo>
                  <a:lnTo>
                    <a:pt x="8444" y="8387"/>
                  </a:lnTo>
                  <a:lnTo>
                    <a:pt x="9042" y="8387"/>
                  </a:lnTo>
                  <a:cubicBezTo>
                    <a:pt x="9389" y="8387"/>
                    <a:pt x="9767" y="8198"/>
                    <a:pt x="9956" y="7883"/>
                  </a:cubicBezTo>
                  <a:cubicBezTo>
                    <a:pt x="10082" y="7568"/>
                    <a:pt x="10082" y="7190"/>
                    <a:pt x="9924" y="6875"/>
                  </a:cubicBezTo>
                  <a:lnTo>
                    <a:pt x="9042" y="5237"/>
                  </a:lnTo>
                  <a:cubicBezTo>
                    <a:pt x="9137" y="4701"/>
                    <a:pt x="9137" y="4134"/>
                    <a:pt x="9011" y="3599"/>
                  </a:cubicBezTo>
                  <a:cubicBezTo>
                    <a:pt x="8664" y="1866"/>
                    <a:pt x="7246" y="480"/>
                    <a:pt x="5545" y="102"/>
                  </a:cubicBezTo>
                  <a:cubicBezTo>
                    <a:pt x="5213" y="34"/>
                    <a:pt x="4878" y="0"/>
                    <a:pt x="454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Google Shape;2238;p41">
              <a:extLst>
                <a:ext uri="{FF2B5EF4-FFF2-40B4-BE49-F238E27FC236}">
                  <a16:creationId xmlns:a16="http://schemas.microsoft.com/office/drawing/2014/main" id="{78AB0AD2-64A2-37DC-99F8-F5EF491929CF}"/>
                </a:ext>
              </a:extLst>
            </p:cNvPr>
            <p:cNvSpPr/>
            <p:nvPr/>
          </p:nvSpPr>
          <p:spPr>
            <a:xfrm>
              <a:off x="-48170050" y="3622650"/>
              <a:ext cx="100050" cy="103225"/>
            </a:xfrm>
            <a:custGeom>
              <a:avLst/>
              <a:gdLst/>
              <a:ahLst/>
              <a:cxnLst/>
              <a:rect l="l" t="t" r="r" b="b"/>
              <a:pathLst>
                <a:path w="4002" h="4129" extrusionOk="0">
                  <a:moveTo>
                    <a:pt x="1985" y="1009"/>
                  </a:moveTo>
                  <a:cubicBezTo>
                    <a:pt x="2584" y="1009"/>
                    <a:pt x="3057" y="1482"/>
                    <a:pt x="3057" y="2080"/>
                  </a:cubicBezTo>
                  <a:cubicBezTo>
                    <a:pt x="3057" y="2647"/>
                    <a:pt x="2584" y="3120"/>
                    <a:pt x="1985" y="3120"/>
                  </a:cubicBezTo>
                  <a:cubicBezTo>
                    <a:pt x="1418" y="3120"/>
                    <a:pt x="946" y="2647"/>
                    <a:pt x="946" y="2080"/>
                  </a:cubicBezTo>
                  <a:cubicBezTo>
                    <a:pt x="946" y="1482"/>
                    <a:pt x="1418" y="1009"/>
                    <a:pt x="1985" y="1009"/>
                  </a:cubicBezTo>
                  <a:close/>
                  <a:moveTo>
                    <a:pt x="1639" y="1"/>
                  </a:moveTo>
                  <a:lnTo>
                    <a:pt x="1639" y="127"/>
                  </a:lnTo>
                  <a:cubicBezTo>
                    <a:pt x="1639" y="284"/>
                    <a:pt x="1576" y="410"/>
                    <a:pt x="1418" y="442"/>
                  </a:cubicBezTo>
                  <a:cubicBezTo>
                    <a:pt x="1198" y="537"/>
                    <a:pt x="1009" y="631"/>
                    <a:pt x="851" y="757"/>
                  </a:cubicBezTo>
                  <a:cubicBezTo>
                    <a:pt x="770" y="818"/>
                    <a:pt x="689" y="853"/>
                    <a:pt x="607" y="853"/>
                  </a:cubicBezTo>
                  <a:cubicBezTo>
                    <a:pt x="562" y="853"/>
                    <a:pt x="518" y="842"/>
                    <a:pt x="473" y="820"/>
                  </a:cubicBezTo>
                  <a:lnTo>
                    <a:pt x="347" y="726"/>
                  </a:lnTo>
                  <a:lnTo>
                    <a:pt x="1" y="1324"/>
                  </a:lnTo>
                  <a:lnTo>
                    <a:pt x="127" y="1387"/>
                  </a:lnTo>
                  <a:cubicBezTo>
                    <a:pt x="221" y="1482"/>
                    <a:pt x="316" y="1639"/>
                    <a:pt x="253" y="1765"/>
                  </a:cubicBezTo>
                  <a:cubicBezTo>
                    <a:pt x="221" y="1986"/>
                    <a:pt x="221" y="2143"/>
                    <a:pt x="253" y="2395"/>
                  </a:cubicBezTo>
                  <a:cubicBezTo>
                    <a:pt x="316" y="2553"/>
                    <a:pt x="221" y="2647"/>
                    <a:pt x="127" y="2742"/>
                  </a:cubicBezTo>
                  <a:lnTo>
                    <a:pt x="1" y="2805"/>
                  </a:lnTo>
                  <a:lnTo>
                    <a:pt x="347" y="3403"/>
                  </a:lnTo>
                  <a:lnTo>
                    <a:pt x="473" y="3340"/>
                  </a:lnTo>
                  <a:cubicBezTo>
                    <a:pt x="532" y="3297"/>
                    <a:pt x="590" y="3273"/>
                    <a:pt x="649" y="3273"/>
                  </a:cubicBezTo>
                  <a:cubicBezTo>
                    <a:pt x="716" y="3273"/>
                    <a:pt x="784" y="3304"/>
                    <a:pt x="851" y="3372"/>
                  </a:cubicBezTo>
                  <a:cubicBezTo>
                    <a:pt x="1009" y="3529"/>
                    <a:pt x="1198" y="3592"/>
                    <a:pt x="1418" y="3687"/>
                  </a:cubicBezTo>
                  <a:cubicBezTo>
                    <a:pt x="1576" y="3718"/>
                    <a:pt x="1639" y="3876"/>
                    <a:pt x="1639" y="4002"/>
                  </a:cubicBezTo>
                  <a:lnTo>
                    <a:pt x="1639" y="4128"/>
                  </a:lnTo>
                  <a:lnTo>
                    <a:pt x="2364" y="4128"/>
                  </a:lnTo>
                  <a:lnTo>
                    <a:pt x="2364" y="4002"/>
                  </a:lnTo>
                  <a:cubicBezTo>
                    <a:pt x="2364" y="3845"/>
                    <a:pt x="2427" y="3718"/>
                    <a:pt x="2584" y="3687"/>
                  </a:cubicBezTo>
                  <a:cubicBezTo>
                    <a:pt x="2805" y="3592"/>
                    <a:pt x="2994" y="3498"/>
                    <a:pt x="3151" y="3372"/>
                  </a:cubicBezTo>
                  <a:cubicBezTo>
                    <a:pt x="3224" y="3317"/>
                    <a:pt x="3298" y="3283"/>
                    <a:pt x="3371" y="3283"/>
                  </a:cubicBezTo>
                  <a:cubicBezTo>
                    <a:pt x="3424" y="3283"/>
                    <a:pt x="3476" y="3301"/>
                    <a:pt x="3529" y="3340"/>
                  </a:cubicBezTo>
                  <a:lnTo>
                    <a:pt x="3655" y="3403"/>
                  </a:lnTo>
                  <a:lnTo>
                    <a:pt x="4002" y="2805"/>
                  </a:lnTo>
                  <a:lnTo>
                    <a:pt x="3876" y="2742"/>
                  </a:lnTo>
                  <a:cubicBezTo>
                    <a:pt x="3781" y="2647"/>
                    <a:pt x="3687" y="2490"/>
                    <a:pt x="3750" y="2395"/>
                  </a:cubicBezTo>
                  <a:cubicBezTo>
                    <a:pt x="3781" y="2143"/>
                    <a:pt x="3781" y="1986"/>
                    <a:pt x="3750" y="1765"/>
                  </a:cubicBezTo>
                  <a:cubicBezTo>
                    <a:pt x="3687" y="1608"/>
                    <a:pt x="3781" y="1482"/>
                    <a:pt x="3876" y="1387"/>
                  </a:cubicBezTo>
                  <a:lnTo>
                    <a:pt x="4002" y="1324"/>
                  </a:lnTo>
                  <a:lnTo>
                    <a:pt x="3655" y="726"/>
                  </a:lnTo>
                  <a:lnTo>
                    <a:pt x="3529" y="820"/>
                  </a:lnTo>
                  <a:cubicBezTo>
                    <a:pt x="3477" y="846"/>
                    <a:pt x="3425" y="861"/>
                    <a:pt x="3373" y="861"/>
                  </a:cubicBezTo>
                  <a:cubicBezTo>
                    <a:pt x="3299" y="861"/>
                    <a:pt x="3225" y="831"/>
                    <a:pt x="3151" y="757"/>
                  </a:cubicBezTo>
                  <a:cubicBezTo>
                    <a:pt x="2994" y="600"/>
                    <a:pt x="2805" y="537"/>
                    <a:pt x="2584" y="442"/>
                  </a:cubicBezTo>
                  <a:cubicBezTo>
                    <a:pt x="2427" y="410"/>
                    <a:pt x="2364" y="253"/>
                    <a:pt x="2364" y="127"/>
                  </a:cubicBezTo>
                  <a:lnTo>
                    <a:pt x="2364"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Google Shape;2239;p41">
              <a:extLst>
                <a:ext uri="{FF2B5EF4-FFF2-40B4-BE49-F238E27FC236}">
                  <a16:creationId xmlns:a16="http://schemas.microsoft.com/office/drawing/2014/main" id="{DF481061-D414-5B70-30F8-639D436B975F}"/>
                </a:ext>
              </a:extLst>
            </p:cNvPr>
            <p:cNvSpPr/>
            <p:nvPr/>
          </p:nvSpPr>
          <p:spPr>
            <a:xfrm>
              <a:off x="-48129100" y="3665200"/>
              <a:ext cx="18150" cy="18125"/>
            </a:xfrm>
            <a:custGeom>
              <a:avLst/>
              <a:gdLst/>
              <a:ahLst/>
              <a:cxnLst/>
              <a:rect l="l" t="t" r="r" b="b"/>
              <a:pathLst>
                <a:path w="726" h="725" extrusionOk="0">
                  <a:moveTo>
                    <a:pt x="347" y="0"/>
                  </a:moveTo>
                  <a:cubicBezTo>
                    <a:pt x="158" y="0"/>
                    <a:pt x="1" y="158"/>
                    <a:pt x="1" y="378"/>
                  </a:cubicBezTo>
                  <a:cubicBezTo>
                    <a:pt x="1" y="567"/>
                    <a:pt x="158" y="725"/>
                    <a:pt x="347" y="725"/>
                  </a:cubicBezTo>
                  <a:cubicBezTo>
                    <a:pt x="568" y="725"/>
                    <a:pt x="726" y="567"/>
                    <a:pt x="726" y="378"/>
                  </a:cubicBezTo>
                  <a:cubicBezTo>
                    <a:pt x="726" y="158"/>
                    <a:pt x="568" y="0"/>
                    <a:pt x="34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20" name="Google Shape;2231;p41">
            <a:extLst>
              <a:ext uri="{FF2B5EF4-FFF2-40B4-BE49-F238E27FC236}">
                <a16:creationId xmlns:a16="http://schemas.microsoft.com/office/drawing/2014/main" id="{A409839F-0E1B-DE1E-E460-F4BAC9514039}"/>
              </a:ext>
            </a:extLst>
          </p:cNvPr>
          <p:cNvGrpSpPr/>
          <p:nvPr/>
        </p:nvGrpSpPr>
        <p:grpSpPr>
          <a:xfrm>
            <a:off x="1550142" y="1565478"/>
            <a:ext cx="371785" cy="370879"/>
            <a:chOff x="-41111350" y="3239100"/>
            <a:chExt cx="318200" cy="317425"/>
          </a:xfrm>
        </p:grpSpPr>
        <p:sp>
          <p:nvSpPr>
            <p:cNvPr id="21" name="Google Shape;2232;p41">
              <a:extLst>
                <a:ext uri="{FF2B5EF4-FFF2-40B4-BE49-F238E27FC236}">
                  <a16:creationId xmlns:a16="http://schemas.microsoft.com/office/drawing/2014/main" id="{E57B798D-CD94-9C86-85B0-3EF7924D19D5}"/>
                </a:ext>
              </a:extLst>
            </p:cNvPr>
            <p:cNvSpPr/>
            <p:nvPr/>
          </p:nvSpPr>
          <p:spPr>
            <a:xfrm>
              <a:off x="-41111350" y="3239100"/>
              <a:ext cx="145725" cy="144925"/>
            </a:xfrm>
            <a:custGeom>
              <a:avLst/>
              <a:gdLst/>
              <a:ahLst/>
              <a:cxnLst/>
              <a:rect l="l" t="t" r="r" b="b"/>
              <a:pathLst>
                <a:path w="5829" h="5797" extrusionOk="0">
                  <a:moveTo>
                    <a:pt x="2930" y="1670"/>
                  </a:moveTo>
                  <a:cubicBezTo>
                    <a:pt x="3119" y="1670"/>
                    <a:pt x="3308" y="1859"/>
                    <a:pt x="3308" y="2048"/>
                  </a:cubicBezTo>
                  <a:lnTo>
                    <a:pt x="3308" y="2489"/>
                  </a:lnTo>
                  <a:lnTo>
                    <a:pt x="3749" y="2489"/>
                  </a:lnTo>
                  <a:cubicBezTo>
                    <a:pt x="4001" y="2489"/>
                    <a:pt x="4159" y="2678"/>
                    <a:pt x="4159" y="2930"/>
                  </a:cubicBezTo>
                  <a:cubicBezTo>
                    <a:pt x="4159" y="3151"/>
                    <a:pt x="3938" y="3340"/>
                    <a:pt x="3749" y="3340"/>
                  </a:cubicBezTo>
                  <a:lnTo>
                    <a:pt x="3308" y="3340"/>
                  </a:lnTo>
                  <a:lnTo>
                    <a:pt x="3308" y="3781"/>
                  </a:lnTo>
                  <a:cubicBezTo>
                    <a:pt x="3308" y="4001"/>
                    <a:pt x="3119" y="4159"/>
                    <a:pt x="2930" y="4159"/>
                  </a:cubicBezTo>
                  <a:cubicBezTo>
                    <a:pt x="2710" y="4159"/>
                    <a:pt x="2520" y="3970"/>
                    <a:pt x="2520" y="3781"/>
                  </a:cubicBezTo>
                  <a:lnTo>
                    <a:pt x="2520" y="3340"/>
                  </a:lnTo>
                  <a:lnTo>
                    <a:pt x="2079" y="3340"/>
                  </a:lnTo>
                  <a:cubicBezTo>
                    <a:pt x="1859" y="3340"/>
                    <a:pt x="1701" y="3151"/>
                    <a:pt x="1701" y="2930"/>
                  </a:cubicBezTo>
                  <a:cubicBezTo>
                    <a:pt x="1701" y="2678"/>
                    <a:pt x="1859" y="2489"/>
                    <a:pt x="2079" y="2489"/>
                  </a:cubicBezTo>
                  <a:lnTo>
                    <a:pt x="2520" y="2489"/>
                  </a:lnTo>
                  <a:lnTo>
                    <a:pt x="2520" y="2048"/>
                  </a:lnTo>
                  <a:cubicBezTo>
                    <a:pt x="2520" y="1827"/>
                    <a:pt x="2710" y="1670"/>
                    <a:pt x="2930" y="1670"/>
                  </a:cubicBezTo>
                  <a:close/>
                  <a:moveTo>
                    <a:pt x="441" y="0"/>
                  </a:moveTo>
                  <a:cubicBezTo>
                    <a:pt x="189" y="0"/>
                    <a:pt x="0" y="189"/>
                    <a:pt x="0" y="441"/>
                  </a:cubicBezTo>
                  <a:lnTo>
                    <a:pt x="0" y="5387"/>
                  </a:lnTo>
                  <a:cubicBezTo>
                    <a:pt x="32" y="5639"/>
                    <a:pt x="221" y="5797"/>
                    <a:pt x="441" y="5797"/>
                  </a:cubicBezTo>
                  <a:lnTo>
                    <a:pt x="5387" y="5797"/>
                  </a:lnTo>
                  <a:cubicBezTo>
                    <a:pt x="5639" y="5797"/>
                    <a:pt x="5829" y="5608"/>
                    <a:pt x="5829" y="5387"/>
                  </a:cubicBezTo>
                  <a:lnTo>
                    <a:pt x="5829" y="441"/>
                  </a:lnTo>
                  <a:cubicBezTo>
                    <a:pt x="5829" y="189"/>
                    <a:pt x="5639" y="0"/>
                    <a:pt x="538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Google Shape;2233;p41">
              <a:extLst>
                <a:ext uri="{FF2B5EF4-FFF2-40B4-BE49-F238E27FC236}">
                  <a16:creationId xmlns:a16="http://schemas.microsoft.com/office/drawing/2014/main" id="{5FDC7D7F-6C78-D193-9021-FFE9E91C1923}"/>
                </a:ext>
              </a:extLst>
            </p:cNvPr>
            <p:cNvSpPr/>
            <p:nvPr/>
          </p:nvSpPr>
          <p:spPr>
            <a:xfrm>
              <a:off x="-41110575" y="3412375"/>
              <a:ext cx="146525" cy="144150"/>
            </a:xfrm>
            <a:custGeom>
              <a:avLst/>
              <a:gdLst/>
              <a:ahLst/>
              <a:cxnLst/>
              <a:rect l="l" t="t" r="r" b="b"/>
              <a:pathLst>
                <a:path w="5861" h="5766" extrusionOk="0">
                  <a:moveTo>
                    <a:pt x="3450" y="1859"/>
                  </a:moveTo>
                  <a:cubicBezTo>
                    <a:pt x="3561" y="1859"/>
                    <a:pt x="3671" y="1890"/>
                    <a:pt x="3750" y="1953"/>
                  </a:cubicBezTo>
                  <a:cubicBezTo>
                    <a:pt x="3907" y="2111"/>
                    <a:pt x="3907" y="2395"/>
                    <a:pt x="3750" y="2552"/>
                  </a:cubicBezTo>
                  <a:lnTo>
                    <a:pt x="3466" y="2836"/>
                  </a:lnTo>
                  <a:lnTo>
                    <a:pt x="3750" y="3119"/>
                  </a:lnTo>
                  <a:cubicBezTo>
                    <a:pt x="3907" y="3277"/>
                    <a:pt x="3907" y="3529"/>
                    <a:pt x="3750" y="3686"/>
                  </a:cubicBezTo>
                  <a:cubicBezTo>
                    <a:pt x="3671" y="3765"/>
                    <a:pt x="3561" y="3804"/>
                    <a:pt x="3450" y="3804"/>
                  </a:cubicBezTo>
                  <a:cubicBezTo>
                    <a:pt x="3340" y="3804"/>
                    <a:pt x="3230" y="3765"/>
                    <a:pt x="3151" y="3686"/>
                  </a:cubicBezTo>
                  <a:lnTo>
                    <a:pt x="2899" y="3434"/>
                  </a:lnTo>
                  <a:lnTo>
                    <a:pt x="2616" y="3686"/>
                  </a:lnTo>
                  <a:cubicBezTo>
                    <a:pt x="2537" y="3765"/>
                    <a:pt x="2426" y="3804"/>
                    <a:pt x="2316" y="3804"/>
                  </a:cubicBezTo>
                  <a:cubicBezTo>
                    <a:pt x="2206" y="3804"/>
                    <a:pt x="2096" y="3765"/>
                    <a:pt x="2017" y="3686"/>
                  </a:cubicBezTo>
                  <a:cubicBezTo>
                    <a:pt x="1859" y="3529"/>
                    <a:pt x="1859" y="3277"/>
                    <a:pt x="2017" y="3119"/>
                  </a:cubicBezTo>
                  <a:lnTo>
                    <a:pt x="2300" y="2836"/>
                  </a:lnTo>
                  <a:lnTo>
                    <a:pt x="2017" y="2552"/>
                  </a:lnTo>
                  <a:cubicBezTo>
                    <a:pt x="1859" y="2395"/>
                    <a:pt x="1859" y="2111"/>
                    <a:pt x="2017" y="1953"/>
                  </a:cubicBezTo>
                  <a:cubicBezTo>
                    <a:pt x="2096" y="1890"/>
                    <a:pt x="2206" y="1859"/>
                    <a:pt x="2316" y="1859"/>
                  </a:cubicBezTo>
                  <a:cubicBezTo>
                    <a:pt x="2426" y="1859"/>
                    <a:pt x="2537" y="1890"/>
                    <a:pt x="2616" y="1953"/>
                  </a:cubicBezTo>
                  <a:lnTo>
                    <a:pt x="2899" y="2237"/>
                  </a:lnTo>
                  <a:lnTo>
                    <a:pt x="3151" y="1953"/>
                  </a:lnTo>
                  <a:cubicBezTo>
                    <a:pt x="3230" y="1890"/>
                    <a:pt x="3340" y="1859"/>
                    <a:pt x="3450" y="1859"/>
                  </a:cubicBezTo>
                  <a:close/>
                  <a:moveTo>
                    <a:pt x="442" y="0"/>
                  </a:moveTo>
                  <a:cubicBezTo>
                    <a:pt x="221" y="0"/>
                    <a:pt x="1" y="189"/>
                    <a:pt x="1" y="378"/>
                  </a:cubicBezTo>
                  <a:lnTo>
                    <a:pt x="1" y="5356"/>
                  </a:lnTo>
                  <a:cubicBezTo>
                    <a:pt x="1" y="5608"/>
                    <a:pt x="221" y="5766"/>
                    <a:pt x="442" y="5766"/>
                  </a:cubicBezTo>
                  <a:lnTo>
                    <a:pt x="5419" y="5766"/>
                  </a:lnTo>
                  <a:cubicBezTo>
                    <a:pt x="5640" y="5766"/>
                    <a:pt x="5861" y="5545"/>
                    <a:pt x="5861" y="5356"/>
                  </a:cubicBezTo>
                  <a:lnTo>
                    <a:pt x="5861" y="378"/>
                  </a:lnTo>
                  <a:cubicBezTo>
                    <a:pt x="5861" y="158"/>
                    <a:pt x="5640" y="0"/>
                    <a:pt x="541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Google Shape;2234;p41">
              <a:extLst>
                <a:ext uri="{FF2B5EF4-FFF2-40B4-BE49-F238E27FC236}">
                  <a16:creationId xmlns:a16="http://schemas.microsoft.com/office/drawing/2014/main" id="{418BB0AB-5C07-4117-54B7-1D34F4A4F8B2}"/>
                </a:ext>
              </a:extLst>
            </p:cNvPr>
            <p:cNvSpPr/>
            <p:nvPr/>
          </p:nvSpPr>
          <p:spPr>
            <a:xfrm>
              <a:off x="-40938875" y="3239100"/>
              <a:ext cx="145725" cy="144925"/>
            </a:xfrm>
            <a:custGeom>
              <a:avLst/>
              <a:gdLst/>
              <a:ahLst/>
              <a:cxnLst/>
              <a:rect l="l" t="t" r="r" b="b"/>
              <a:pathLst>
                <a:path w="5829" h="5797" extrusionOk="0">
                  <a:moveTo>
                    <a:pt x="3750" y="2457"/>
                  </a:moveTo>
                  <a:cubicBezTo>
                    <a:pt x="3970" y="2457"/>
                    <a:pt x="4128" y="2646"/>
                    <a:pt x="4128" y="2867"/>
                  </a:cubicBezTo>
                  <a:cubicBezTo>
                    <a:pt x="4159" y="3151"/>
                    <a:pt x="3970" y="3308"/>
                    <a:pt x="3750" y="3308"/>
                  </a:cubicBezTo>
                  <a:lnTo>
                    <a:pt x="2080" y="3308"/>
                  </a:lnTo>
                  <a:cubicBezTo>
                    <a:pt x="1859" y="3308"/>
                    <a:pt x="1702" y="3119"/>
                    <a:pt x="1702" y="2867"/>
                  </a:cubicBezTo>
                  <a:cubicBezTo>
                    <a:pt x="1702" y="2646"/>
                    <a:pt x="1891" y="2457"/>
                    <a:pt x="2080" y="2457"/>
                  </a:cubicBezTo>
                  <a:close/>
                  <a:moveTo>
                    <a:pt x="442" y="0"/>
                  </a:moveTo>
                  <a:cubicBezTo>
                    <a:pt x="190" y="0"/>
                    <a:pt x="1" y="189"/>
                    <a:pt x="1" y="441"/>
                  </a:cubicBezTo>
                  <a:lnTo>
                    <a:pt x="1" y="5387"/>
                  </a:lnTo>
                  <a:cubicBezTo>
                    <a:pt x="1" y="5639"/>
                    <a:pt x="190" y="5797"/>
                    <a:pt x="442" y="5797"/>
                  </a:cubicBezTo>
                  <a:lnTo>
                    <a:pt x="5388" y="5797"/>
                  </a:lnTo>
                  <a:cubicBezTo>
                    <a:pt x="5640" y="5797"/>
                    <a:pt x="5829" y="5608"/>
                    <a:pt x="5829" y="5387"/>
                  </a:cubicBezTo>
                  <a:lnTo>
                    <a:pt x="5829" y="441"/>
                  </a:lnTo>
                  <a:cubicBezTo>
                    <a:pt x="5829" y="189"/>
                    <a:pt x="5640" y="0"/>
                    <a:pt x="538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Google Shape;2235;p41">
              <a:extLst>
                <a:ext uri="{FF2B5EF4-FFF2-40B4-BE49-F238E27FC236}">
                  <a16:creationId xmlns:a16="http://schemas.microsoft.com/office/drawing/2014/main" id="{8DFE2064-9E11-01FC-E2C2-CF6A7D871DDA}"/>
                </a:ext>
              </a:extLst>
            </p:cNvPr>
            <p:cNvSpPr/>
            <p:nvPr/>
          </p:nvSpPr>
          <p:spPr>
            <a:xfrm>
              <a:off x="-40938875" y="3411575"/>
              <a:ext cx="145725" cy="144950"/>
            </a:xfrm>
            <a:custGeom>
              <a:avLst/>
              <a:gdLst/>
              <a:ahLst/>
              <a:cxnLst/>
              <a:rect l="l" t="t" r="r" b="b"/>
              <a:pathLst>
                <a:path w="5829" h="5798" extrusionOk="0">
                  <a:moveTo>
                    <a:pt x="3750" y="1639"/>
                  </a:moveTo>
                  <a:cubicBezTo>
                    <a:pt x="3970" y="1639"/>
                    <a:pt x="4128" y="1859"/>
                    <a:pt x="4128" y="2080"/>
                  </a:cubicBezTo>
                  <a:cubicBezTo>
                    <a:pt x="4159" y="2332"/>
                    <a:pt x="3970" y="2490"/>
                    <a:pt x="3750" y="2490"/>
                  </a:cubicBezTo>
                  <a:lnTo>
                    <a:pt x="2080" y="2490"/>
                  </a:lnTo>
                  <a:cubicBezTo>
                    <a:pt x="1859" y="2490"/>
                    <a:pt x="1702" y="2269"/>
                    <a:pt x="1702" y="2080"/>
                  </a:cubicBezTo>
                  <a:cubicBezTo>
                    <a:pt x="1702" y="1859"/>
                    <a:pt x="1891" y="1639"/>
                    <a:pt x="2080" y="1639"/>
                  </a:cubicBezTo>
                  <a:close/>
                  <a:moveTo>
                    <a:pt x="3750" y="3309"/>
                  </a:moveTo>
                  <a:cubicBezTo>
                    <a:pt x="3970" y="3309"/>
                    <a:pt x="4128" y="3498"/>
                    <a:pt x="4128" y="3687"/>
                  </a:cubicBezTo>
                  <a:cubicBezTo>
                    <a:pt x="4159" y="3970"/>
                    <a:pt x="3970" y="4128"/>
                    <a:pt x="3750" y="4128"/>
                  </a:cubicBezTo>
                  <a:lnTo>
                    <a:pt x="2080" y="4128"/>
                  </a:lnTo>
                  <a:cubicBezTo>
                    <a:pt x="1859" y="4128"/>
                    <a:pt x="1702" y="3939"/>
                    <a:pt x="1702" y="3687"/>
                  </a:cubicBezTo>
                  <a:cubicBezTo>
                    <a:pt x="1702" y="3466"/>
                    <a:pt x="1891" y="3309"/>
                    <a:pt x="2080" y="3309"/>
                  </a:cubicBezTo>
                  <a:close/>
                  <a:moveTo>
                    <a:pt x="442" y="1"/>
                  </a:moveTo>
                  <a:cubicBezTo>
                    <a:pt x="190" y="1"/>
                    <a:pt x="1" y="190"/>
                    <a:pt x="1" y="379"/>
                  </a:cubicBezTo>
                  <a:lnTo>
                    <a:pt x="1" y="5388"/>
                  </a:lnTo>
                  <a:cubicBezTo>
                    <a:pt x="1" y="5640"/>
                    <a:pt x="190" y="5798"/>
                    <a:pt x="442" y="5798"/>
                  </a:cubicBezTo>
                  <a:lnTo>
                    <a:pt x="5388" y="5798"/>
                  </a:lnTo>
                  <a:cubicBezTo>
                    <a:pt x="5640" y="5798"/>
                    <a:pt x="5829" y="5577"/>
                    <a:pt x="5829" y="5388"/>
                  </a:cubicBezTo>
                  <a:lnTo>
                    <a:pt x="5829" y="410"/>
                  </a:lnTo>
                  <a:cubicBezTo>
                    <a:pt x="5829" y="190"/>
                    <a:pt x="5640" y="1"/>
                    <a:pt x="538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pic>
        <p:nvPicPr>
          <p:cNvPr id="25" name="Picture 24">
            <a:extLst>
              <a:ext uri="{FF2B5EF4-FFF2-40B4-BE49-F238E27FC236}">
                <a16:creationId xmlns:a16="http://schemas.microsoft.com/office/drawing/2014/main" id="{35E627F4-E2BF-9B64-082E-836554D58E89}"/>
              </a:ext>
            </a:extLst>
          </p:cNvPr>
          <p:cNvPicPr>
            <a:picLocks noChangeAspect="1"/>
          </p:cNvPicPr>
          <p:nvPr/>
        </p:nvPicPr>
        <p:blipFill>
          <a:blip r:embed="rId3"/>
          <a:stretch>
            <a:fillRect/>
          </a:stretch>
        </p:blipFill>
        <p:spPr>
          <a:xfrm>
            <a:off x="3636643" y="2264293"/>
            <a:ext cx="1870714" cy="2879207"/>
          </a:xfrm>
          <a:prstGeom prst="rect">
            <a:avLst/>
          </a:prstGeom>
        </p:spPr>
      </p:pic>
    </p:spTree>
    <p:extLst>
      <p:ext uri="{BB962C8B-B14F-4D97-AF65-F5344CB8AC3E}">
        <p14:creationId xmlns:p14="http://schemas.microsoft.com/office/powerpoint/2010/main" val="148470039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1000"/>
                                        <p:tgtEl>
                                          <p:spTgt spid="25"/>
                                        </p:tgtEl>
                                      </p:cBhvr>
                                    </p:animEffect>
                                    <p:anim calcmode="lin" valueType="num">
                                      <p:cBhvr>
                                        <p:cTn id="15" dur="1000" fill="hold"/>
                                        <p:tgtEl>
                                          <p:spTgt spid="25"/>
                                        </p:tgtEl>
                                        <p:attrNameLst>
                                          <p:attrName>ppt_x</p:attrName>
                                        </p:attrNameLst>
                                      </p:cBhvr>
                                      <p:tavLst>
                                        <p:tav tm="0">
                                          <p:val>
                                            <p:strVal val="#ppt_x"/>
                                          </p:val>
                                        </p:tav>
                                        <p:tav tm="100000">
                                          <p:val>
                                            <p:strVal val="#ppt_x"/>
                                          </p:val>
                                        </p:tav>
                                      </p:tavLst>
                                    </p:anim>
                                    <p:anim calcmode="lin" valueType="num">
                                      <p:cBhvr>
                                        <p:cTn id="1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par>
                                <p:cTn id="25" presetID="16" presetClass="entr" presetSubtype="21"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par>
                                <p:cTn id="28" presetID="16" presetClass="entr" presetSubtype="21"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arn(inVertical)">
                                      <p:cBhvr>
                                        <p:cTn id="30" dur="500"/>
                                        <p:tgtEl>
                                          <p:spTgt spid="20"/>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down)">
                                      <p:cBhvr>
                                        <p:cTn id="38" dur="500"/>
                                        <p:tgtEl>
                                          <p:spTgt spid="16"/>
                                        </p:tgtEl>
                                      </p:cBhvr>
                                    </p:animEffect>
                                  </p:childTnLst>
                                </p:cTn>
                              </p:par>
                              <p:par>
                                <p:cTn id="39" presetID="22" presetClass="entr" presetSubtype="4"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down)">
                                      <p:cBhvr>
                                        <p:cTn id="41" dur="500"/>
                                        <p:tgtEl>
                                          <p:spTgt spid="15"/>
                                        </p:tgtEl>
                                      </p:cBhvr>
                                    </p:animEffect>
                                  </p:childTnLst>
                                </p:cTn>
                              </p:par>
                              <p:par>
                                <p:cTn id="42" presetID="22" presetClass="entr" presetSubtype="4" fill="hold"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down)">
                                      <p:cBhvr>
                                        <p:cTn id="44" dur="500"/>
                                        <p:tgtEl>
                                          <p:spTgt spid="13"/>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down)">
                                      <p:cBhvr>
                                        <p:cTn id="47" dur="500"/>
                                        <p:tgtEl>
                                          <p:spTgt spid="11"/>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down)">
                                      <p:cBhvr>
                                        <p:cTn id="5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9" grpId="0"/>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789"/>
        <p:cNvGrpSpPr/>
        <p:nvPr/>
      </p:nvGrpSpPr>
      <p:grpSpPr>
        <a:xfrm>
          <a:off x="0" y="0"/>
          <a:ext cx="0" cy="0"/>
          <a:chOff x="0" y="0"/>
          <a:chExt cx="0" cy="0"/>
        </a:xfrm>
      </p:grpSpPr>
      <p:grpSp>
        <p:nvGrpSpPr>
          <p:cNvPr id="4" name="Google Shape;1568;p30">
            <a:extLst>
              <a:ext uri="{FF2B5EF4-FFF2-40B4-BE49-F238E27FC236}">
                <a16:creationId xmlns:a16="http://schemas.microsoft.com/office/drawing/2014/main" id="{80B27701-8D48-18D6-F733-F37726350A54}"/>
              </a:ext>
            </a:extLst>
          </p:cNvPr>
          <p:cNvGrpSpPr/>
          <p:nvPr/>
        </p:nvGrpSpPr>
        <p:grpSpPr>
          <a:xfrm>
            <a:off x="1363579" y="272715"/>
            <a:ext cx="6384758" cy="834189"/>
            <a:chOff x="2038805" y="2073391"/>
            <a:chExt cx="5090990" cy="1059169"/>
          </a:xfrm>
        </p:grpSpPr>
        <p:sp>
          <p:nvSpPr>
            <p:cNvPr id="6" name="Google Shape;1569;p30">
              <a:extLst>
                <a:ext uri="{FF2B5EF4-FFF2-40B4-BE49-F238E27FC236}">
                  <a16:creationId xmlns:a16="http://schemas.microsoft.com/office/drawing/2014/main" id="{021CDDD5-E772-451F-44B6-4707E311A4F8}"/>
                </a:ext>
              </a:extLst>
            </p:cNvPr>
            <p:cNvSpPr/>
            <p:nvPr/>
          </p:nvSpPr>
          <p:spPr>
            <a:xfrm rot="10800000">
              <a:off x="620453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1570;p30">
              <a:extLst>
                <a:ext uri="{FF2B5EF4-FFF2-40B4-BE49-F238E27FC236}">
                  <a16:creationId xmlns:a16="http://schemas.microsoft.com/office/drawing/2014/main" id="{B287C08D-49E3-35F1-9B71-B2A57CDA13F5}"/>
                </a:ext>
              </a:extLst>
            </p:cNvPr>
            <p:cNvSpPr/>
            <p:nvPr/>
          </p:nvSpPr>
          <p:spPr>
            <a:xfrm rot="10800000" flipH="1">
              <a:off x="203880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1571;p30">
              <a:extLst>
                <a:ext uri="{FF2B5EF4-FFF2-40B4-BE49-F238E27FC236}">
                  <a16:creationId xmlns:a16="http://schemas.microsoft.com/office/drawing/2014/main" id="{BC32B825-2BA1-2D12-A1AA-24799B9F5869}"/>
                </a:ext>
              </a:extLst>
            </p:cNvPr>
            <p:cNvSpPr/>
            <p:nvPr/>
          </p:nvSpPr>
          <p:spPr>
            <a:xfrm>
              <a:off x="2513975" y="2173665"/>
              <a:ext cx="4095122" cy="958895"/>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rgbClr val="F7EFD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 name="Google Shape;1572;p30">
            <a:extLst>
              <a:ext uri="{FF2B5EF4-FFF2-40B4-BE49-F238E27FC236}">
                <a16:creationId xmlns:a16="http://schemas.microsoft.com/office/drawing/2014/main" id="{40C0962D-7B07-BFAE-7C33-662EBFD0E120}"/>
              </a:ext>
            </a:extLst>
          </p:cNvPr>
          <p:cNvSpPr txBox="1">
            <a:spLocks noGrp="1"/>
          </p:cNvSpPr>
          <p:nvPr/>
        </p:nvSpPr>
        <p:spPr>
          <a:xfrm>
            <a:off x="2249166" y="387109"/>
            <a:ext cx="4598013" cy="6846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matic SC"/>
              <a:buNone/>
              <a:defRPr sz="5500" b="1" i="0" u="none" strike="noStrike" cap="none">
                <a:solidFill>
                  <a:schemeClr val="dk1"/>
                </a:solidFill>
                <a:latin typeface="Amatic SC"/>
                <a:ea typeface="Amatic SC"/>
                <a:cs typeface="Amatic SC"/>
                <a:sym typeface="Amatic SC"/>
              </a:defRPr>
            </a:lvl1pPr>
            <a:lvl2pPr marR="0" lvl="1"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2pPr>
            <a:lvl3pPr marR="0" lvl="2"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3pPr>
            <a:lvl4pPr marR="0" lvl="3"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4pPr>
            <a:lvl5pPr marR="0" lvl="4"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5pPr>
            <a:lvl6pPr marR="0" lvl="5"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6pPr>
            <a:lvl7pPr marR="0" lvl="6"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7pPr>
            <a:lvl8pPr marR="0" lvl="7"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8pPr>
            <a:lvl9pPr marR="0" lvl="8"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9pPr>
          </a:lstStyle>
          <a:p>
            <a:pPr marL="0" marR="0" lvl="0" indent="0" algn="ctr" defTabSz="914400" rtl="0" eaLnBrk="1" fontAlgn="auto" latinLnBrk="0" hangingPunct="1">
              <a:lnSpc>
                <a:spcPct val="100000"/>
              </a:lnSpc>
              <a:spcBef>
                <a:spcPts val="0"/>
              </a:spcBef>
              <a:spcAft>
                <a:spcPts val="0"/>
              </a:spcAft>
              <a:buClr>
                <a:srgbClr val="3F2917"/>
              </a:buClr>
              <a:buSzPts val="3600"/>
              <a:buFont typeface="Amatic SC"/>
              <a:buNone/>
              <a:tabLst/>
              <a:defRPr/>
            </a:pPr>
            <a:r>
              <a:rPr kumimoji="0" lang="en-US" sz="2800" b="1" i="0" u="none" strike="noStrike" kern="0" cap="none" spc="0" normalizeH="0" baseline="0" noProof="0">
                <a:ln>
                  <a:noFill/>
                </a:ln>
                <a:solidFill>
                  <a:schemeClr val="tx1">
                    <a:lumMod val="75000"/>
                  </a:schemeClr>
                </a:solidFill>
                <a:effectLst/>
                <a:uLnTx/>
                <a:uFillTx/>
                <a:latin typeface="Times New Roman" panose="02020603050405020304" pitchFamily="18" charset="0"/>
                <a:cs typeface="Times New Roman" panose="02020603050405020304" pitchFamily="18" charset="0"/>
                <a:sym typeface="Amatic SC"/>
              </a:rPr>
              <a:t>2. Chuẩn bị nội dung nói</a:t>
            </a:r>
            <a:endParaRPr kumimoji="0" sz="2800" b="1" i="0" u="none" strike="noStrike" kern="0" cap="none" spc="0" normalizeH="0" baseline="0" noProof="0">
              <a:ln>
                <a:noFill/>
              </a:ln>
              <a:solidFill>
                <a:schemeClr val="tx1">
                  <a:lumMod val="75000"/>
                </a:schemeClr>
              </a:solidFill>
              <a:effectLst/>
              <a:uLnTx/>
              <a:uFillTx/>
              <a:latin typeface="Times New Roman" panose="02020603050405020304" pitchFamily="18" charset="0"/>
              <a:cs typeface="Times New Roman" panose="02020603050405020304" pitchFamily="18" charset="0"/>
              <a:sym typeface="Amatic SC"/>
            </a:endParaRPr>
          </a:p>
        </p:txBody>
      </p:sp>
      <p:pic>
        <p:nvPicPr>
          <p:cNvPr id="2" name="图片 2">
            <a:extLst>
              <a:ext uri="{FF2B5EF4-FFF2-40B4-BE49-F238E27FC236}">
                <a16:creationId xmlns:a16="http://schemas.microsoft.com/office/drawing/2014/main" id="{A483FE16-30BE-9F6E-A18F-7D453DBF8C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8525" y="1142323"/>
            <a:ext cx="5457307" cy="3539291"/>
          </a:xfrm>
          <a:prstGeom prst="rect">
            <a:avLst/>
          </a:prstGeom>
        </p:spPr>
      </p:pic>
      <p:sp>
        <p:nvSpPr>
          <p:cNvPr id="3" name="文本框 5">
            <a:extLst>
              <a:ext uri="{FF2B5EF4-FFF2-40B4-BE49-F238E27FC236}">
                <a16:creationId xmlns:a16="http://schemas.microsoft.com/office/drawing/2014/main" id="{D28857F8-1752-8FEC-6205-E9CBB32CCF5C}"/>
              </a:ext>
            </a:extLst>
          </p:cNvPr>
          <p:cNvSpPr txBox="1"/>
          <p:nvPr/>
        </p:nvSpPr>
        <p:spPr>
          <a:xfrm>
            <a:off x="5386627" y="2094696"/>
            <a:ext cx="2921101" cy="95410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800" i="1">
                <a:solidFill>
                  <a:schemeClr val="accent1"/>
                </a:solidFill>
                <a:latin typeface="+mj-lt"/>
              </a:rPr>
              <a:t>Hs chuẩn bị nội dung nói</a:t>
            </a:r>
            <a:endParaRPr lang="en-US" sz="2800">
              <a:solidFill>
                <a:schemeClr val="accent1"/>
              </a:solidFill>
              <a:latin typeface="+mj-lt"/>
            </a:endParaRPr>
          </a:p>
        </p:txBody>
      </p:sp>
      <p:pic>
        <p:nvPicPr>
          <p:cNvPr id="9" name="图片 19">
            <a:extLst>
              <a:ext uri="{FF2B5EF4-FFF2-40B4-BE49-F238E27FC236}">
                <a16:creationId xmlns:a16="http://schemas.microsoft.com/office/drawing/2014/main" id="{AFDB97AF-8550-B3A1-70CF-471F8A6244F8}"/>
              </a:ext>
            </a:extLst>
          </p:cNvPr>
          <p:cNvPicPr>
            <a:picLocks noChangeAspect="1"/>
          </p:cNvPicPr>
          <p:nvPr/>
        </p:nvPicPr>
        <p:blipFill>
          <a:blip r:embed="rId4" cstate="email"/>
          <a:stretch>
            <a:fillRect/>
          </a:stretch>
        </p:blipFill>
        <p:spPr>
          <a:xfrm>
            <a:off x="192505" y="1711842"/>
            <a:ext cx="4445332" cy="4166310"/>
          </a:xfrm>
          <a:prstGeom prst="rect">
            <a:avLst/>
          </a:prstGeom>
        </p:spPr>
      </p:pic>
    </p:spTree>
    <p:extLst>
      <p:ext uri="{BB962C8B-B14F-4D97-AF65-F5344CB8AC3E}">
        <p14:creationId xmlns:p14="http://schemas.microsoft.com/office/powerpoint/2010/main" val="22184221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par>
                                <p:cTn id="11" presetID="21" presetClass="entr" presetSubtype="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789"/>
        <p:cNvGrpSpPr/>
        <p:nvPr/>
      </p:nvGrpSpPr>
      <p:grpSpPr>
        <a:xfrm>
          <a:off x="0" y="0"/>
          <a:ext cx="0" cy="0"/>
          <a:chOff x="0" y="0"/>
          <a:chExt cx="0" cy="0"/>
        </a:xfrm>
      </p:grpSpPr>
      <p:grpSp>
        <p:nvGrpSpPr>
          <p:cNvPr id="4" name="Google Shape;1568;p30">
            <a:extLst>
              <a:ext uri="{FF2B5EF4-FFF2-40B4-BE49-F238E27FC236}">
                <a16:creationId xmlns:a16="http://schemas.microsoft.com/office/drawing/2014/main" id="{80B27701-8D48-18D6-F733-F37726350A54}"/>
              </a:ext>
            </a:extLst>
          </p:cNvPr>
          <p:cNvGrpSpPr/>
          <p:nvPr/>
        </p:nvGrpSpPr>
        <p:grpSpPr>
          <a:xfrm>
            <a:off x="1363579" y="272715"/>
            <a:ext cx="6384758" cy="834189"/>
            <a:chOff x="2038805" y="2073391"/>
            <a:chExt cx="5090990" cy="1059169"/>
          </a:xfrm>
        </p:grpSpPr>
        <p:sp>
          <p:nvSpPr>
            <p:cNvPr id="6" name="Google Shape;1569;p30">
              <a:extLst>
                <a:ext uri="{FF2B5EF4-FFF2-40B4-BE49-F238E27FC236}">
                  <a16:creationId xmlns:a16="http://schemas.microsoft.com/office/drawing/2014/main" id="{021CDDD5-E772-451F-44B6-4707E311A4F8}"/>
                </a:ext>
              </a:extLst>
            </p:cNvPr>
            <p:cNvSpPr/>
            <p:nvPr/>
          </p:nvSpPr>
          <p:spPr>
            <a:xfrm rot="10800000">
              <a:off x="620453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1570;p30">
              <a:extLst>
                <a:ext uri="{FF2B5EF4-FFF2-40B4-BE49-F238E27FC236}">
                  <a16:creationId xmlns:a16="http://schemas.microsoft.com/office/drawing/2014/main" id="{B287C08D-49E3-35F1-9B71-B2A57CDA13F5}"/>
                </a:ext>
              </a:extLst>
            </p:cNvPr>
            <p:cNvSpPr/>
            <p:nvPr/>
          </p:nvSpPr>
          <p:spPr>
            <a:xfrm rot="10800000" flipH="1">
              <a:off x="203880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1571;p30">
              <a:extLst>
                <a:ext uri="{FF2B5EF4-FFF2-40B4-BE49-F238E27FC236}">
                  <a16:creationId xmlns:a16="http://schemas.microsoft.com/office/drawing/2014/main" id="{BC32B825-2BA1-2D12-A1AA-24799B9F5869}"/>
                </a:ext>
              </a:extLst>
            </p:cNvPr>
            <p:cNvSpPr/>
            <p:nvPr/>
          </p:nvSpPr>
          <p:spPr>
            <a:xfrm>
              <a:off x="2513975" y="2173665"/>
              <a:ext cx="4095122" cy="958895"/>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rgbClr val="F7EFD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 name="Google Shape;1572;p30">
            <a:extLst>
              <a:ext uri="{FF2B5EF4-FFF2-40B4-BE49-F238E27FC236}">
                <a16:creationId xmlns:a16="http://schemas.microsoft.com/office/drawing/2014/main" id="{40C0962D-7B07-BFAE-7C33-662EBFD0E120}"/>
              </a:ext>
            </a:extLst>
          </p:cNvPr>
          <p:cNvSpPr txBox="1">
            <a:spLocks noGrp="1"/>
          </p:cNvSpPr>
          <p:nvPr/>
        </p:nvSpPr>
        <p:spPr>
          <a:xfrm>
            <a:off x="2249166" y="387109"/>
            <a:ext cx="4598013" cy="6846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matic SC"/>
              <a:buNone/>
              <a:defRPr sz="5500" b="1" i="0" u="none" strike="noStrike" cap="none">
                <a:solidFill>
                  <a:schemeClr val="dk1"/>
                </a:solidFill>
                <a:latin typeface="Amatic SC"/>
                <a:ea typeface="Amatic SC"/>
                <a:cs typeface="Amatic SC"/>
                <a:sym typeface="Amatic SC"/>
              </a:defRPr>
            </a:lvl1pPr>
            <a:lvl2pPr marR="0" lvl="1"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2pPr>
            <a:lvl3pPr marR="0" lvl="2"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3pPr>
            <a:lvl4pPr marR="0" lvl="3"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4pPr>
            <a:lvl5pPr marR="0" lvl="4"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5pPr>
            <a:lvl6pPr marR="0" lvl="5"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6pPr>
            <a:lvl7pPr marR="0" lvl="6"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7pPr>
            <a:lvl8pPr marR="0" lvl="7"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8pPr>
            <a:lvl9pPr marR="0" lvl="8"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9pPr>
          </a:lstStyle>
          <a:p>
            <a:pPr marL="0" marR="0" lvl="0" indent="0" algn="ctr" defTabSz="914400" rtl="0" eaLnBrk="1" fontAlgn="auto" latinLnBrk="0" hangingPunct="1">
              <a:lnSpc>
                <a:spcPct val="100000"/>
              </a:lnSpc>
              <a:spcBef>
                <a:spcPts val="0"/>
              </a:spcBef>
              <a:spcAft>
                <a:spcPts val="0"/>
              </a:spcAft>
              <a:buClr>
                <a:srgbClr val="3F2917"/>
              </a:buClr>
              <a:buSzPts val="3600"/>
              <a:buFont typeface="Amatic SC"/>
              <a:buNone/>
              <a:tabLst/>
              <a:defRPr/>
            </a:pPr>
            <a:r>
              <a:rPr kumimoji="0" lang="en-US" sz="2800" b="1" i="0" u="none" strike="noStrike" kern="0" cap="none" spc="0" normalizeH="0" baseline="0" noProof="0">
                <a:ln>
                  <a:noFill/>
                </a:ln>
                <a:solidFill>
                  <a:schemeClr val="tx1">
                    <a:lumMod val="75000"/>
                  </a:schemeClr>
                </a:solidFill>
                <a:effectLst/>
                <a:uLnTx/>
                <a:uFillTx/>
                <a:latin typeface="Times New Roman" panose="02020603050405020304" pitchFamily="18" charset="0"/>
                <a:cs typeface="Times New Roman" panose="02020603050405020304" pitchFamily="18" charset="0"/>
                <a:sym typeface="Amatic SC"/>
              </a:rPr>
              <a:t>2. Chuẩn bị nội dung nói</a:t>
            </a:r>
          </a:p>
        </p:txBody>
      </p:sp>
      <p:sp>
        <p:nvSpPr>
          <p:cNvPr id="137" name="Google Shape;1175;p47">
            <a:extLst>
              <a:ext uri="{FF2B5EF4-FFF2-40B4-BE49-F238E27FC236}">
                <a16:creationId xmlns:a16="http://schemas.microsoft.com/office/drawing/2014/main" id="{CA051744-C214-4BC0-26E4-205DE2FDA079}"/>
              </a:ext>
            </a:extLst>
          </p:cNvPr>
          <p:cNvSpPr/>
          <p:nvPr/>
        </p:nvSpPr>
        <p:spPr>
          <a:xfrm flipH="1">
            <a:off x="4803438" y="1845008"/>
            <a:ext cx="829426" cy="829426"/>
          </a:xfrm>
          <a:prstGeom prst="ellipse">
            <a:avLst/>
          </a:prstGeom>
          <a:solidFill>
            <a:srgbClr val="FFFFFF"/>
          </a:solidFill>
          <a:ln w="9525" cap="flat" cmpd="sng">
            <a:solidFill>
              <a:srgbClr val="3E49E3"/>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1176;p47">
            <a:extLst>
              <a:ext uri="{FF2B5EF4-FFF2-40B4-BE49-F238E27FC236}">
                <a16:creationId xmlns:a16="http://schemas.microsoft.com/office/drawing/2014/main" id="{59D56B90-1954-1429-0A50-07088DBC5807}"/>
              </a:ext>
            </a:extLst>
          </p:cNvPr>
          <p:cNvSpPr/>
          <p:nvPr/>
        </p:nvSpPr>
        <p:spPr>
          <a:xfrm flipH="1">
            <a:off x="4515638" y="3589283"/>
            <a:ext cx="829426" cy="829426"/>
          </a:xfrm>
          <a:prstGeom prst="ellipse">
            <a:avLst/>
          </a:prstGeom>
          <a:solidFill>
            <a:srgbClr val="FFFFFF"/>
          </a:solidFill>
          <a:ln w="9525" cap="flat" cmpd="sng">
            <a:solidFill>
              <a:srgbClr val="C84CAB"/>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4" name="Google Shape;1178;p47">
            <a:extLst>
              <a:ext uri="{FF2B5EF4-FFF2-40B4-BE49-F238E27FC236}">
                <a16:creationId xmlns:a16="http://schemas.microsoft.com/office/drawing/2014/main" id="{827FB553-9B23-3DA0-735F-448C1A929F26}"/>
              </a:ext>
            </a:extLst>
          </p:cNvPr>
          <p:cNvGrpSpPr/>
          <p:nvPr/>
        </p:nvGrpSpPr>
        <p:grpSpPr>
          <a:xfrm>
            <a:off x="4980136" y="2028307"/>
            <a:ext cx="433381" cy="433520"/>
            <a:chOff x="5049725" y="2027900"/>
            <a:chExt cx="481750" cy="481850"/>
          </a:xfrm>
        </p:grpSpPr>
        <p:sp>
          <p:nvSpPr>
            <p:cNvPr id="129" name="Google Shape;1179;p47">
              <a:extLst>
                <a:ext uri="{FF2B5EF4-FFF2-40B4-BE49-F238E27FC236}">
                  <a16:creationId xmlns:a16="http://schemas.microsoft.com/office/drawing/2014/main" id="{1FA73E37-3D80-27A1-633D-34A98B46CBD0}"/>
                </a:ext>
              </a:extLst>
            </p:cNvPr>
            <p:cNvSpPr/>
            <p:nvPr/>
          </p:nvSpPr>
          <p:spPr>
            <a:xfrm>
              <a:off x="5191775" y="2394925"/>
              <a:ext cx="197625" cy="114825"/>
            </a:xfrm>
            <a:custGeom>
              <a:avLst/>
              <a:gdLst/>
              <a:ahLst/>
              <a:cxnLst/>
              <a:rect l="l" t="t" r="r" b="b"/>
              <a:pathLst>
                <a:path w="7905" h="4593" extrusionOk="0">
                  <a:moveTo>
                    <a:pt x="0" y="0"/>
                  </a:moveTo>
                  <a:lnTo>
                    <a:pt x="0" y="566"/>
                  </a:lnTo>
                  <a:cubicBezTo>
                    <a:pt x="3" y="1298"/>
                    <a:pt x="479" y="1949"/>
                    <a:pt x="1178" y="2171"/>
                  </a:cubicBezTo>
                  <a:cubicBezTo>
                    <a:pt x="1407" y="3502"/>
                    <a:pt x="2560" y="4593"/>
                    <a:pt x="3954" y="4593"/>
                  </a:cubicBezTo>
                  <a:cubicBezTo>
                    <a:pt x="5345" y="4593"/>
                    <a:pt x="6499" y="3502"/>
                    <a:pt x="6728" y="2171"/>
                  </a:cubicBezTo>
                  <a:cubicBezTo>
                    <a:pt x="7426" y="1949"/>
                    <a:pt x="7902" y="1298"/>
                    <a:pt x="7905" y="566"/>
                  </a:cubicBezTo>
                  <a:lnTo>
                    <a:pt x="7905" y="0"/>
                  </a:lnTo>
                  <a:close/>
                </a:path>
              </a:pathLst>
            </a:custGeom>
            <a:solidFill>
              <a:srgbClr val="3E49E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130" name="Google Shape;1180;p47">
              <a:extLst>
                <a:ext uri="{FF2B5EF4-FFF2-40B4-BE49-F238E27FC236}">
                  <a16:creationId xmlns:a16="http://schemas.microsoft.com/office/drawing/2014/main" id="{4FFDE5BD-FADA-C53A-401F-3DC728DE7233}"/>
                </a:ext>
              </a:extLst>
            </p:cNvPr>
            <p:cNvSpPr/>
            <p:nvPr/>
          </p:nvSpPr>
          <p:spPr>
            <a:xfrm>
              <a:off x="5113625" y="2027900"/>
              <a:ext cx="347300" cy="338825"/>
            </a:xfrm>
            <a:custGeom>
              <a:avLst/>
              <a:gdLst/>
              <a:ahLst/>
              <a:cxnLst/>
              <a:rect l="l" t="t" r="r" b="b"/>
              <a:pathLst>
                <a:path w="13892" h="13553" extrusionOk="0">
                  <a:moveTo>
                    <a:pt x="7080" y="2260"/>
                  </a:moveTo>
                  <a:cubicBezTo>
                    <a:pt x="9574" y="2263"/>
                    <a:pt x="11594" y="4284"/>
                    <a:pt x="11597" y="6777"/>
                  </a:cubicBezTo>
                  <a:cubicBezTo>
                    <a:pt x="11597" y="7090"/>
                    <a:pt x="11344" y="7340"/>
                    <a:pt x="11031" y="7340"/>
                  </a:cubicBezTo>
                  <a:cubicBezTo>
                    <a:pt x="10718" y="7340"/>
                    <a:pt x="10468" y="7090"/>
                    <a:pt x="10468" y="6777"/>
                  </a:cubicBezTo>
                  <a:cubicBezTo>
                    <a:pt x="10465" y="4907"/>
                    <a:pt x="8950" y="3392"/>
                    <a:pt x="7080" y="3389"/>
                  </a:cubicBezTo>
                  <a:cubicBezTo>
                    <a:pt x="6767" y="3389"/>
                    <a:pt x="6514" y="3136"/>
                    <a:pt x="6514" y="2826"/>
                  </a:cubicBezTo>
                  <a:cubicBezTo>
                    <a:pt x="6514" y="2513"/>
                    <a:pt x="6767" y="2260"/>
                    <a:pt x="7080" y="2260"/>
                  </a:cubicBezTo>
                  <a:close/>
                  <a:moveTo>
                    <a:pt x="7070" y="1"/>
                  </a:moveTo>
                  <a:cubicBezTo>
                    <a:pt x="6595" y="1"/>
                    <a:pt x="6111" y="50"/>
                    <a:pt x="5623" y="152"/>
                  </a:cubicBezTo>
                  <a:cubicBezTo>
                    <a:pt x="3075" y="685"/>
                    <a:pt x="1001" y="2754"/>
                    <a:pt x="459" y="5301"/>
                  </a:cubicBezTo>
                  <a:cubicBezTo>
                    <a:pt x="1" y="7469"/>
                    <a:pt x="567" y="9644"/>
                    <a:pt x="2015" y="11270"/>
                  </a:cubicBezTo>
                  <a:cubicBezTo>
                    <a:pt x="2584" y="11908"/>
                    <a:pt x="2952" y="12703"/>
                    <a:pt x="3072" y="13552"/>
                  </a:cubicBezTo>
                  <a:lnTo>
                    <a:pt x="11088" y="13552"/>
                  </a:lnTo>
                  <a:cubicBezTo>
                    <a:pt x="11221" y="12691"/>
                    <a:pt x="11597" y="11887"/>
                    <a:pt x="12175" y="11233"/>
                  </a:cubicBezTo>
                  <a:cubicBezTo>
                    <a:pt x="13259" y="10002"/>
                    <a:pt x="13892" y="8418"/>
                    <a:pt x="13892" y="6777"/>
                  </a:cubicBezTo>
                  <a:cubicBezTo>
                    <a:pt x="13892" y="2969"/>
                    <a:pt x="10766" y="1"/>
                    <a:pt x="7070" y="1"/>
                  </a:cubicBezTo>
                  <a:close/>
                </a:path>
              </a:pathLst>
            </a:custGeom>
            <a:solidFill>
              <a:srgbClr val="3E49E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131" name="Google Shape;1181;p47">
              <a:extLst>
                <a:ext uri="{FF2B5EF4-FFF2-40B4-BE49-F238E27FC236}">
                  <a16:creationId xmlns:a16="http://schemas.microsoft.com/office/drawing/2014/main" id="{EB8E72AE-A358-40FD-D102-5539F00B3FEB}"/>
                </a:ext>
              </a:extLst>
            </p:cNvPr>
            <p:cNvSpPr/>
            <p:nvPr/>
          </p:nvSpPr>
          <p:spPr>
            <a:xfrm>
              <a:off x="5049725" y="2197300"/>
              <a:ext cx="56400" cy="28275"/>
            </a:xfrm>
            <a:custGeom>
              <a:avLst/>
              <a:gdLst/>
              <a:ahLst/>
              <a:cxnLst/>
              <a:rect l="l" t="t" r="r" b="b"/>
              <a:pathLst>
                <a:path w="2256" h="1131" extrusionOk="0">
                  <a:moveTo>
                    <a:pt x="563" y="1"/>
                  </a:moveTo>
                  <a:cubicBezTo>
                    <a:pt x="250" y="1"/>
                    <a:pt x="0" y="254"/>
                    <a:pt x="0" y="567"/>
                  </a:cubicBezTo>
                  <a:cubicBezTo>
                    <a:pt x="0" y="877"/>
                    <a:pt x="250" y="1130"/>
                    <a:pt x="563" y="1130"/>
                  </a:cubicBezTo>
                  <a:lnTo>
                    <a:pt x="1693" y="1130"/>
                  </a:lnTo>
                  <a:cubicBezTo>
                    <a:pt x="2006" y="1130"/>
                    <a:pt x="2256" y="877"/>
                    <a:pt x="2256" y="567"/>
                  </a:cubicBezTo>
                  <a:cubicBezTo>
                    <a:pt x="2256" y="254"/>
                    <a:pt x="2006" y="1"/>
                    <a:pt x="1693" y="1"/>
                  </a:cubicBezTo>
                  <a:close/>
                </a:path>
              </a:pathLst>
            </a:custGeom>
            <a:solidFill>
              <a:srgbClr val="3E49E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132" name="Google Shape;1182;p47">
              <a:extLst>
                <a:ext uri="{FF2B5EF4-FFF2-40B4-BE49-F238E27FC236}">
                  <a16:creationId xmlns:a16="http://schemas.microsoft.com/office/drawing/2014/main" id="{76785AE8-EEBE-9E03-997F-7FB45566593A}"/>
                </a:ext>
              </a:extLst>
            </p:cNvPr>
            <p:cNvSpPr/>
            <p:nvPr/>
          </p:nvSpPr>
          <p:spPr>
            <a:xfrm>
              <a:off x="5052575" y="2102800"/>
              <a:ext cx="50850" cy="48075"/>
            </a:xfrm>
            <a:custGeom>
              <a:avLst/>
              <a:gdLst/>
              <a:ahLst/>
              <a:cxnLst/>
              <a:rect l="l" t="t" r="r" b="b"/>
              <a:pathLst>
                <a:path w="2034" h="1923" extrusionOk="0">
                  <a:moveTo>
                    <a:pt x="623" y="0"/>
                  </a:moveTo>
                  <a:cubicBezTo>
                    <a:pt x="478" y="0"/>
                    <a:pt x="333" y="56"/>
                    <a:pt x="224" y="167"/>
                  </a:cubicBezTo>
                  <a:cubicBezTo>
                    <a:pt x="4" y="384"/>
                    <a:pt x="1" y="736"/>
                    <a:pt x="214" y="959"/>
                  </a:cubicBezTo>
                  <a:lnTo>
                    <a:pt x="1015" y="1757"/>
                  </a:lnTo>
                  <a:cubicBezTo>
                    <a:pt x="1125" y="1867"/>
                    <a:pt x="1269" y="1922"/>
                    <a:pt x="1413" y="1922"/>
                  </a:cubicBezTo>
                  <a:cubicBezTo>
                    <a:pt x="1558" y="1922"/>
                    <a:pt x="1702" y="1867"/>
                    <a:pt x="1813" y="1757"/>
                  </a:cubicBezTo>
                  <a:cubicBezTo>
                    <a:pt x="2033" y="1534"/>
                    <a:pt x="2033" y="1179"/>
                    <a:pt x="1813" y="959"/>
                  </a:cubicBezTo>
                  <a:lnTo>
                    <a:pt x="1015" y="158"/>
                  </a:lnTo>
                  <a:cubicBezTo>
                    <a:pt x="906" y="53"/>
                    <a:pt x="764" y="0"/>
                    <a:pt x="623" y="0"/>
                  </a:cubicBezTo>
                  <a:close/>
                </a:path>
              </a:pathLst>
            </a:custGeom>
            <a:solidFill>
              <a:srgbClr val="3E49E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133" name="Google Shape;1183;p47">
              <a:extLst>
                <a:ext uri="{FF2B5EF4-FFF2-40B4-BE49-F238E27FC236}">
                  <a16:creationId xmlns:a16="http://schemas.microsoft.com/office/drawing/2014/main" id="{4ACDCA27-EA9B-EE09-826F-76EEAA198504}"/>
                </a:ext>
              </a:extLst>
            </p:cNvPr>
            <p:cNvSpPr/>
            <p:nvPr/>
          </p:nvSpPr>
          <p:spPr>
            <a:xfrm>
              <a:off x="5052575" y="2272175"/>
              <a:ext cx="50700" cy="47900"/>
            </a:xfrm>
            <a:custGeom>
              <a:avLst/>
              <a:gdLst/>
              <a:ahLst/>
              <a:cxnLst/>
              <a:rect l="l" t="t" r="r" b="b"/>
              <a:pathLst>
                <a:path w="2028" h="1916" extrusionOk="0">
                  <a:moveTo>
                    <a:pt x="1405" y="0"/>
                  </a:moveTo>
                  <a:cubicBezTo>
                    <a:pt x="1264" y="0"/>
                    <a:pt x="1124" y="53"/>
                    <a:pt x="1015" y="159"/>
                  </a:cubicBezTo>
                  <a:lnTo>
                    <a:pt x="214" y="960"/>
                  </a:lnTo>
                  <a:cubicBezTo>
                    <a:pt x="1" y="1179"/>
                    <a:pt x="4" y="1532"/>
                    <a:pt x="224" y="1749"/>
                  </a:cubicBezTo>
                  <a:cubicBezTo>
                    <a:pt x="333" y="1860"/>
                    <a:pt x="478" y="1916"/>
                    <a:pt x="623" y="1916"/>
                  </a:cubicBezTo>
                  <a:cubicBezTo>
                    <a:pt x="764" y="1916"/>
                    <a:pt x="906" y="1863"/>
                    <a:pt x="1015" y="1758"/>
                  </a:cubicBezTo>
                  <a:lnTo>
                    <a:pt x="1813" y="960"/>
                  </a:lnTo>
                  <a:cubicBezTo>
                    <a:pt x="2027" y="737"/>
                    <a:pt x="2024" y="384"/>
                    <a:pt x="1804" y="168"/>
                  </a:cubicBezTo>
                  <a:cubicBezTo>
                    <a:pt x="1695" y="56"/>
                    <a:pt x="1550" y="0"/>
                    <a:pt x="1405" y="0"/>
                  </a:cubicBezTo>
                  <a:close/>
                </a:path>
              </a:pathLst>
            </a:custGeom>
            <a:solidFill>
              <a:srgbClr val="3E49E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134" name="Google Shape;1184;p47">
              <a:extLst>
                <a:ext uri="{FF2B5EF4-FFF2-40B4-BE49-F238E27FC236}">
                  <a16:creationId xmlns:a16="http://schemas.microsoft.com/office/drawing/2014/main" id="{E32FC773-BD55-09E5-A5E0-E1B37307FA8F}"/>
                </a:ext>
              </a:extLst>
            </p:cNvPr>
            <p:cNvSpPr/>
            <p:nvPr/>
          </p:nvSpPr>
          <p:spPr>
            <a:xfrm>
              <a:off x="5475050" y="2197300"/>
              <a:ext cx="56425" cy="28275"/>
            </a:xfrm>
            <a:custGeom>
              <a:avLst/>
              <a:gdLst/>
              <a:ahLst/>
              <a:cxnLst/>
              <a:rect l="l" t="t" r="r" b="b"/>
              <a:pathLst>
                <a:path w="2257" h="1131" extrusionOk="0">
                  <a:moveTo>
                    <a:pt x="564" y="1"/>
                  </a:moveTo>
                  <a:cubicBezTo>
                    <a:pt x="251" y="1"/>
                    <a:pt x="1" y="254"/>
                    <a:pt x="1" y="567"/>
                  </a:cubicBezTo>
                  <a:cubicBezTo>
                    <a:pt x="1" y="877"/>
                    <a:pt x="251" y="1130"/>
                    <a:pt x="564" y="1130"/>
                  </a:cubicBezTo>
                  <a:lnTo>
                    <a:pt x="1693" y="1130"/>
                  </a:lnTo>
                  <a:cubicBezTo>
                    <a:pt x="2006" y="1130"/>
                    <a:pt x="2256" y="877"/>
                    <a:pt x="2256" y="567"/>
                  </a:cubicBezTo>
                  <a:cubicBezTo>
                    <a:pt x="2256" y="254"/>
                    <a:pt x="2006" y="1"/>
                    <a:pt x="1693" y="1"/>
                  </a:cubicBezTo>
                  <a:close/>
                </a:path>
              </a:pathLst>
            </a:custGeom>
            <a:solidFill>
              <a:srgbClr val="3E49E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135" name="Google Shape;1185;p47">
              <a:extLst>
                <a:ext uri="{FF2B5EF4-FFF2-40B4-BE49-F238E27FC236}">
                  <a16:creationId xmlns:a16="http://schemas.microsoft.com/office/drawing/2014/main" id="{3A50C015-2B71-BD09-F980-6810F66BB4AA}"/>
                </a:ext>
              </a:extLst>
            </p:cNvPr>
            <p:cNvSpPr/>
            <p:nvPr/>
          </p:nvSpPr>
          <p:spPr>
            <a:xfrm>
              <a:off x="5477925" y="2102800"/>
              <a:ext cx="50675" cy="47900"/>
            </a:xfrm>
            <a:custGeom>
              <a:avLst/>
              <a:gdLst/>
              <a:ahLst/>
              <a:cxnLst/>
              <a:rect l="l" t="t" r="r" b="b"/>
              <a:pathLst>
                <a:path w="2027" h="1916" extrusionOk="0">
                  <a:moveTo>
                    <a:pt x="1405" y="0"/>
                  </a:moveTo>
                  <a:cubicBezTo>
                    <a:pt x="1264" y="0"/>
                    <a:pt x="1123" y="53"/>
                    <a:pt x="1015" y="158"/>
                  </a:cubicBezTo>
                  <a:lnTo>
                    <a:pt x="214" y="959"/>
                  </a:lnTo>
                  <a:cubicBezTo>
                    <a:pt x="0" y="1179"/>
                    <a:pt x="3" y="1531"/>
                    <a:pt x="223" y="1748"/>
                  </a:cubicBezTo>
                  <a:cubicBezTo>
                    <a:pt x="333" y="1860"/>
                    <a:pt x="478" y="1915"/>
                    <a:pt x="623" y="1915"/>
                  </a:cubicBezTo>
                  <a:cubicBezTo>
                    <a:pt x="764" y="1915"/>
                    <a:pt x="905" y="1863"/>
                    <a:pt x="1015" y="1757"/>
                  </a:cubicBezTo>
                  <a:lnTo>
                    <a:pt x="1813" y="959"/>
                  </a:lnTo>
                  <a:cubicBezTo>
                    <a:pt x="2027" y="736"/>
                    <a:pt x="2024" y="384"/>
                    <a:pt x="1804" y="167"/>
                  </a:cubicBezTo>
                  <a:cubicBezTo>
                    <a:pt x="1694" y="56"/>
                    <a:pt x="1549" y="0"/>
                    <a:pt x="1405" y="0"/>
                  </a:cubicBezTo>
                  <a:close/>
                </a:path>
              </a:pathLst>
            </a:custGeom>
            <a:solidFill>
              <a:srgbClr val="3E49E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136" name="Google Shape;1186;p47">
              <a:extLst>
                <a:ext uri="{FF2B5EF4-FFF2-40B4-BE49-F238E27FC236}">
                  <a16:creationId xmlns:a16="http://schemas.microsoft.com/office/drawing/2014/main" id="{F5867687-4A20-CBC4-0FCE-10E1A1E75ECC}"/>
                </a:ext>
              </a:extLst>
            </p:cNvPr>
            <p:cNvSpPr/>
            <p:nvPr/>
          </p:nvSpPr>
          <p:spPr>
            <a:xfrm>
              <a:off x="5477775" y="2272000"/>
              <a:ext cx="50825" cy="48075"/>
            </a:xfrm>
            <a:custGeom>
              <a:avLst/>
              <a:gdLst/>
              <a:ahLst/>
              <a:cxnLst/>
              <a:rect l="l" t="t" r="r" b="b"/>
              <a:pathLst>
                <a:path w="2033" h="1923" extrusionOk="0">
                  <a:moveTo>
                    <a:pt x="621" y="1"/>
                  </a:moveTo>
                  <a:cubicBezTo>
                    <a:pt x="476" y="1"/>
                    <a:pt x="331" y="56"/>
                    <a:pt x="220" y="166"/>
                  </a:cubicBezTo>
                  <a:cubicBezTo>
                    <a:pt x="0" y="388"/>
                    <a:pt x="0" y="744"/>
                    <a:pt x="220" y="967"/>
                  </a:cubicBezTo>
                  <a:lnTo>
                    <a:pt x="1021" y="1765"/>
                  </a:lnTo>
                  <a:cubicBezTo>
                    <a:pt x="1129" y="1870"/>
                    <a:pt x="1270" y="1923"/>
                    <a:pt x="1411" y="1923"/>
                  </a:cubicBezTo>
                  <a:cubicBezTo>
                    <a:pt x="1555" y="1923"/>
                    <a:pt x="1700" y="1867"/>
                    <a:pt x="1810" y="1756"/>
                  </a:cubicBezTo>
                  <a:cubicBezTo>
                    <a:pt x="2030" y="1539"/>
                    <a:pt x="2033" y="1186"/>
                    <a:pt x="1819" y="967"/>
                  </a:cubicBezTo>
                  <a:lnTo>
                    <a:pt x="1021" y="166"/>
                  </a:lnTo>
                  <a:cubicBezTo>
                    <a:pt x="910" y="56"/>
                    <a:pt x="765" y="1"/>
                    <a:pt x="621" y="1"/>
                  </a:cubicBezTo>
                  <a:close/>
                </a:path>
              </a:pathLst>
            </a:custGeom>
            <a:solidFill>
              <a:srgbClr val="3E49E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grpSp>
      <p:grpSp>
        <p:nvGrpSpPr>
          <p:cNvPr id="65" name="Google Shape;1187;p47">
            <a:extLst>
              <a:ext uri="{FF2B5EF4-FFF2-40B4-BE49-F238E27FC236}">
                <a16:creationId xmlns:a16="http://schemas.microsoft.com/office/drawing/2014/main" id="{59559BA0-C32C-5C3B-6288-67D37970B0BC}"/>
              </a:ext>
            </a:extLst>
          </p:cNvPr>
          <p:cNvGrpSpPr/>
          <p:nvPr/>
        </p:nvGrpSpPr>
        <p:grpSpPr>
          <a:xfrm>
            <a:off x="4713669" y="3822147"/>
            <a:ext cx="433362" cy="379793"/>
            <a:chOff x="899850" y="871450"/>
            <a:chExt cx="483175" cy="423400"/>
          </a:xfrm>
        </p:grpSpPr>
        <p:sp>
          <p:nvSpPr>
            <p:cNvPr id="125" name="Google Shape;1188;p47">
              <a:extLst>
                <a:ext uri="{FF2B5EF4-FFF2-40B4-BE49-F238E27FC236}">
                  <a16:creationId xmlns:a16="http://schemas.microsoft.com/office/drawing/2014/main" id="{372E5770-48B9-9E99-37CC-DBAE2FBB312F}"/>
                </a:ext>
              </a:extLst>
            </p:cNvPr>
            <p:cNvSpPr/>
            <p:nvPr/>
          </p:nvSpPr>
          <p:spPr>
            <a:xfrm>
              <a:off x="1325175" y="1040825"/>
              <a:ext cx="56425" cy="28275"/>
            </a:xfrm>
            <a:custGeom>
              <a:avLst/>
              <a:gdLst/>
              <a:ahLst/>
              <a:cxnLst/>
              <a:rect l="l" t="t" r="r" b="b"/>
              <a:pathLst>
                <a:path w="2257" h="1131" extrusionOk="0">
                  <a:moveTo>
                    <a:pt x="564" y="1"/>
                  </a:moveTo>
                  <a:cubicBezTo>
                    <a:pt x="251" y="1"/>
                    <a:pt x="1" y="251"/>
                    <a:pt x="1" y="564"/>
                  </a:cubicBezTo>
                  <a:cubicBezTo>
                    <a:pt x="1" y="877"/>
                    <a:pt x="251" y="1130"/>
                    <a:pt x="564" y="1130"/>
                  </a:cubicBezTo>
                  <a:lnTo>
                    <a:pt x="1693" y="1130"/>
                  </a:lnTo>
                  <a:cubicBezTo>
                    <a:pt x="2006" y="1130"/>
                    <a:pt x="2256" y="877"/>
                    <a:pt x="2256" y="564"/>
                  </a:cubicBezTo>
                  <a:cubicBezTo>
                    <a:pt x="2256" y="251"/>
                    <a:pt x="2006" y="1"/>
                    <a:pt x="1693" y="1"/>
                  </a:cubicBezTo>
                  <a:close/>
                </a:path>
              </a:pathLst>
            </a:custGeom>
            <a:solidFill>
              <a:srgbClr val="C84CA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126" name="Google Shape;1189;p47">
              <a:extLst>
                <a:ext uri="{FF2B5EF4-FFF2-40B4-BE49-F238E27FC236}">
                  <a16:creationId xmlns:a16="http://schemas.microsoft.com/office/drawing/2014/main" id="{F4ED3246-6040-00A7-E16D-77D848301C95}"/>
                </a:ext>
              </a:extLst>
            </p:cNvPr>
            <p:cNvSpPr/>
            <p:nvPr/>
          </p:nvSpPr>
          <p:spPr>
            <a:xfrm>
              <a:off x="1323750" y="956100"/>
              <a:ext cx="59275" cy="56525"/>
            </a:xfrm>
            <a:custGeom>
              <a:avLst/>
              <a:gdLst/>
              <a:ahLst/>
              <a:cxnLst/>
              <a:rect l="l" t="t" r="r" b="b"/>
              <a:pathLst>
                <a:path w="2371" h="2261" extrusionOk="0">
                  <a:moveTo>
                    <a:pt x="1750" y="0"/>
                  </a:moveTo>
                  <a:cubicBezTo>
                    <a:pt x="1605" y="0"/>
                    <a:pt x="1461" y="55"/>
                    <a:pt x="1350" y="165"/>
                  </a:cubicBezTo>
                  <a:lnTo>
                    <a:pt x="220" y="1294"/>
                  </a:lnTo>
                  <a:cubicBezTo>
                    <a:pt x="0" y="1517"/>
                    <a:pt x="0" y="1872"/>
                    <a:pt x="220" y="2095"/>
                  </a:cubicBezTo>
                  <a:cubicBezTo>
                    <a:pt x="332" y="2205"/>
                    <a:pt x="476" y="2260"/>
                    <a:pt x="621" y="2260"/>
                  </a:cubicBezTo>
                  <a:cubicBezTo>
                    <a:pt x="765" y="2260"/>
                    <a:pt x="910" y="2205"/>
                    <a:pt x="1021" y="2095"/>
                  </a:cubicBezTo>
                  <a:lnTo>
                    <a:pt x="2151" y="966"/>
                  </a:lnTo>
                  <a:cubicBezTo>
                    <a:pt x="2370" y="743"/>
                    <a:pt x="2370" y="388"/>
                    <a:pt x="2151" y="165"/>
                  </a:cubicBezTo>
                  <a:cubicBezTo>
                    <a:pt x="2039" y="55"/>
                    <a:pt x="1895" y="0"/>
                    <a:pt x="1750" y="0"/>
                  </a:cubicBezTo>
                  <a:close/>
                </a:path>
              </a:pathLst>
            </a:custGeom>
            <a:solidFill>
              <a:srgbClr val="C84CA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127" name="Google Shape;1190;p47">
              <a:extLst>
                <a:ext uri="{FF2B5EF4-FFF2-40B4-BE49-F238E27FC236}">
                  <a16:creationId xmlns:a16="http://schemas.microsoft.com/office/drawing/2014/main" id="{C6831C0F-3853-1D88-7FE5-A74DFFFA91A6}"/>
                </a:ext>
              </a:extLst>
            </p:cNvPr>
            <p:cNvSpPr/>
            <p:nvPr/>
          </p:nvSpPr>
          <p:spPr>
            <a:xfrm>
              <a:off x="1323750" y="1097250"/>
              <a:ext cx="59275" cy="56525"/>
            </a:xfrm>
            <a:custGeom>
              <a:avLst/>
              <a:gdLst/>
              <a:ahLst/>
              <a:cxnLst/>
              <a:rect l="l" t="t" r="r" b="b"/>
              <a:pathLst>
                <a:path w="2371" h="2261" extrusionOk="0">
                  <a:moveTo>
                    <a:pt x="621" y="0"/>
                  </a:moveTo>
                  <a:cubicBezTo>
                    <a:pt x="476" y="0"/>
                    <a:pt x="332" y="55"/>
                    <a:pt x="220" y="165"/>
                  </a:cubicBezTo>
                  <a:cubicBezTo>
                    <a:pt x="0" y="388"/>
                    <a:pt x="0" y="743"/>
                    <a:pt x="220" y="966"/>
                  </a:cubicBezTo>
                  <a:lnTo>
                    <a:pt x="1350" y="2095"/>
                  </a:lnTo>
                  <a:cubicBezTo>
                    <a:pt x="1461" y="2205"/>
                    <a:pt x="1605" y="2260"/>
                    <a:pt x="1750" y="2260"/>
                  </a:cubicBezTo>
                  <a:cubicBezTo>
                    <a:pt x="1895" y="2260"/>
                    <a:pt x="2039" y="2205"/>
                    <a:pt x="2151" y="2095"/>
                  </a:cubicBezTo>
                  <a:cubicBezTo>
                    <a:pt x="2370" y="1872"/>
                    <a:pt x="2370" y="1517"/>
                    <a:pt x="2151" y="1294"/>
                  </a:cubicBezTo>
                  <a:lnTo>
                    <a:pt x="1021" y="165"/>
                  </a:lnTo>
                  <a:cubicBezTo>
                    <a:pt x="910" y="55"/>
                    <a:pt x="765" y="0"/>
                    <a:pt x="621" y="0"/>
                  </a:cubicBezTo>
                  <a:close/>
                </a:path>
              </a:pathLst>
            </a:custGeom>
            <a:solidFill>
              <a:srgbClr val="C84CA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128" name="Google Shape;1191;p47">
              <a:extLst>
                <a:ext uri="{FF2B5EF4-FFF2-40B4-BE49-F238E27FC236}">
                  <a16:creationId xmlns:a16="http://schemas.microsoft.com/office/drawing/2014/main" id="{7ABA1601-1491-F4B0-F5F1-0FCA639EC99F}"/>
                </a:ext>
              </a:extLst>
            </p:cNvPr>
            <p:cNvSpPr/>
            <p:nvPr/>
          </p:nvSpPr>
          <p:spPr>
            <a:xfrm>
              <a:off x="899850" y="871450"/>
              <a:ext cx="396150" cy="423400"/>
            </a:xfrm>
            <a:custGeom>
              <a:avLst/>
              <a:gdLst/>
              <a:ahLst/>
              <a:cxnLst/>
              <a:rect l="l" t="t" r="r" b="b"/>
              <a:pathLst>
                <a:path w="15846" h="16936" extrusionOk="0">
                  <a:moveTo>
                    <a:pt x="6812" y="4518"/>
                  </a:moveTo>
                  <a:lnTo>
                    <a:pt x="6812" y="10164"/>
                  </a:lnTo>
                  <a:lnTo>
                    <a:pt x="5682" y="10164"/>
                  </a:lnTo>
                  <a:lnTo>
                    <a:pt x="5682" y="4518"/>
                  </a:lnTo>
                  <a:close/>
                  <a:moveTo>
                    <a:pt x="14153" y="1130"/>
                  </a:moveTo>
                  <a:cubicBezTo>
                    <a:pt x="14463" y="1130"/>
                    <a:pt x="14716" y="1380"/>
                    <a:pt x="14716" y="1693"/>
                  </a:cubicBezTo>
                  <a:lnTo>
                    <a:pt x="14716" y="12985"/>
                  </a:lnTo>
                  <a:cubicBezTo>
                    <a:pt x="14716" y="13298"/>
                    <a:pt x="14463" y="13551"/>
                    <a:pt x="14153" y="13551"/>
                  </a:cubicBezTo>
                  <a:lnTo>
                    <a:pt x="13587" y="13551"/>
                  </a:lnTo>
                  <a:lnTo>
                    <a:pt x="13587" y="1130"/>
                  </a:lnTo>
                  <a:close/>
                  <a:moveTo>
                    <a:pt x="13018" y="1"/>
                  </a:moveTo>
                  <a:cubicBezTo>
                    <a:pt x="13012" y="1"/>
                    <a:pt x="13006" y="4"/>
                    <a:pt x="13000" y="4"/>
                  </a:cubicBezTo>
                  <a:cubicBezTo>
                    <a:pt x="12992" y="4"/>
                    <a:pt x="12985" y="4"/>
                    <a:pt x="12978" y="4"/>
                  </a:cubicBezTo>
                  <a:cubicBezTo>
                    <a:pt x="12972" y="4"/>
                    <a:pt x="12967" y="4"/>
                    <a:pt x="12961" y="4"/>
                  </a:cubicBezTo>
                  <a:cubicBezTo>
                    <a:pt x="12797" y="4"/>
                    <a:pt x="12768" y="58"/>
                    <a:pt x="7221" y="3385"/>
                  </a:cubicBezTo>
                  <a:lnTo>
                    <a:pt x="3990" y="3385"/>
                  </a:lnTo>
                  <a:cubicBezTo>
                    <a:pt x="1810" y="3388"/>
                    <a:pt x="0" y="5159"/>
                    <a:pt x="0" y="7339"/>
                  </a:cubicBezTo>
                  <a:cubicBezTo>
                    <a:pt x="0" y="9323"/>
                    <a:pt x="1515" y="10959"/>
                    <a:pt x="3424" y="11236"/>
                  </a:cubicBezTo>
                  <a:lnTo>
                    <a:pt x="3424" y="15244"/>
                  </a:lnTo>
                  <a:cubicBezTo>
                    <a:pt x="3424" y="16180"/>
                    <a:pt x="4183" y="16936"/>
                    <a:pt x="5119" y="16936"/>
                  </a:cubicBezTo>
                  <a:cubicBezTo>
                    <a:pt x="6053" y="16936"/>
                    <a:pt x="6812" y="16180"/>
                    <a:pt x="6812" y="15244"/>
                  </a:cubicBezTo>
                  <a:lnTo>
                    <a:pt x="6812" y="11293"/>
                  </a:lnTo>
                  <a:lnTo>
                    <a:pt x="7221" y="11293"/>
                  </a:lnTo>
                  <a:cubicBezTo>
                    <a:pt x="12690" y="14573"/>
                    <a:pt x="12811" y="14681"/>
                    <a:pt x="12984" y="14681"/>
                  </a:cubicBezTo>
                  <a:cubicBezTo>
                    <a:pt x="12997" y="14681"/>
                    <a:pt x="13009" y="14681"/>
                    <a:pt x="13024" y="14681"/>
                  </a:cubicBezTo>
                  <a:lnTo>
                    <a:pt x="14153" y="14681"/>
                  </a:lnTo>
                  <a:cubicBezTo>
                    <a:pt x="15087" y="14678"/>
                    <a:pt x="15845" y="13922"/>
                    <a:pt x="15845" y="12985"/>
                  </a:cubicBezTo>
                  <a:lnTo>
                    <a:pt x="15845" y="1693"/>
                  </a:lnTo>
                  <a:cubicBezTo>
                    <a:pt x="15845" y="756"/>
                    <a:pt x="15087" y="1"/>
                    <a:pt x="14153" y="1"/>
                  </a:cubicBezTo>
                  <a:close/>
                </a:path>
              </a:pathLst>
            </a:custGeom>
            <a:solidFill>
              <a:srgbClr val="C84CA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grpSp>
      <p:grpSp>
        <p:nvGrpSpPr>
          <p:cNvPr id="67" name="Google Shape;1199;p47">
            <a:extLst>
              <a:ext uri="{FF2B5EF4-FFF2-40B4-BE49-F238E27FC236}">
                <a16:creationId xmlns:a16="http://schemas.microsoft.com/office/drawing/2014/main" id="{EA26D702-147B-7866-94C2-6441BC68A66B}"/>
              </a:ext>
            </a:extLst>
          </p:cNvPr>
          <p:cNvGrpSpPr/>
          <p:nvPr/>
        </p:nvGrpSpPr>
        <p:grpSpPr>
          <a:xfrm>
            <a:off x="5507723" y="1880142"/>
            <a:ext cx="3445595" cy="3271476"/>
            <a:chOff x="5256167" y="1468700"/>
            <a:chExt cx="3445595" cy="3271476"/>
          </a:xfrm>
        </p:grpSpPr>
        <p:sp>
          <p:nvSpPr>
            <p:cNvPr id="68" name="Google Shape;1200;p47">
              <a:extLst>
                <a:ext uri="{FF2B5EF4-FFF2-40B4-BE49-F238E27FC236}">
                  <a16:creationId xmlns:a16="http://schemas.microsoft.com/office/drawing/2014/main" id="{C382FA09-2D5E-A890-48D3-BF003175F813}"/>
                </a:ext>
              </a:extLst>
            </p:cNvPr>
            <p:cNvSpPr/>
            <p:nvPr/>
          </p:nvSpPr>
          <p:spPr>
            <a:xfrm>
              <a:off x="6521525" y="4531625"/>
              <a:ext cx="1274700" cy="197400"/>
            </a:xfrm>
            <a:prstGeom prst="rect">
              <a:avLst/>
            </a:prstGeom>
            <a:solidFill>
              <a:srgbClr val="FFAC5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201;p47">
              <a:extLst>
                <a:ext uri="{FF2B5EF4-FFF2-40B4-BE49-F238E27FC236}">
                  <a16:creationId xmlns:a16="http://schemas.microsoft.com/office/drawing/2014/main" id="{599080F4-570E-45FD-21AD-F1B3437B69A2}"/>
                </a:ext>
              </a:extLst>
            </p:cNvPr>
            <p:cNvSpPr/>
            <p:nvPr/>
          </p:nvSpPr>
          <p:spPr>
            <a:xfrm flipH="1">
              <a:off x="5256167" y="1468700"/>
              <a:ext cx="3445595" cy="3271415"/>
            </a:xfrm>
            <a:custGeom>
              <a:avLst/>
              <a:gdLst/>
              <a:ahLst/>
              <a:cxnLst/>
              <a:rect l="l" t="t" r="r" b="b"/>
              <a:pathLst>
                <a:path w="78698" h="77238" extrusionOk="0">
                  <a:moveTo>
                    <a:pt x="33895" y="1"/>
                  </a:moveTo>
                  <a:cubicBezTo>
                    <a:pt x="33525" y="1"/>
                    <a:pt x="33154" y="7"/>
                    <a:pt x="32783" y="19"/>
                  </a:cubicBezTo>
                  <a:cubicBezTo>
                    <a:pt x="25665" y="219"/>
                    <a:pt x="18547" y="2725"/>
                    <a:pt x="13509" y="7462"/>
                  </a:cubicBezTo>
                  <a:cubicBezTo>
                    <a:pt x="8447" y="12199"/>
                    <a:pt x="5715" y="19242"/>
                    <a:pt x="7018" y="25858"/>
                  </a:cubicBezTo>
                  <a:cubicBezTo>
                    <a:pt x="7670" y="29192"/>
                    <a:pt x="5865" y="33828"/>
                    <a:pt x="6918" y="37061"/>
                  </a:cubicBezTo>
                  <a:cubicBezTo>
                    <a:pt x="7945" y="40320"/>
                    <a:pt x="8397" y="43954"/>
                    <a:pt x="6818" y="46986"/>
                  </a:cubicBezTo>
                  <a:cubicBezTo>
                    <a:pt x="5915" y="48691"/>
                    <a:pt x="4462" y="50069"/>
                    <a:pt x="3484" y="51698"/>
                  </a:cubicBezTo>
                  <a:cubicBezTo>
                    <a:pt x="1" y="57387"/>
                    <a:pt x="3083" y="65031"/>
                    <a:pt x="8497" y="69192"/>
                  </a:cubicBezTo>
                  <a:cubicBezTo>
                    <a:pt x="13885" y="73327"/>
                    <a:pt x="20978" y="74806"/>
                    <a:pt x="27770" y="76184"/>
                  </a:cubicBezTo>
                  <a:lnTo>
                    <a:pt x="30828" y="77237"/>
                  </a:lnTo>
                  <a:cubicBezTo>
                    <a:pt x="38021" y="76184"/>
                    <a:pt x="45214" y="75132"/>
                    <a:pt x="52407" y="74079"/>
                  </a:cubicBezTo>
                  <a:cubicBezTo>
                    <a:pt x="59149" y="73102"/>
                    <a:pt x="63710" y="71247"/>
                    <a:pt x="69324" y="67588"/>
                  </a:cubicBezTo>
                  <a:cubicBezTo>
                    <a:pt x="74938" y="63929"/>
                    <a:pt x="78698" y="56861"/>
                    <a:pt x="76141" y="50871"/>
                  </a:cubicBezTo>
                  <a:cubicBezTo>
                    <a:pt x="73510" y="44756"/>
                    <a:pt x="68021" y="42726"/>
                    <a:pt x="65114" y="36736"/>
                  </a:cubicBezTo>
                  <a:cubicBezTo>
                    <a:pt x="62683" y="31723"/>
                    <a:pt x="64387" y="25758"/>
                    <a:pt x="62983" y="20395"/>
                  </a:cubicBezTo>
                  <a:cubicBezTo>
                    <a:pt x="61354" y="14179"/>
                    <a:pt x="59149" y="8014"/>
                    <a:pt x="53184" y="4956"/>
                  </a:cubicBezTo>
                  <a:cubicBezTo>
                    <a:pt x="47270" y="1916"/>
                    <a:pt x="40613" y="1"/>
                    <a:pt x="33895" y="1"/>
                  </a:cubicBezTo>
                  <a:close/>
                </a:path>
              </a:pathLst>
            </a:custGeom>
            <a:solidFill>
              <a:srgbClr val="6275EE">
                <a:alpha val="1696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202;p47">
              <a:extLst>
                <a:ext uri="{FF2B5EF4-FFF2-40B4-BE49-F238E27FC236}">
                  <a16:creationId xmlns:a16="http://schemas.microsoft.com/office/drawing/2014/main" id="{0D97F078-DD2C-CAED-82D2-5320FBBB9EF8}"/>
                </a:ext>
              </a:extLst>
            </p:cNvPr>
            <p:cNvSpPr/>
            <p:nvPr/>
          </p:nvSpPr>
          <p:spPr>
            <a:xfrm flipH="1">
              <a:off x="5760004" y="3477296"/>
              <a:ext cx="1075255" cy="923531"/>
            </a:xfrm>
            <a:custGeom>
              <a:avLst/>
              <a:gdLst/>
              <a:ahLst/>
              <a:cxnLst/>
              <a:rect l="l" t="t" r="r" b="b"/>
              <a:pathLst>
                <a:path w="25690" h="22065" extrusionOk="0">
                  <a:moveTo>
                    <a:pt x="9864" y="12466"/>
                  </a:moveTo>
                  <a:lnTo>
                    <a:pt x="9574" y="12632"/>
                  </a:lnTo>
                  <a:cubicBezTo>
                    <a:pt x="9660" y="12558"/>
                    <a:pt x="9757" y="12505"/>
                    <a:pt x="9864" y="12466"/>
                  </a:cubicBezTo>
                  <a:close/>
                  <a:moveTo>
                    <a:pt x="7795" y="1"/>
                  </a:moveTo>
                  <a:cubicBezTo>
                    <a:pt x="7795" y="1"/>
                    <a:pt x="0" y="4086"/>
                    <a:pt x="50" y="4863"/>
                  </a:cubicBezTo>
                  <a:cubicBezTo>
                    <a:pt x="251" y="8322"/>
                    <a:pt x="3058" y="15891"/>
                    <a:pt x="4662" y="18447"/>
                  </a:cubicBezTo>
                  <a:cubicBezTo>
                    <a:pt x="6301" y="21114"/>
                    <a:pt x="9028" y="22065"/>
                    <a:pt x="10745" y="22065"/>
                  </a:cubicBezTo>
                  <a:cubicBezTo>
                    <a:pt x="10997" y="22065"/>
                    <a:pt x="11227" y="22044"/>
                    <a:pt x="11429" y="22006"/>
                  </a:cubicBezTo>
                  <a:cubicBezTo>
                    <a:pt x="14687" y="21404"/>
                    <a:pt x="22707" y="14587"/>
                    <a:pt x="25690" y="11881"/>
                  </a:cubicBezTo>
                  <a:cubicBezTo>
                    <a:pt x="23484" y="9951"/>
                    <a:pt x="22883" y="8672"/>
                    <a:pt x="20777" y="6517"/>
                  </a:cubicBezTo>
                  <a:cubicBezTo>
                    <a:pt x="20452" y="6667"/>
                    <a:pt x="14036" y="10076"/>
                    <a:pt x="14036" y="10076"/>
                  </a:cubicBezTo>
                  <a:lnTo>
                    <a:pt x="12894" y="10730"/>
                  </a:lnTo>
                  <a:lnTo>
                    <a:pt x="12894" y="10730"/>
                  </a:lnTo>
                  <a:lnTo>
                    <a:pt x="7795" y="1"/>
                  </a:lnTo>
                  <a:close/>
                </a:path>
              </a:pathLst>
            </a:custGeom>
            <a:solidFill>
              <a:srgbClr val="BC574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203;p47">
              <a:extLst>
                <a:ext uri="{FF2B5EF4-FFF2-40B4-BE49-F238E27FC236}">
                  <a16:creationId xmlns:a16="http://schemas.microsoft.com/office/drawing/2014/main" id="{82B1C1FD-FA98-9FBC-0D42-C899DF357AB5}"/>
                </a:ext>
              </a:extLst>
            </p:cNvPr>
            <p:cNvSpPr/>
            <p:nvPr/>
          </p:nvSpPr>
          <p:spPr>
            <a:xfrm flipH="1">
              <a:off x="5600516" y="3567287"/>
              <a:ext cx="483635" cy="439980"/>
            </a:xfrm>
            <a:custGeom>
              <a:avLst/>
              <a:gdLst/>
              <a:ahLst/>
              <a:cxnLst/>
              <a:rect l="l" t="t" r="r" b="b"/>
              <a:pathLst>
                <a:path w="11555" h="10512" extrusionOk="0">
                  <a:moveTo>
                    <a:pt x="4321" y="0"/>
                  </a:moveTo>
                  <a:cubicBezTo>
                    <a:pt x="3968" y="0"/>
                    <a:pt x="3621" y="185"/>
                    <a:pt x="3434" y="507"/>
                  </a:cubicBezTo>
                  <a:cubicBezTo>
                    <a:pt x="3434" y="507"/>
                    <a:pt x="0" y="4517"/>
                    <a:pt x="1103" y="5746"/>
                  </a:cubicBezTo>
                  <a:lnTo>
                    <a:pt x="6291" y="10482"/>
                  </a:lnTo>
                  <a:cubicBezTo>
                    <a:pt x="6417" y="10502"/>
                    <a:pt x="6543" y="10512"/>
                    <a:pt x="6668" y="10512"/>
                  </a:cubicBezTo>
                  <a:cubicBezTo>
                    <a:pt x="7339" y="10512"/>
                    <a:pt x="7986" y="10230"/>
                    <a:pt x="8472" y="9680"/>
                  </a:cubicBezTo>
                  <a:lnTo>
                    <a:pt x="10677" y="7149"/>
                  </a:lnTo>
                  <a:cubicBezTo>
                    <a:pt x="11554" y="6147"/>
                    <a:pt x="11454" y="4618"/>
                    <a:pt x="10451" y="3741"/>
                  </a:cubicBezTo>
                  <a:lnTo>
                    <a:pt x="7294" y="959"/>
                  </a:lnTo>
                  <a:cubicBezTo>
                    <a:pt x="6816" y="561"/>
                    <a:pt x="6229" y="368"/>
                    <a:pt x="5656" y="368"/>
                  </a:cubicBezTo>
                  <a:cubicBezTo>
                    <a:pt x="5506" y="368"/>
                    <a:pt x="5358" y="381"/>
                    <a:pt x="5213" y="407"/>
                  </a:cubicBezTo>
                  <a:cubicBezTo>
                    <a:pt x="5138" y="357"/>
                    <a:pt x="5088" y="307"/>
                    <a:pt x="5013" y="257"/>
                  </a:cubicBezTo>
                  <a:lnTo>
                    <a:pt x="4812" y="131"/>
                  </a:lnTo>
                  <a:cubicBezTo>
                    <a:pt x="4659" y="42"/>
                    <a:pt x="4489" y="0"/>
                    <a:pt x="4321" y="0"/>
                  </a:cubicBezTo>
                  <a:close/>
                </a:path>
              </a:pathLst>
            </a:custGeom>
            <a:solidFill>
              <a:srgbClr val="BC574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204;p47">
              <a:extLst>
                <a:ext uri="{FF2B5EF4-FFF2-40B4-BE49-F238E27FC236}">
                  <a16:creationId xmlns:a16="http://schemas.microsoft.com/office/drawing/2014/main" id="{445BC1EA-EA51-410C-7A05-75D76E703ACA}"/>
                </a:ext>
              </a:extLst>
            </p:cNvPr>
            <p:cNvSpPr/>
            <p:nvPr/>
          </p:nvSpPr>
          <p:spPr>
            <a:xfrm flipH="1">
              <a:off x="5681292" y="3829433"/>
              <a:ext cx="246568" cy="66466"/>
            </a:xfrm>
            <a:custGeom>
              <a:avLst/>
              <a:gdLst/>
              <a:ahLst/>
              <a:cxnLst/>
              <a:rect l="l" t="t" r="r" b="b"/>
              <a:pathLst>
                <a:path w="5891" h="1588" extrusionOk="0">
                  <a:moveTo>
                    <a:pt x="4003" y="0"/>
                  </a:moveTo>
                  <a:cubicBezTo>
                    <a:pt x="1989" y="0"/>
                    <a:pt x="89" y="1393"/>
                    <a:pt x="51" y="1412"/>
                  </a:cubicBezTo>
                  <a:cubicBezTo>
                    <a:pt x="26" y="1437"/>
                    <a:pt x="1" y="1513"/>
                    <a:pt x="51" y="1538"/>
                  </a:cubicBezTo>
                  <a:cubicBezTo>
                    <a:pt x="51" y="1563"/>
                    <a:pt x="101" y="1588"/>
                    <a:pt x="126" y="1588"/>
                  </a:cubicBezTo>
                  <a:cubicBezTo>
                    <a:pt x="151" y="1588"/>
                    <a:pt x="151" y="1588"/>
                    <a:pt x="176" y="1563"/>
                  </a:cubicBezTo>
                  <a:cubicBezTo>
                    <a:pt x="195" y="1544"/>
                    <a:pt x="2049" y="193"/>
                    <a:pt x="3998" y="193"/>
                  </a:cubicBezTo>
                  <a:cubicBezTo>
                    <a:pt x="4586" y="193"/>
                    <a:pt x="5182" y="316"/>
                    <a:pt x="5740" y="635"/>
                  </a:cubicBezTo>
                  <a:cubicBezTo>
                    <a:pt x="5747" y="643"/>
                    <a:pt x="5759" y="646"/>
                    <a:pt x="5772" y="646"/>
                  </a:cubicBezTo>
                  <a:cubicBezTo>
                    <a:pt x="5805" y="646"/>
                    <a:pt x="5848" y="628"/>
                    <a:pt x="5865" y="610"/>
                  </a:cubicBezTo>
                  <a:cubicBezTo>
                    <a:pt x="5890" y="560"/>
                    <a:pt x="5865" y="485"/>
                    <a:pt x="5815" y="460"/>
                  </a:cubicBezTo>
                  <a:cubicBezTo>
                    <a:pt x="5233" y="128"/>
                    <a:pt x="4613" y="0"/>
                    <a:pt x="4003"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205;p47">
              <a:extLst>
                <a:ext uri="{FF2B5EF4-FFF2-40B4-BE49-F238E27FC236}">
                  <a16:creationId xmlns:a16="http://schemas.microsoft.com/office/drawing/2014/main" id="{DBF630CC-CD6B-166B-DF1E-E772164156D8}"/>
                </a:ext>
              </a:extLst>
            </p:cNvPr>
            <p:cNvSpPr/>
            <p:nvPr/>
          </p:nvSpPr>
          <p:spPr>
            <a:xfrm flipH="1">
              <a:off x="5945650" y="3719644"/>
              <a:ext cx="26243" cy="90239"/>
            </a:xfrm>
            <a:custGeom>
              <a:avLst/>
              <a:gdLst/>
              <a:ahLst/>
              <a:cxnLst/>
              <a:rect l="l" t="t" r="r" b="b"/>
              <a:pathLst>
                <a:path w="627" h="2156" extrusionOk="0">
                  <a:moveTo>
                    <a:pt x="551" y="0"/>
                  </a:moveTo>
                  <a:cubicBezTo>
                    <a:pt x="476" y="0"/>
                    <a:pt x="451" y="50"/>
                    <a:pt x="451" y="101"/>
                  </a:cubicBezTo>
                  <a:cubicBezTo>
                    <a:pt x="451" y="101"/>
                    <a:pt x="426" y="1103"/>
                    <a:pt x="25" y="2030"/>
                  </a:cubicBezTo>
                  <a:cubicBezTo>
                    <a:pt x="0" y="2080"/>
                    <a:pt x="25" y="2131"/>
                    <a:pt x="75" y="2156"/>
                  </a:cubicBezTo>
                  <a:lnTo>
                    <a:pt x="125" y="2156"/>
                  </a:lnTo>
                  <a:cubicBezTo>
                    <a:pt x="150" y="2156"/>
                    <a:pt x="175" y="2156"/>
                    <a:pt x="201" y="2106"/>
                  </a:cubicBezTo>
                  <a:cubicBezTo>
                    <a:pt x="627" y="1128"/>
                    <a:pt x="627" y="126"/>
                    <a:pt x="627" y="101"/>
                  </a:cubicBezTo>
                  <a:cubicBezTo>
                    <a:pt x="627" y="50"/>
                    <a:pt x="602" y="0"/>
                    <a:pt x="551"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206;p47">
              <a:extLst>
                <a:ext uri="{FF2B5EF4-FFF2-40B4-BE49-F238E27FC236}">
                  <a16:creationId xmlns:a16="http://schemas.microsoft.com/office/drawing/2014/main" id="{7C084D52-1E93-A962-C964-E15A7FFFCE87}"/>
                </a:ext>
              </a:extLst>
            </p:cNvPr>
            <p:cNvSpPr/>
            <p:nvPr/>
          </p:nvSpPr>
          <p:spPr>
            <a:xfrm flipH="1">
              <a:off x="6457632" y="3169276"/>
              <a:ext cx="1552528" cy="1563912"/>
            </a:xfrm>
            <a:custGeom>
              <a:avLst/>
              <a:gdLst/>
              <a:ahLst/>
              <a:cxnLst/>
              <a:rect l="l" t="t" r="r" b="b"/>
              <a:pathLst>
                <a:path w="37093" h="37365" extrusionOk="0">
                  <a:moveTo>
                    <a:pt x="19260" y="0"/>
                  </a:moveTo>
                  <a:cubicBezTo>
                    <a:pt x="13041" y="0"/>
                    <a:pt x="7012" y="580"/>
                    <a:pt x="5489" y="1595"/>
                  </a:cubicBezTo>
                  <a:cubicBezTo>
                    <a:pt x="2682" y="3450"/>
                    <a:pt x="952" y="10417"/>
                    <a:pt x="877" y="12222"/>
                  </a:cubicBezTo>
                  <a:cubicBezTo>
                    <a:pt x="877" y="12222"/>
                    <a:pt x="0" y="14077"/>
                    <a:pt x="5639" y="14854"/>
                  </a:cubicBezTo>
                  <a:lnTo>
                    <a:pt x="1779" y="33550"/>
                  </a:lnTo>
                  <a:cubicBezTo>
                    <a:pt x="1779" y="33550"/>
                    <a:pt x="9385" y="37365"/>
                    <a:pt x="20444" y="37365"/>
                  </a:cubicBezTo>
                  <a:cubicBezTo>
                    <a:pt x="25420" y="37365"/>
                    <a:pt x="31096" y="36592"/>
                    <a:pt x="37093" y="34352"/>
                  </a:cubicBezTo>
                  <a:lnTo>
                    <a:pt x="35539" y="16332"/>
                  </a:lnTo>
                  <a:lnTo>
                    <a:pt x="30827" y="843"/>
                  </a:lnTo>
                  <a:cubicBezTo>
                    <a:pt x="27780" y="266"/>
                    <a:pt x="23476" y="0"/>
                    <a:pt x="19260" y="0"/>
                  </a:cubicBezTo>
                  <a:close/>
                </a:path>
              </a:pathLst>
            </a:custGeom>
            <a:solidFill>
              <a:srgbClr val="FFAC51"/>
            </a:solidFill>
            <a:ln w="9525" cap="flat" cmpd="sng">
              <a:solidFill>
                <a:srgbClr val="FFAC5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1207;p47">
              <a:extLst>
                <a:ext uri="{FF2B5EF4-FFF2-40B4-BE49-F238E27FC236}">
                  <a16:creationId xmlns:a16="http://schemas.microsoft.com/office/drawing/2014/main" id="{5906A5C4-E8BC-DCAB-0308-E35DE1A2062E}"/>
                </a:ext>
              </a:extLst>
            </p:cNvPr>
            <p:cNvSpPr/>
            <p:nvPr/>
          </p:nvSpPr>
          <p:spPr>
            <a:xfrm flipH="1">
              <a:off x="6254057" y="3204561"/>
              <a:ext cx="465804" cy="648334"/>
            </a:xfrm>
            <a:custGeom>
              <a:avLst/>
              <a:gdLst/>
              <a:ahLst/>
              <a:cxnLst/>
              <a:rect l="l" t="t" r="r" b="b"/>
              <a:pathLst>
                <a:path w="11129" h="15490" extrusionOk="0">
                  <a:moveTo>
                    <a:pt x="0" y="0"/>
                  </a:moveTo>
                  <a:lnTo>
                    <a:pt x="4712" y="15489"/>
                  </a:lnTo>
                  <a:cubicBezTo>
                    <a:pt x="4712" y="15489"/>
                    <a:pt x="9875" y="14963"/>
                    <a:pt x="11128" y="10752"/>
                  </a:cubicBezTo>
                  <a:cubicBezTo>
                    <a:pt x="11128" y="10752"/>
                    <a:pt x="7519" y="1454"/>
                    <a:pt x="0" y="0"/>
                  </a:cubicBezTo>
                  <a:close/>
                </a:path>
              </a:pathLst>
            </a:custGeom>
            <a:solidFill>
              <a:srgbClr val="FFAC51"/>
            </a:solidFill>
            <a:ln w="9525" cap="flat" cmpd="sng">
              <a:solidFill>
                <a:srgbClr val="FFAC5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1208;p47">
              <a:extLst>
                <a:ext uri="{FF2B5EF4-FFF2-40B4-BE49-F238E27FC236}">
                  <a16:creationId xmlns:a16="http://schemas.microsoft.com/office/drawing/2014/main" id="{0C535D00-1DDC-96B2-EB6F-DDA8C68F80DF}"/>
                </a:ext>
              </a:extLst>
            </p:cNvPr>
            <p:cNvSpPr/>
            <p:nvPr/>
          </p:nvSpPr>
          <p:spPr>
            <a:xfrm flipH="1">
              <a:off x="6518418" y="3246501"/>
              <a:ext cx="393437" cy="570735"/>
            </a:xfrm>
            <a:custGeom>
              <a:avLst/>
              <a:gdLst/>
              <a:ahLst/>
              <a:cxnLst/>
              <a:rect l="l" t="t" r="r" b="b"/>
              <a:pathLst>
                <a:path w="9400" h="13636" extrusionOk="0">
                  <a:moveTo>
                    <a:pt x="126" y="1"/>
                  </a:moveTo>
                  <a:lnTo>
                    <a:pt x="1" y="176"/>
                  </a:lnTo>
                  <a:cubicBezTo>
                    <a:pt x="51" y="201"/>
                    <a:pt x="5089" y="4237"/>
                    <a:pt x="6642" y="6567"/>
                  </a:cubicBezTo>
                  <a:cubicBezTo>
                    <a:pt x="8196" y="8898"/>
                    <a:pt x="9174" y="13610"/>
                    <a:pt x="9174" y="13635"/>
                  </a:cubicBezTo>
                  <a:lnTo>
                    <a:pt x="9399" y="13610"/>
                  </a:lnTo>
                  <a:cubicBezTo>
                    <a:pt x="9374" y="13560"/>
                    <a:pt x="8397" y="8798"/>
                    <a:pt x="6818" y="6442"/>
                  </a:cubicBezTo>
                  <a:cubicBezTo>
                    <a:pt x="5239" y="4086"/>
                    <a:pt x="176" y="51"/>
                    <a:pt x="126"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209;p47">
              <a:extLst>
                <a:ext uri="{FF2B5EF4-FFF2-40B4-BE49-F238E27FC236}">
                  <a16:creationId xmlns:a16="http://schemas.microsoft.com/office/drawing/2014/main" id="{B0352508-8BBB-4D25-F254-C99BFDD7337E}"/>
                </a:ext>
              </a:extLst>
            </p:cNvPr>
            <p:cNvSpPr/>
            <p:nvPr/>
          </p:nvSpPr>
          <p:spPr>
            <a:xfrm flipH="1">
              <a:off x="7053421" y="2966441"/>
              <a:ext cx="314750" cy="121421"/>
            </a:xfrm>
            <a:custGeom>
              <a:avLst/>
              <a:gdLst/>
              <a:ahLst/>
              <a:cxnLst/>
              <a:rect l="l" t="t" r="r" b="b"/>
              <a:pathLst>
                <a:path w="7520" h="2901" extrusionOk="0">
                  <a:moveTo>
                    <a:pt x="226" y="0"/>
                  </a:moveTo>
                  <a:lnTo>
                    <a:pt x="0" y="2882"/>
                  </a:lnTo>
                  <a:cubicBezTo>
                    <a:pt x="217" y="2894"/>
                    <a:pt x="433" y="2900"/>
                    <a:pt x="648" y="2900"/>
                  </a:cubicBezTo>
                  <a:cubicBezTo>
                    <a:pt x="3121" y="2900"/>
                    <a:pt x="5490" y="2115"/>
                    <a:pt x="7519" y="777"/>
                  </a:cubicBezTo>
                  <a:lnTo>
                    <a:pt x="226"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210;p47">
              <a:extLst>
                <a:ext uri="{FF2B5EF4-FFF2-40B4-BE49-F238E27FC236}">
                  <a16:creationId xmlns:a16="http://schemas.microsoft.com/office/drawing/2014/main" id="{835310AA-92EB-999D-5BE6-9FF0266DB8B0}"/>
                </a:ext>
              </a:extLst>
            </p:cNvPr>
            <p:cNvSpPr/>
            <p:nvPr/>
          </p:nvSpPr>
          <p:spPr>
            <a:xfrm flipH="1">
              <a:off x="6938027" y="2998964"/>
              <a:ext cx="441696" cy="279591"/>
            </a:xfrm>
            <a:custGeom>
              <a:avLst/>
              <a:gdLst/>
              <a:ahLst/>
              <a:cxnLst/>
              <a:rect l="l" t="t" r="r" b="b"/>
              <a:pathLst>
                <a:path w="10553" h="6680" extrusionOk="0">
                  <a:moveTo>
                    <a:pt x="7795" y="0"/>
                  </a:moveTo>
                  <a:cubicBezTo>
                    <a:pt x="5766" y="1338"/>
                    <a:pt x="3397" y="2123"/>
                    <a:pt x="924" y="2123"/>
                  </a:cubicBezTo>
                  <a:cubicBezTo>
                    <a:pt x="709" y="2123"/>
                    <a:pt x="493" y="2117"/>
                    <a:pt x="276" y="2105"/>
                  </a:cubicBezTo>
                  <a:lnTo>
                    <a:pt x="1" y="5664"/>
                  </a:lnTo>
                  <a:cubicBezTo>
                    <a:pt x="1" y="5664"/>
                    <a:pt x="3347" y="6680"/>
                    <a:pt x="6615" y="6680"/>
                  </a:cubicBezTo>
                  <a:cubicBezTo>
                    <a:pt x="7673" y="6680"/>
                    <a:pt x="8724" y="6573"/>
                    <a:pt x="9650" y="6291"/>
                  </a:cubicBezTo>
                  <a:lnTo>
                    <a:pt x="10001" y="3684"/>
                  </a:lnTo>
                  <a:lnTo>
                    <a:pt x="10552" y="276"/>
                  </a:lnTo>
                  <a:lnTo>
                    <a:pt x="10502" y="276"/>
                  </a:lnTo>
                  <a:lnTo>
                    <a:pt x="7795" y="0"/>
                  </a:lnTo>
                  <a:close/>
                </a:path>
              </a:pathLst>
            </a:custGeom>
            <a:solidFill>
              <a:srgbClr val="BC574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211;p47">
              <a:extLst>
                <a:ext uri="{FF2B5EF4-FFF2-40B4-BE49-F238E27FC236}">
                  <a16:creationId xmlns:a16="http://schemas.microsoft.com/office/drawing/2014/main" id="{F1B47362-8B0A-2DFF-8CED-D482E5C23680}"/>
                </a:ext>
              </a:extLst>
            </p:cNvPr>
            <p:cNvSpPr/>
            <p:nvPr/>
          </p:nvSpPr>
          <p:spPr>
            <a:xfrm flipH="1">
              <a:off x="6633836" y="1792332"/>
              <a:ext cx="1179139" cy="1220492"/>
            </a:xfrm>
            <a:custGeom>
              <a:avLst/>
              <a:gdLst/>
              <a:ahLst/>
              <a:cxnLst/>
              <a:rect l="l" t="t" r="r" b="b"/>
              <a:pathLst>
                <a:path w="28172" h="29160" extrusionOk="0">
                  <a:moveTo>
                    <a:pt x="15141" y="0"/>
                  </a:moveTo>
                  <a:cubicBezTo>
                    <a:pt x="7819" y="0"/>
                    <a:pt x="473" y="6481"/>
                    <a:pt x="251" y="14367"/>
                  </a:cubicBezTo>
                  <a:cubicBezTo>
                    <a:pt x="1" y="22387"/>
                    <a:pt x="6592" y="28953"/>
                    <a:pt x="14011" y="29154"/>
                  </a:cubicBezTo>
                  <a:cubicBezTo>
                    <a:pt x="14140" y="29158"/>
                    <a:pt x="14269" y="29160"/>
                    <a:pt x="14397" y="29160"/>
                  </a:cubicBezTo>
                  <a:cubicBezTo>
                    <a:pt x="21668" y="29160"/>
                    <a:pt x="27674" y="22925"/>
                    <a:pt x="27921" y="15044"/>
                  </a:cubicBezTo>
                  <a:cubicBezTo>
                    <a:pt x="28171" y="7024"/>
                    <a:pt x="22958" y="231"/>
                    <a:pt x="15515" y="6"/>
                  </a:cubicBezTo>
                  <a:cubicBezTo>
                    <a:pt x="15390" y="2"/>
                    <a:pt x="15266" y="0"/>
                    <a:pt x="15141"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212;p47">
              <a:extLst>
                <a:ext uri="{FF2B5EF4-FFF2-40B4-BE49-F238E27FC236}">
                  <a16:creationId xmlns:a16="http://schemas.microsoft.com/office/drawing/2014/main" id="{6EC4B3EA-E69C-2092-1252-8FD8031B28C4}"/>
                </a:ext>
              </a:extLst>
            </p:cNvPr>
            <p:cNvSpPr/>
            <p:nvPr/>
          </p:nvSpPr>
          <p:spPr>
            <a:xfrm flipH="1">
              <a:off x="6511113" y="1884625"/>
              <a:ext cx="1146576" cy="1163904"/>
            </a:xfrm>
            <a:custGeom>
              <a:avLst/>
              <a:gdLst/>
              <a:ahLst/>
              <a:cxnLst/>
              <a:rect l="l" t="t" r="r" b="b"/>
              <a:pathLst>
                <a:path w="27394" h="27808" extrusionOk="0">
                  <a:moveTo>
                    <a:pt x="13708" y="0"/>
                  </a:moveTo>
                  <a:cubicBezTo>
                    <a:pt x="6469" y="0"/>
                    <a:pt x="472" y="5960"/>
                    <a:pt x="251" y="13490"/>
                  </a:cubicBezTo>
                  <a:cubicBezTo>
                    <a:pt x="0" y="21159"/>
                    <a:pt x="5840" y="27576"/>
                    <a:pt x="13283" y="27801"/>
                  </a:cubicBezTo>
                  <a:cubicBezTo>
                    <a:pt x="13418" y="27805"/>
                    <a:pt x="13552" y="27807"/>
                    <a:pt x="13685" y="27807"/>
                  </a:cubicBezTo>
                  <a:cubicBezTo>
                    <a:pt x="20925" y="27807"/>
                    <a:pt x="26922" y="21848"/>
                    <a:pt x="27168" y="14317"/>
                  </a:cubicBezTo>
                  <a:cubicBezTo>
                    <a:pt x="27394" y="6623"/>
                    <a:pt x="21554" y="232"/>
                    <a:pt x="14110" y="6"/>
                  </a:cubicBezTo>
                  <a:cubicBezTo>
                    <a:pt x="13976" y="2"/>
                    <a:pt x="13842" y="0"/>
                    <a:pt x="13708" y="0"/>
                  </a:cubicBezTo>
                  <a:close/>
                </a:path>
              </a:pathLst>
            </a:custGeom>
            <a:solidFill>
              <a:srgbClr val="BC574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1213;p47">
              <a:extLst>
                <a:ext uri="{FF2B5EF4-FFF2-40B4-BE49-F238E27FC236}">
                  <a16:creationId xmlns:a16="http://schemas.microsoft.com/office/drawing/2014/main" id="{D8EA1995-BB43-B525-81A3-684D3D7F2A8C}"/>
                </a:ext>
              </a:extLst>
            </p:cNvPr>
            <p:cNvSpPr/>
            <p:nvPr/>
          </p:nvSpPr>
          <p:spPr>
            <a:xfrm flipH="1">
              <a:off x="6660055" y="2333743"/>
              <a:ext cx="218232" cy="133517"/>
            </a:xfrm>
            <a:custGeom>
              <a:avLst/>
              <a:gdLst/>
              <a:ahLst/>
              <a:cxnLst/>
              <a:rect l="l" t="t" r="r" b="b"/>
              <a:pathLst>
                <a:path w="5214" h="3190" extrusionOk="0">
                  <a:moveTo>
                    <a:pt x="881" y="0"/>
                  </a:moveTo>
                  <a:cubicBezTo>
                    <a:pt x="558" y="0"/>
                    <a:pt x="248" y="192"/>
                    <a:pt x="101" y="505"/>
                  </a:cubicBezTo>
                  <a:cubicBezTo>
                    <a:pt x="1" y="755"/>
                    <a:pt x="26" y="1031"/>
                    <a:pt x="151" y="1256"/>
                  </a:cubicBezTo>
                  <a:cubicBezTo>
                    <a:pt x="226" y="1432"/>
                    <a:pt x="377" y="1557"/>
                    <a:pt x="552" y="1632"/>
                  </a:cubicBezTo>
                  <a:lnTo>
                    <a:pt x="3885" y="3111"/>
                  </a:lnTo>
                  <a:cubicBezTo>
                    <a:pt x="3999" y="3164"/>
                    <a:pt x="4117" y="3189"/>
                    <a:pt x="4234" y="3189"/>
                  </a:cubicBezTo>
                  <a:cubicBezTo>
                    <a:pt x="4556" y="3189"/>
                    <a:pt x="4866" y="2998"/>
                    <a:pt x="5013" y="2685"/>
                  </a:cubicBezTo>
                  <a:cubicBezTo>
                    <a:pt x="5214" y="2259"/>
                    <a:pt x="5013" y="1758"/>
                    <a:pt x="4587" y="1582"/>
                  </a:cubicBezTo>
                  <a:lnTo>
                    <a:pt x="1229" y="79"/>
                  </a:lnTo>
                  <a:cubicBezTo>
                    <a:pt x="1116" y="25"/>
                    <a:pt x="997" y="0"/>
                    <a:pt x="881"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1214;p47">
              <a:extLst>
                <a:ext uri="{FF2B5EF4-FFF2-40B4-BE49-F238E27FC236}">
                  <a16:creationId xmlns:a16="http://schemas.microsoft.com/office/drawing/2014/main" id="{2C02BC65-3802-E193-6475-3D644022C93A}"/>
                </a:ext>
              </a:extLst>
            </p:cNvPr>
            <p:cNvSpPr/>
            <p:nvPr/>
          </p:nvSpPr>
          <p:spPr>
            <a:xfrm flipH="1">
              <a:off x="7147845" y="2366809"/>
              <a:ext cx="202494" cy="164323"/>
            </a:xfrm>
            <a:custGeom>
              <a:avLst/>
              <a:gdLst/>
              <a:ahLst/>
              <a:cxnLst/>
              <a:rect l="l" t="t" r="r" b="b"/>
              <a:pathLst>
                <a:path w="4838" h="3926" extrusionOk="0">
                  <a:moveTo>
                    <a:pt x="3862" y="0"/>
                  </a:moveTo>
                  <a:cubicBezTo>
                    <a:pt x="3688" y="0"/>
                    <a:pt x="3511" y="54"/>
                    <a:pt x="3359" y="166"/>
                  </a:cubicBezTo>
                  <a:lnTo>
                    <a:pt x="452" y="2396"/>
                  </a:lnTo>
                  <a:cubicBezTo>
                    <a:pt x="76" y="2697"/>
                    <a:pt x="1" y="3223"/>
                    <a:pt x="276" y="3599"/>
                  </a:cubicBezTo>
                  <a:cubicBezTo>
                    <a:pt x="452" y="3825"/>
                    <a:pt x="702" y="3925"/>
                    <a:pt x="953" y="3925"/>
                  </a:cubicBezTo>
                  <a:cubicBezTo>
                    <a:pt x="1153" y="3925"/>
                    <a:pt x="1329" y="3875"/>
                    <a:pt x="1479" y="3750"/>
                  </a:cubicBezTo>
                  <a:lnTo>
                    <a:pt x="4386" y="1519"/>
                  </a:lnTo>
                  <a:cubicBezTo>
                    <a:pt x="4762" y="1243"/>
                    <a:pt x="4838" y="692"/>
                    <a:pt x="4537" y="341"/>
                  </a:cubicBezTo>
                  <a:cubicBezTo>
                    <a:pt x="4373" y="117"/>
                    <a:pt x="4120" y="0"/>
                    <a:pt x="3862"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1215;p47">
              <a:extLst>
                <a:ext uri="{FF2B5EF4-FFF2-40B4-BE49-F238E27FC236}">
                  <a16:creationId xmlns:a16="http://schemas.microsoft.com/office/drawing/2014/main" id="{E3B41CA5-EBF1-E199-E1CD-0450BE0CB5CE}"/>
                </a:ext>
              </a:extLst>
            </p:cNvPr>
            <p:cNvSpPr/>
            <p:nvPr/>
          </p:nvSpPr>
          <p:spPr>
            <a:xfrm flipH="1">
              <a:off x="6527522" y="1861772"/>
              <a:ext cx="1189980" cy="725389"/>
            </a:xfrm>
            <a:custGeom>
              <a:avLst/>
              <a:gdLst/>
              <a:ahLst/>
              <a:cxnLst/>
              <a:rect l="l" t="t" r="r" b="b"/>
              <a:pathLst>
                <a:path w="28431" h="17331" extrusionOk="0">
                  <a:moveTo>
                    <a:pt x="15165" y="1"/>
                  </a:moveTo>
                  <a:cubicBezTo>
                    <a:pt x="11258" y="1"/>
                    <a:pt x="6501" y="993"/>
                    <a:pt x="3284" y="6041"/>
                  </a:cubicBezTo>
                  <a:cubicBezTo>
                    <a:pt x="1" y="11154"/>
                    <a:pt x="1329" y="16893"/>
                    <a:pt x="1329" y="16893"/>
                  </a:cubicBezTo>
                  <a:cubicBezTo>
                    <a:pt x="1729" y="17193"/>
                    <a:pt x="2203" y="17331"/>
                    <a:pt x="2704" y="17331"/>
                  </a:cubicBezTo>
                  <a:cubicBezTo>
                    <a:pt x="4713" y="17331"/>
                    <a:pt x="7154" y="15120"/>
                    <a:pt x="6993" y="12332"/>
                  </a:cubicBezTo>
                  <a:cubicBezTo>
                    <a:pt x="6827" y="9019"/>
                    <a:pt x="8360" y="7225"/>
                    <a:pt x="10282" y="7225"/>
                  </a:cubicBezTo>
                  <a:cubicBezTo>
                    <a:pt x="10396" y="7225"/>
                    <a:pt x="10511" y="7232"/>
                    <a:pt x="10627" y="7244"/>
                  </a:cubicBezTo>
                  <a:cubicBezTo>
                    <a:pt x="12930" y="7487"/>
                    <a:pt x="13076" y="9230"/>
                    <a:pt x="16237" y="9230"/>
                  </a:cubicBezTo>
                  <a:cubicBezTo>
                    <a:pt x="16343" y="9230"/>
                    <a:pt x="16453" y="9228"/>
                    <a:pt x="16567" y="9224"/>
                  </a:cubicBezTo>
                  <a:cubicBezTo>
                    <a:pt x="19667" y="9136"/>
                    <a:pt x="19206" y="6307"/>
                    <a:pt x="21322" y="6307"/>
                  </a:cubicBezTo>
                  <a:cubicBezTo>
                    <a:pt x="21601" y="6307"/>
                    <a:pt x="21924" y="6356"/>
                    <a:pt x="22306" y="6467"/>
                  </a:cubicBezTo>
                  <a:cubicBezTo>
                    <a:pt x="25565" y="7420"/>
                    <a:pt x="26918" y="11730"/>
                    <a:pt x="27695" y="11981"/>
                  </a:cubicBezTo>
                  <a:cubicBezTo>
                    <a:pt x="27756" y="11999"/>
                    <a:pt x="27810" y="12007"/>
                    <a:pt x="27859" y="12007"/>
                  </a:cubicBezTo>
                  <a:cubicBezTo>
                    <a:pt x="28430" y="12007"/>
                    <a:pt x="28196" y="10878"/>
                    <a:pt x="28196" y="10878"/>
                  </a:cubicBezTo>
                  <a:cubicBezTo>
                    <a:pt x="26843" y="3309"/>
                    <a:pt x="19249" y="1"/>
                    <a:pt x="15314" y="1"/>
                  </a:cubicBezTo>
                  <a:cubicBezTo>
                    <a:pt x="15264" y="1"/>
                    <a:pt x="15215" y="1"/>
                    <a:pt x="15165"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216;p47">
              <a:extLst>
                <a:ext uri="{FF2B5EF4-FFF2-40B4-BE49-F238E27FC236}">
                  <a16:creationId xmlns:a16="http://schemas.microsoft.com/office/drawing/2014/main" id="{328C56FC-B9A2-338F-37FB-E4C2E92B47AE}"/>
                </a:ext>
              </a:extLst>
            </p:cNvPr>
            <p:cNvSpPr/>
            <p:nvPr/>
          </p:nvSpPr>
          <p:spPr>
            <a:xfrm flipH="1">
              <a:off x="7435275" y="2485513"/>
              <a:ext cx="339904" cy="392098"/>
            </a:xfrm>
            <a:custGeom>
              <a:avLst/>
              <a:gdLst/>
              <a:ahLst/>
              <a:cxnLst/>
              <a:rect l="l" t="t" r="r" b="b"/>
              <a:pathLst>
                <a:path w="8121" h="9368" extrusionOk="0">
                  <a:moveTo>
                    <a:pt x="4841" y="0"/>
                  </a:moveTo>
                  <a:cubicBezTo>
                    <a:pt x="2399" y="0"/>
                    <a:pt x="344" y="1899"/>
                    <a:pt x="176" y="4372"/>
                  </a:cubicBezTo>
                  <a:cubicBezTo>
                    <a:pt x="0" y="6954"/>
                    <a:pt x="1955" y="9184"/>
                    <a:pt x="4536" y="9360"/>
                  </a:cubicBezTo>
                  <a:cubicBezTo>
                    <a:pt x="4627" y="9365"/>
                    <a:pt x="4718" y="9367"/>
                    <a:pt x="4807" y="9367"/>
                  </a:cubicBezTo>
                  <a:cubicBezTo>
                    <a:pt x="6082" y="9367"/>
                    <a:pt x="7254" y="8874"/>
                    <a:pt x="8120" y="8032"/>
                  </a:cubicBezTo>
                  <a:lnTo>
                    <a:pt x="6942" y="488"/>
                  </a:lnTo>
                  <a:cubicBezTo>
                    <a:pt x="6416" y="212"/>
                    <a:pt x="5815" y="36"/>
                    <a:pt x="5163" y="11"/>
                  </a:cubicBezTo>
                  <a:cubicBezTo>
                    <a:pt x="5055" y="4"/>
                    <a:pt x="4948" y="0"/>
                    <a:pt x="4841" y="0"/>
                  </a:cubicBezTo>
                  <a:close/>
                </a:path>
              </a:pathLst>
            </a:custGeom>
            <a:solidFill>
              <a:srgbClr val="BC574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217;p47">
              <a:extLst>
                <a:ext uri="{FF2B5EF4-FFF2-40B4-BE49-F238E27FC236}">
                  <a16:creationId xmlns:a16="http://schemas.microsoft.com/office/drawing/2014/main" id="{9FCD10F9-A0F4-BABA-3641-3364C3655000}"/>
                </a:ext>
              </a:extLst>
            </p:cNvPr>
            <p:cNvSpPr/>
            <p:nvPr/>
          </p:nvSpPr>
          <p:spPr>
            <a:xfrm flipH="1">
              <a:off x="7503453" y="2599153"/>
              <a:ext cx="153189" cy="183743"/>
            </a:xfrm>
            <a:custGeom>
              <a:avLst/>
              <a:gdLst/>
              <a:ahLst/>
              <a:cxnLst/>
              <a:rect l="l" t="t" r="r" b="b"/>
              <a:pathLst>
                <a:path w="3660" h="4390" extrusionOk="0">
                  <a:moveTo>
                    <a:pt x="233" y="0"/>
                  </a:moveTo>
                  <a:cubicBezTo>
                    <a:pt x="156" y="0"/>
                    <a:pt x="109" y="3"/>
                    <a:pt x="100" y="3"/>
                  </a:cubicBezTo>
                  <a:cubicBezTo>
                    <a:pt x="25" y="3"/>
                    <a:pt x="0" y="53"/>
                    <a:pt x="0" y="103"/>
                  </a:cubicBezTo>
                  <a:cubicBezTo>
                    <a:pt x="0" y="154"/>
                    <a:pt x="50" y="204"/>
                    <a:pt x="100" y="204"/>
                  </a:cubicBezTo>
                  <a:cubicBezTo>
                    <a:pt x="105" y="204"/>
                    <a:pt x="151" y="200"/>
                    <a:pt x="230" y="200"/>
                  </a:cubicBezTo>
                  <a:cubicBezTo>
                    <a:pt x="573" y="200"/>
                    <a:pt x="1531" y="267"/>
                    <a:pt x="2306" y="981"/>
                  </a:cubicBezTo>
                  <a:cubicBezTo>
                    <a:pt x="3058" y="1682"/>
                    <a:pt x="3459" y="2785"/>
                    <a:pt x="3459" y="4289"/>
                  </a:cubicBezTo>
                  <a:cubicBezTo>
                    <a:pt x="3459" y="4339"/>
                    <a:pt x="3509" y="4389"/>
                    <a:pt x="3559" y="4389"/>
                  </a:cubicBezTo>
                  <a:cubicBezTo>
                    <a:pt x="3609" y="4389"/>
                    <a:pt x="3659" y="4339"/>
                    <a:pt x="3659" y="4289"/>
                  </a:cubicBezTo>
                  <a:cubicBezTo>
                    <a:pt x="3659" y="2735"/>
                    <a:pt x="3233" y="1557"/>
                    <a:pt x="2431" y="830"/>
                  </a:cubicBezTo>
                  <a:cubicBezTo>
                    <a:pt x="1586" y="68"/>
                    <a:pt x="589" y="0"/>
                    <a:pt x="233"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218;p47">
              <a:extLst>
                <a:ext uri="{FF2B5EF4-FFF2-40B4-BE49-F238E27FC236}">
                  <a16:creationId xmlns:a16="http://schemas.microsoft.com/office/drawing/2014/main" id="{EC306F6E-802C-7BA9-128B-4A7CBED7502F}"/>
                </a:ext>
              </a:extLst>
            </p:cNvPr>
            <p:cNvSpPr/>
            <p:nvPr/>
          </p:nvSpPr>
          <p:spPr>
            <a:xfrm flipH="1">
              <a:off x="7507638" y="2685126"/>
              <a:ext cx="116482" cy="52654"/>
            </a:xfrm>
            <a:custGeom>
              <a:avLst/>
              <a:gdLst/>
              <a:ahLst/>
              <a:cxnLst/>
              <a:rect l="l" t="t" r="r" b="b"/>
              <a:pathLst>
                <a:path w="2783" h="1258" extrusionOk="0">
                  <a:moveTo>
                    <a:pt x="17" y="1"/>
                  </a:moveTo>
                  <a:cubicBezTo>
                    <a:pt x="9" y="1"/>
                    <a:pt x="3" y="2"/>
                    <a:pt x="0" y="4"/>
                  </a:cubicBezTo>
                  <a:lnTo>
                    <a:pt x="50" y="80"/>
                  </a:lnTo>
                  <a:lnTo>
                    <a:pt x="25" y="180"/>
                  </a:lnTo>
                  <a:cubicBezTo>
                    <a:pt x="125" y="205"/>
                    <a:pt x="2456" y="1157"/>
                    <a:pt x="2607" y="1232"/>
                  </a:cubicBezTo>
                  <a:cubicBezTo>
                    <a:pt x="2632" y="1232"/>
                    <a:pt x="2657" y="1258"/>
                    <a:pt x="2657" y="1258"/>
                  </a:cubicBezTo>
                  <a:cubicBezTo>
                    <a:pt x="2682" y="1258"/>
                    <a:pt x="2707" y="1232"/>
                    <a:pt x="2732" y="1232"/>
                  </a:cubicBezTo>
                  <a:cubicBezTo>
                    <a:pt x="2757" y="1207"/>
                    <a:pt x="2782" y="1132"/>
                    <a:pt x="2732" y="1082"/>
                  </a:cubicBezTo>
                  <a:cubicBezTo>
                    <a:pt x="2732" y="1082"/>
                    <a:pt x="264" y="1"/>
                    <a:pt x="17"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1219;p47">
              <a:extLst>
                <a:ext uri="{FF2B5EF4-FFF2-40B4-BE49-F238E27FC236}">
                  <a16:creationId xmlns:a16="http://schemas.microsoft.com/office/drawing/2014/main" id="{3073C4B5-4A6F-D703-A1FD-79D2D6B32502}"/>
                </a:ext>
              </a:extLst>
            </p:cNvPr>
            <p:cNvSpPr/>
            <p:nvPr/>
          </p:nvSpPr>
          <p:spPr>
            <a:xfrm flipH="1">
              <a:off x="6909724" y="2365344"/>
              <a:ext cx="138498" cy="283275"/>
            </a:xfrm>
            <a:custGeom>
              <a:avLst/>
              <a:gdLst/>
              <a:ahLst/>
              <a:cxnLst/>
              <a:rect l="l" t="t" r="r" b="b"/>
              <a:pathLst>
                <a:path w="3309" h="6768" extrusionOk="0">
                  <a:moveTo>
                    <a:pt x="201" y="0"/>
                  </a:moveTo>
                  <a:lnTo>
                    <a:pt x="1" y="25"/>
                  </a:lnTo>
                  <a:cubicBezTo>
                    <a:pt x="1" y="25"/>
                    <a:pt x="452" y="3258"/>
                    <a:pt x="577" y="4261"/>
                  </a:cubicBezTo>
                  <a:cubicBezTo>
                    <a:pt x="577" y="4361"/>
                    <a:pt x="652" y="4436"/>
                    <a:pt x="727" y="4512"/>
                  </a:cubicBezTo>
                  <a:cubicBezTo>
                    <a:pt x="803" y="4562"/>
                    <a:pt x="903" y="4587"/>
                    <a:pt x="1003" y="4587"/>
                  </a:cubicBezTo>
                  <a:lnTo>
                    <a:pt x="3008" y="4286"/>
                  </a:lnTo>
                  <a:cubicBezTo>
                    <a:pt x="3058" y="4286"/>
                    <a:pt x="3058" y="4311"/>
                    <a:pt x="3083" y="4311"/>
                  </a:cubicBezTo>
                  <a:cubicBezTo>
                    <a:pt x="3083" y="4336"/>
                    <a:pt x="3108" y="4361"/>
                    <a:pt x="3083" y="4386"/>
                  </a:cubicBezTo>
                  <a:lnTo>
                    <a:pt x="2156" y="6642"/>
                  </a:lnTo>
                  <a:cubicBezTo>
                    <a:pt x="2131" y="6692"/>
                    <a:pt x="2156" y="6742"/>
                    <a:pt x="2206" y="6767"/>
                  </a:cubicBezTo>
                  <a:lnTo>
                    <a:pt x="2231" y="6767"/>
                  </a:lnTo>
                  <a:cubicBezTo>
                    <a:pt x="2281" y="6767"/>
                    <a:pt x="2306" y="6742"/>
                    <a:pt x="2331" y="6717"/>
                  </a:cubicBezTo>
                  <a:lnTo>
                    <a:pt x="3259" y="4461"/>
                  </a:lnTo>
                  <a:cubicBezTo>
                    <a:pt x="3309" y="4386"/>
                    <a:pt x="3284" y="4286"/>
                    <a:pt x="3234" y="4211"/>
                  </a:cubicBezTo>
                  <a:cubicBezTo>
                    <a:pt x="3192" y="4149"/>
                    <a:pt x="3117" y="4104"/>
                    <a:pt x="3036" y="4104"/>
                  </a:cubicBezTo>
                  <a:cubicBezTo>
                    <a:pt x="3019" y="4104"/>
                    <a:pt x="3001" y="4106"/>
                    <a:pt x="2983" y="4111"/>
                  </a:cubicBezTo>
                  <a:lnTo>
                    <a:pt x="978" y="4386"/>
                  </a:lnTo>
                  <a:cubicBezTo>
                    <a:pt x="928" y="4386"/>
                    <a:pt x="878" y="4386"/>
                    <a:pt x="828" y="4361"/>
                  </a:cubicBezTo>
                  <a:cubicBezTo>
                    <a:pt x="803" y="4311"/>
                    <a:pt x="778" y="4286"/>
                    <a:pt x="778" y="4236"/>
                  </a:cubicBezTo>
                  <a:cubicBezTo>
                    <a:pt x="627" y="3233"/>
                    <a:pt x="201" y="0"/>
                    <a:pt x="201"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1220;p47">
              <a:extLst>
                <a:ext uri="{FF2B5EF4-FFF2-40B4-BE49-F238E27FC236}">
                  <a16:creationId xmlns:a16="http://schemas.microsoft.com/office/drawing/2014/main" id="{CA1715B6-5F1A-CF1B-99E9-CEE3AF3E9B35}"/>
                </a:ext>
              </a:extLst>
            </p:cNvPr>
            <p:cNvSpPr/>
            <p:nvPr/>
          </p:nvSpPr>
          <p:spPr>
            <a:xfrm flipH="1">
              <a:off x="6962169" y="2775912"/>
              <a:ext cx="119622" cy="40599"/>
            </a:xfrm>
            <a:custGeom>
              <a:avLst/>
              <a:gdLst/>
              <a:ahLst/>
              <a:cxnLst/>
              <a:rect l="l" t="t" r="r" b="b"/>
              <a:pathLst>
                <a:path w="2858" h="970" extrusionOk="0">
                  <a:moveTo>
                    <a:pt x="1269" y="1"/>
                  </a:moveTo>
                  <a:cubicBezTo>
                    <a:pt x="835" y="1"/>
                    <a:pt x="410" y="87"/>
                    <a:pt x="1" y="292"/>
                  </a:cubicBezTo>
                  <a:cubicBezTo>
                    <a:pt x="251" y="642"/>
                    <a:pt x="702" y="968"/>
                    <a:pt x="1454" y="968"/>
                  </a:cubicBezTo>
                  <a:cubicBezTo>
                    <a:pt x="1479" y="969"/>
                    <a:pt x="1503" y="970"/>
                    <a:pt x="1527" y="970"/>
                  </a:cubicBezTo>
                  <a:cubicBezTo>
                    <a:pt x="2162" y="970"/>
                    <a:pt x="2568" y="655"/>
                    <a:pt x="2858" y="317"/>
                  </a:cubicBezTo>
                  <a:cubicBezTo>
                    <a:pt x="2324" y="125"/>
                    <a:pt x="1790" y="1"/>
                    <a:pt x="1269" y="1"/>
                  </a:cubicBezTo>
                  <a:close/>
                </a:path>
              </a:pathLst>
            </a:custGeom>
            <a:solidFill>
              <a:srgbClr val="C84CA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221;p47">
              <a:extLst>
                <a:ext uri="{FF2B5EF4-FFF2-40B4-BE49-F238E27FC236}">
                  <a16:creationId xmlns:a16="http://schemas.microsoft.com/office/drawing/2014/main" id="{2828D75C-A63D-F8CC-751D-044D95F73D3F}"/>
                </a:ext>
              </a:extLst>
            </p:cNvPr>
            <p:cNvSpPr/>
            <p:nvPr/>
          </p:nvSpPr>
          <p:spPr>
            <a:xfrm flipH="1">
              <a:off x="6943293" y="2746152"/>
              <a:ext cx="153189" cy="43027"/>
            </a:xfrm>
            <a:custGeom>
              <a:avLst/>
              <a:gdLst/>
              <a:ahLst/>
              <a:cxnLst/>
              <a:rect l="l" t="t" r="r" b="b"/>
              <a:pathLst>
                <a:path w="3660" h="1028" extrusionOk="0">
                  <a:moveTo>
                    <a:pt x="3635" y="0"/>
                  </a:moveTo>
                  <a:lnTo>
                    <a:pt x="1" y="226"/>
                  </a:lnTo>
                  <a:cubicBezTo>
                    <a:pt x="1" y="226"/>
                    <a:pt x="51" y="627"/>
                    <a:pt x="352" y="1003"/>
                  </a:cubicBezTo>
                  <a:cubicBezTo>
                    <a:pt x="761" y="798"/>
                    <a:pt x="1186" y="712"/>
                    <a:pt x="1620" y="712"/>
                  </a:cubicBezTo>
                  <a:cubicBezTo>
                    <a:pt x="2141" y="712"/>
                    <a:pt x="2675" y="836"/>
                    <a:pt x="3209" y="1028"/>
                  </a:cubicBezTo>
                  <a:cubicBezTo>
                    <a:pt x="3560" y="551"/>
                    <a:pt x="3660" y="25"/>
                    <a:pt x="3635"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222;p47">
              <a:extLst>
                <a:ext uri="{FF2B5EF4-FFF2-40B4-BE49-F238E27FC236}">
                  <a16:creationId xmlns:a16="http://schemas.microsoft.com/office/drawing/2014/main" id="{BDAB26FA-A57C-A3FA-584F-680AAD37E66E}"/>
                </a:ext>
              </a:extLst>
            </p:cNvPr>
            <p:cNvSpPr/>
            <p:nvPr/>
          </p:nvSpPr>
          <p:spPr>
            <a:xfrm flipH="1">
              <a:off x="7185596" y="2598902"/>
              <a:ext cx="68224" cy="84505"/>
            </a:xfrm>
            <a:custGeom>
              <a:avLst/>
              <a:gdLst/>
              <a:ahLst/>
              <a:cxnLst/>
              <a:rect l="l" t="t" r="r" b="b"/>
              <a:pathLst>
                <a:path w="1630" h="2019" extrusionOk="0">
                  <a:moveTo>
                    <a:pt x="749" y="0"/>
                  </a:moveTo>
                  <a:cubicBezTo>
                    <a:pt x="717" y="0"/>
                    <a:pt x="684" y="3"/>
                    <a:pt x="652" y="9"/>
                  </a:cubicBezTo>
                  <a:cubicBezTo>
                    <a:pt x="251" y="59"/>
                    <a:pt x="0" y="561"/>
                    <a:pt x="75" y="1112"/>
                  </a:cubicBezTo>
                  <a:cubicBezTo>
                    <a:pt x="170" y="1632"/>
                    <a:pt x="532" y="2018"/>
                    <a:pt x="910" y="2018"/>
                  </a:cubicBezTo>
                  <a:cubicBezTo>
                    <a:pt x="932" y="2018"/>
                    <a:pt x="955" y="2017"/>
                    <a:pt x="978" y="2014"/>
                  </a:cubicBezTo>
                  <a:cubicBezTo>
                    <a:pt x="1379" y="1939"/>
                    <a:pt x="1629" y="1438"/>
                    <a:pt x="1554" y="886"/>
                  </a:cubicBezTo>
                  <a:cubicBezTo>
                    <a:pt x="1462" y="380"/>
                    <a:pt x="1116" y="0"/>
                    <a:pt x="749"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223;p47">
              <a:extLst>
                <a:ext uri="{FF2B5EF4-FFF2-40B4-BE49-F238E27FC236}">
                  <a16:creationId xmlns:a16="http://schemas.microsoft.com/office/drawing/2014/main" id="{5E593AEE-6A86-A098-DC1D-EAB077931867}"/>
                </a:ext>
              </a:extLst>
            </p:cNvPr>
            <p:cNvSpPr/>
            <p:nvPr/>
          </p:nvSpPr>
          <p:spPr>
            <a:xfrm flipH="1">
              <a:off x="6749204" y="2549595"/>
              <a:ext cx="68224" cy="84505"/>
            </a:xfrm>
            <a:custGeom>
              <a:avLst/>
              <a:gdLst/>
              <a:ahLst/>
              <a:cxnLst/>
              <a:rect l="l" t="t" r="r" b="b"/>
              <a:pathLst>
                <a:path w="1630" h="2019" extrusionOk="0">
                  <a:moveTo>
                    <a:pt x="750" y="0"/>
                  </a:moveTo>
                  <a:cubicBezTo>
                    <a:pt x="717" y="0"/>
                    <a:pt x="685" y="3"/>
                    <a:pt x="652" y="9"/>
                  </a:cubicBezTo>
                  <a:cubicBezTo>
                    <a:pt x="251" y="59"/>
                    <a:pt x="0" y="561"/>
                    <a:pt x="76" y="1137"/>
                  </a:cubicBezTo>
                  <a:cubicBezTo>
                    <a:pt x="170" y="1655"/>
                    <a:pt x="530" y="2019"/>
                    <a:pt x="906" y="2019"/>
                  </a:cubicBezTo>
                  <a:cubicBezTo>
                    <a:pt x="930" y="2019"/>
                    <a:pt x="954" y="2017"/>
                    <a:pt x="978" y="2014"/>
                  </a:cubicBezTo>
                  <a:cubicBezTo>
                    <a:pt x="1379" y="1939"/>
                    <a:pt x="1629" y="1438"/>
                    <a:pt x="1529" y="886"/>
                  </a:cubicBezTo>
                  <a:cubicBezTo>
                    <a:pt x="1460" y="380"/>
                    <a:pt x="1116" y="0"/>
                    <a:pt x="750"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224;p47">
              <a:extLst>
                <a:ext uri="{FF2B5EF4-FFF2-40B4-BE49-F238E27FC236}">
                  <a16:creationId xmlns:a16="http://schemas.microsoft.com/office/drawing/2014/main" id="{3CE06E02-4A90-9890-DFE7-9ABED34D00C1}"/>
                </a:ext>
              </a:extLst>
            </p:cNvPr>
            <p:cNvSpPr/>
            <p:nvPr/>
          </p:nvSpPr>
          <p:spPr>
            <a:xfrm flipH="1">
              <a:off x="7524444" y="3441635"/>
              <a:ext cx="957810" cy="1055332"/>
            </a:xfrm>
            <a:custGeom>
              <a:avLst/>
              <a:gdLst/>
              <a:ahLst/>
              <a:cxnLst/>
              <a:rect l="l" t="t" r="r" b="b"/>
              <a:pathLst>
                <a:path w="22884" h="25214" extrusionOk="0">
                  <a:moveTo>
                    <a:pt x="10051" y="1"/>
                  </a:moveTo>
                  <a:cubicBezTo>
                    <a:pt x="7244" y="2507"/>
                    <a:pt x="3008" y="6993"/>
                    <a:pt x="1855" y="8848"/>
                  </a:cubicBezTo>
                  <a:cubicBezTo>
                    <a:pt x="1" y="11905"/>
                    <a:pt x="753" y="15189"/>
                    <a:pt x="1730" y="16492"/>
                  </a:cubicBezTo>
                  <a:cubicBezTo>
                    <a:pt x="3735" y="19124"/>
                    <a:pt x="13535" y="23760"/>
                    <a:pt x="17294" y="25214"/>
                  </a:cubicBezTo>
                  <a:cubicBezTo>
                    <a:pt x="18021" y="22382"/>
                    <a:pt x="21906" y="21931"/>
                    <a:pt x="22883" y="19073"/>
                  </a:cubicBezTo>
                  <a:cubicBezTo>
                    <a:pt x="22582" y="18848"/>
                    <a:pt x="16292" y="14512"/>
                    <a:pt x="15991" y="14261"/>
                  </a:cubicBezTo>
                  <a:cubicBezTo>
                    <a:pt x="15239" y="13810"/>
                    <a:pt x="14462" y="13334"/>
                    <a:pt x="13685" y="12883"/>
                  </a:cubicBezTo>
                  <a:lnTo>
                    <a:pt x="13660" y="12908"/>
                  </a:lnTo>
                  <a:lnTo>
                    <a:pt x="12482" y="12281"/>
                  </a:lnTo>
                  <a:cubicBezTo>
                    <a:pt x="12158" y="12413"/>
                    <a:pt x="11885" y="12469"/>
                    <a:pt x="11650" y="12469"/>
                  </a:cubicBezTo>
                  <a:cubicBezTo>
                    <a:pt x="10553" y="12469"/>
                    <a:pt x="10282" y="11249"/>
                    <a:pt x="9510" y="10749"/>
                  </a:cubicBezTo>
                  <a:lnTo>
                    <a:pt x="9510" y="10749"/>
                  </a:lnTo>
                  <a:lnTo>
                    <a:pt x="12482" y="12281"/>
                  </a:lnTo>
                  <a:cubicBezTo>
                    <a:pt x="12532" y="12256"/>
                    <a:pt x="12582" y="12256"/>
                    <a:pt x="12657" y="12206"/>
                  </a:cubicBezTo>
                  <a:lnTo>
                    <a:pt x="16768" y="8647"/>
                  </a:lnTo>
                  <a:cubicBezTo>
                    <a:pt x="14763" y="7670"/>
                    <a:pt x="11129" y="5264"/>
                    <a:pt x="10051" y="1"/>
                  </a:cubicBezTo>
                  <a:close/>
                </a:path>
              </a:pathLst>
            </a:custGeom>
            <a:solidFill>
              <a:srgbClr val="BC574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225;p47">
              <a:extLst>
                <a:ext uri="{FF2B5EF4-FFF2-40B4-BE49-F238E27FC236}">
                  <a16:creationId xmlns:a16="http://schemas.microsoft.com/office/drawing/2014/main" id="{9E3F82F9-7535-FE20-74E1-634CF9191872}"/>
                </a:ext>
              </a:extLst>
            </p:cNvPr>
            <p:cNvSpPr/>
            <p:nvPr/>
          </p:nvSpPr>
          <p:spPr>
            <a:xfrm flipH="1">
              <a:off x="7373380" y="3208538"/>
              <a:ext cx="741712" cy="654821"/>
            </a:xfrm>
            <a:custGeom>
              <a:avLst/>
              <a:gdLst/>
              <a:ahLst/>
              <a:cxnLst/>
              <a:rect l="l" t="t" r="r" b="b"/>
              <a:pathLst>
                <a:path w="17721" h="15645" extrusionOk="0">
                  <a:moveTo>
                    <a:pt x="11124" y="1"/>
                  </a:moveTo>
                  <a:cubicBezTo>
                    <a:pt x="4838" y="1"/>
                    <a:pt x="1" y="5319"/>
                    <a:pt x="1" y="5319"/>
                  </a:cubicBezTo>
                  <a:cubicBezTo>
                    <a:pt x="2031" y="11785"/>
                    <a:pt x="8297" y="15645"/>
                    <a:pt x="8297" y="15645"/>
                  </a:cubicBezTo>
                  <a:cubicBezTo>
                    <a:pt x="16918" y="7825"/>
                    <a:pt x="17720" y="2136"/>
                    <a:pt x="17720" y="2136"/>
                  </a:cubicBezTo>
                  <a:cubicBezTo>
                    <a:pt x="15445" y="584"/>
                    <a:pt x="13205" y="1"/>
                    <a:pt x="11124" y="1"/>
                  </a:cubicBezTo>
                  <a:close/>
                </a:path>
              </a:pathLst>
            </a:custGeom>
            <a:solidFill>
              <a:srgbClr val="FFAC51"/>
            </a:solidFill>
            <a:ln w="9525" cap="flat" cmpd="sng">
              <a:solidFill>
                <a:srgbClr val="FFAC5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226;p47">
              <a:extLst>
                <a:ext uri="{FF2B5EF4-FFF2-40B4-BE49-F238E27FC236}">
                  <a16:creationId xmlns:a16="http://schemas.microsoft.com/office/drawing/2014/main" id="{8B44DF59-D8E4-C216-95AD-18DB7322C220}"/>
                </a:ext>
              </a:extLst>
            </p:cNvPr>
            <p:cNvSpPr/>
            <p:nvPr/>
          </p:nvSpPr>
          <p:spPr>
            <a:xfrm flipH="1">
              <a:off x="7399613" y="3245455"/>
              <a:ext cx="349364" cy="569647"/>
            </a:xfrm>
            <a:custGeom>
              <a:avLst/>
              <a:gdLst/>
              <a:ahLst/>
              <a:cxnLst/>
              <a:rect l="l" t="t" r="r" b="b"/>
              <a:pathLst>
                <a:path w="8347" h="13610" extrusionOk="0">
                  <a:moveTo>
                    <a:pt x="8196" y="1"/>
                  </a:moveTo>
                  <a:cubicBezTo>
                    <a:pt x="8171" y="26"/>
                    <a:pt x="4838" y="3209"/>
                    <a:pt x="3785" y="4537"/>
                  </a:cubicBezTo>
                  <a:cubicBezTo>
                    <a:pt x="2732" y="5841"/>
                    <a:pt x="101" y="13209"/>
                    <a:pt x="1" y="13535"/>
                  </a:cubicBezTo>
                  <a:lnTo>
                    <a:pt x="201" y="13610"/>
                  </a:lnTo>
                  <a:cubicBezTo>
                    <a:pt x="226" y="13510"/>
                    <a:pt x="2933" y="5941"/>
                    <a:pt x="3961" y="4663"/>
                  </a:cubicBezTo>
                  <a:cubicBezTo>
                    <a:pt x="4988" y="3359"/>
                    <a:pt x="8321" y="176"/>
                    <a:pt x="8347" y="151"/>
                  </a:cubicBezTo>
                  <a:lnTo>
                    <a:pt x="8196"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227;p47">
              <a:extLst>
                <a:ext uri="{FF2B5EF4-FFF2-40B4-BE49-F238E27FC236}">
                  <a16:creationId xmlns:a16="http://schemas.microsoft.com/office/drawing/2014/main" id="{3181635F-5884-60BD-3313-8F375553E2BD}"/>
                </a:ext>
              </a:extLst>
            </p:cNvPr>
            <p:cNvSpPr/>
            <p:nvPr/>
          </p:nvSpPr>
          <p:spPr>
            <a:xfrm flipH="1">
              <a:off x="7321974" y="4178095"/>
              <a:ext cx="469990" cy="493387"/>
            </a:xfrm>
            <a:custGeom>
              <a:avLst/>
              <a:gdLst/>
              <a:ahLst/>
              <a:cxnLst/>
              <a:rect l="l" t="t" r="r" b="b"/>
              <a:pathLst>
                <a:path w="11229" h="11788" extrusionOk="0">
                  <a:moveTo>
                    <a:pt x="5058" y="1"/>
                  </a:moveTo>
                  <a:cubicBezTo>
                    <a:pt x="4666" y="1"/>
                    <a:pt x="4295" y="88"/>
                    <a:pt x="3960" y="300"/>
                  </a:cubicBezTo>
                  <a:cubicBezTo>
                    <a:pt x="3960" y="300"/>
                    <a:pt x="401" y="2932"/>
                    <a:pt x="0" y="6591"/>
                  </a:cubicBezTo>
                  <a:cubicBezTo>
                    <a:pt x="25" y="7418"/>
                    <a:pt x="451" y="8220"/>
                    <a:pt x="1228" y="8697"/>
                  </a:cubicBezTo>
                  <a:lnTo>
                    <a:pt x="3008" y="9774"/>
                  </a:lnTo>
                  <a:cubicBezTo>
                    <a:pt x="3058" y="9824"/>
                    <a:pt x="3108" y="9874"/>
                    <a:pt x="3183" y="9925"/>
                  </a:cubicBezTo>
                  <a:lnTo>
                    <a:pt x="5890" y="11654"/>
                  </a:lnTo>
                  <a:cubicBezTo>
                    <a:pt x="6034" y="11745"/>
                    <a:pt x="6190" y="11788"/>
                    <a:pt x="6349" y="11788"/>
                  </a:cubicBezTo>
                  <a:cubicBezTo>
                    <a:pt x="6715" y="11788"/>
                    <a:pt x="7097" y="11562"/>
                    <a:pt x="7394" y="11178"/>
                  </a:cubicBezTo>
                  <a:cubicBezTo>
                    <a:pt x="7619" y="10852"/>
                    <a:pt x="7569" y="10451"/>
                    <a:pt x="7394" y="10125"/>
                  </a:cubicBezTo>
                  <a:cubicBezTo>
                    <a:pt x="7395" y="10124"/>
                    <a:pt x="7398" y="10124"/>
                    <a:pt x="7401" y="10124"/>
                  </a:cubicBezTo>
                  <a:cubicBezTo>
                    <a:pt x="7440" y="10124"/>
                    <a:pt x="7584" y="10170"/>
                    <a:pt x="7783" y="10170"/>
                  </a:cubicBezTo>
                  <a:cubicBezTo>
                    <a:pt x="8104" y="10170"/>
                    <a:pt x="8570" y="10050"/>
                    <a:pt x="8973" y="9423"/>
                  </a:cubicBezTo>
                  <a:cubicBezTo>
                    <a:pt x="9449" y="8697"/>
                    <a:pt x="8822" y="7920"/>
                    <a:pt x="8822" y="7920"/>
                  </a:cubicBezTo>
                  <a:lnTo>
                    <a:pt x="8822" y="7920"/>
                  </a:lnTo>
                  <a:cubicBezTo>
                    <a:pt x="8934" y="7946"/>
                    <a:pt x="9056" y="7964"/>
                    <a:pt x="9182" y="7964"/>
                  </a:cubicBezTo>
                  <a:cubicBezTo>
                    <a:pt x="9537" y="7964"/>
                    <a:pt x="9923" y="7824"/>
                    <a:pt x="10201" y="7343"/>
                  </a:cubicBezTo>
                  <a:cubicBezTo>
                    <a:pt x="10577" y="6691"/>
                    <a:pt x="9875" y="5864"/>
                    <a:pt x="9900" y="5864"/>
                  </a:cubicBezTo>
                  <a:lnTo>
                    <a:pt x="9900" y="5864"/>
                  </a:lnTo>
                  <a:cubicBezTo>
                    <a:pt x="9963" y="5881"/>
                    <a:pt x="10026" y="5889"/>
                    <a:pt x="10087" y="5889"/>
                  </a:cubicBezTo>
                  <a:cubicBezTo>
                    <a:pt x="10486" y="5889"/>
                    <a:pt x="10829" y="5560"/>
                    <a:pt x="11003" y="5213"/>
                  </a:cubicBezTo>
                  <a:cubicBezTo>
                    <a:pt x="11228" y="4737"/>
                    <a:pt x="11028" y="3985"/>
                    <a:pt x="10577" y="3684"/>
                  </a:cubicBezTo>
                  <a:lnTo>
                    <a:pt x="8446" y="2431"/>
                  </a:lnTo>
                  <a:cubicBezTo>
                    <a:pt x="9098" y="1428"/>
                    <a:pt x="7644" y="777"/>
                    <a:pt x="7644" y="777"/>
                  </a:cubicBezTo>
                  <a:cubicBezTo>
                    <a:pt x="6766" y="372"/>
                    <a:pt x="5866" y="1"/>
                    <a:pt x="5058" y="1"/>
                  </a:cubicBezTo>
                  <a:close/>
                </a:path>
              </a:pathLst>
            </a:custGeom>
            <a:solidFill>
              <a:srgbClr val="BC574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228;p47">
              <a:extLst>
                <a:ext uri="{FF2B5EF4-FFF2-40B4-BE49-F238E27FC236}">
                  <a16:creationId xmlns:a16="http://schemas.microsoft.com/office/drawing/2014/main" id="{7EEBE121-4868-A921-8E53-8769734AFDC0}"/>
                </a:ext>
              </a:extLst>
            </p:cNvPr>
            <p:cNvSpPr/>
            <p:nvPr/>
          </p:nvSpPr>
          <p:spPr>
            <a:xfrm flipH="1">
              <a:off x="7665017" y="4290144"/>
              <a:ext cx="131174" cy="298133"/>
            </a:xfrm>
            <a:custGeom>
              <a:avLst/>
              <a:gdLst/>
              <a:ahLst/>
              <a:cxnLst/>
              <a:rect l="l" t="t" r="r" b="b"/>
              <a:pathLst>
                <a:path w="3134" h="7123" extrusionOk="0">
                  <a:moveTo>
                    <a:pt x="1679" y="1"/>
                  </a:moveTo>
                  <a:cubicBezTo>
                    <a:pt x="1650" y="1"/>
                    <a:pt x="1619" y="15"/>
                    <a:pt x="1605" y="29"/>
                  </a:cubicBezTo>
                  <a:cubicBezTo>
                    <a:pt x="678" y="1308"/>
                    <a:pt x="126" y="2611"/>
                    <a:pt x="1" y="3914"/>
                  </a:cubicBezTo>
                  <a:cubicBezTo>
                    <a:pt x="26" y="4816"/>
                    <a:pt x="502" y="5619"/>
                    <a:pt x="1279" y="6095"/>
                  </a:cubicBezTo>
                  <a:lnTo>
                    <a:pt x="2958" y="7122"/>
                  </a:lnTo>
                  <a:lnTo>
                    <a:pt x="3008" y="7122"/>
                  </a:lnTo>
                  <a:cubicBezTo>
                    <a:pt x="3058" y="7122"/>
                    <a:pt x="3084" y="7122"/>
                    <a:pt x="3109" y="7097"/>
                  </a:cubicBezTo>
                  <a:cubicBezTo>
                    <a:pt x="3134" y="7047"/>
                    <a:pt x="3109" y="6972"/>
                    <a:pt x="3058" y="6947"/>
                  </a:cubicBezTo>
                  <a:lnTo>
                    <a:pt x="1379" y="5944"/>
                  </a:lnTo>
                  <a:cubicBezTo>
                    <a:pt x="652" y="5493"/>
                    <a:pt x="226" y="4741"/>
                    <a:pt x="176" y="3914"/>
                  </a:cubicBezTo>
                  <a:cubicBezTo>
                    <a:pt x="327" y="2661"/>
                    <a:pt x="853" y="1408"/>
                    <a:pt x="1755" y="155"/>
                  </a:cubicBezTo>
                  <a:cubicBezTo>
                    <a:pt x="1780" y="105"/>
                    <a:pt x="1780" y="55"/>
                    <a:pt x="1730" y="29"/>
                  </a:cubicBezTo>
                  <a:cubicBezTo>
                    <a:pt x="1720" y="8"/>
                    <a:pt x="1700" y="1"/>
                    <a:pt x="1679"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229;p47">
              <a:extLst>
                <a:ext uri="{FF2B5EF4-FFF2-40B4-BE49-F238E27FC236}">
                  <a16:creationId xmlns:a16="http://schemas.microsoft.com/office/drawing/2014/main" id="{892F97DC-6BC9-39E1-79C8-F304BC41B47E}"/>
                </a:ext>
              </a:extLst>
            </p:cNvPr>
            <p:cNvSpPr/>
            <p:nvPr/>
          </p:nvSpPr>
          <p:spPr>
            <a:xfrm flipH="1">
              <a:off x="7355534" y="4244772"/>
              <a:ext cx="153189" cy="84380"/>
            </a:xfrm>
            <a:custGeom>
              <a:avLst/>
              <a:gdLst/>
              <a:ahLst/>
              <a:cxnLst/>
              <a:rect l="l" t="t" r="r" b="b"/>
              <a:pathLst>
                <a:path w="3660" h="2016" extrusionOk="0">
                  <a:moveTo>
                    <a:pt x="111" y="1"/>
                  </a:moveTo>
                  <a:cubicBezTo>
                    <a:pt x="75" y="1"/>
                    <a:pt x="43" y="24"/>
                    <a:pt x="25" y="61"/>
                  </a:cubicBezTo>
                  <a:cubicBezTo>
                    <a:pt x="0" y="111"/>
                    <a:pt x="25" y="161"/>
                    <a:pt x="75" y="186"/>
                  </a:cubicBezTo>
                  <a:cubicBezTo>
                    <a:pt x="1980" y="988"/>
                    <a:pt x="3484" y="1991"/>
                    <a:pt x="3484" y="2016"/>
                  </a:cubicBezTo>
                  <a:lnTo>
                    <a:pt x="3534" y="2016"/>
                  </a:lnTo>
                  <a:cubicBezTo>
                    <a:pt x="3559" y="2016"/>
                    <a:pt x="3609" y="2016"/>
                    <a:pt x="3609" y="1991"/>
                  </a:cubicBezTo>
                  <a:cubicBezTo>
                    <a:pt x="3659" y="1941"/>
                    <a:pt x="3634" y="1890"/>
                    <a:pt x="3584" y="1840"/>
                  </a:cubicBezTo>
                  <a:cubicBezTo>
                    <a:pt x="3584" y="1840"/>
                    <a:pt x="2055" y="838"/>
                    <a:pt x="150" y="11"/>
                  </a:cubicBezTo>
                  <a:cubicBezTo>
                    <a:pt x="137" y="4"/>
                    <a:pt x="124" y="1"/>
                    <a:pt x="111"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230;p47">
              <a:extLst>
                <a:ext uri="{FF2B5EF4-FFF2-40B4-BE49-F238E27FC236}">
                  <a16:creationId xmlns:a16="http://schemas.microsoft.com/office/drawing/2014/main" id="{CCD33F8D-4C08-4216-A83C-B5F9EC520684}"/>
                </a:ext>
              </a:extLst>
            </p:cNvPr>
            <p:cNvSpPr/>
            <p:nvPr/>
          </p:nvSpPr>
          <p:spPr>
            <a:xfrm flipH="1">
              <a:off x="5635134" y="2383175"/>
              <a:ext cx="599029" cy="599029"/>
            </a:xfrm>
            <a:custGeom>
              <a:avLst/>
              <a:gdLst/>
              <a:ahLst/>
              <a:cxnLst/>
              <a:rect l="l" t="t" r="r" b="b"/>
              <a:pathLst>
                <a:path w="14312" h="14312" extrusionOk="0">
                  <a:moveTo>
                    <a:pt x="7143" y="0"/>
                  </a:moveTo>
                  <a:cubicBezTo>
                    <a:pt x="3208" y="0"/>
                    <a:pt x="0" y="3208"/>
                    <a:pt x="0" y="7168"/>
                  </a:cubicBezTo>
                  <a:cubicBezTo>
                    <a:pt x="0" y="11103"/>
                    <a:pt x="3208" y="14311"/>
                    <a:pt x="7143" y="14311"/>
                  </a:cubicBezTo>
                  <a:cubicBezTo>
                    <a:pt x="11103" y="14311"/>
                    <a:pt x="14311" y="11103"/>
                    <a:pt x="14311" y="7168"/>
                  </a:cubicBezTo>
                  <a:cubicBezTo>
                    <a:pt x="14311" y="3208"/>
                    <a:pt x="11103" y="0"/>
                    <a:pt x="7143" y="0"/>
                  </a:cubicBezTo>
                  <a:close/>
                </a:path>
              </a:pathLst>
            </a:custGeom>
            <a:solidFill>
              <a:srgbClr val="135FD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231;p47">
              <a:extLst>
                <a:ext uri="{FF2B5EF4-FFF2-40B4-BE49-F238E27FC236}">
                  <a16:creationId xmlns:a16="http://schemas.microsoft.com/office/drawing/2014/main" id="{25E1FF70-42CD-0B92-7C03-16BA90DE8C55}"/>
                </a:ext>
              </a:extLst>
            </p:cNvPr>
            <p:cNvSpPr/>
            <p:nvPr/>
          </p:nvSpPr>
          <p:spPr>
            <a:xfrm flipH="1">
              <a:off x="5714857" y="2643311"/>
              <a:ext cx="102838" cy="102838"/>
            </a:xfrm>
            <a:custGeom>
              <a:avLst/>
              <a:gdLst/>
              <a:ahLst/>
              <a:cxnLst/>
              <a:rect l="l" t="t" r="r" b="b"/>
              <a:pathLst>
                <a:path w="2457" h="2457" extrusionOk="0">
                  <a:moveTo>
                    <a:pt x="1228" y="1"/>
                  </a:moveTo>
                  <a:cubicBezTo>
                    <a:pt x="552" y="1"/>
                    <a:pt x="0" y="552"/>
                    <a:pt x="0" y="1229"/>
                  </a:cubicBezTo>
                  <a:cubicBezTo>
                    <a:pt x="0" y="1906"/>
                    <a:pt x="552" y="2457"/>
                    <a:pt x="1228" y="2457"/>
                  </a:cubicBezTo>
                  <a:cubicBezTo>
                    <a:pt x="1905" y="2457"/>
                    <a:pt x="2456" y="1906"/>
                    <a:pt x="2456" y="1229"/>
                  </a:cubicBezTo>
                  <a:cubicBezTo>
                    <a:pt x="2456" y="552"/>
                    <a:pt x="1905" y="1"/>
                    <a:pt x="1228"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1232;p47">
              <a:extLst>
                <a:ext uri="{FF2B5EF4-FFF2-40B4-BE49-F238E27FC236}">
                  <a16:creationId xmlns:a16="http://schemas.microsoft.com/office/drawing/2014/main" id="{2587BA62-5698-0AFA-5E0C-752BD7A4AD60}"/>
                </a:ext>
              </a:extLst>
            </p:cNvPr>
            <p:cNvSpPr/>
            <p:nvPr/>
          </p:nvSpPr>
          <p:spPr>
            <a:xfrm flipH="1">
              <a:off x="5880607" y="2643311"/>
              <a:ext cx="102838" cy="102838"/>
            </a:xfrm>
            <a:custGeom>
              <a:avLst/>
              <a:gdLst/>
              <a:ahLst/>
              <a:cxnLst/>
              <a:rect l="l" t="t" r="r" b="b"/>
              <a:pathLst>
                <a:path w="2457" h="2457" extrusionOk="0">
                  <a:moveTo>
                    <a:pt x="1228" y="1"/>
                  </a:moveTo>
                  <a:cubicBezTo>
                    <a:pt x="552" y="1"/>
                    <a:pt x="0" y="552"/>
                    <a:pt x="0" y="1229"/>
                  </a:cubicBezTo>
                  <a:cubicBezTo>
                    <a:pt x="0" y="1906"/>
                    <a:pt x="552" y="2457"/>
                    <a:pt x="1228" y="2457"/>
                  </a:cubicBezTo>
                  <a:cubicBezTo>
                    <a:pt x="1905" y="2457"/>
                    <a:pt x="2456" y="1906"/>
                    <a:pt x="2456" y="1229"/>
                  </a:cubicBezTo>
                  <a:cubicBezTo>
                    <a:pt x="2456" y="552"/>
                    <a:pt x="1905" y="1"/>
                    <a:pt x="1228"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1233;p47">
              <a:extLst>
                <a:ext uri="{FF2B5EF4-FFF2-40B4-BE49-F238E27FC236}">
                  <a16:creationId xmlns:a16="http://schemas.microsoft.com/office/drawing/2014/main" id="{557FD6D8-918C-ABD4-1324-D4E8E6ED7B20}"/>
                </a:ext>
              </a:extLst>
            </p:cNvPr>
            <p:cNvSpPr/>
            <p:nvPr/>
          </p:nvSpPr>
          <p:spPr>
            <a:xfrm flipH="1">
              <a:off x="6046358" y="2643311"/>
              <a:ext cx="102838" cy="102838"/>
            </a:xfrm>
            <a:custGeom>
              <a:avLst/>
              <a:gdLst/>
              <a:ahLst/>
              <a:cxnLst/>
              <a:rect l="l" t="t" r="r" b="b"/>
              <a:pathLst>
                <a:path w="2457" h="2457" extrusionOk="0">
                  <a:moveTo>
                    <a:pt x="1228" y="1"/>
                  </a:moveTo>
                  <a:cubicBezTo>
                    <a:pt x="552" y="1"/>
                    <a:pt x="0" y="552"/>
                    <a:pt x="0" y="1229"/>
                  </a:cubicBezTo>
                  <a:cubicBezTo>
                    <a:pt x="0" y="1906"/>
                    <a:pt x="552" y="2457"/>
                    <a:pt x="1228" y="2457"/>
                  </a:cubicBezTo>
                  <a:cubicBezTo>
                    <a:pt x="1905" y="2457"/>
                    <a:pt x="2457" y="1906"/>
                    <a:pt x="2457" y="1229"/>
                  </a:cubicBezTo>
                  <a:cubicBezTo>
                    <a:pt x="2457" y="552"/>
                    <a:pt x="1905" y="1"/>
                    <a:pt x="1228"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234;p47">
              <a:extLst>
                <a:ext uri="{FF2B5EF4-FFF2-40B4-BE49-F238E27FC236}">
                  <a16:creationId xmlns:a16="http://schemas.microsoft.com/office/drawing/2014/main" id="{550285CF-157F-CD3C-D6B6-67AD420B3054}"/>
                </a:ext>
              </a:extLst>
            </p:cNvPr>
            <p:cNvSpPr/>
            <p:nvPr/>
          </p:nvSpPr>
          <p:spPr>
            <a:xfrm flipH="1">
              <a:off x="6133421" y="2589819"/>
              <a:ext cx="221371" cy="197263"/>
            </a:xfrm>
            <a:custGeom>
              <a:avLst/>
              <a:gdLst/>
              <a:ahLst/>
              <a:cxnLst/>
              <a:rect l="l" t="t" r="r" b="b"/>
              <a:pathLst>
                <a:path w="5289" h="4713" extrusionOk="0">
                  <a:moveTo>
                    <a:pt x="5288" y="1"/>
                  </a:moveTo>
                  <a:lnTo>
                    <a:pt x="0" y="552"/>
                  </a:lnTo>
                  <a:lnTo>
                    <a:pt x="4085" y="4712"/>
                  </a:lnTo>
                  <a:lnTo>
                    <a:pt x="5288" y="1"/>
                  </a:lnTo>
                  <a:close/>
                </a:path>
              </a:pathLst>
            </a:custGeom>
            <a:solidFill>
              <a:srgbClr val="135FD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1235;p47">
              <a:extLst>
                <a:ext uri="{FF2B5EF4-FFF2-40B4-BE49-F238E27FC236}">
                  <a16:creationId xmlns:a16="http://schemas.microsoft.com/office/drawing/2014/main" id="{B64C90D5-38F1-9D09-2696-726CB98341EE}"/>
                </a:ext>
              </a:extLst>
            </p:cNvPr>
            <p:cNvSpPr/>
            <p:nvPr/>
          </p:nvSpPr>
          <p:spPr>
            <a:xfrm flipH="1">
              <a:off x="5730571" y="4673700"/>
              <a:ext cx="2856608" cy="66476"/>
            </a:xfrm>
            <a:custGeom>
              <a:avLst/>
              <a:gdLst/>
              <a:ahLst/>
              <a:cxnLst/>
              <a:rect l="l" t="t" r="r" b="b"/>
              <a:pathLst>
                <a:path w="76518" h="1781" extrusionOk="0">
                  <a:moveTo>
                    <a:pt x="1" y="1"/>
                  </a:moveTo>
                  <a:lnTo>
                    <a:pt x="1" y="1780"/>
                  </a:lnTo>
                  <a:lnTo>
                    <a:pt x="76517" y="1780"/>
                  </a:lnTo>
                  <a:lnTo>
                    <a:pt x="76517"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236;p47">
              <a:extLst>
                <a:ext uri="{FF2B5EF4-FFF2-40B4-BE49-F238E27FC236}">
                  <a16:creationId xmlns:a16="http://schemas.microsoft.com/office/drawing/2014/main" id="{C19E6A95-CA59-E4BB-AE6E-F74D1C86BB97}"/>
                </a:ext>
              </a:extLst>
            </p:cNvPr>
            <p:cNvSpPr/>
            <p:nvPr/>
          </p:nvSpPr>
          <p:spPr>
            <a:xfrm>
              <a:off x="7958725" y="3865950"/>
              <a:ext cx="160750" cy="122650"/>
            </a:xfrm>
            <a:custGeom>
              <a:avLst/>
              <a:gdLst/>
              <a:ahLst/>
              <a:cxnLst/>
              <a:rect l="l" t="t" r="r" b="b"/>
              <a:pathLst>
                <a:path w="6430" h="4906" extrusionOk="0">
                  <a:moveTo>
                    <a:pt x="0" y="3644"/>
                  </a:moveTo>
                  <a:lnTo>
                    <a:pt x="6430" y="0"/>
                  </a:lnTo>
                  <a:lnTo>
                    <a:pt x="4477" y="4906"/>
                  </a:lnTo>
                  <a:close/>
                </a:path>
              </a:pathLst>
            </a:custGeom>
            <a:solidFill>
              <a:srgbClr val="BC574C"/>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105" name="Google Shape;1237;p47">
              <a:extLst>
                <a:ext uri="{FF2B5EF4-FFF2-40B4-BE49-F238E27FC236}">
                  <a16:creationId xmlns:a16="http://schemas.microsoft.com/office/drawing/2014/main" id="{271EDAFE-168B-E733-500C-11ADF70EA500}"/>
                </a:ext>
              </a:extLst>
            </p:cNvPr>
            <p:cNvGrpSpPr/>
            <p:nvPr/>
          </p:nvGrpSpPr>
          <p:grpSpPr>
            <a:xfrm rot="190448">
              <a:off x="5499129" y="3376992"/>
              <a:ext cx="851061" cy="769058"/>
              <a:chOff x="3422450" y="1910675"/>
              <a:chExt cx="1386000" cy="1252450"/>
            </a:xfrm>
          </p:grpSpPr>
          <p:sp>
            <p:nvSpPr>
              <p:cNvPr id="114" name="Google Shape;1238;p47">
                <a:extLst>
                  <a:ext uri="{FF2B5EF4-FFF2-40B4-BE49-F238E27FC236}">
                    <a16:creationId xmlns:a16="http://schemas.microsoft.com/office/drawing/2014/main" id="{C18CB9CE-BFE2-9978-8D7F-07508097389B}"/>
                  </a:ext>
                </a:extLst>
              </p:cNvPr>
              <p:cNvSpPr/>
              <p:nvPr/>
            </p:nvSpPr>
            <p:spPr>
              <a:xfrm>
                <a:off x="4066575" y="1910675"/>
                <a:ext cx="741875" cy="696325"/>
              </a:xfrm>
              <a:custGeom>
                <a:avLst/>
                <a:gdLst/>
                <a:ahLst/>
                <a:cxnLst/>
                <a:rect l="l" t="t" r="r" b="b"/>
                <a:pathLst>
                  <a:path w="29675" h="27853" extrusionOk="0">
                    <a:moveTo>
                      <a:pt x="15361" y="1"/>
                    </a:moveTo>
                    <a:cubicBezTo>
                      <a:pt x="11400" y="1"/>
                      <a:pt x="7522" y="1758"/>
                      <a:pt x="4862" y="4953"/>
                    </a:cubicBezTo>
                    <a:cubicBezTo>
                      <a:pt x="4838" y="4950"/>
                      <a:pt x="4813" y="4948"/>
                      <a:pt x="4787" y="4948"/>
                    </a:cubicBezTo>
                    <a:cubicBezTo>
                      <a:pt x="4607" y="4948"/>
                      <a:pt x="4415" y="5028"/>
                      <a:pt x="4261" y="5204"/>
                    </a:cubicBezTo>
                    <a:cubicBezTo>
                      <a:pt x="827" y="9289"/>
                      <a:pt x="0" y="15103"/>
                      <a:pt x="2181" y="19991"/>
                    </a:cubicBezTo>
                    <a:cubicBezTo>
                      <a:pt x="4405" y="24929"/>
                      <a:pt x="9590" y="27853"/>
                      <a:pt x="14863" y="27853"/>
                    </a:cubicBezTo>
                    <a:cubicBezTo>
                      <a:pt x="15532" y="27853"/>
                      <a:pt x="16202" y="27806"/>
                      <a:pt x="16867" y="27710"/>
                    </a:cubicBezTo>
                    <a:cubicBezTo>
                      <a:pt x="22832" y="26858"/>
                      <a:pt x="27770" y="22046"/>
                      <a:pt x="28722" y="16106"/>
                    </a:cubicBezTo>
                    <a:cubicBezTo>
                      <a:pt x="29675" y="10316"/>
                      <a:pt x="26893" y="4402"/>
                      <a:pt x="21730" y="1620"/>
                    </a:cubicBezTo>
                    <a:cubicBezTo>
                      <a:pt x="19704" y="523"/>
                      <a:pt x="17520" y="1"/>
                      <a:pt x="15361"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239;p47">
                <a:extLst>
                  <a:ext uri="{FF2B5EF4-FFF2-40B4-BE49-F238E27FC236}">
                    <a16:creationId xmlns:a16="http://schemas.microsoft.com/office/drawing/2014/main" id="{ADF6B4E7-9124-7A71-7DB5-6CFE24EB4FA2}"/>
                  </a:ext>
                </a:extLst>
              </p:cNvPr>
              <p:cNvSpPr/>
              <p:nvPr/>
            </p:nvSpPr>
            <p:spPr>
              <a:xfrm>
                <a:off x="3584200" y="2260100"/>
                <a:ext cx="872625" cy="789850"/>
              </a:xfrm>
              <a:custGeom>
                <a:avLst/>
                <a:gdLst/>
                <a:ahLst/>
                <a:cxnLst/>
                <a:rect l="l" t="t" r="r" b="b"/>
                <a:pathLst>
                  <a:path w="34905" h="31594" extrusionOk="0">
                    <a:moveTo>
                      <a:pt x="23229" y="0"/>
                    </a:moveTo>
                    <a:cubicBezTo>
                      <a:pt x="23032" y="0"/>
                      <a:pt x="22830" y="73"/>
                      <a:pt x="22654" y="249"/>
                    </a:cubicBezTo>
                    <a:cubicBezTo>
                      <a:pt x="15486" y="7743"/>
                      <a:pt x="8293" y="15212"/>
                      <a:pt x="1100" y="22706"/>
                    </a:cubicBezTo>
                    <a:cubicBezTo>
                      <a:pt x="924" y="22881"/>
                      <a:pt x="874" y="23107"/>
                      <a:pt x="899" y="23282"/>
                    </a:cubicBezTo>
                    <a:cubicBezTo>
                      <a:pt x="799" y="23407"/>
                      <a:pt x="749" y="23533"/>
                      <a:pt x="699" y="23708"/>
                    </a:cubicBezTo>
                    <a:cubicBezTo>
                      <a:pt x="0" y="27921"/>
                      <a:pt x="3193" y="31594"/>
                      <a:pt x="7326" y="31594"/>
                    </a:cubicBezTo>
                    <a:cubicBezTo>
                      <a:pt x="7643" y="31594"/>
                      <a:pt x="7966" y="31572"/>
                      <a:pt x="8293" y="31528"/>
                    </a:cubicBezTo>
                    <a:cubicBezTo>
                      <a:pt x="8669" y="31477"/>
                      <a:pt x="8869" y="31227"/>
                      <a:pt x="8944" y="30951"/>
                    </a:cubicBezTo>
                    <a:cubicBezTo>
                      <a:pt x="9019" y="30926"/>
                      <a:pt x="9070" y="30876"/>
                      <a:pt x="9120" y="30851"/>
                    </a:cubicBezTo>
                    <a:cubicBezTo>
                      <a:pt x="17390" y="24410"/>
                      <a:pt x="25636" y="17994"/>
                      <a:pt x="33882" y="11553"/>
                    </a:cubicBezTo>
                    <a:cubicBezTo>
                      <a:pt x="33930" y="11560"/>
                      <a:pt x="33978" y="11564"/>
                      <a:pt x="34027" y="11564"/>
                    </a:cubicBezTo>
                    <a:cubicBezTo>
                      <a:pt x="34463" y="11564"/>
                      <a:pt x="34904" y="11264"/>
                      <a:pt x="34859" y="10700"/>
                    </a:cubicBezTo>
                    <a:cubicBezTo>
                      <a:pt x="34408" y="4710"/>
                      <a:pt x="29571" y="274"/>
                      <a:pt x="23631" y="99"/>
                    </a:cubicBezTo>
                    <a:cubicBezTo>
                      <a:pt x="23507" y="37"/>
                      <a:pt x="23369" y="0"/>
                      <a:pt x="23229" y="0"/>
                    </a:cubicBezTo>
                    <a:close/>
                  </a:path>
                </a:pathLst>
              </a:custGeom>
              <a:solidFill>
                <a:srgbClr val="C84CA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240;p47">
                <a:extLst>
                  <a:ext uri="{FF2B5EF4-FFF2-40B4-BE49-F238E27FC236}">
                    <a16:creationId xmlns:a16="http://schemas.microsoft.com/office/drawing/2014/main" id="{3F87CF26-243D-AD64-103B-CD2F30867A3B}"/>
                  </a:ext>
                </a:extLst>
              </p:cNvPr>
              <p:cNvSpPr/>
              <p:nvPr/>
            </p:nvSpPr>
            <p:spPr>
              <a:xfrm>
                <a:off x="3422450" y="2847550"/>
                <a:ext cx="384750" cy="313400"/>
              </a:xfrm>
              <a:custGeom>
                <a:avLst/>
                <a:gdLst/>
                <a:ahLst/>
                <a:cxnLst/>
                <a:rect l="l" t="t" r="r" b="b"/>
                <a:pathLst>
                  <a:path w="15390" h="12536" extrusionOk="0">
                    <a:moveTo>
                      <a:pt x="8019" y="0"/>
                    </a:moveTo>
                    <a:cubicBezTo>
                      <a:pt x="7897" y="0"/>
                      <a:pt x="7789" y="28"/>
                      <a:pt x="7695" y="85"/>
                    </a:cubicBezTo>
                    <a:cubicBezTo>
                      <a:pt x="7494" y="85"/>
                      <a:pt x="7319" y="185"/>
                      <a:pt x="7169" y="360"/>
                    </a:cubicBezTo>
                    <a:lnTo>
                      <a:pt x="4712" y="3468"/>
                    </a:lnTo>
                    <a:cubicBezTo>
                      <a:pt x="3134" y="5223"/>
                      <a:pt x="1655" y="7002"/>
                      <a:pt x="201" y="8857"/>
                    </a:cubicBezTo>
                    <a:cubicBezTo>
                      <a:pt x="26" y="9107"/>
                      <a:pt x="1" y="9333"/>
                      <a:pt x="76" y="9558"/>
                    </a:cubicBezTo>
                    <a:cubicBezTo>
                      <a:pt x="51" y="9659"/>
                      <a:pt x="76" y="9784"/>
                      <a:pt x="126" y="9934"/>
                    </a:cubicBezTo>
                    <a:cubicBezTo>
                      <a:pt x="527" y="11037"/>
                      <a:pt x="1354" y="11914"/>
                      <a:pt x="2432" y="12416"/>
                    </a:cubicBezTo>
                    <a:cubicBezTo>
                      <a:pt x="2457" y="12441"/>
                      <a:pt x="2507" y="12441"/>
                      <a:pt x="2532" y="12441"/>
                    </a:cubicBezTo>
                    <a:cubicBezTo>
                      <a:pt x="2648" y="12499"/>
                      <a:pt x="2770" y="12535"/>
                      <a:pt x="2894" y="12535"/>
                    </a:cubicBezTo>
                    <a:cubicBezTo>
                      <a:pt x="3038" y="12535"/>
                      <a:pt x="3186" y="12486"/>
                      <a:pt x="3334" y="12365"/>
                    </a:cubicBezTo>
                    <a:cubicBezTo>
                      <a:pt x="3635" y="12115"/>
                      <a:pt x="3961" y="11889"/>
                      <a:pt x="4261" y="11639"/>
                    </a:cubicBezTo>
                    <a:cubicBezTo>
                      <a:pt x="4412" y="11538"/>
                      <a:pt x="4587" y="11438"/>
                      <a:pt x="4738" y="11338"/>
                    </a:cubicBezTo>
                    <a:cubicBezTo>
                      <a:pt x="5690" y="10686"/>
                      <a:pt x="6642" y="9985"/>
                      <a:pt x="7570" y="9258"/>
                    </a:cubicBezTo>
                    <a:cubicBezTo>
                      <a:pt x="8422" y="9634"/>
                      <a:pt x="9324" y="9884"/>
                      <a:pt x="10251" y="10035"/>
                    </a:cubicBezTo>
                    <a:cubicBezTo>
                      <a:pt x="10348" y="10104"/>
                      <a:pt x="10467" y="10142"/>
                      <a:pt x="10600" y="10142"/>
                    </a:cubicBezTo>
                    <a:cubicBezTo>
                      <a:pt x="10710" y="10142"/>
                      <a:pt x="10829" y="10116"/>
                      <a:pt x="10953" y="10060"/>
                    </a:cubicBezTo>
                    <a:cubicBezTo>
                      <a:pt x="12357" y="9333"/>
                      <a:pt x="13660" y="8456"/>
                      <a:pt x="14838" y="7378"/>
                    </a:cubicBezTo>
                    <a:cubicBezTo>
                      <a:pt x="14863" y="7378"/>
                      <a:pt x="14863" y="7353"/>
                      <a:pt x="14888" y="7328"/>
                    </a:cubicBezTo>
                    <a:cubicBezTo>
                      <a:pt x="15189" y="7228"/>
                      <a:pt x="15389" y="6952"/>
                      <a:pt x="15314" y="6551"/>
                    </a:cubicBezTo>
                    <a:cubicBezTo>
                      <a:pt x="14913" y="4446"/>
                      <a:pt x="13760" y="2641"/>
                      <a:pt x="12081" y="1438"/>
                    </a:cubicBezTo>
                    <a:cubicBezTo>
                      <a:pt x="11053" y="411"/>
                      <a:pt x="9550" y="160"/>
                      <a:pt x="8146" y="10"/>
                    </a:cubicBezTo>
                    <a:cubicBezTo>
                      <a:pt x="8102" y="3"/>
                      <a:pt x="8060" y="0"/>
                      <a:pt x="8019" y="0"/>
                    </a:cubicBezTo>
                    <a:close/>
                  </a:path>
                </a:pathLst>
              </a:custGeom>
              <a:solidFill>
                <a:srgbClr val="DB76C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1241;p47">
                <a:extLst>
                  <a:ext uri="{FF2B5EF4-FFF2-40B4-BE49-F238E27FC236}">
                    <a16:creationId xmlns:a16="http://schemas.microsoft.com/office/drawing/2014/main" id="{895D4DFE-12A8-657D-2906-9681492902F7}"/>
                  </a:ext>
                </a:extLst>
              </p:cNvPr>
              <p:cNvSpPr/>
              <p:nvPr/>
            </p:nvSpPr>
            <p:spPr>
              <a:xfrm>
                <a:off x="3423075" y="3065350"/>
                <a:ext cx="106375" cy="97775"/>
              </a:xfrm>
              <a:custGeom>
                <a:avLst/>
                <a:gdLst/>
                <a:ahLst/>
                <a:cxnLst/>
                <a:rect l="l" t="t" r="r" b="b"/>
                <a:pathLst>
                  <a:path w="4255" h="3911" extrusionOk="0">
                    <a:moveTo>
                      <a:pt x="772" y="1"/>
                    </a:moveTo>
                    <a:cubicBezTo>
                      <a:pt x="534" y="1"/>
                      <a:pt x="328" y="83"/>
                      <a:pt x="176" y="270"/>
                    </a:cubicBezTo>
                    <a:cubicBezTo>
                      <a:pt x="76" y="295"/>
                      <a:pt x="1" y="395"/>
                      <a:pt x="1" y="521"/>
                    </a:cubicBezTo>
                    <a:cubicBezTo>
                      <a:pt x="101" y="2250"/>
                      <a:pt x="1329" y="3603"/>
                      <a:pt x="3033" y="3904"/>
                    </a:cubicBezTo>
                    <a:cubicBezTo>
                      <a:pt x="3051" y="3909"/>
                      <a:pt x="3068" y="3911"/>
                      <a:pt x="3084" y="3911"/>
                    </a:cubicBezTo>
                    <a:cubicBezTo>
                      <a:pt x="3159" y="3911"/>
                      <a:pt x="3218" y="3866"/>
                      <a:pt x="3259" y="3804"/>
                    </a:cubicBezTo>
                    <a:cubicBezTo>
                      <a:pt x="3276" y="3808"/>
                      <a:pt x="3293" y="3810"/>
                      <a:pt x="3310" y="3810"/>
                    </a:cubicBezTo>
                    <a:cubicBezTo>
                      <a:pt x="3393" y="3810"/>
                      <a:pt x="3472" y="3762"/>
                      <a:pt x="3535" y="3679"/>
                    </a:cubicBezTo>
                    <a:cubicBezTo>
                      <a:pt x="4254" y="2430"/>
                      <a:pt x="2060" y="1"/>
                      <a:pt x="772"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1242;p47">
                <a:extLst>
                  <a:ext uri="{FF2B5EF4-FFF2-40B4-BE49-F238E27FC236}">
                    <a16:creationId xmlns:a16="http://schemas.microsoft.com/office/drawing/2014/main" id="{2B841822-F716-9027-C5A1-260055256A6D}"/>
                  </a:ext>
                </a:extLst>
              </p:cNvPr>
              <p:cNvSpPr/>
              <p:nvPr/>
            </p:nvSpPr>
            <p:spPr>
              <a:xfrm>
                <a:off x="4146525" y="1961650"/>
                <a:ext cx="603650" cy="618500"/>
              </a:xfrm>
              <a:custGeom>
                <a:avLst/>
                <a:gdLst/>
                <a:ahLst/>
                <a:cxnLst/>
                <a:rect l="l" t="t" r="r" b="b"/>
                <a:pathLst>
                  <a:path w="24146" h="24740" extrusionOk="0">
                    <a:moveTo>
                      <a:pt x="2873" y="1"/>
                    </a:moveTo>
                    <a:cubicBezTo>
                      <a:pt x="2303" y="1"/>
                      <a:pt x="1745" y="114"/>
                      <a:pt x="1213" y="383"/>
                    </a:cubicBezTo>
                    <a:cubicBezTo>
                      <a:pt x="1" y="1032"/>
                      <a:pt x="528" y="2861"/>
                      <a:pt x="1616" y="2861"/>
                    </a:cubicBezTo>
                    <a:cubicBezTo>
                      <a:pt x="1787" y="2861"/>
                      <a:pt x="1971" y="2816"/>
                      <a:pt x="2166" y="2714"/>
                    </a:cubicBezTo>
                    <a:cubicBezTo>
                      <a:pt x="2407" y="2588"/>
                      <a:pt x="2682" y="2532"/>
                      <a:pt x="2980" y="2532"/>
                    </a:cubicBezTo>
                    <a:cubicBezTo>
                      <a:pt x="4819" y="2532"/>
                      <a:pt x="7543" y="4647"/>
                      <a:pt x="8707" y="5445"/>
                    </a:cubicBezTo>
                    <a:cubicBezTo>
                      <a:pt x="10637" y="6799"/>
                      <a:pt x="12416" y="8378"/>
                      <a:pt x="13995" y="10132"/>
                    </a:cubicBezTo>
                    <a:cubicBezTo>
                      <a:pt x="15574" y="11887"/>
                      <a:pt x="16978" y="13841"/>
                      <a:pt x="18081" y="15922"/>
                    </a:cubicBezTo>
                    <a:cubicBezTo>
                      <a:pt x="18532" y="16724"/>
                      <a:pt x="21264" y="21736"/>
                      <a:pt x="20436" y="22438"/>
                    </a:cubicBezTo>
                    <a:cubicBezTo>
                      <a:pt x="19451" y="23282"/>
                      <a:pt x="20224" y="24740"/>
                      <a:pt x="21202" y="24740"/>
                    </a:cubicBezTo>
                    <a:cubicBezTo>
                      <a:pt x="21444" y="24740"/>
                      <a:pt x="21697" y="24651"/>
                      <a:pt x="21940" y="24443"/>
                    </a:cubicBezTo>
                    <a:cubicBezTo>
                      <a:pt x="24146" y="22588"/>
                      <a:pt x="22416" y="19330"/>
                      <a:pt x="21489" y="17175"/>
                    </a:cubicBezTo>
                    <a:cubicBezTo>
                      <a:pt x="20161" y="14167"/>
                      <a:pt x="18381" y="11335"/>
                      <a:pt x="16201" y="8854"/>
                    </a:cubicBezTo>
                    <a:cubicBezTo>
                      <a:pt x="14096" y="6448"/>
                      <a:pt x="11690" y="4343"/>
                      <a:pt x="8958" y="2638"/>
                    </a:cubicBezTo>
                    <a:cubicBezTo>
                      <a:pt x="7314" y="1609"/>
                      <a:pt x="5014" y="1"/>
                      <a:pt x="2873" y="1"/>
                    </a:cubicBezTo>
                    <a:close/>
                  </a:path>
                </a:pathLst>
              </a:custGeom>
              <a:solidFill>
                <a:srgbClr val="DB76C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06" name="Google Shape;1243;p47">
              <a:extLst>
                <a:ext uri="{FF2B5EF4-FFF2-40B4-BE49-F238E27FC236}">
                  <a16:creationId xmlns:a16="http://schemas.microsoft.com/office/drawing/2014/main" id="{75B2FAB4-B0B0-0637-DC4D-37D96BED95BA}"/>
                </a:ext>
              </a:extLst>
            </p:cNvPr>
            <p:cNvSpPr/>
            <p:nvPr/>
          </p:nvSpPr>
          <p:spPr>
            <a:xfrm flipH="1">
              <a:off x="5699122" y="3605753"/>
              <a:ext cx="198309" cy="196300"/>
            </a:xfrm>
            <a:custGeom>
              <a:avLst/>
              <a:gdLst/>
              <a:ahLst/>
              <a:cxnLst/>
              <a:rect l="l" t="t" r="r" b="b"/>
              <a:pathLst>
                <a:path w="4738" h="4690" extrusionOk="0">
                  <a:moveTo>
                    <a:pt x="3415" y="1"/>
                  </a:moveTo>
                  <a:cubicBezTo>
                    <a:pt x="3134" y="1"/>
                    <a:pt x="2857" y="114"/>
                    <a:pt x="2657" y="340"/>
                  </a:cubicBezTo>
                  <a:lnTo>
                    <a:pt x="401" y="2822"/>
                  </a:lnTo>
                  <a:cubicBezTo>
                    <a:pt x="0" y="3223"/>
                    <a:pt x="26" y="3874"/>
                    <a:pt x="452" y="4275"/>
                  </a:cubicBezTo>
                  <a:lnTo>
                    <a:pt x="627" y="4426"/>
                  </a:lnTo>
                  <a:cubicBezTo>
                    <a:pt x="815" y="4602"/>
                    <a:pt x="1058" y="4690"/>
                    <a:pt x="1305" y="4690"/>
                  </a:cubicBezTo>
                  <a:cubicBezTo>
                    <a:pt x="1584" y="4690"/>
                    <a:pt x="1868" y="4577"/>
                    <a:pt x="2081" y="4350"/>
                  </a:cubicBezTo>
                  <a:lnTo>
                    <a:pt x="4336" y="1894"/>
                  </a:lnTo>
                  <a:cubicBezTo>
                    <a:pt x="4737" y="1468"/>
                    <a:pt x="4687" y="817"/>
                    <a:pt x="4286" y="415"/>
                  </a:cubicBezTo>
                  <a:lnTo>
                    <a:pt x="4111" y="265"/>
                  </a:lnTo>
                  <a:cubicBezTo>
                    <a:pt x="3911" y="89"/>
                    <a:pt x="3662" y="1"/>
                    <a:pt x="3415" y="1"/>
                  </a:cubicBezTo>
                  <a:close/>
                </a:path>
              </a:pathLst>
            </a:custGeom>
            <a:solidFill>
              <a:srgbClr val="BC574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244;p47">
              <a:extLst>
                <a:ext uri="{FF2B5EF4-FFF2-40B4-BE49-F238E27FC236}">
                  <a16:creationId xmlns:a16="http://schemas.microsoft.com/office/drawing/2014/main" id="{C8D37979-57BE-9813-E9D1-A0B20C07F047}"/>
                </a:ext>
              </a:extLst>
            </p:cNvPr>
            <p:cNvSpPr/>
            <p:nvPr/>
          </p:nvSpPr>
          <p:spPr>
            <a:xfrm flipH="1">
              <a:off x="5784089" y="3560297"/>
              <a:ext cx="174201" cy="173949"/>
            </a:xfrm>
            <a:custGeom>
              <a:avLst/>
              <a:gdLst/>
              <a:ahLst/>
              <a:cxnLst/>
              <a:rect l="l" t="t" r="r" b="b"/>
              <a:pathLst>
                <a:path w="4162" h="4156" extrusionOk="0">
                  <a:moveTo>
                    <a:pt x="3010" y="0"/>
                  </a:moveTo>
                  <a:cubicBezTo>
                    <a:pt x="2763" y="0"/>
                    <a:pt x="2516" y="101"/>
                    <a:pt x="2332" y="298"/>
                  </a:cubicBezTo>
                  <a:lnTo>
                    <a:pt x="327" y="2479"/>
                  </a:lnTo>
                  <a:cubicBezTo>
                    <a:pt x="1" y="2855"/>
                    <a:pt x="26" y="3431"/>
                    <a:pt x="402" y="3782"/>
                  </a:cubicBezTo>
                  <a:lnTo>
                    <a:pt x="527" y="3908"/>
                  </a:lnTo>
                  <a:cubicBezTo>
                    <a:pt x="705" y="4074"/>
                    <a:pt x="929" y="4156"/>
                    <a:pt x="1152" y="4156"/>
                  </a:cubicBezTo>
                  <a:cubicBezTo>
                    <a:pt x="1399" y="4156"/>
                    <a:pt x="1646" y="4055"/>
                    <a:pt x="1830" y="3857"/>
                  </a:cubicBezTo>
                  <a:lnTo>
                    <a:pt x="3835" y="1677"/>
                  </a:lnTo>
                  <a:cubicBezTo>
                    <a:pt x="4161" y="1301"/>
                    <a:pt x="4136" y="725"/>
                    <a:pt x="3785" y="374"/>
                  </a:cubicBezTo>
                  <a:lnTo>
                    <a:pt x="3635" y="248"/>
                  </a:lnTo>
                  <a:cubicBezTo>
                    <a:pt x="3457" y="82"/>
                    <a:pt x="3233" y="0"/>
                    <a:pt x="3010" y="0"/>
                  </a:cubicBezTo>
                  <a:close/>
                </a:path>
              </a:pathLst>
            </a:custGeom>
            <a:solidFill>
              <a:srgbClr val="BC574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245;p47">
              <a:extLst>
                <a:ext uri="{FF2B5EF4-FFF2-40B4-BE49-F238E27FC236}">
                  <a16:creationId xmlns:a16="http://schemas.microsoft.com/office/drawing/2014/main" id="{4EFDB101-6123-F7D8-05FF-FF497BAA53A8}"/>
                </a:ext>
              </a:extLst>
            </p:cNvPr>
            <p:cNvSpPr/>
            <p:nvPr/>
          </p:nvSpPr>
          <p:spPr>
            <a:xfrm flipH="1">
              <a:off x="5621521" y="3663473"/>
              <a:ext cx="198267" cy="196300"/>
            </a:xfrm>
            <a:custGeom>
              <a:avLst/>
              <a:gdLst/>
              <a:ahLst/>
              <a:cxnLst/>
              <a:rect l="l" t="t" r="r" b="b"/>
              <a:pathLst>
                <a:path w="4737" h="4690" extrusionOk="0">
                  <a:moveTo>
                    <a:pt x="3414" y="0"/>
                  </a:moveTo>
                  <a:cubicBezTo>
                    <a:pt x="3134" y="0"/>
                    <a:pt x="2857" y="113"/>
                    <a:pt x="2657" y="340"/>
                  </a:cubicBezTo>
                  <a:lnTo>
                    <a:pt x="401" y="2796"/>
                  </a:lnTo>
                  <a:cubicBezTo>
                    <a:pt x="0" y="3222"/>
                    <a:pt x="25" y="3874"/>
                    <a:pt x="451" y="4275"/>
                  </a:cubicBezTo>
                  <a:lnTo>
                    <a:pt x="627" y="4425"/>
                  </a:lnTo>
                  <a:cubicBezTo>
                    <a:pt x="815" y="4601"/>
                    <a:pt x="1058" y="4689"/>
                    <a:pt x="1304" y="4689"/>
                  </a:cubicBezTo>
                  <a:cubicBezTo>
                    <a:pt x="1584" y="4689"/>
                    <a:pt x="1867" y="4576"/>
                    <a:pt x="2080" y="4350"/>
                  </a:cubicBezTo>
                  <a:lnTo>
                    <a:pt x="4336" y="1894"/>
                  </a:lnTo>
                  <a:cubicBezTo>
                    <a:pt x="4737" y="1468"/>
                    <a:pt x="4687" y="816"/>
                    <a:pt x="4286" y="415"/>
                  </a:cubicBezTo>
                  <a:lnTo>
                    <a:pt x="4110" y="265"/>
                  </a:lnTo>
                  <a:cubicBezTo>
                    <a:pt x="3911" y="88"/>
                    <a:pt x="3661" y="0"/>
                    <a:pt x="3414" y="0"/>
                  </a:cubicBezTo>
                  <a:close/>
                </a:path>
              </a:pathLst>
            </a:custGeom>
            <a:solidFill>
              <a:srgbClr val="BC574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246;p47">
              <a:extLst>
                <a:ext uri="{FF2B5EF4-FFF2-40B4-BE49-F238E27FC236}">
                  <a16:creationId xmlns:a16="http://schemas.microsoft.com/office/drawing/2014/main" id="{53195F90-962E-D198-216A-85234D43FF0C}"/>
                </a:ext>
              </a:extLst>
            </p:cNvPr>
            <p:cNvSpPr/>
            <p:nvPr/>
          </p:nvSpPr>
          <p:spPr>
            <a:xfrm flipH="1">
              <a:off x="5566940" y="3738605"/>
              <a:ext cx="180479" cy="178177"/>
            </a:xfrm>
            <a:custGeom>
              <a:avLst/>
              <a:gdLst/>
              <a:ahLst/>
              <a:cxnLst/>
              <a:rect l="l" t="t" r="r" b="b"/>
              <a:pathLst>
                <a:path w="4312" h="4257" extrusionOk="0">
                  <a:moveTo>
                    <a:pt x="3110" y="1"/>
                  </a:moveTo>
                  <a:cubicBezTo>
                    <a:pt x="2863" y="1"/>
                    <a:pt x="2616" y="101"/>
                    <a:pt x="2432" y="299"/>
                  </a:cubicBezTo>
                  <a:lnTo>
                    <a:pt x="351" y="2555"/>
                  </a:lnTo>
                  <a:cubicBezTo>
                    <a:pt x="0" y="2931"/>
                    <a:pt x="26" y="3532"/>
                    <a:pt x="427" y="3883"/>
                  </a:cubicBezTo>
                  <a:lnTo>
                    <a:pt x="577" y="4008"/>
                  </a:lnTo>
                  <a:cubicBezTo>
                    <a:pt x="755" y="4175"/>
                    <a:pt x="984" y="4257"/>
                    <a:pt x="1213" y="4257"/>
                  </a:cubicBezTo>
                  <a:cubicBezTo>
                    <a:pt x="1467" y="4257"/>
                    <a:pt x="1721" y="4156"/>
                    <a:pt x="1905" y="3958"/>
                  </a:cubicBezTo>
                  <a:lnTo>
                    <a:pt x="3960" y="1703"/>
                  </a:lnTo>
                  <a:cubicBezTo>
                    <a:pt x="4311" y="1327"/>
                    <a:pt x="4286" y="725"/>
                    <a:pt x="3885" y="374"/>
                  </a:cubicBezTo>
                  <a:lnTo>
                    <a:pt x="3735" y="249"/>
                  </a:lnTo>
                  <a:cubicBezTo>
                    <a:pt x="3557" y="83"/>
                    <a:pt x="3333" y="1"/>
                    <a:pt x="3110" y="1"/>
                  </a:cubicBezTo>
                  <a:close/>
                </a:path>
              </a:pathLst>
            </a:custGeom>
            <a:solidFill>
              <a:srgbClr val="BC574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247;p47">
              <a:extLst>
                <a:ext uri="{FF2B5EF4-FFF2-40B4-BE49-F238E27FC236}">
                  <a16:creationId xmlns:a16="http://schemas.microsoft.com/office/drawing/2014/main" id="{1C309BF7-B444-1F22-A064-A0C9EB354C4F}"/>
                </a:ext>
              </a:extLst>
            </p:cNvPr>
            <p:cNvSpPr/>
            <p:nvPr/>
          </p:nvSpPr>
          <p:spPr>
            <a:xfrm flipH="1">
              <a:off x="5700168" y="3601986"/>
              <a:ext cx="197263" cy="203708"/>
            </a:xfrm>
            <a:custGeom>
              <a:avLst/>
              <a:gdLst/>
              <a:ahLst/>
              <a:cxnLst/>
              <a:rect l="l" t="t" r="r" b="b"/>
              <a:pathLst>
                <a:path w="4713" h="4867" extrusionOk="0">
                  <a:moveTo>
                    <a:pt x="3425" y="185"/>
                  </a:moveTo>
                  <a:cubicBezTo>
                    <a:pt x="3648" y="185"/>
                    <a:pt x="3874" y="267"/>
                    <a:pt x="4061" y="430"/>
                  </a:cubicBezTo>
                  <a:lnTo>
                    <a:pt x="4211" y="581"/>
                  </a:lnTo>
                  <a:cubicBezTo>
                    <a:pt x="4386" y="756"/>
                    <a:pt x="4512" y="982"/>
                    <a:pt x="4512" y="1232"/>
                  </a:cubicBezTo>
                  <a:cubicBezTo>
                    <a:pt x="4537" y="1483"/>
                    <a:pt x="4437" y="1734"/>
                    <a:pt x="4261" y="1909"/>
                  </a:cubicBezTo>
                  <a:lnTo>
                    <a:pt x="2006" y="4390"/>
                  </a:lnTo>
                  <a:cubicBezTo>
                    <a:pt x="1821" y="4588"/>
                    <a:pt x="1567" y="4689"/>
                    <a:pt x="1313" y="4689"/>
                  </a:cubicBezTo>
                  <a:cubicBezTo>
                    <a:pt x="1084" y="4689"/>
                    <a:pt x="855" y="4607"/>
                    <a:pt x="677" y="4440"/>
                  </a:cubicBezTo>
                  <a:lnTo>
                    <a:pt x="527" y="4290"/>
                  </a:lnTo>
                  <a:cubicBezTo>
                    <a:pt x="326" y="4115"/>
                    <a:pt x="226" y="3889"/>
                    <a:pt x="226" y="3638"/>
                  </a:cubicBezTo>
                  <a:cubicBezTo>
                    <a:pt x="201" y="3388"/>
                    <a:pt x="301" y="3137"/>
                    <a:pt x="452" y="2962"/>
                  </a:cubicBezTo>
                  <a:lnTo>
                    <a:pt x="2732" y="505"/>
                  </a:lnTo>
                  <a:cubicBezTo>
                    <a:pt x="2919" y="292"/>
                    <a:pt x="3171" y="185"/>
                    <a:pt x="3425" y="185"/>
                  </a:cubicBezTo>
                  <a:close/>
                  <a:moveTo>
                    <a:pt x="3402" y="1"/>
                  </a:moveTo>
                  <a:cubicBezTo>
                    <a:pt x="3101" y="1"/>
                    <a:pt x="2804" y="120"/>
                    <a:pt x="2582" y="355"/>
                  </a:cubicBezTo>
                  <a:lnTo>
                    <a:pt x="326" y="2836"/>
                  </a:lnTo>
                  <a:cubicBezTo>
                    <a:pt x="126" y="3062"/>
                    <a:pt x="0" y="3338"/>
                    <a:pt x="26" y="3638"/>
                  </a:cubicBezTo>
                  <a:cubicBezTo>
                    <a:pt x="26" y="3939"/>
                    <a:pt x="176" y="4215"/>
                    <a:pt x="376" y="4440"/>
                  </a:cubicBezTo>
                  <a:lnTo>
                    <a:pt x="552" y="4591"/>
                  </a:lnTo>
                  <a:cubicBezTo>
                    <a:pt x="777" y="4766"/>
                    <a:pt x="1053" y="4866"/>
                    <a:pt x="1304" y="4866"/>
                  </a:cubicBezTo>
                  <a:cubicBezTo>
                    <a:pt x="1630" y="4866"/>
                    <a:pt x="1930" y="4741"/>
                    <a:pt x="2156" y="4516"/>
                  </a:cubicBezTo>
                  <a:lnTo>
                    <a:pt x="4412" y="2034"/>
                  </a:lnTo>
                  <a:cubicBezTo>
                    <a:pt x="4612" y="1809"/>
                    <a:pt x="4712" y="1533"/>
                    <a:pt x="4712" y="1232"/>
                  </a:cubicBezTo>
                  <a:cubicBezTo>
                    <a:pt x="4687" y="932"/>
                    <a:pt x="4562" y="656"/>
                    <a:pt x="4336" y="455"/>
                  </a:cubicBezTo>
                  <a:lnTo>
                    <a:pt x="4186" y="305"/>
                  </a:lnTo>
                  <a:cubicBezTo>
                    <a:pt x="3958" y="101"/>
                    <a:pt x="3679" y="1"/>
                    <a:pt x="3402"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248;p47">
              <a:extLst>
                <a:ext uri="{FF2B5EF4-FFF2-40B4-BE49-F238E27FC236}">
                  <a16:creationId xmlns:a16="http://schemas.microsoft.com/office/drawing/2014/main" id="{BD5C4FDB-0CD5-33AF-518F-EB2EDBBA0F81}"/>
                </a:ext>
              </a:extLst>
            </p:cNvPr>
            <p:cNvSpPr/>
            <p:nvPr/>
          </p:nvSpPr>
          <p:spPr>
            <a:xfrm flipH="1">
              <a:off x="5778857" y="3556865"/>
              <a:ext cx="180479" cy="181693"/>
            </a:xfrm>
            <a:custGeom>
              <a:avLst/>
              <a:gdLst/>
              <a:ahLst/>
              <a:cxnLst/>
              <a:rect l="l" t="t" r="r" b="b"/>
              <a:pathLst>
                <a:path w="4312" h="4341" extrusionOk="0">
                  <a:moveTo>
                    <a:pt x="3033" y="180"/>
                  </a:moveTo>
                  <a:cubicBezTo>
                    <a:pt x="3234" y="180"/>
                    <a:pt x="3434" y="255"/>
                    <a:pt x="3585" y="406"/>
                  </a:cubicBezTo>
                  <a:lnTo>
                    <a:pt x="3735" y="531"/>
                  </a:lnTo>
                  <a:cubicBezTo>
                    <a:pt x="4061" y="832"/>
                    <a:pt x="4086" y="1358"/>
                    <a:pt x="3785" y="1684"/>
                  </a:cubicBezTo>
                  <a:lnTo>
                    <a:pt x="1780" y="3864"/>
                  </a:lnTo>
                  <a:cubicBezTo>
                    <a:pt x="1630" y="4040"/>
                    <a:pt x="1429" y="4140"/>
                    <a:pt x="1204" y="4140"/>
                  </a:cubicBezTo>
                  <a:cubicBezTo>
                    <a:pt x="1183" y="4142"/>
                    <a:pt x="1162" y="4144"/>
                    <a:pt x="1141" y="4144"/>
                  </a:cubicBezTo>
                  <a:cubicBezTo>
                    <a:pt x="958" y="4144"/>
                    <a:pt x="762" y="4049"/>
                    <a:pt x="627" y="3914"/>
                  </a:cubicBezTo>
                  <a:lnTo>
                    <a:pt x="477" y="3789"/>
                  </a:lnTo>
                  <a:cubicBezTo>
                    <a:pt x="327" y="3639"/>
                    <a:pt x="226" y="3438"/>
                    <a:pt x="226" y="3213"/>
                  </a:cubicBezTo>
                  <a:cubicBezTo>
                    <a:pt x="201" y="3012"/>
                    <a:pt x="276" y="2787"/>
                    <a:pt x="427" y="2636"/>
                  </a:cubicBezTo>
                  <a:lnTo>
                    <a:pt x="2432" y="456"/>
                  </a:lnTo>
                  <a:cubicBezTo>
                    <a:pt x="2582" y="280"/>
                    <a:pt x="2783" y="205"/>
                    <a:pt x="3008" y="180"/>
                  </a:cubicBezTo>
                  <a:close/>
                  <a:moveTo>
                    <a:pt x="3067" y="1"/>
                  </a:moveTo>
                  <a:cubicBezTo>
                    <a:pt x="3039" y="1"/>
                    <a:pt x="3011" y="2"/>
                    <a:pt x="2983" y="5"/>
                  </a:cubicBezTo>
                  <a:cubicBezTo>
                    <a:pt x="2733" y="5"/>
                    <a:pt x="2482" y="130"/>
                    <a:pt x="2281" y="330"/>
                  </a:cubicBezTo>
                  <a:lnTo>
                    <a:pt x="302" y="2511"/>
                  </a:lnTo>
                  <a:cubicBezTo>
                    <a:pt x="101" y="2711"/>
                    <a:pt x="1" y="2962"/>
                    <a:pt x="26" y="3238"/>
                  </a:cubicBezTo>
                  <a:cubicBezTo>
                    <a:pt x="26" y="3513"/>
                    <a:pt x="151" y="3764"/>
                    <a:pt x="352" y="3939"/>
                  </a:cubicBezTo>
                  <a:lnTo>
                    <a:pt x="502" y="4065"/>
                  </a:lnTo>
                  <a:cubicBezTo>
                    <a:pt x="677" y="4240"/>
                    <a:pt x="928" y="4340"/>
                    <a:pt x="1179" y="4340"/>
                  </a:cubicBezTo>
                  <a:lnTo>
                    <a:pt x="1229" y="4340"/>
                  </a:lnTo>
                  <a:cubicBezTo>
                    <a:pt x="1479" y="4315"/>
                    <a:pt x="1730" y="4215"/>
                    <a:pt x="1931" y="4015"/>
                  </a:cubicBezTo>
                  <a:lnTo>
                    <a:pt x="3936" y="1809"/>
                  </a:lnTo>
                  <a:cubicBezTo>
                    <a:pt x="4312" y="1408"/>
                    <a:pt x="4287" y="756"/>
                    <a:pt x="3860" y="380"/>
                  </a:cubicBezTo>
                  <a:lnTo>
                    <a:pt x="3710" y="255"/>
                  </a:lnTo>
                  <a:cubicBezTo>
                    <a:pt x="3530" y="98"/>
                    <a:pt x="3310" y="1"/>
                    <a:pt x="3067"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249;p47">
              <a:extLst>
                <a:ext uri="{FF2B5EF4-FFF2-40B4-BE49-F238E27FC236}">
                  <a16:creationId xmlns:a16="http://schemas.microsoft.com/office/drawing/2014/main" id="{C443677C-3A8E-8B18-358E-498E49250A27}"/>
                </a:ext>
              </a:extLst>
            </p:cNvPr>
            <p:cNvSpPr/>
            <p:nvPr/>
          </p:nvSpPr>
          <p:spPr>
            <a:xfrm flipH="1">
              <a:off x="5617293" y="3659664"/>
              <a:ext cx="202494" cy="203708"/>
            </a:xfrm>
            <a:custGeom>
              <a:avLst/>
              <a:gdLst/>
              <a:ahLst/>
              <a:cxnLst/>
              <a:rect l="l" t="t" r="r" b="b"/>
              <a:pathLst>
                <a:path w="4838" h="4867" extrusionOk="0">
                  <a:moveTo>
                    <a:pt x="3409" y="180"/>
                  </a:moveTo>
                  <a:cubicBezTo>
                    <a:pt x="3634" y="180"/>
                    <a:pt x="3860" y="280"/>
                    <a:pt x="4060" y="431"/>
                  </a:cubicBezTo>
                  <a:lnTo>
                    <a:pt x="4211" y="581"/>
                  </a:lnTo>
                  <a:cubicBezTo>
                    <a:pt x="4587" y="932"/>
                    <a:pt x="4612" y="1534"/>
                    <a:pt x="4261" y="1909"/>
                  </a:cubicBezTo>
                  <a:lnTo>
                    <a:pt x="2005" y="4391"/>
                  </a:lnTo>
                  <a:cubicBezTo>
                    <a:pt x="1821" y="4588"/>
                    <a:pt x="1567" y="4689"/>
                    <a:pt x="1313" y="4689"/>
                  </a:cubicBezTo>
                  <a:cubicBezTo>
                    <a:pt x="1084" y="4689"/>
                    <a:pt x="855" y="4607"/>
                    <a:pt x="677" y="4441"/>
                  </a:cubicBezTo>
                  <a:lnTo>
                    <a:pt x="526" y="4290"/>
                  </a:lnTo>
                  <a:cubicBezTo>
                    <a:pt x="326" y="4115"/>
                    <a:pt x="226" y="3889"/>
                    <a:pt x="226" y="3639"/>
                  </a:cubicBezTo>
                  <a:cubicBezTo>
                    <a:pt x="201" y="3388"/>
                    <a:pt x="301" y="3138"/>
                    <a:pt x="451" y="2962"/>
                  </a:cubicBezTo>
                  <a:lnTo>
                    <a:pt x="2732" y="481"/>
                  </a:lnTo>
                  <a:cubicBezTo>
                    <a:pt x="2907" y="280"/>
                    <a:pt x="3158" y="180"/>
                    <a:pt x="3409" y="180"/>
                  </a:cubicBezTo>
                  <a:close/>
                  <a:moveTo>
                    <a:pt x="3402" y="1"/>
                  </a:moveTo>
                  <a:cubicBezTo>
                    <a:pt x="3101" y="1"/>
                    <a:pt x="2804" y="120"/>
                    <a:pt x="2582" y="356"/>
                  </a:cubicBezTo>
                  <a:lnTo>
                    <a:pt x="326" y="2837"/>
                  </a:lnTo>
                  <a:cubicBezTo>
                    <a:pt x="125" y="3062"/>
                    <a:pt x="0" y="3338"/>
                    <a:pt x="25" y="3639"/>
                  </a:cubicBezTo>
                  <a:cubicBezTo>
                    <a:pt x="25" y="3940"/>
                    <a:pt x="176" y="4215"/>
                    <a:pt x="376" y="4416"/>
                  </a:cubicBezTo>
                  <a:lnTo>
                    <a:pt x="552" y="4566"/>
                  </a:lnTo>
                  <a:cubicBezTo>
                    <a:pt x="777" y="4767"/>
                    <a:pt x="1053" y="4867"/>
                    <a:pt x="1303" y="4867"/>
                  </a:cubicBezTo>
                  <a:cubicBezTo>
                    <a:pt x="1629" y="4867"/>
                    <a:pt x="1930" y="4742"/>
                    <a:pt x="2156" y="4516"/>
                  </a:cubicBezTo>
                  <a:lnTo>
                    <a:pt x="4411" y="2035"/>
                  </a:lnTo>
                  <a:cubicBezTo>
                    <a:pt x="4837" y="1584"/>
                    <a:pt x="4812" y="857"/>
                    <a:pt x="4336" y="456"/>
                  </a:cubicBezTo>
                  <a:lnTo>
                    <a:pt x="4186" y="305"/>
                  </a:lnTo>
                  <a:cubicBezTo>
                    <a:pt x="3958" y="102"/>
                    <a:pt x="3678" y="1"/>
                    <a:pt x="3402"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250;p47">
              <a:extLst>
                <a:ext uri="{FF2B5EF4-FFF2-40B4-BE49-F238E27FC236}">
                  <a16:creationId xmlns:a16="http://schemas.microsoft.com/office/drawing/2014/main" id="{E156247D-B09C-BC03-45BF-9B83E99F8CCF}"/>
                </a:ext>
              </a:extLst>
            </p:cNvPr>
            <p:cNvSpPr/>
            <p:nvPr/>
          </p:nvSpPr>
          <p:spPr>
            <a:xfrm flipH="1">
              <a:off x="5566940" y="3734796"/>
              <a:ext cx="180479" cy="186297"/>
            </a:xfrm>
            <a:custGeom>
              <a:avLst/>
              <a:gdLst/>
              <a:ahLst/>
              <a:cxnLst/>
              <a:rect l="l" t="t" r="r" b="b"/>
              <a:pathLst>
                <a:path w="4312" h="4451" extrusionOk="0">
                  <a:moveTo>
                    <a:pt x="3108" y="190"/>
                  </a:moveTo>
                  <a:cubicBezTo>
                    <a:pt x="3309" y="190"/>
                    <a:pt x="3509" y="265"/>
                    <a:pt x="3685" y="415"/>
                  </a:cubicBezTo>
                  <a:lnTo>
                    <a:pt x="3835" y="541"/>
                  </a:lnTo>
                  <a:cubicBezTo>
                    <a:pt x="3985" y="691"/>
                    <a:pt x="4086" y="916"/>
                    <a:pt x="4111" y="1142"/>
                  </a:cubicBezTo>
                  <a:cubicBezTo>
                    <a:pt x="4111" y="1368"/>
                    <a:pt x="4036" y="1568"/>
                    <a:pt x="3885" y="1744"/>
                  </a:cubicBezTo>
                  <a:lnTo>
                    <a:pt x="1830" y="3974"/>
                  </a:lnTo>
                  <a:cubicBezTo>
                    <a:pt x="1658" y="4159"/>
                    <a:pt x="1430" y="4254"/>
                    <a:pt x="1202" y="4254"/>
                  </a:cubicBezTo>
                  <a:cubicBezTo>
                    <a:pt x="998" y="4254"/>
                    <a:pt x="793" y="4178"/>
                    <a:pt x="627" y="4024"/>
                  </a:cubicBezTo>
                  <a:lnTo>
                    <a:pt x="477" y="3899"/>
                  </a:lnTo>
                  <a:cubicBezTo>
                    <a:pt x="326" y="3749"/>
                    <a:pt x="226" y="3548"/>
                    <a:pt x="201" y="3323"/>
                  </a:cubicBezTo>
                  <a:cubicBezTo>
                    <a:pt x="201" y="3097"/>
                    <a:pt x="276" y="2871"/>
                    <a:pt x="427" y="2696"/>
                  </a:cubicBezTo>
                  <a:lnTo>
                    <a:pt x="2482" y="465"/>
                  </a:lnTo>
                  <a:cubicBezTo>
                    <a:pt x="2657" y="290"/>
                    <a:pt x="2883" y="190"/>
                    <a:pt x="3108" y="190"/>
                  </a:cubicBezTo>
                  <a:close/>
                  <a:moveTo>
                    <a:pt x="3114" y="1"/>
                  </a:moveTo>
                  <a:cubicBezTo>
                    <a:pt x="2834" y="1"/>
                    <a:pt x="2556" y="114"/>
                    <a:pt x="2356" y="340"/>
                  </a:cubicBezTo>
                  <a:lnTo>
                    <a:pt x="301" y="2571"/>
                  </a:lnTo>
                  <a:cubicBezTo>
                    <a:pt x="101" y="2771"/>
                    <a:pt x="0" y="3047"/>
                    <a:pt x="26" y="3323"/>
                  </a:cubicBezTo>
                  <a:cubicBezTo>
                    <a:pt x="26" y="3598"/>
                    <a:pt x="151" y="3849"/>
                    <a:pt x="351" y="4049"/>
                  </a:cubicBezTo>
                  <a:lnTo>
                    <a:pt x="502" y="4175"/>
                  </a:lnTo>
                  <a:cubicBezTo>
                    <a:pt x="702" y="4350"/>
                    <a:pt x="953" y="4450"/>
                    <a:pt x="1203" y="4450"/>
                  </a:cubicBezTo>
                  <a:cubicBezTo>
                    <a:pt x="1479" y="4450"/>
                    <a:pt x="1755" y="4325"/>
                    <a:pt x="1955" y="4125"/>
                  </a:cubicBezTo>
                  <a:lnTo>
                    <a:pt x="4036" y="1869"/>
                  </a:lnTo>
                  <a:cubicBezTo>
                    <a:pt x="4211" y="1668"/>
                    <a:pt x="4311" y="1393"/>
                    <a:pt x="4286" y="1117"/>
                  </a:cubicBezTo>
                  <a:cubicBezTo>
                    <a:pt x="4286" y="841"/>
                    <a:pt x="4161" y="591"/>
                    <a:pt x="3960" y="415"/>
                  </a:cubicBezTo>
                  <a:lnTo>
                    <a:pt x="3810" y="265"/>
                  </a:lnTo>
                  <a:cubicBezTo>
                    <a:pt x="3610" y="89"/>
                    <a:pt x="3361" y="1"/>
                    <a:pt x="3114"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41" name="TextBox 140">
            <a:extLst>
              <a:ext uri="{FF2B5EF4-FFF2-40B4-BE49-F238E27FC236}">
                <a16:creationId xmlns:a16="http://schemas.microsoft.com/office/drawing/2014/main" id="{D239AE83-7BB1-BCAF-8877-D73D4B2E7BF5}"/>
              </a:ext>
            </a:extLst>
          </p:cNvPr>
          <p:cNvSpPr txBox="1"/>
          <p:nvPr/>
        </p:nvSpPr>
        <p:spPr>
          <a:xfrm>
            <a:off x="252556" y="1649276"/>
            <a:ext cx="4534054" cy="1323439"/>
          </a:xfrm>
          <a:prstGeom prst="rect">
            <a:avLst/>
          </a:prstGeom>
          <a:noFill/>
        </p:spPr>
        <p:txBody>
          <a:bodyPr wrap="square">
            <a:spAutoFit/>
          </a:bodyPr>
          <a:lstStyle/>
          <a:p>
            <a:pPr algn="just"/>
            <a:r>
              <a:rPr lang="en-US" sz="2000">
                <a:solidFill>
                  <a:schemeClr val="accent1"/>
                </a:solidFill>
                <a:latin typeface="Times New Roman" panose="02020603050405020304" pitchFamily="18" charset="0"/>
                <a:cs typeface="Times New Roman" panose="02020603050405020304" pitchFamily="18" charset="0"/>
              </a:rPr>
              <a:t>Từ đề tài đã chọn, người nói xây dựng dàn ý chi tiết, gồm đầy đủ các phần, ghi chú cách trình bày từng phần, các ý cụ thể, những lí lẽ và bằng chứng cần sử dụng,</a:t>
            </a:r>
          </a:p>
        </p:txBody>
      </p:sp>
      <p:sp>
        <p:nvSpPr>
          <p:cNvPr id="143" name="TextBox 142">
            <a:extLst>
              <a:ext uri="{FF2B5EF4-FFF2-40B4-BE49-F238E27FC236}">
                <a16:creationId xmlns:a16="http://schemas.microsoft.com/office/drawing/2014/main" id="{39ADBE93-7935-5728-C14B-7AAAC470D1EB}"/>
              </a:ext>
            </a:extLst>
          </p:cNvPr>
          <p:cNvSpPr txBox="1"/>
          <p:nvPr/>
        </p:nvSpPr>
        <p:spPr>
          <a:xfrm>
            <a:off x="310684" y="3521792"/>
            <a:ext cx="4212239" cy="1323439"/>
          </a:xfrm>
          <a:prstGeom prst="rect">
            <a:avLst/>
          </a:prstGeom>
          <a:noFill/>
        </p:spPr>
        <p:txBody>
          <a:bodyPr wrap="square">
            <a:spAutoFit/>
          </a:bodyPr>
          <a:lstStyle/>
          <a:p>
            <a:pPr algn="just"/>
            <a:r>
              <a:rPr lang="en-US" sz="2000" b="1">
                <a:solidFill>
                  <a:schemeClr val="accent1"/>
                </a:solidFill>
                <a:latin typeface="Times New Roman" panose="02020603050405020304" pitchFamily="18" charset="0"/>
                <a:cs typeface="Times New Roman" panose="02020603050405020304" pitchFamily="18" charset="0"/>
              </a:rPr>
              <a:t>Lựa chọn từ ngữ</a:t>
            </a:r>
            <a:r>
              <a:rPr lang="en-US" sz="2000">
                <a:solidFill>
                  <a:schemeClr val="accent1"/>
                </a:solidFill>
                <a:latin typeface="Times New Roman" panose="02020603050405020304" pitchFamily="18" charset="0"/>
                <a:cs typeface="Times New Roman" panose="02020603050405020304" pitchFamily="18" charset="0"/>
              </a:rPr>
              <a:t>: Căn cứ vào để tài và nội dung nói, ghi lại một số từ ngữ cần sử dụng, nhất là những từ ngữ thể hiện thái độ tán thành hay phản đối ý kiến</a:t>
            </a:r>
            <a:endParaRPr lang="en-US" sz="280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162464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1000"/>
                                        <p:tgtEl>
                                          <p:spTgt spid="67"/>
                                        </p:tgtEl>
                                      </p:cBhvr>
                                    </p:animEffect>
                                    <p:anim calcmode="lin" valueType="num">
                                      <p:cBhvr>
                                        <p:cTn id="8" dur="1000" fill="hold"/>
                                        <p:tgtEl>
                                          <p:spTgt spid="67"/>
                                        </p:tgtEl>
                                        <p:attrNameLst>
                                          <p:attrName>ppt_x</p:attrName>
                                        </p:attrNameLst>
                                      </p:cBhvr>
                                      <p:tavLst>
                                        <p:tav tm="0">
                                          <p:val>
                                            <p:strVal val="#ppt_x"/>
                                          </p:val>
                                        </p:tav>
                                        <p:tav tm="100000">
                                          <p:val>
                                            <p:strVal val="#ppt_x"/>
                                          </p:val>
                                        </p:tav>
                                      </p:tavLst>
                                    </p:anim>
                                    <p:anim calcmode="lin" valueType="num">
                                      <p:cBhvr>
                                        <p:cTn id="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64"/>
                                        </p:tgtEl>
                                        <p:attrNameLst>
                                          <p:attrName>style.visibility</p:attrName>
                                        </p:attrNameLst>
                                      </p:cBhvr>
                                      <p:to>
                                        <p:strVal val="visible"/>
                                      </p:to>
                                    </p:set>
                                    <p:anim calcmode="lin" valueType="num">
                                      <p:cBhvr>
                                        <p:cTn id="14" dur="1000" fill="hold"/>
                                        <p:tgtEl>
                                          <p:spTgt spid="64"/>
                                        </p:tgtEl>
                                        <p:attrNameLst>
                                          <p:attrName>ppt_w</p:attrName>
                                        </p:attrNameLst>
                                      </p:cBhvr>
                                      <p:tavLst>
                                        <p:tav tm="0">
                                          <p:val>
                                            <p:fltVal val="0"/>
                                          </p:val>
                                        </p:tav>
                                        <p:tav tm="100000">
                                          <p:val>
                                            <p:strVal val="#ppt_w"/>
                                          </p:val>
                                        </p:tav>
                                      </p:tavLst>
                                    </p:anim>
                                    <p:anim calcmode="lin" valueType="num">
                                      <p:cBhvr>
                                        <p:cTn id="15" dur="1000" fill="hold"/>
                                        <p:tgtEl>
                                          <p:spTgt spid="64"/>
                                        </p:tgtEl>
                                        <p:attrNameLst>
                                          <p:attrName>ppt_h</p:attrName>
                                        </p:attrNameLst>
                                      </p:cBhvr>
                                      <p:tavLst>
                                        <p:tav tm="0">
                                          <p:val>
                                            <p:fltVal val="0"/>
                                          </p:val>
                                        </p:tav>
                                        <p:tav tm="100000">
                                          <p:val>
                                            <p:strVal val="#ppt_h"/>
                                          </p:val>
                                        </p:tav>
                                      </p:tavLst>
                                    </p:anim>
                                    <p:anim calcmode="lin" valueType="num">
                                      <p:cBhvr>
                                        <p:cTn id="16" dur="1000" fill="hold"/>
                                        <p:tgtEl>
                                          <p:spTgt spid="64"/>
                                        </p:tgtEl>
                                        <p:attrNameLst>
                                          <p:attrName>style.rotation</p:attrName>
                                        </p:attrNameLst>
                                      </p:cBhvr>
                                      <p:tavLst>
                                        <p:tav tm="0">
                                          <p:val>
                                            <p:fltVal val="90"/>
                                          </p:val>
                                        </p:tav>
                                        <p:tav tm="100000">
                                          <p:val>
                                            <p:fltVal val="0"/>
                                          </p:val>
                                        </p:tav>
                                      </p:tavLst>
                                    </p:anim>
                                    <p:animEffect transition="in" filter="fade">
                                      <p:cBhvr>
                                        <p:cTn id="17" dur="1000"/>
                                        <p:tgtEl>
                                          <p:spTgt spid="64"/>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137"/>
                                        </p:tgtEl>
                                        <p:attrNameLst>
                                          <p:attrName>style.visibility</p:attrName>
                                        </p:attrNameLst>
                                      </p:cBhvr>
                                      <p:to>
                                        <p:strVal val="visible"/>
                                      </p:to>
                                    </p:set>
                                    <p:anim calcmode="lin" valueType="num">
                                      <p:cBhvr>
                                        <p:cTn id="20" dur="1000" fill="hold"/>
                                        <p:tgtEl>
                                          <p:spTgt spid="137"/>
                                        </p:tgtEl>
                                        <p:attrNameLst>
                                          <p:attrName>ppt_w</p:attrName>
                                        </p:attrNameLst>
                                      </p:cBhvr>
                                      <p:tavLst>
                                        <p:tav tm="0">
                                          <p:val>
                                            <p:fltVal val="0"/>
                                          </p:val>
                                        </p:tav>
                                        <p:tav tm="100000">
                                          <p:val>
                                            <p:strVal val="#ppt_w"/>
                                          </p:val>
                                        </p:tav>
                                      </p:tavLst>
                                    </p:anim>
                                    <p:anim calcmode="lin" valueType="num">
                                      <p:cBhvr>
                                        <p:cTn id="21" dur="1000" fill="hold"/>
                                        <p:tgtEl>
                                          <p:spTgt spid="137"/>
                                        </p:tgtEl>
                                        <p:attrNameLst>
                                          <p:attrName>ppt_h</p:attrName>
                                        </p:attrNameLst>
                                      </p:cBhvr>
                                      <p:tavLst>
                                        <p:tav tm="0">
                                          <p:val>
                                            <p:fltVal val="0"/>
                                          </p:val>
                                        </p:tav>
                                        <p:tav tm="100000">
                                          <p:val>
                                            <p:strVal val="#ppt_h"/>
                                          </p:val>
                                        </p:tav>
                                      </p:tavLst>
                                    </p:anim>
                                    <p:anim calcmode="lin" valueType="num">
                                      <p:cBhvr>
                                        <p:cTn id="22" dur="1000" fill="hold"/>
                                        <p:tgtEl>
                                          <p:spTgt spid="137"/>
                                        </p:tgtEl>
                                        <p:attrNameLst>
                                          <p:attrName>style.rotation</p:attrName>
                                        </p:attrNameLst>
                                      </p:cBhvr>
                                      <p:tavLst>
                                        <p:tav tm="0">
                                          <p:val>
                                            <p:fltVal val="90"/>
                                          </p:val>
                                        </p:tav>
                                        <p:tav tm="100000">
                                          <p:val>
                                            <p:fltVal val="0"/>
                                          </p:val>
                                        </p:tav>
                                      </p:tavLst>
                                    </p:anim>
                                    <p:animEffect transition="in" filter="fade">
                                      <p:cBhvr>
                                        <p:cTn id="23" dur="1000"/>
                                        <p:tgtEl>
                                          <p:spTgt spid="137"/>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41"/>
                                        </p:tgtEl>
                                        <p:attrNameLst>
                                          <p:attrName>style.visibility</p:attrName>
                                        </p:attrNameLst>
                                      </p:cBhvr>
                                      <p:to>
                                        <p:strVal val="visible"/>
                                      </p:to>
                                    </p:set>
                                    <p:anim calcmode="lin" valueType="num">
                                      <p:cBhvr>
                                        <p:cTn id="26" dur="1000" fill="hold"/>
                                        <p:tgtEl>
                                          <p:spTgt spid="141"/>
                                        </p:tgtEl>
                                        <p:attrNameLst>
                                          <p:attrName>ppt_w</p:attrName>
                                        </p:attrNameLst>
                                      </p:cBhvr>
                                      <p:tavLst>
                                        <p:tav tm="0">
                                          <p:val>
                                            <p:fltVal val="0"/>
                                          </p:val>
                                        </p:tav>
                                        <p:tav tm="100000">
                                          <p:val>
                                            <p:strVal val="#ppt_w"/>
                                          </p:val>
                                        </p:tav>
                                      </p:tavLst>
                                    </p:anim>
                                    <p:anim calcmode="lin" valueType="num">
                                      <p:cBhvr>
                                        <p:cTn id="27" dur="1000" fill="hold"/>
                                        <p:tgtEl>
                                          <p:spTgt spid="141"/>
                                        </p:tgtEl>
                                        <p:attrNameLst>
                                          <p:attrName>ppt_h</p:attrName>
                                        </p:attrNameLst>
                                      </p:cBhvr>
                                      <p:tavLst>
                                        <p:tav tm="0">
                                          <p:val>
                                            <p:fltVal val="0"/>
                                          </p:val>
                                        </p:tav>
                                        <p:tav tm="100000">
                                          <p:val>
                                            <p:strVal val="#ppt_h"/>
                                          </p:val>
                                        </p:tav>
                                      </p:tavLst>
                                    </p:anim>
                                    <p:anim calcmode="lin" valueType="num">
                                      <p:cBhvr>
                                        <p:cTn id="28" dur="1000" fill="hold"/>
                                        <p:tgtEl>
                                          <p:spTgt spid="141"/>
                                        </p:tgtEl>
                                        <p:attrNameLst>
                                          <p:attrName>style.rotation</p:attrName>
                                        </p:attrNameLst>
                                      </p:cBhvr>
                                      <p:tavLst>
                                        <p:tav tm="0">
                                          <p:val>
                                            <p:fltVal val="90"/>
                                          </p:val>
                                        </p:tav>
                                        <p:tav tm="100000">
                                          <p:val>
                                            <p:fltVal val="0"/>
                                          </p:val>
                                        </p:tav>
                                      </p:tavLst>
                                    </p:anim>
                                    <p:animEffect transition="in" filter="fade">
                                      <p:cBhvr>
                                        <p:cTn id="29" dur="1000"/>
                                        <p:tgtEl>
                                          <p:spTgt spid="141"/>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138"/>
                                        </p:tgtEl>
                                        <p:attrNameLst>
                                          <p:attrName>style.visibility</p:attrName>
                                        </p:attrNameLst>
                                      </p:cBhvr>
                                      <p:to>
                                        <p:strVal val="visible"/>
                                      </p:to>
                                    </p:set>
                                    <p:anim calcmode="lin" valueType="num">
                                      <p:cBhvr>
                                        <p:cTn id="34" dur="1000" fill="hold"/>
                                        <p:tgtEl>
                                          <p:spTgt spid="138"/>
                                        </p:tgtEl>
                                        <p:attrNameLst>
                                          <p:attrName>ppt_w</p:attrName>
                                        </p:attrNameLst>
                                      </p:cBhvr>
                                      <p:tavLst>
                                        <p:tav tm="0">
                                          <p:val>
                                            <p:fltVal val="0"/>
                                          </p:val>
                                        </p:tav>
                                        <p:tav tm="100000">
                                          <p:val>
                                            <p:strVal val="#ppt_w"/>
                                          </p:val>
                                        </p:tav>
                                      </p:tavLst>
                                    </p:anim>
                                    <p:anim calcmode="lin" valueType="num">
                                      <p:cBhvr>
                                        <p:cTn id="35" dur="1000" fill="hold"/>
                                        <p:tgtEl>
                                          <p:spTgt spid="138"/>
                                        </p:tgtEl>
                                        <p:attrNameLst>
                                          <p:attrName>ppt_h</p:attrName>
                                        </p:attrNameLst>
                                      </p:cBhvr>
                                      <p:tavLst>
                                        <p:tav tm="0">
                                          <p:val>
                                            <p:fltVal val="0"/>
                                          </p:val>
                                        </p:tav>
                                        <p:tav tm="100000">
                                          <p:val>
                                            <p:strVal val="#ppt_h"/>
                                          </p:val>
                                        </p:tav>
                                      </p:tavLst>
                                    </p:anim>
                                    <p:anim calcmode="lin" valueType="num">
                                      <p:cBhvr>
                                        <p:cTn id="36" dur="1000" fill="hold"/>
                                        <p:tgtEl>
                                          <p:spTgt spid="138"/>
                                        </p:tgtEl>
                                        <p:attrNameLst>
                                          <p:attrName>style.rotation</p:attrName>
                                        </p:attrNameLst>
                                      </p:cBhvr>
                                      <p:tavLst>
                                        <p:tav tm="0">
                                          <p:val>
                                            <p:fltVal val="90"/>
                                          </p:val>
                                        </p:tav>
                                        <p:tav tm="100000">
                                          <p:val>
                                            <p:fltVal val="0"/>
                                          </p:val>
                                        </p:tav>
                                      </p:tavLst>
                                    </p:anim>
                                    <p:animEffect transition="in" filter="fade">
                                      <p:cBhvr>
                                        <p:cTn id="37" dur="1000"/>
                                        <p:tgtEl>
                                          <p:spTgt spid="138"/>
                                        </p:tgtEl>
                                      </p:cBhvr>
                                    </p:animEffect>
                                  </p:childTnLst>
                                </p:cTn>
                              </p:par>
                              <p:par>
                                <p:cTn id="38" presetID="31" presetClass="entr" presetSubtype="0" fill="hold" nodeType="withEffect">
                                  <p:stCondLst>
                                    <p:cond delay="0"/>
                                  </p:stCondLst>
                                  <p:childTnLst>
                                    <p:set>
                                      <p:cBhvr>
                                        <p:cTn id="39" dur="1" fill="hold">
                                          <p:stCondLst>
                                            <p:cond delay="0"/>
                                          </p:stCondLst>
                                        </p:cTn>
                                        <p:tgtEl>
                                          <p:spTgt spid="65"/>
                                        </p:tgtEl>
                                        <p:attrNameLst>
                                          <p:attrName>style.visibility</p:attrName>
                                        </p:attrNameLst>
                                      </p:cBhvr>
                                      <p:to>
                                        <p:strVal val="visible"/>
                                      </p:to>
                                    </p:set>
                                    <p:anim calcmode="lin" valueType="num">
                                      <p:cBhvr>
                                        <p:cTn id="40" dur="1000" fill="hold"/>
                                        <p:tgtEl>
                                          <p:spTgt spid="65"/>
                                        </p:tgtEl>
                                        <p:attrNameLst>
                                          <p:attrName>ppt_w</p:attrName>
                                        </p:attrNameLst>
                                      </p:cBhvr>
                                      <p:tavLst>
                                        <p:tav tm="0">
                                          <p:val>
                                            <p:fltVal val="0"/>
                                          </p:val>
                                        </p:tav>
                                        <p:tav tm="100000">
                                          <p:val>
                                            <p:strVal val="#ppt_w"/>
                                          </p:val>
                                        </p:tav>
                                      </p:tavLst>
                                    </p:anim>
                                    <p:anim calcmode="lin" valueType="num">
                                      <p:cBhvr>
                                        <p:cTn id="41" dur="1000" fill="hold"/>
                                        <p:tgtEl>
                                          <p:spTgt spid="65"/>
                                        </p:tgtEl>
                                        <p:attrNameLst>
                                          <p:attrName>ppt_h</p:attrName>
                                        </p:attrNameLst>
                                      </p:cBhvr>
                                      <p:tavLst>
                                        <p:tav tm="0">
                                          <p:val>
                                            <p:fltVal val="0"/>
                                          </p:val>
                                        </p:tav>
                                        <p:tav tm="100000">
                                          <p:val>
                                            <p:strVal val="#ppt_h"/>
                                          </p:val>
                                        </p:tav>
                                      </p:tavLst>
                                    </p:anim>
                                    <p:anim calcmode="lin" valueType="num">
                                      <p:cBhvr>
                                        <p:cTn id="42" dur="1000" fill="hold"/>
                                        <p:tgtEl>
                                          <p:spTgt spid="65"/>
                                        </p:tgtEl>
                                        <p:attrNameLst>
                                          <p:attrName>style.rotation</p:attrName>
                                        </p:attrNameLst>
                                      </p:cBhvr>
                                      <p:tavLst>
                                        <p:tav tm="0">
                                          <p:val>
                                            <p:fltVal val="90"/>
                                          </p:val>
                                        </p:tav>
                                        <p:tav tm="100000">
                                          <p:val>
                                            <p:fltVal val="0"/>
                                          </p:val>
                                        </p:tav>
                                      </p:tavLst>
                                    </p:anim>
                                    <p:animEffect transition="in" filter="fade">
                                      <p:cBhvr>
                                        <p:cTn id="43" dur="1000"/>
                                        <p:tgtEl>
                                          <p:spTgt spid="65"/>
                                        </p:tgtEl>
                                      </p:cBhvr>
                                    </p:animEffect>
                                  </p:childTnLst>
                                </p:cTn>
                              </p:par>
                              <p:par>
                                <p:cTn id="44" presetID="31" presetClass="entr" presetSubtype="0" fill="hold" grpId="0" nodeType="withEffect">
                                  <p:stCondLst>
                                    <p:cond delay="0"/>
                                  </p:stCondLst>
                                  <p:childTnLst>
                                    <p:set>
                                      <p:cBhvr>
                                        <p:cTn id="45" dur="1" fill="hold">
                                          <p:stCondLst>
                                            <p:cond delay="0"/>
                                          </p:stCondLst>
                                        </p:cTn>
                                        <p:tgtEl>
                                          <p:spTgt spid="143"/>
                                        </p:tgtEl>
                                        <p:attrNameLst>
                                          <p:attrName>style.visibility</p:attrName>
                                        </p:attrNameLst>
                                      </p:cBhvr>
                                      <p:to>
                                        <p:strVal val="visible"/>
                                      </p:to>
                                    </p:set>
                                    <p:anim calcmode="lin" valueType="num">
                                      <p:cBhvr>
                                        <p:cTn id="46" dur="1000" fill="hold"/>
                                        <p:tgtEl>
                                          <p:spTgt spid="143"/>
                                        </p:tgtEl>
                                        <p:attrNameLst>
                                          <p:attrName>ppt_w</p:attrName>
                                        </p:attrNameLst>
                                      </p:cBhvr>
                                      <p:tavLst>
                                        <p:tav tm="0">
                                          <p:val>
                                            <p:fltVal val="0"/>
                                          </p:val>
                                        </p:tav>
                                        <p:tav tm="100000">
                                          <p:val>
                                            <p:strVal val="#ppt_w"/>
                                          </p:val>
                                        </p:tav>
                                      </p:tavLst>
                                    </p:anim>
                                    <p:anim calcmode="lin" valueType="num">
                                      <p:cBhvr>
                                        <p:cTn id="47" dur="1000" fill="hold"/>
                                        <p:tgtEl>
                                          <p:spTgt spid="143"/>
                                        </p:tgtEl>
                                        <p:attrNameLst>
                                          <p:attrName>ppt_h</p:attrName>
                                        </p:attrNameLst>
                                      </p:cBhvr>
                                      <p:tavLst>
                                        <p:tav tm="0">
                                          <p:val>
                                            <p:fltVal val="0"/>
                                          </p:val>
                                        </p:tav>
                                        <p:tav tm="100000">
                                          <p:val>
                                            <p:strVal val="#ppt_h"/>
                                          </p:val>
                                        </p:tav>
                                      </p:tavLst>
                                    </p:anim>
                                    <p:anim calcmode="lin" valueType="num">
                                      <p:cBhvr>
                                        <p:cTn id="48" dur="1000" fill="hold"/>
                                        <p:tgtEl>
                                          <p:spTgt spid="143"/>
                                        </p:tgtEl>
                                        <p:attrNameLst>
                                          <p:attrName>style.rotation</p:attrName>
                                        </p:attrNameLst>
                                      </p:cBhvr>
                                      <p:tavLst>
                                        <p:tav tm="0">
                                          <p:val>
                                            <p:fltVal val="90"/>
                                          </p:val>
                                        </p:tav>
                                        <p:tav tm="100000">
                                          <p:val>
                                            <p:fltVal val="0"/>
                                          </p:val>
                                        </p:tav>
                                      </p:tavLst>
                                    </p:anim>
                                    <p:animEffect transition="in" filter="fade">
                                      <p:cBhvr>
                                        <p:cTn id="49" dur="10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animBg="1"/>
      <p:bldP spid="138" grpId="0" animBg="1"/>
      <p:bldP spid="141" grpId="0"/>
      <p:bldP spid="14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789"/>
        <p:cNvGrpSpPr/>
        <p:nvPr/>
      </p:nvGrpSpPr>
      <p:grpSpPr>
        <a:xfrm>
          <a:off x="0" y="0"/>
          <a:ext cx="0" cy="0"/>
          <a:chOff x="0" y="0"/>
          <a:chExt cx="0" cy="0"/>
        </a:xfrm>
      </p:grpSpPr>
      <p:grpSp>
        <p:nvGrpSpPr>
          <p:cNvPr id="4" name="Google Shape;1568;p30">
            <a:extLst>
              <a:ext uri="{FF2B5EF4-FFF2-40B4-BE49-F238E27FC236}">
                <a16:creationId xmlns:a16="http://schemas.microsoft.com/office/drawing/2014/main" id="{80B27701-8D48-18D6-F733-F37726350A54}"/>
              </a:ext>
            </a:extLst>
          </p:cNvPr>
          <p:cNvGrpSpPr/>
          <p:nvPr/>
        </p:nvGrpSpPr>
        <p:grpSpPr>
          <a:xfrm>
            <a:off x="1363579" y="272715"/>
            <a:ext cx="6384758" cy="834189"/>
            <a:chOff x="2038805" y="2073391"/>
            <a:chExt cx="5090990" cy="1059169"/>
          </a:xfrm>
        </p:grpSpPr>
        <p:sp>
          <p:nvSpPr>
            <p:cNvPr id="6" name="Google Shape;1569;p30">
              <a:extLst>
                <a:ext uri="{FF2B5EF4-FFF2-40B4-BE49-F238E27FC236}">
                  <a16:creationId xmlns:a16="http://schemas.microsoft.com/office/drawing/2014/main" id="{021CDDD5-E772-451F-44B6-4707E311A4F8}"/>
                </a:ext>
              </a:extLst>
            </p:cNvPr>
            <p:cNvSpPr/>
            <p:nvPr/>
          </p:nvSpPr>
          <p:spPr>
            <a:xfrm rot="10800000">
              <a:off x="620453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1570;p30">
              <a:extLst>
                <a:ext uri="{FF2B5EF4-FFF2-40B4-BE49-F238E27FC236}">
                  <a16:creationId xmlns:a16="http://schemas.microsoft.com/office/drawing/2014/main" id="{B287C08D-49E3-35F1-9B71-B2A57CDA13F5}"/>
                </a:ext>
              </a:extLst>
            </p:cNvPr>
            <p:cNvSpPr/>
            <p:nvPr/>
          </p:nvSpPr>
          <p:spPr>
            <a:xfrm rot="10800000" flipH="1">
              <a:off x="203880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1571;p30">
              <a:extLst>
                <a:ext uri="{FF2B5EF4-FFF2-40B4-BE49-F238E27FC236}">
                  <a16:creationId xmlns:a16="http://schemas.microsoft.com/office/drawing/2014/main" id="{BC32B825-2BA1-2D12-A1AA-24799B9F5869}"/>
                </a:ext>
              </a:extLst>
            </p:cNvPr>
            <p:cNvSpPr/>
            <p:nvPr/>
          </p:nvSpPr>
          <p:spPr>
            <a:xfrm>
              <a:off x="2513975" y="2173665"/>
              <a:ext cx="4095122" cy="958895"/>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rgbClr val="F7EFD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 name="Google Shape;1572;p30">
            <a:extLst>
              <a:ext uri="{FF2B5EF4-FFF2-40B4-BE49-F238E27FC236}">
                <a16:creationId xmlns:a16="http://schemas.microsoft.com/office/drawing/2014/main" id="{40C0962D-7B07-BFAE-7C33-662EBFD0E120}"/>
              </a:ext>
            </a:extLst>
          </p:cNvPr>
          <p:cNvSpPr txBox="1">
            <a:spLocks noGrp="1"/>
          </p:cNvSpPr>
          <p:nvPr/>
        </p:nvSpPr>
        <p:spPr>
          <a:xfrm>
            <a:off x="2249166" y="387109"/>
            <a:ext cx="4598013" cy="6846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matic SC"/>
              <a:buNone/>
              <a:defRPr sz="5500" b="1" i="0" u="none" strike="noStrike" cap="none">
                <a:solidFill>
                  <a:schemeClr val="dk1"/>
                </a:solidFill>
                <a:latin typeface="Amatic SC"/>
                <a:ea typeface="Amatic SC"/>
                <a:cs typeface="Amatic SC"/>
                <a:sym typeface="Amatic SC"/>
              </a:defRPr>
            </a:lvl1pPr>
            <a:lvl2pPr marR="0" lvl="1"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2pPr>
            <a:lvl3pPr marR="0" lvl="2"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3pPr>
            <a:lvl4pPr marR="0" lvl="3"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4pPr>
            <a:lvl5pPr marR="0" lvl="4"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5pPr>
            <a:lvl6pPr marR="0" lvl="5"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6pPr>
            <a:lvl7pPr marR="0" lvl="6"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7pPr>
            <a:lvl8pPr marR="0" lvl="7"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8pPr>
            <a:lvl9pPr marR="0" lvl="8"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9pPr>
          </a:lstStyle>
          <a:p>
            <a:pPr marL="0" marR="0" lvl="0" indent="0" algn="ctr" defTabSz="914400" rtl="0" eaLnBrk="1" fontAlgn="auto" latinLnBrk="0" hangingPunct="1">
              <a:lnSpc>
                <a:spcPct val="100000"/>
              </a:lnSpc>
              <a:spcBef>
                <a:spcPts val="0"/>
              </a:spcBef>
              <a:spcAft>
                <a:spcPts val="0"/>
              </a:spcAft>
              <a:buClr>
                <a:srgbClr val="3F2917"/>
              </a:buClr>
              <a:buSzPts val="3600"/>
              <a:buFont typeface="Amatic SC"/>
              <a:buNone/>
              <a:tabLst/>
              <a:defRPr/>
            </a:pPr>
            <a:r>
              <a:rPr lang="en-US" sz="2800">
                <a:solidFill>
                  <a:schemeClr val="tx1">
                    <a:lumMod val="75000"/>
                  </a:schemeClr>
                </a:solidFill>
                <a:latin typeface="Times New Roman" panose="02020603050405020304" pitchFamily="18" charset="0"/>
                <a:cs typeface="Times New Roman" panose="02020603050405020304" pitchFamily="18" charset="0"/>
              </a:rPr>
              <a:t>3. Tập luyện</a:t>
            </a:r>
            <a:endParaRPr kumimoji="0" sz="2800" b="1" i="0" u="none" strike="noStrike" kern="0" cap="none" spc="0" normalizeH="0" baseline="0" noProof="0">
              <a:ln>
                <a:noFill/>
              </a:ln>
              <a:solidFill>
                <a:schemeClr val="tx1">
                  <a:lumMod val="75000"/>
                </a:schemeClr>
              </a:solidFill>
              <a:effectLst/>
              <a:uLnTx/>
              <a:uFillTx/>
              <a:latin typeface="Times New Roman" panose="02020603050405020304" pitchFamily="18" charset="0"/>
              <a:cs typeface="Times New Roman" panose="02020603050405020304" pitchFamily="18" charset="0"/>
              <a:sym typeface="Amatic SC"/>
            </a:endParaRPr>
          </a:p>
        </p:txBody>
      </p:sp>
      <p:pic>
        <p:nvPicPr>
          <p:cNvPr id="10" name="图片 12">
            <a:extLst>
              <a:ext uri="{FF2B5EF4-FFF2-40B4-BE49-F238E27FC236}">
                <a16:creationId xmlns:a16="http://schemas.microsoft.com/office/drawing/2014/main" id="{01C52B5A-FC77-E647-061E-EF47575089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410" y="1106904"/>
            <a:ext cx="3651244" cy="3614069"/>
          </a:xfrm>
          <a:prstGeom prst="rect">
            <a:avLst/>
          </a:prstGeom>
        </p:spPr>
      </p:pic>
      <p:pic>
        <p:nvPicPr>
          <p:cNvPr id="11" name="Picture 10">
            <a:extLst>
              <a:ext uri="{FF2B5EF4-FFF2-40B4-BE49-F238E27FC236}">
                <a16:creationId xmlns:a16="http://schemas.microsoft.com/office/drawing/2014/main" id="{3C005F38-9912-19D6-A176-1F1809812472}"/>
              </a:ext>
            </a:extLst>
          </p:cNvPr>
          <p:cNvPicPr>
            <a:picLocks noChangeAspect="1"/>
          </p:cNvPicPr>
          <p:nvPr/>
        </p:nvPicPr>
        <p:blipFill>
          <a:blip r:embed="rId4"/>
          <a:stretch>
            <a:fillRect/>
          </a:stretch>
        </p:blipFill>
        <p:spPr>
          <a:xfrm>
            <a:off x="4701539" y="2654564"/>
            <a:ext cx="3871296" cy="2536156"/>
          </a:xfrm>
          <a:prstGeom prst="rect">
            <a:avLst/>
          </a:prstGeom>
        </p:spPr>
      </p:pic>
      <p:sp>
        <p:nvSpPr>
          <p:cNvPr id="12" name="TextBox 11">
            <a:extLst>
              <a:ext uri="{FF2B5EF4-FFF2-40B4-BE49-F238E27FC236}">
                <a16:creationId xmlns:a16="http://schemas.microsoft.com/office/drawing/2014/main" id="{02FB3D80-8DBA-2AFD-6C2A-86E6B62408EA}"/>
              </a:ext>
            </a:extLst>
          </p:cNvPr>
          <p:cNvSpPr txBox="1"/>
          <p:nvPr/>
        </p:nvSpPr>
        <p:spPr>
          <a:xfrm>
            <a:off x="784893" y="1983650"/>
            <a:ext cx="2664278" cy="1938992"/>
          </a:xfrm>
          <a:prstGeom prst="rect">
            <a:avLst/>
          </a:prstGeom>
          <a:noFill/>
        </p:spPr>
        <p:txBody>
          <a:bodyPr wrap="square">
            <a:spAutoFit/>
          </a:bodyPr>
          <a:lstStyle/>
          <a:p>
            <a:pPr lvl="0" algn="just">
              <a:buClrTx/>
              <a:defRPr/>
            </a:pPr>
            <a:r>
              <a:rPr lang="en-US" sz="2400" i="1">
                <a:latin typeface="Times New Roman" panose="02020603050405020304" pitchFamily="18" charset="0"/>
                <a:cs typeface="Times New Roman" panose="02020603050405020304" pitchFamily="18" charset="0"/>
              </a:rPr>
              <a:t>Các nhóm luyện nói theo các chủ đề đã xác định, thống nhất nội dung (thời gian:7 phút)</a:t>
            </a:r>
            <a:r>
              <a:rPr lang="en-US" sz="2400">
                <a:latin typeface="Times New Roman" panose="02020603050405020304" pitchFamily="18" charset="0"/>
                <a:cs typeface="Times New Roman" panose="02020603050405020304" pitchFamily="18" charset="0"/>
              </a:rPr>
              <a:t> </a:t>
            </a:r>
            <a:endParaRPr kumimoji="0" lang="en-US" sz="5400" b="1"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644325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4"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789"/>
        <p:cNvGrpSpPr/>
        <p:nvPr/>
      </p:nvGrpSpPr>
      <p:grpSpPr>
        <a:xfrm>
          <a:off x="0" y="0"/>
          <a:ext cx="0" cy="0"/>
          <a:chOff x="0" y="0"/>
          <a:chExt cx="0" cy="0"/>
        </a:xfrm>
      </p:grpSpPr>
      <p:grpSp>
        <p:nvGrpSpPr>
          <p:cNvPr id="4" name="Google Shape;1568;p30">
            <a:extLst>
              <a:ext uri="{FF2B5EF4-FFF2-40B4-BE49-F238E27FC236}">
                <a16:creationId xmlns:a16="http://schemas.microsoft.com/office/drawing/2014/main" id="{80B27701-8D48-18D6-F733-F37726350A54}"/>
              </a:ext>
            </a:extLst>
          </p:cNvPr>
          <p:cNvGrpSpPr/>
          <p:nvPr/>
        </p:nvGrpSpPr>
        <p:grpSpPr>
          <a:xfrm>
            <a:off x="1363579" y="272715"/>
            <a:ext cx="6384758" cy="834189"/>
            <a:chOff x="2038805" y="2073391"/>
            <a:chExt cx="5090990" cy="1059169"/>
          </a:xfrm>
        </p:grpSpPr>
        <p:sp>
          <p:nvSpPr>
            <p:cNvPr id="6" name="Google Shape;1569;p30">
              <a:extLst>
                <a:ext uri="{FF2B5EF4-FFF2-40B4-BE49-F238E27FC236}">
                  <a16:creationId xmlns:a16="http://schemas.microsoft.com/office/drawing/2014/main" id="{021CDDD5-E772-451F-44B6-4707E311A4F8}"/>
                </a:ext>
              </a:extLst>
            </p:cNvPr>
            <p:cNvSpPr/>
            <p:nvPr/>
          </p:nvSpPr>
          <p:spPr>
            <a:xfrm rot="10800000">
              <a:off x="620453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1570;p30">
              <a:extLst>
                <a:ext uri="{FF2B5EF4-FFF2-40B4-BE49-F238E27FC236}">
                  <a16:creationId xmlns:a16="http://schemas.microsoft.com/office/drawing/2014/main" id="{B287C08D-49E3-35F1-9B71-B2A57CDA13F5}"/>
                </a:ext>
              </a:extLst>
            </p:cNvPr>
            <p:cNvSpPr/>
            <p:nvPr/>
          </p:nvSpPr>
          <p:spPr>
            <a:xfrm rot="10800000" flipH="1">
              <a:off x="203880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1571;p30">
              <a:extLst>
                <a:ext uri="{FF2B5EF4-FFF2-40B4-BE49-F238E27FC236}">
                  <a16:creationId xmlns:a16="http://schemas.microsoft.com/office/drawing/2014/main" id="{BC32B825-2BA1-2D12-A1AA-24799B9F5869}"/>
                </a:ext>
              </a:extLst>
            </p:cNvPr>
            <p:cNvSpPr/>
            <p:nvPr/>
          </p:nvSpPr>
          <p:spPr>
            <a:xfrm>
              <a:off x="2513975" y="2173665"/>
              <a:ext cx="4095122" cy="958895"/>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rgbClr val="F7EFD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 name="Google Shape;1572;p30">
            <a:extLst>
              <a:ext uri="{FF2B5EF4-FFF2-40B4-BE49-F238E27FC236}">
                <a16:creationId xmlns:a16="http://schemas.microsoft.com/office/drawing/2014/main" id="{40C0962D-7B07-BFAE-7C33-662EBFD0E120}"/>
              </a:ext>
            </a:extLst>
          </p:cNvPr>
          <p:cNvSpPr txBox="1">
            <a:spLocks noGrp="1"/>
          </p:cNvSpPr>
          <p:nvPr/>
        </p:nvSpPr>
        <p:spPr>
          <a:xfrm>
            <a:off x="2249166" y="387109"/>
            <a:ext cx="4598013" cy="6846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matic SC"/>
              <a:buNone/>
              <a:defRPr sz="5500" b="1" i="0" u="none" strike="noStrike" cap="none">
                <a:solidFill>
                  <a:schemeClr val="dk1"/>
                </a:solidFill>
                <a:latin typeface="Amatic SC"/>
                <a:ea typeface="Amatic SC"/>
                <a:cs typeface="Amatic SC"/>
                <a:sym typeface="Amatic SC"/>
              </a:defRPr>
            </a:lvl1pPr>
            <a:lvl2pPr marR="0" lvl="1"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2pPr>
            <a:lvl3pPr marR="0" lvl="2"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3pPr>
            <a:lvl4pPr marR="0" lvl="3"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4pPr>
            <a:lvl5pPr marR="0" lvl="4"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5pPr>
            <a:lvl6pPr marR="0" lvl="5"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6pPr>
            <a:lvl7pPr marR="0" lvl="6"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7pPr>
            <a:lvl8pPr marR="0" lvl="7"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8pPr>
            <a:lvl9pPr marR="0" lvl="8"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9pPr>
          </a:lstStyle>
          <a:p>
            <a:pPr marL="0" marR="0" lvl="0" indent="0" algn="ctr" defTabSz="914400" rtl="0" eaLnBrk="1" fontAlgn="auto" latinLnBrk="0" hangingPunct="1">
              <a:lnSpc>
                <a:spcPct val="100000"/>
              </a:lnSpc>
              <a:spcBef>
                <a:spcPts val="0"/>
              </a:spcBef>
              <a:spcAft>
                <a:spcPts val="0"/>
              </a:spcAft>
              <a:buClr>
                <a:srgbClr val="3F2917"/>
              </a:buClr>
              <a:buSzPts val="3600"/>
              <a:buFont typeface="Amatic SC"/>
              <a:buNone/>
              <a:tabLst/>
              <a:defRPr/>
            </a:pPr>
            <a:r>
              <a:rPr lang="en-US" sz="2800">
                <a:solidFill>
                  <a:schemeClr val="tx1">
                    <a:lumMod val="75000"/>
                  </a:schemeClr>
                </a:solidFill>
                <a:latin typeface="Times New Roman" panose="02020603050405020304" pitchFamily="18" charset="0"/>
                <a:cs typeface="Times New Roman" panose="02020603050405020304" pitchFamily="18" charset="0"/>
              </a:rPr>
              <a:t>3. Tập luyện</a:t>
            </a:r>
            <a:endParaRPr kumimoji="0" sz="2800" b="1" i="0" u="none" strike="noStrike" kern="0" cap="none" spc="0" normalizeH="0" baseline="0" noProof="0">
              <a:ln>
                <a:noFill/>
              </a:ln>
              <a:solidFill>
                <a:schemeClr val="tx1">
                  <a:lumMod val="75000"/>
                </a:schemeClr>
              </a:solidFill>
              <a:effectLst/>
              <a:uLnTx/>
              <a:uFillTx/>
              <a:latin typeface="Times New Roman" panose="02020603050405020304" pitchFamily="18" charset="0"/>
              <a:cs typeface="Times New Roman" panose="02020603050405020304" pitchFamily="18" charset="0"/>
              <a:sym typeface="Amatic SC"/>
            </a:endParaRPr>
          </a:p>
        </p:txBody>
      </p:sp>
      <p:sp>
        <p:nvSpPr>
          <p:cNvPr id="2" name="Google Shape;798;p26">
            <a:extLst>
              <a:ext uri="{FF2B5EF4-FFF2-40B4-BE49-F238E27FC236}">
                <a16:creationId xmlns:a16="http://schemas.microsoft.com/office/drawing/2014/main" id="{D32B100E-531D-CFA6-9FA8-8DB8D9179ACE}"/>
              </a:ext>
            </a:extLst>
          </p:cNvPr>
          <p:cNvSpPr/>
          <p:nvPr/>
        </p:nvSpPr>
        <p:spPr>
          <a:xfrm>
            <a:off x="1839433" y="1666404"/>
            <a:ext cx="2608741" cy="478500"/>
          </a:xfrm>
          <a:prstGeom prst="roundRect">
            <a:avLst>
              <a:gd name="adj" fmla="val 16667"/>
            </a:avLst>
          </a:prstGeom>
          <a:solidFill>
            <a:srgbClr val="ED7341"/>
          </a:solidFill>
          <a:ln>
            <a:noFill/>
          </a:ln>
        </p:spPr>
        <p:txBody>
          <a:bodyPr spcFirstLastPara="1" wrap="square" lIns="91425" tIns="91425" rIns="91425" bIns="91425" anchor="ctr" anchorCtr="0">
            <a:noAutofit/>
          </a:bodyPr>
          <a:lstStyle/>
          <a:p>
            <a:pPr algn="ctr">
              <a:buClrTx/>
              <a:buFontTx/>
              <a:buNone/>
              <a:defRPr/>
            </a:pPr>
            <a:r>
              <a:rPr lang="en-US" sz="2400" b="1" i="1">
                <a:latin typeface="Times New Roman" panose="02020603050405020304" pitchFamily="18" charset="0"/>
                <a:cs typeface="Times New Roman" panose="02020603050405020304" pitchFamily="18" charset="0"/>
              </a:rPr>
              <a:t>ở vị trí người nói</a:t>
            </a:r>
            <a:endParaRPr sz="4000" b="1" i="1">
              <a:solidFill>
                <a:srgbClr val="FFFFFF"/>
              </a:solidFill>
              <a:latin typeface="Times New Roman" panose="02020603050405020304" pitchFamily="18" charset="0"/>
              <a:ea typeface="Fira Sans Extra Condensed"/>
              <a:cs typeface="Times New Roman" panose="02020603050405020304" pitchFamily="18" charset="0"/>
              <a:sym typeface="Fira Sans Extra Condensed"/>
            </a:endParaRPr>
          </a:p>
        </p:txBody>
      </p:sp>
      <p:sp>
        <p:nvSpPr>
          <p:cNvPr id="3" name="Google Shape;799;p26">
            <a:extLst>
              <a:ext uri="{FF2B5EF4-FFF2-40B4-BE49-F238E27FC236}">
                <a16:creationId xmlns:a16="http://schemas.microsoft.com/office/drawing/2014/main" id="{D497B778-D2CA-0AB1-0E2E-AE86E9E1957C}"/>
              </a:ext>
            </a:extLst>
          </p:cNvPr>
          <p:cNvSpPr/>
          <p:nvPr/>
        </p:nvSpPr>
        <p:spPr>
          <a:xfrm>
            <a:off x="1839433" y="3912344"/>
            <a:ext cx="2608741" cy="478500"/>
          </a:xfrm>
          <a:prstGeom prst="roundRect">
            <a:avLst>
              <a:gd name="adj" fmla="val 16667"/>
            </a:avLst>
          </a:prstGeom>
          <a:solidFill>
            <a:srgbClr val="F3D676"/>
          </a:solidFill>
          <a:ln>
            <a:noFill/>
          </a:ln>
        </p:spPr>
        <p:txBody>
          <a:bodyPr spcFirstLastPara="1" wrap="square" lIns="91425" tIns="91425" rIns="91425" bIns="91425" anchor="ctr" anchorCtr="0">
            <a:noAutofit/>
          </a:bodyPr>
          <a:lstStyle/>
          <a:p>
            <a:pPr algn="ctr">
              <a:buClrTx/>
              <a:buFontTx/>
              <a:buNone/>
              <a:defRPr/>
            </a:pPr>
            <a:r>
              <a:rPr lang="vi-VN" sz="2400" b="1" i="1">
                <a:latin typeface="Times New Roman" panose="02020603050405020304" pitchFamily="18" charset="0"/>
                <a:cs typeface="Times New Roman" panose="02020603050405020304" pitchFamily="18" charset="0"/>
              </a:rPr>
              <a:t>ở </a:t>
            </a:r>
            <a:r>
              <a:rPr lang="en-US" sz="2400" b="1" i="1">
                <a:latin typeface="Times New Roman" panose="02020603050405020304" pitchFamily="18" charset="0"/>
                <a:cs typeface="Times New Roman" panose="02020603050405020304" pitchFamily="18" charset="0"/>
              </a:rPr>
              <a:t>vị trí người nghe</a:t>
            </a:r>
            <a:endParaRPr sz="4000" b="1" i="1">
              <a:solidFill>
                <a:srgbClr val="FFFFFF"/>
              </a:solidFill>
              <a:latin typeface="Times New Roman" panose="02020603050405020304" pitchFamily="18" charset="0"/>
              <a:ea typeface="Fira Sans Extra Condensed"/>
              <a:cs typeface="Times New Roman" panose="02020603050405020304" pitchFamily="18" charset="0"/>
              <a:sym typeface="Fira Sans Extra Condensed"/>
            </a:endParaRPr>
          </a:p>
        </p:txBody>
      </p:sp>
      <p:sp>
        <p:nvSpPr>
          <p:cNvPr id="9" name="Google Shape;800;p26">
            <a:extLst>
              <a:ext uri="{FF2B5EF4-FFF2-40B4-BE49-F238E27FC236}">
                <a16:creationId xmlns:a16="http://schemas.microsoft.com/office/drawing/2014/main" id="{5B23EC83-0453-B4A1-4406-78C899456AA7}"/>
              </a:ext>
            </a:extLst>
          </p:cNvPr>
          <p:cNvSpPr/>
          <p:nvPr/>
        </p:nvSpPr>
        <p:spPr>
          <a:xfrm>
            <a:off x="989676" y="2640697"/>
            <a:ext cx="2154127" cy="715800"/>
          </a:xfrm>
          <a:prstGeom prst="roundRect">
            <a:avLst>
              <a:gd name="adj" fmla="val 7663"/>
            </a:avLst>
          </a:prstGeom>
          <a:solidFill>
            <a:srgbClr val="5492C4">
              <a:alpha val="25099"/>
            </a:srgbClr>
          </a:solidFill>
          <a:ln>
            <a:noFill/>
          </a:ln>
        </p:spPr>
        <p:txBody>
          <a:bodyPr spcFirstLastPara="1" wrap="square" lIns="91425" tIns="91425" rIns="91425" bIns="91425" anchor="ctr" anchorCtr="0">
            <a:noAutofit/>
          </a:bodyPr>
          <a:lstStyle/>
          <a:p>
            <a:pPr algn="r"/>
            <a:r>
              <a:rPr lang="en-US" sz="2400" b="1">
                <a:solidFill>
                  <a:schemeClr val="accent1"/>
                </a:solidFill>
                <a:latin typeface="Times New Roman" panose="02020603050405020304" pitchFamily="18" charset="0"/>
                <a:ea typeface="Calibri" panose="020F0502020204030204" pitchFamily="34" charset="0"/>
              </a:rPr>
              <a:t>Tập luyện</a:t>
            </a:r>
            <a:endParaRPr sz="1800" b="1" i="1">
              <a:solidFill>
                <a:schemeClr val="accent1"/>
              </a:solidFill>
              <a:latin typeface="Roboto"/>
              <a:ea typeface="Roboto"/>
              <a:cs typeface="Roboto"/>
              <a:sym typeface="Roboto"/>
            </a:endParaRPr>
          </a:p>
        </p:txBody>
      </p:sp>
      <p:sp>
        <p:nvSpPr>
          <p:cNvPr id="62" name="Google Shape;853;p26">
            <a:extLst>
              <a:ext uri="{FF2B5EF4-FFF2-40B4-BE49-F238E27FC236}">
                <a16:creationId xmlns:a16="http://schemas.microsoft.com/office/drawing/2014/main" id="{14FBAB8F-E6F5-002C-BE1F-34B0E0FFA7ED}"/>
              </a:ext>
            </a:extLst>
          </p:cNvPr>
          <p:cNvSpPr txBox="1"/>
          <p:nvPr/>
        </p:nvSpPr>
        <p:spPr>
          <a:xfrm>
            <a:off x="5454502" y="1601154"/>
            <a:ext cx="3391786" cy="609000"/>
          </a:xfrm>
          <a:prstGeom prst="rect">
            <a:avLst/>
          </a:prstGeom>
          <a:noFill/>
          <a:ln>
            <a:noFill/>
          </a:ln>
        </p:spPr>
        <p:txBody>
          <a:bodyPr spcFirstLastPara="1" wrap="square" lIns="91425" tIns="91425" rIns="91425" bIns="91425" anchor="ctr" anchorCtr="0">
            <a:noAutofit/>
          </a:bodyPr>
          <a:lstStyle/>
          <a:p>
            <a:pPr algn="just">
              <a:spcAft>
                <a:spcPts val="1000"/>
              </a:spcAft>
            </a:pPr>
            <a:r>
              <a:rPr lang="en-US" sz="2400">
                <a:solidFill>
                  <a:schemeClr val="accent1"/>
                </a:solidFill>
                <a:latin typeface="Times New Roman" panose="02020603050405020304" pitchFamily="18" charset="0"/>
                <a:cs typeface="Times New Roman" panose="02020603050405020304" pitchFamily="18" charset="0"/>
              </a:rPr>
              <a:t>chú ý tập luyện cách trình bày, cách bảo vệ ý kiến của mình</a:t>
            </a:r>
            <a:endParaRPr lang="en-US" sz="4000">
              <a:solidFill>
                <a:schemeClr val="accent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3" name="Google Shape;854;p26">
            <a:extLst>
              <a:ext uri="{FF2B5EF4-FFF2-40B4-BE49-F238E27FC236}">
                <a16:creationId xmlns:a16="http://schemas.microsoft.com/office/drawing/2014/main" id="{E01C0268-5E44-4F21-0B2A-699BDA051AF6}"/>
              </a:ext>
            </a:extLst>
          </p:cNvPr>
          <p:cNvSpPr txBox="1"/>
          <p:nvPr/>
        </p:nvSpPr>
        <p:spPr>
          <a:xfrm>
            <a:off x="5220586" y="3847006"/>
            <a:ext cx="3551274" cy="609000"/>
          </a:xfrm>
          <a:prstGeom prst="rect">
            <a:avLst/>
          </a:prstGeom>
          <a:noFill/>
          <a:ln>
            <a:noFill/>
          </a:ln>
        </p:spPr>
        <p:txBody>
          <a:bodyPr spcFirstLastPara="1" wrap="square" lIns="91425" tIns="91425" rIns="91425" bIns="91425" anchor="ctr" anchorCtr="0">
            <a:noAutofit/>
          </a:bodyPr>
          <a:lstStyle/>
          <a:p>
            <a:pPr algn="just">
              <a:spcAft>
                <a:spcPts val="1000"/>
              </a:spcAft>
            </a:pPr>
            <a:r>
              <a:rPr lang="en-US" sz="2400">
                <a:solidFill>
                  <a:schemeClr val="accent1"/>
                </a:solidFill>
                <a:latin typeface="Times New Roman" panose="02020603050405020304" pitchFamily="18" charset="0"/>
                <a:cs typeface="Times New Roman" panose="02020603050405020304" pitchFamily="18" charset="0"/>
              </a:rPr>
              <a:t>cần biết cách theo dõi, có thể phản bác hay nêu thắc mắc nếu thấy lí lẽ của người nói chưa chắc chắn, bằng chứng chưa phù hợp.</a:t>
            </a:r>
            <a:endParaRPr lang="en-US" sz="4000">
              <a:solidFill>
                <a:schemeClr val="accent1"/>
              </a:solidFill>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64" name="Google Shape;855;p26">
            <a:extLst>
              <a:ext uri="{FF2B5EF4-FFF2-40B4-BE49-F238E27FC236}">
                <a16:creationId xmlns:a16="http://schemas.microsoft.com/office/drawing/2014/main" id="{319F0489-ECFE-70B3-D9E9-44A2CE799F2C}"/>
              </a:ext>
            </a:extLst>
          </p:cNvPr>
          <p:cNvCxnSpPr>
            <a:cxnSpLocks/>
            <a:stCxn id="2" idx="3"/>
            <a:endCxn id="62" idx="1"/>
          </p:cNvCxnSpPr>
          <p:nvPr/>
        </p:nvCxnSpPr>
        <p:spPr>
          <a:xfrm>
            <a:off x="4448174" y="1905654"/>
            <a:ext cx="1006328" cy="0"/>
          </a:xfrm>
          <a:prstGeom prst="straightConnector1">
            <a:avLst/>
          </a:prstGeom>
          <a:noFill/>
          <a:ln w="9525" cap="flat" cmpd="sng">
            <a:solidFill>
              <a:srgbClr val="666666"/>
            </a:solidFill>
            <a:prstDash val="solid"/>
            <a:round/>
            <a:headEnd type="none" w="med" len="med"/>
            <a:tailEnd type="oval" w="med" len="med"/>
          </a:ln>
        </p:spPr>
      </p:cxnSp>
      <p:cxnSp>
        <p:nvCxnSpPr>
          <p:cNvPr id="65" name="Google Shape;856;p26">
            <a:extLst>
              <a:ext uri="{FF2B5EF4-FFF2-40B4-BE49-F238E27FC236}">
                <a16:creationId xmlns:a16="http://schemas.microsoft.com/office/drawing/2014/main" id="{7F6CA44D-5C6B-C3CD-960A-26A94AE2D566}"/>
              </a:ext>
            </a:extLst>
          </p:cNvPr>
          <p:cNvCxnSpPr>
            <a:cxnSpLocks/>
            <a:stCxn id="3" idx="3"/>
            <a:endCxn id="63" idx="1"/>
          </p:cNvCxnSpPr>
          <p:nvPr/>
        </p:nvCxnSpPr>
        <p:spPr>
          <a:xfrm flipV="1">
            <a:off x="4448174" y="4151506"/>
            <a:ext cx="772412" cy="88"/>
          </a:xfrm>
          <a:prstGeom prst="straightConnector1">
            <a:avLst/>
          </a:prstGeom>
          <a:noFill/>
          <a:ln w="9525" cap="flat" cmpd="sng">
            <a:solidFill>
              <a:srgbClr val="666666"/>
            </a:solidFill>
            <a:prstDash val="solid"/>
            <a:round/>
            <a:headEnd type="none" w="med" len="med"/>
            <a:tailEnd type="oval" w="med" len="med"/>
          </a:ln>
        </p:spPr>
      </p:cxnSp>
      <p:grpSp>
        <p:nvGrpSpPr>
          <p:cNvPr id="66" name="Google Shape;857;p26">
            <a:extLst>
              <a:ext uri="{FF2B5EF4-FFF2-40B4-BE49-F238E27FC236}">
                <a16:creationId xmlns:a16="http://schemas.microsoft.com/office/drawing/2014/main" id="{3E326C56-6A62-1E9D-0233-219A5BA71548}"/>
              </a:ext>
            </a:extLst>
          </p:cNvPr>
          <p:cNvGrpSpPr/>
          <p:nvPr/>
        </p:nvGrpSpPr>
        <p:grpSpPr>
          <a:xfrm>
            <a:off x="3292009" y="2215628"/>
            <a:ext cx="372621" cy="329385"/>
            <a:chOff x="3199454" y="2306991"/>
            <a:chExt cx="372621" cy="329385"/>
          </a:xfrm>
        </p:grpSpPr>
        <p:sp>
          <p:nvSpPr>
            <p:cNvPr id="67" name="Google Shape;858;p26">
              <a:extLst>
                <a:ext uri="{FF2B5EF4-FFF2-40B4-BE49-F238E27FC236}">
                  <a16:creationId xmlns:a16="http://schemas.microsoft.com/office/drawing/2014/main" id="{A6850D2C-7BD2-5DC0-694D-C061AA4EC0E3}"/>
                </a:ext>
              </a:extLst>
            </p:cNvPr>
            <p:cNvSpPr/>
            <p:nvPr/>
          </p:nvSpPr>
          <p:spPr>
            <a:xfrm>
              <a:off x="3199454" y="2306991"/>
              <a:ext cx="265815" cy="329385"/>
            </a:xfrm>
            <a:custGeom>
              <a:avLst/>
              <a:gdLst/>
              <a:ahLst/>
              <a:cxnLst/>
              <a:rect l="l" t="t" r="r" b="b"/>
              <a:pathLst>
                <a:path w="7765" h="9622" extrusionOk="0">
                  <a:moveTo>
                    <a:pt x="5097" y="0"/>
                  </a:moveTo>
                  <a:cubicBezTo>
                    <a:pt x="4097" y="0"/>
                    <a:pt x="2835" y="358"/>
                    <a:pt x="2120" y="1072"/>
                  </a:cubicBezTo>
                  <a:cubicBezTo>
                    <a:pt x="1430" y="1763"/>
                    <a:pt x="1025" y="2715"/>
                    <a:pt x="1025" y="3692"/>
                  </a:cubicBezTo>
                  <a:cubicBezTo>
                    <a:pt x="1025" y="3954"/>
                    <a:pt x="977" y="4192"/>
                    <a:pt x="858" y="4406"/>
                  </a:cubicBezTo>
                  <a:lnTo>
                    <a:pt x="239" y="5597"/>
                  </a:lnTo>
                  <a:cubicBezTo>
                    <a:pt x="1" y="6002"/>
                    <a:pt x="310" y="6502"/>
                    <a:pt x="763" y="6502"/>
                  </a:cubicBezTo>
                  <a:lnTo>
                    <a:pt x="1025" y="6502"/>
                  </a:lnTo>
                  <a:lnTo>
                    <a:pt x="1025" y="7454"/>
                  </a:lnTo>
                  <a:cubicBezTo>
                    <a:pt x="1025" y="8026"/>
                    <a:pt x="1501" y="8502"/>
                    <a:pt x="2049" y="8502"/>
                  </a:cubicBezTo>
                  <a:lnTo>
                    <a:pt x="2716" y="8502"/>
                  </a:lnTo>
                  <a:lnTo>
                    <a:pt x="2716" y="8764"/>
                  </a:lnTo>
                  <a:cubicBezTo>
                    <a:pt x="2739" y="9240"/>
                    <a:pt x="3121" y="9621"/>
                    <a:pt x="3573" y="9621"/>
                  </a:cubicBezTo>
                  <a:lnTo>
                    <a:pt x="6836" y="9621"/>
                  </a:lnTo>
                  <a:cubicBezTo>
                    <a:pt x="7312" y="9621"/>
                    <a:pt x="7693" y="9240"/>
                    <a:pt x="7693" y="8764"/>
                  </a:cubicBezTo>
                  <a:lnTo>
                    <a:pt x="7693" y="8145"/>
                  </a:lnTo>
                  <a:cubicBezTo>
                    <a:pt x="7693" y="7835"/>
                    <a:pt x="7717" y="7550"/>
                    <a:pt x="7764" y="7240"/>
                  </a:cubicBezTo>
                  <a:cubicBezTo>
                    <a:pt x="6002" y="7073"/>
                    <a:pt x="4668" y="5573"/>
                    <a:pt x="4668" y="3811"/>
                  </a:cubicBezTo>
                  <a:cubicBezTo>
                    <a:pt x="4668" y="2334"/>
                    <a:pt x="5597" y="1024"/>
                    <a:pt x="7002" y="548"/>
                  </a:cubicBezTo>
                  <a:cubicBezTo>
                    <a:pt x="6431" y="191"/>
                    <a:pt x="5764" y="0"/>
                    <a:pt x="5097" y="0"/>
                  </a:cubicBezTo>
                  <a:close/>
                </a:path>
              </a:pathLst>
            </a:custGeom>
            <a:solidFill>
              <a:srgbClr val="ED73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8" name="Google Shape;859;p26">
              <a:extLst>
                <a:ext uri="{FF2B5EF4-FFF2-40B4-BE49-F238E27FC236}">
                  <a16:creationId xmlns:a16="http://schemas.microsoft.com/office/drawing/2014/main" id="{79DB46DB-A9E1-58B7-7083-7B01BE4A0A00}"/>
                </a:ext>
              </a:extLst>
            </p:cNvPr>
            <p:cNvSpPr/>
            <p:nvPr/>
          </p:nvSpPr>
          <p:spPr>
            <a:xfrm>
              <a:off x="3346208" y="2341223"/>
              <a:ext cx="225866" cy="193003"/>
            </a:xfrm>
            <a:custGeom>
              <a:avLst/>
              <a:gdLst/>
              <a:ahLst/>
              <a:cxnLst/>
              <a:rect l="l" t="t" r="r" b="b"/>
              <a:pathLst>
                <a:path w="6598" h="5638" extrusionOk="0">
                  <a:moveTo>
                    <a:pt x="3767" y="851"/>
                  </a:moveTo>
                  <a:cubicBezTo>
                    <a:pt x="4141" y="851"/>
                    <a:pt x="4512" y="1034"/>
                    <a:pt x="4740" y="1382"/>
                  </a:cubicBezTo>
                  <a:cubicBezTo>
                    <a:pt x="5144" y="2001"/>
                    <a:pt x="4859" y="2811"/>
                    <a:pt x="4192" y="3073"/>
                  </a:cubicBezTo>
                  <a:cubicBezTo>
                    <a:pt x="4120" y="3096"/>
                    <a:pt x="4097" y="3168"/>
                    <a:pt x="4097" y="3239"/>
                  </a:cubicBezTo>
                  <a:cubicBezTo>
                    <a:pt x="4120" y="3466"/>
                    <a:pt x="3948" y="3579"/>
                    <a:pt x="3775" y="3579"/>
                  </a:cubicBezTo>
                  <a:cubicBezTo>
                    <a:pt x="3602" y="3579"/>
                    <a:pt x="3430" y="3466"/>
                    <a:pt x="3454" y="3239"/>
                  </a:cubicBezTo>
                  <a:cubicBezTo>
                    <a:pt x="3454" y="2906"/>
                    <a:pt x="3668" y="2620"/>
                    <a:pt x="3954" y="2501"/>
                  </a:cubicBezTo>
                  <a:cubicBezTo>
                    <a:pt x="4168" y="2406"/>
                    <a:pt x="4311" y="2191"/>
                    <a:pt x="4311" y="1977"/>
                  </a:cubicBezTo>
                  <a:cubicBezTo>
                    <a:pt x="4287" y="1691"/>
                    <a:pt x="4073" y="1501"/>
                    <a:pt x="3811" y="1477"/>
                  </a:cubicBezTo>
                  <a:cubicBezTo>
                    <a:pt x="3644" y="1477"/>
                    <a:pt x="3501" y="1525"/>
                    <a:pt x="3406" y="1644"/>
                  </a:cubicBezTo>
                  <a:cubicBezTo>
                    <a:pt x="3346" y="1703"/>
                    <a:pt x="3263" y="1733"/>
                    <a:pt x="3180" y="1733"/>
                  </a:cubicBezTo>
                  <a:cubicBezTo>
                    <a:pt x="3096" y="1733"/>
                    <a:pt x="3013" y="1703"/>
                    <a:pt x="2953" y="1644"/>
                  </a:cubicBezTo>
                  <a:cubicBezTo>
                    <a:pt x="2834" y="1501"/>
                    <a:pt x="2834" y="1310"/>
                    <a:pt x="2953" y="1191"/>
                  </a:cubicBezTo>
                  <a:cubicBezTo>
                    <a:pt x="3183" y="962"/>
                    <a:pt x="3476" y="851"/>
                    <a:pt x="3767" y="851"/>
                  </a:cubicBezTo>
                  <a:close/>
                  <a:moveTo>
                    <a:pt x="3775" y="3858"/>
                  </a:moveTo>
                  <a:cubicBezTo>
                    <a:pt x="3924" y="3858"/>
                    <a:pt x="4073" y="3954"/>
                    <a:pt x="4097" y="4144"/>
                  </a:cubicBezTo>
                  <a:lnTo>
                    <a:pt x="4097" y="4478"/>
                  </a:lnTo>
                  <a:cubicBezTo>
                    <a:pt x="4073" y="4668"/>
                    <a:pt x="3924" y="4763"/>
                    <a:pt x="3775" y="4763"/>
                  </a:cubicBezTo>
                  <a:cubicBezTo>
                    <a:pt x="3626" y="4763"/>
                    <a:pt x="3477" y="4668"/>
                    <a:pt x="3454" y="4478"/>
                  </a:cubicBezTo>
                  <a:lnTo>
                    <a:pt x="3454" y="4144"/>
                  </a:lnTo>
                  <a:cubicBezTo>
                    <a:pt x="3477" y="3954"/>
                    <a:pt x="3626" y="3858"/>
                    <a:pt x="3775" y="3858"/>
                  </a:cubicBezTo>
                  <a:close/>
                  <a:moveTo>
                    <a:pt x="3763" y="1"/>
                  </a:moveTo>
                  <a:cubicBezTo>
                    <a:pt x="1263" y="1"/>
                    <a:pt x="0" y="3025"/>
                    <a:pt x="1787" y="4811"/>
                  </a:cubicBezTo>
                  <a:cubicBezTo>
                    <a:pt x="2357" y="5381"/>
                    <a:pt x="3059" y="5637"/>
                    <a:pt x="3749" y="5637"/>
                  </a:cubicBezTo>
                  <a:cubicBezTo>
                    <a:pt x="5192" y="5637"/>
                    <a:pt x="6581" y="4518"/>
                    <a:pt x="6597" y="2811"/>
                  </a:cubicBezTo>
                  <a:cubicBezTo>
                    <a:pt x="6597" y="1263"/>
                    <a:pt x="5335" y="1"/>
                    <a:pt x="3763" y="1"/>
                  </a:cubicBezTo>
                  <a:close/>
                </a:path>
              </a:pathLst>
            </a:custGeom>
            <a:solidFill>
              <a:srgbClr val="ED73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69" name="Google Shape;860;p26">
            <a:extLst>
              <a:ext uri="{FF2B5EF4-FFF2-40B4-BE49-F238E27FC236}">
                <a16:creationId xmlns:a16="http://schemas.microsoft.com/office/drawing/2014/main" id="{62B12AA9-CB7D-72DF-B717-52990AEFB1F4}"/>
              </a:ext>
            </a:extLst>
          </p:cNvPr>
          <p:cNvGrpSpPr/>
          <p:nvPr/>
        </p:nvGrpSpPr>
        <p:grpSpPr>
          <a:xfrm>
            <a:off x="3301406" y="3466909"/>
            <a:ext cx="370978" cy="361187"/>
            <a:chOff x="3204349" y="4054012"/>
            <a:chExt cx="370978" cy="361187"/>
          </a:xfrm>
        </p:grpSpPr>
        <p:sp>
          <p:nvSpPr>
            <p:cNvPr id="70" name="Google Shape;861;p26">
              <a:extLst>
                <a:ext uri="{FF2B5EF4-FFF2-40B4-BE49-F238E27FC236}">
                  <a16:creationId xmlns:a16="http://schemas.microsoft.com/office/drawing/2014/main" id="{00C78EA0-DF57-3B6E-C90F-85D56866B87E}"/>
                </a:ext>
              </a:extLst>
            </p:cNvPr>
            <p:cNvSpPr/>
            <p:nvPr/>
          </p:nvSpPr>
          <p:spPr>
            <a:xfrm>
              <a:off x="3204349" y="4054012"/>
              <a:ext cx="118239" cy="279645"/>
            </a:xfrm>
            <a:custGeom>
              <a:avLst/>
              <a:gdLst/>
              <a:ahLst/>
              <a:cxnLst/>
              <a:rect l="l" t="t" r="r" b="b"/>
              <a:pathLst>
                <a:path w="3454" h="8169" extrusionOk="0">
                  <a:moveTo>
                    <a:pt x="2359" y="1948"/>
                  </a:moveTo>
                  <a:cubicBezTo>
                    <a:pt x="2523" y="1948"/>
                    <a:pt x="2689" y="1996"/>
                    <a:pt x="2835" y="2096"/>
                  </a:cubicBezTo>
                  <a:cubicBezTo>
                    <a:pt x="2978" y="2191"/>
                    <a:pt x="3001" y="2382"/>
                    <a:pt x="2906" y="2525"/>
                  </a:cubicBezTo>
                  <a:cubicBezTo>
                    <a:pt x="2845" y="2617"/>
                    <a:pt x="2743" y="2670"/>
                    <a:pt x="2641" y="2670"/>
                  </a:cubicBezTo>
                  <a:cubicBezTo>
                    <a:pt x="2585" y="2670"/>
                    <a:pt x="2528" y="2654"/>
                    <a:pt x="2477" y="2620"/>
                  </a:cubicBezTo>
                  <a:cubicBezTo>
                    <a:pt x="2430" y="2572"/>
                    <a:pt x="2358" y="2572"/>
                    <a:pt x="2311" y="2572"/>
                  </a:cubicBezTo>
                  <a:cubicBezTo>
                    <a:pt x="2263" y="2572"/>
                    <a:pt x="2192" y="2620"/>
                    <a:pt x="2168" y="2668"/>
                  </a:cubicBezTo>
                  <a:cubicBezTo>
                    <a:pt x="2120" y="2739"/>
                    <a:pt x="2025" y="2787"/>
                    <a:pt x="1906" y="2787"/>
                  </a:cubicBezTo>
                  <a:cubicBezTo>
                    <a:pt x="1858" y="2787"/>
                    <a:pt x="1787" y="2787"/>
                    <a:pt x="1739" y="2739"/>
                  </a:cubicBezTo>
                  <a:cubicBezTo>
                    <a:pt x="1596" y="2644"/>
                    <a:pt x="1549" y="2453"/>
                    <a:pt x="1668" y="2311"/>
                  </a:cubicBezTo>
                  <a:cubicBezTo>
                    <a:pt x="1830" y="2075"/>
                    <a:pt x="2092" y="1948"/>
                    <a:pt x="2359" y="1948"/>
                  </a:cubicBezTo>
                  <a:close/>
                  <a:moveTo>
                    <a:pt x="1781" y="3570"/>
                  </a:moveTo>
                  <a:cubicBezTo>
                    <a:pt x="1929" y="3570"/>
                    <a:pt x="2051" y="3682"/>
                    <a:pt x="2073" y="3835"/>
                  </a:cubicBezTo>
                  <a:cubicBezTo>
                    <a:pt x="2073" y="3978"/>
                    <a:pt x="2144" y="4073"/>
                    <a:pt x="2239" y="4168"/>
                  </a:cubicBezTo>
                  <a:cubicBezTo>
                    <a:pt x="2318" y="4227"/>
                    <a:pt x="2412" y="4269"/>
                    <a:pt x="2510" y="4269"/>
                  </a:cubicBezTo>
                  <a:cubicBezTo>
                    <a:pt x="2530" y="4269"/>
                    <a:pt x="2552" y="4268"/>
                    <a:pt x="2573" y="4263"/>
                  </a:cubicBezTo>
                  <a:cubicBezTo>
                    <a:pt x="2588" y="4262"/>
                    <a:pt x="2602" y="4261"/>
                    <a:pt x="2616" y="4261"/>
                  </a:cubicBezTo>
                  <a:cubicBezTo>
                    <a:pt x="2982" y="4261"/>
                    <a:pt x="3034" y="4837"/>
                    <a:pt x="2644" y="4882"/>
                  </a:cubicBezTo>
                  <a:lnTo>
                    <a:pt x="2525" y="4882"/>
                  </a:lnTo>
                  <a:cubicBezTo>
                    <a:pt x="1977" y="4882"/>
                    <a:pt x="1501" y="4454"/>
                    <a:pt x="1453" y="3906"/>
                  </a:cubicBezTo>
                  <a:cubicBezTo>
                    <a:pt x="1430" y="3739"/>
                    <a:pt x="1549" y="3573"/>
                    <a:pt x="1739" y="3573"/>
                  </a:cubicBezTo>
                  <a:cubicBezTo>
                    <a:pt x="1753" y="3571"/>
                    <a:pt x="1768" y="3570"/>
                    <a:pt x="1781" y="3570"/>
                  </a:cubicBezTo>
                  <a:close/>
                  <a:moveTo>
                    <a:pt x="1739" y="5317"/>
                  </a:moveTo>
                  <a:cubicBezTo>
                    <a:pt x="1894" y="5317"/>
                    <a:pt x="2049" y="5418"/>
                    <a:pt x="2049" y="5621"/>
                  </a:cubicBezTo>
                  <a:cubicBezTo>
                    <a:pt x="2049" y="5740"/>
                    <a:pt x="2144" y="5835"/>
                    <a:pt x="2263" y="5859"/>
                  </a:cubicBezTo>
                  <a:cubicBezTo>
                    <a:pt x="2668" y="5859"/>
                    <a:pt x="2668" y="6478"/>
                    <a:pt x="2263" y="6478"/>
                  </a:cubicBezTo>
                  <a:cubicBezTo>
                    <a:pt x="1787" y="6454"/>
                    <a:pt x="1430" y="6097"/>
                    <a:pt x="1430" y="5621"/>
                  </a:cubicBezTo>
                  <a:cubicBezTo>
                    <a:pt x="1430" y="5418"/>
                    <a:pt x="1584" y="5317"/>
                    <a:pt x="1739" y="5317"/>
                  </a:cubicBezTo>
                  <a:close/>
                  <a:moveTo>
                    <a:pt x="2811" y="1"/>
                  </a:moveTo>
                  <a:cubicBezTo>
                    <a:pt x="2335" y="24"/>
                    <a:pt x="1930" y="310"/>
                    <a:pt x="1739" y="715"/>
                  </a:cubicBezTo>
                  <a:cubicBezTo>
                    <a:pt x="1572" y="786"/>
                    <a:pt x="1406" y="858"/>
                    <a:pt x="1287" y="1001"/>
                  </a:cubicBezTo>
                  <a:cubicBezTo>
                    <a:pt x="1096" y="1191"/>
                    <a:pt x="977" y="1477"/>
                    <a:pt x="1001" y="1787"/>
                  </a:cubicBezTo>
                  <a:cubicBezTo>
                    <a:pt x="620" y="2025"/>
                    <a:pt x="406" y="2430"/>
                    <a:pt x="406" y="2882"/>
                  </a:cubicBezTo>
                  <a:cubicBezTo>
                    <a:pt x="406" y="3001"/>
                    <a:pt x="429" y="3120"/>
                    <a:pt x="453" y="3239"/>
                  </a:cubicBezTo>
                  <a:cubicBezTo>
                    <a:pt x="239" y="3477"/>
                    <a:pt x="96" y="3787"/>
                    <a:pt x="96" y="4097"/>
                  </a:cubicBezTo>
                  <a:cubicBezTo>
                    <a:pt x="120" y="4335"/>
                    <a:pt x="167" y="4549"/>
                    <a:pt x="286" y="4763"/>
                  </a:cubicBezTo>
                  <a:cubicBezTo>
                    <a:pt x="1" y="5216"/>
                    <a:pt x="72" y="5787"/>
                    <a:pt x="429" y="6192"/>
                  </a:cubicBezTo>
                  <a:lnTo>
                    <a:pt x="429" y="6288"/>
                  </a:lnTo>
                  <a:cubicBezTo>
                    <a:pt x="429" y="6621"/>
                    <a:pt x="572" y="6954"/>
                    <a:pt x="787" y="7192"/>
                  </a:cubicBezTo>
                  <a:cubicBezTo>
                    <a:pt x="1001" y="7407"/>
                    <a:pt x="1287" y="7550"/>
                    <a:pt x="1596" y="7573"/>
                  </a:cubicBezTo>
                  <a:cubicBezTo>
                    <a:pt x="1858" y="7955"/>
                    <a:pt x="2287" y="8169"/>
                    <a:pt x="2739" y="8169"/>
                  </a:cubicBezTo>
                  <a:cubicBezTo>
                    <a:pt x="3001" y="8169"/>
                    <a:pt x="3239" y="8074"/>
                    <a:pt x="3454" y="7931"/>
                  </a:cubicBezTo>
                  <a:lnTo>
                    <a:pt x="3454" y="191"/>
                  </a:lnTo>
                  <a:cubicBezTo>
                    <a:pt x="3287" y="72"/>
                    <a:pt x="3049" y="1"/>
                    <a:pt x="2835" y="1"/>
                  </a:cubicBezTo>
                  <a:close/>
                </a:path>
              </a:pathLst>
            </a:custGeom>
            <a:solidFill>
              <a:srgbClr val="F3D6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1" name="Google Shape;862;p26">
              <a:extLst>
                <a:ext uri="{FF2B5EF4-FFF2-40B4-BE49-F238E27FC236}">
                  <a16:creationId xmlns:a16="http://schemas.microsoft.com/office/drawing/2014/main" id="{FED2146B-6AF9-239A-9302-71D7274BF2E7}"/>
                </a:ext>
              </a:extLst>
            </p:cNvPr>
            <p:cNvSpPr/>
            <p:nvPr/>
          </p:nvSpPr>
          <p:spPr>
            <a:xfrm>
              <a:off x="3451371" y="4303464"/>
              <a:ext cx="41627" cy="35568"/>
            </a:xfrm>
            <a:custGeom>
              <a:avLst/>
              <a:gdLst/>
              <a:ahLst/>
              <a:cxnLst/>
              <a:rect l="l" t="t" r="r" b="b"/>
              <a:pathLst>
                <a:path w="1216" h="1039" extrusionOk="0">
                  <a:moveTo>
                    <a:pt x="691" y="1"/>
                  </a:moveTo>
                  <a:cubicBezTo>
                    <a:pt x="239" y="1"/>
                    <a:pt x="0" y="572"/>
                    <a:pt x="334" y="882"/>
                  </a:cubicBezTo>
                  <a:cubicBezTo>
                    <a:pt x="434" y="990"/>
                    <a:pt x="562" y="1038"/>
                    <a:pt x="690" y="1038"/>
                  </a:cubicBezTo>
                  <a:cubicBezTo>
                    <a:pt x="954" y="1038"/>
                    <a:pt x="1215" y="830"/>
                    <a:pt x="1215" y="525"/>
                  </a:cubicBezTo>
                  <a:cubicBezTo>
                    <a:pt x="1215" y="239"/>
                    <a:pt x="977" y="1"/>
                    <a:pt x="691" y="1"/>
                  </a:cubicBezTo>
                  <a:close/>
                </a:path>
              </a:pathLst>
            </a:custGeom>
            <a:solidFill>
              <a:srgbClr val="F3D6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2" name="Google Shape;863;p26">
              <a:extLst>
                <a:ext uri="{FF2B5EF4-FFF2-40B4-BE49-F238E27FC236}">
                  <a16:creationId xmlns:a16="http://schemas.microsoft.com/office/drawing/2014/main" id="{CC99E551-19EE-5A6E-CA3E-8DDEF23C9F1F}"/>
                </a:ext>
              </a:extLst>
            </p:cNvPr>
            <p:cNvSpPr/>
            <p:nvPr/>
          </p:nvSpPr>
          <p:spPr>
            <a:xfrm>
              <a:off x="3381263" y="4227639"/>
              <a:ext cx="194064" cy="187560"/>
            </a:xfrm>
            <a:custGeom>
              <a:avLst/>
              <a:gdLst/>
              <a:ahLst/>
              <a:cxnLst/>
              <a:rect l="l" t="t" r="r" b="b"/>
              <a:pathLst>
                <a:path w="5669" h="5479" extrusionOk="0">
                  <a:moveTo>
                    <a:pt x="2725" y="1561"/>
                  </a:moveTo>
                  <a:cubicBezTo>
                    <a:pt x="3327" y="1561"/>
                    <a:pt x="3906" y="2030"/>
                    <a:pt x="3906" y="2740"/>
                  </a:cubicBezTo>
                  <a:cubicBezTo>
                    <a:pt x="3906" y="3383"/>
                    <a:pt x="3382" y="3907"/>
                    <a:pt x="2739" y="3907"/>
                  </a:cubicBezTo>
                  <a:cubicBezTo>
                    <a:pt x="1691" y="3907"/>
                    <a:pt x="1167" y="2644"/>
                    <a:pt x="1906" y="1906"/>
                  </a:cubicBezTo>
                  <a:cubicBezTo>
                    <a:pt x="2144" y="1668"/>
                    <a:pt x="2437" y="1561"/>
                    <a:pt x="2725" y="1561"/>
                  </a:cubicBezTo>
                  <a:close/>
                  <a:moveTo>
                    <a:pt x="2739" y="1"/>
                  </a:moveTo>
                  <a:cubicBezTo>
                    <a:pt x="2596" y="1"/>
                    <a:pt x="2477" y="49"/>
                    <a:pt x="2406" y="144"/>
                  </a:cubicBezTo>
                  <a:cubicBezTo>
                    <a:pt x="2310" y="215"/>
                    <a:pt x="2263" y="358"/>
                    <a:pt x="2263" y="477"/>
                  </a:cubicBezTo>
                  <a:lnTo>
                    <a:pt x="2263" y="739"/>
                  </a:lnTo>
                  <a:cubicBezTo>
                    <a:pt x="2048" y="787"/>
                    <a:pt x="1834" y="858"/>
                    <a:pt x="1667" y="977"/>
                  </a:cubicBezTo>
                  <a:lnTo>
                    <a:pt x="1477" y="811"/>
                  </a:lnTo>
                  <a:cubicBezTo>
                    <a:pt x="1382" y="715"/>
                    <a:pt x="1257" y="668"/>
                    <a:pt x="1132" y="668"/>
                  </a:cubicBezTo>
                  <a:cubicBezTo>
                    <a:pt x="1007" y="668"/>
                    <a:pt x="882" y="715"/>
                    <a:pt x="786" y="811"/>
                  </a:cubicBezTo>
                  <a:cubicBezTo>
                    <a:pt x="596" y="1001"/>
                    <a:pt x="596" y="1287"/>
                    <a:pt x="786" y="1477"/>
                  </a:cubicBezTo>
                  <a:lnTo>
                    <a:pt x="977" y="1668"/>
                  </a:lnTo>
                  <a:cubicBezTo>
                    <a:pt x="858" y="1859"/>
                    <a:pt x="786" y="2049"/>
                    <a:pt x="739" y="2263"/>
                  </a:cubicBezTo>
                  <a:lnTo>
                    <a:pt x="477" y="2263"/>
                  </a:lnTo>
                  <a:cubicBezTo>
                    <a:pt x="215" y="2263"/>
                    <a:pt x="0" y="2478"/>
                    <a:pt x="0" y="2740"/>
                  </a:cubicBezTo>
                  <a:cubicBezTo>
                    <a:pt x="0" y="2883"/>
                    <a:pt x="48" y="3002"/>
                    <a:pt x="143" y="3097"/>
                  </a:cubicBezTo>
                  <a:cubicBezTo>
                    <a:pt x="215" y="3168"/>
                    <a:pt x="358" y="3240"/>
                    <a:pt x="477" y="3240"/>
                  </a:cubicBezTo>
                  <a:lnTo>
                    <a:pt x="739" y="3240"/>
                  </a:lnTo>
                  <a:cubicBezTo>
                    <a:pt x="786" y="3430"/>
                    <a:pt x="858" y="3645"/>
                    <a:pt x="977" y="3835"/>
                  </a:cubicBezTo>
                  <a:lnTo>
                    <a:pt x="810" y="4002"/>
                  </a:lnTo>
                  <a:cubicBezTo>
                    <a:pt x="620" y="4192"/>
                    <a:pt x="620" y="4478"/>
                    <a:pt x="810" y="4669"/>
                  </a:cubicBezTo>
                  <a:cubicBezTo>
                    <a:pt x="905" y="4764"/>
                    <a:pt x="1024" y="4811"/>
                    <a:pt x="1167" y="4811"/>
                  </a:cubicBezTo>
                  <a:cubicBezTo>
                    <a:pt x="1286" y="4811"/>
                    <a:pt x="1405" y="4764"/>
                    <a:pt x="1501" y="4669"/>
                  </a:cubicBezTo>
                  <a:lnTo>
                    <a:pt x="1667" y="4502"/>
                  </a:lnTo>
                  <a:cubicBezTo>
                    <a:pt x="1858" y="4621"/>
                    <a:pt x="2048" y="4692"/>
                    <a:pt x="2263" y="4740"/>
                  </a:cubicBezTo>
                  <a:lnTo>
                    <a:pt x="2263" y="5002"/>
                  </a:lnTo>
                  <a:cubicBezTo>
                    <a:pt x="2263" y="5264"/>
                    <a:pt x="2477" y="5478"/>
                    <a:pt x="2763" y="5478"/>
                  </a:cubicBezTo>
                  <a:cubicBezTo>
                    <a:pt x="3025" y="5478"/>
                    <a:pt x="3239" y="5264"/>
                    <a:pt x="3239" y="5002"/>
                  </a:cubicBezTo>
                  <a:lnTo>
                    <a:pt x="3239" y="4740"/>
                  </a:lnTo>
                  <a:cubicBezTo>
                    <a:pt x="3454" y="4692"/>
                    <a:pt x="3644" y="4597"/>
                    <a:pt x="3835" y="4502"/>
                  </a:cubicBezTo>
                  <a:lnTo>
                    <a:pt x="4001" y="4669"/>
                  </a:lnTo>
                  <a:cubicBezTo>
                    <a:pt x="4097" y="4764"/>
                    <a:pt x="4222" y="4811"/>
                    <a:pt x="4347" y="4811"/>
                  </a:cubicBezTo>
                  <a:cubicBezTo>
                    <a:pt x="4472" y="4811"/>
                    <a:pt x="4597" y="4764"/>
                    <a:pt x="4692" y="4669"/>
                  </a:cubicBezTo>
                  <a:cubicBezTo>
                    <a:pt x="4882" y="4478"/>
                    <a:pt x="4882" y="4168"/>
                    <a:pt x="4692" y="3978"/>
                  </a:cubicBezTo>
                  <a:lnTo>
                    <a:pt x="4525" y="3811"/>
                  </a:lnTo>
                  <a:cubicBezTo>
                    <a:pt x="4620" y="3621"/>
                    <a:pt x="4716" y="3430"/>
                    <a:pt x="4763" y="3216"/>
                  </a:cubicBezTo>
                  <a:lnTo>
                    <a:pt x="5001" y="3216"/>
                  </a:lnTo>
                  <a:cubicBezTo>
                    <a:pt x="5668" y="3216"/>
                    <a:pt x="5668" y="2240"/>
                    <a:pt x="5001" y="2240"/>
                  </a:cubicBezTo>
                  <a:lnTo>
                    <a:pt x="5001" y="2263"/>
                  </a:lnTo>
                  <a:lnTo>
                    <a:pt x="4763" y="2263"/>
                  </a:lnTo>
                  <a:cubicBezTo>
                    <a:pt x="4692" y="2049"/>
                    <a:pt x="4620" y="1835"/>
                    <a:pt x="4501" y="1668"/>
                  </a:cubicBezTo>
                  <a:lnTo>
                    <a:pt x="4692" y="1477"/>
                  </a:lnTo>
                  <a:cubicBezTo>
                    <a:pt x="5090" y="1133"/>
                    <a:pt x="4745" y="610"/>
                    <a:pt x="4357" y="610"/>
                  </a:cubicBezTo>
                  <a:cubicBezTo>
                    <a:pt x="4235" y="610"/>
                    <a:pt x="4110" y="662"/>
                    <a:pt x="4001" y="787"/>
                  </a:cubicBezTo>
                  <a:lnTo>
                    <a:pt x="3811" y="977"/>
                  </a:lnTo>
                  <a:cubicBezTo>
                    <a:pt x="3644" y="858"/>
                    <a:pt x="3430" y="787"/>
                    <a:pt x="3215" y="739"/>
                  </a:cubicBezTo>
                  <a:lnTo>
                    <a:pt x="3215" y="477"/>
                  </a:lnTo>
                  <a:cubicBezTo>
                    <a:pt x="3215" y="215"/>
                    <a:pt x="3001" y="1"/>
                    <a:pt x="2739" y="1"/>
                  </a:cubicBezTo>
                  <a:close/>
                </a:path>
              </a:pathLst>
            </a:custGeom>
            <a:solidFill>
              <a:srgbClr val="F3D6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3" name="Google Shape;864;p26">
              <a:extLst>
                <a:ext uri="{FF2B5EF4-FFF2-40B4-BE49-F238E27FC236}">
                  <a16:creationId xmlns:a16="http://schemas.microsoft.com/office/drawing/2014/main" id="{E53D05F0-18FD-0B5E-7AD0-52B7B3AD1C01}"/>
                </a:ext>
              </a:extLst>
            </p:cNvPr>
            <p:cNvSpPr/>
            <p:nvPr/>
          </p:nvSpPr>
          <p:spPr>
            <a:xfrm>
              <a:off x="3343744" y="4054012"/>
              <a:ext cx="114987" cy="278036"/>
            </a:xfrm>
            <a:custGeom>
              <a:avLst/>
              <a:gdLst/>
              <a:ahLst/>
              <a:cxnLst/>
              <a:rect l="l" t="t" r="r" b="b"/>
              <a:pathLst>
                <a:path w="3359" h="8122" extrusionOk="0">
                  <a:moveTo>
                    <a:pt x="1096" y="1948"/>
                  </a:moveTo>
                  <a:cubicBezTo>
                    <a:pt x="1363" y="1948"/>
                    <a:pt x="1625" y="2075"/>
                    <a:pt x="1787" y="2311"/>
                  </a:cubicBezTo>
                  <a:cubicBezTo>
                    <a:pt x="1948" y="2494"/>
                    <a:pt x="1799" y="2788"/>
                    <a:pt x="1553" y="2788"/>
                  </a:cubicBezTo>
                  <a:cubicBezTo>
                    <a:pt x="1544" y="2788"/>
                    <a:pt x="1535" y="2788"/>
                    <a:pt x="1525" y="2787"/>
                  </a:cubicBezTo>
                  <a:cubicBezTo>
                    <a:pt x="1430" y="2787"/>
                    <a:pt x="1335" y="2739"/>
                    <a:pt x="1287" y="2668"/>
                  </a:cubicBezTo>
                  <a:cubicBezTo>
                    <a:pt x="1239" y="2620"/>
                    <a:pt x="1192" y="2572"/>
                    <a:pt x="1144" y="2572"/>
                  </a:cubicBezTo>
                  <a:cubicBezTo>
                    <a:pt x="1123" y="2566"/>
                    <a:pt x="1104" y="2563"/>
                    <a:pt x="1087" y="2563"/>
                  </a:cubicBezTo>
                  <a:cubicBezTo>
                    <a:pt x="1045" y="2563"/>
                    <a:pt x="1011" y="2579"/>
                    <a:pt x="977" y="2596"/>
                  </a:cubicBezTo>
                  <a:cubicBezTo>
                    <a:pt x="916" y="2640"/>
                    <a:pt x="854" y="2659"/>
                    <a:pt x="795" y="2659"/>
                  </a:cubicBezTo>
                  <a:cubicBezTo>
                    <a:pt x="536" y="2659"/>
                    <a:pt x="348" y="2290"/>
                    <a:pt x="620" y="2096"/>
                  </a:cubicBezTo>
                  <a:cubicBezTo>
                    <a:pt x="765" y="1996"/>
                    <a:pt x="931" y="1948"/>
                    <a:pt x="1096" y="1948"/>
                  </a:cubicBezTo>
                  <a:close/>
                  <a:moveTo>
                    <a:pt x="1721" y="3570"/>
                  </a:moveTo>
                  <a:cubicBezTo>
                    <a:pt x="1735" y="3570"/>
                    <a:pt x="1749" y="3571"/>
                    <a:pt x="1763" y="3573"/>
                  </a:cubicBezTo>
                  <a:cubicBezTo>
                    <a:pt x="1930" y="3573"/>
                    <a:pt x="2073" y="3739"/>
                    <a:pt x="2049" y="3906"/>
                  </a:cubicBezTo>
                  <a:cubicBezTo>
                    <a:pt x="1978" y="4454"/>
                    <a:pt x="1525" y="4882"/>
                    <a:pt x="954" y="4882"/>
                  </a:cubicBezTo>
                  <a:lnTo>
                    <a:pt x="858" y="4882"/>
                  </a:lnTo>
                  <a:cubicBezTo>
                    <a:pt x="692" y="4882"/>
                    <a:pt x="549" y="4716"/>
                    <a:pt x="573" y="4549"/>
                  </a:cubicBezTo>
                  <a:cubicBezTo>
                    <a:pt x="573" y="4395"/>
                    <a:pt x="716" y="4261"/>
                    <a:pt x="869" y="4261"/>
                  </a:cubicBezTo>
                  <a:cubicBezTo>
                    <a:pt x="881" y="4261"/>
                    <a:pt x="894" y="4262"/>
                    <a:pt x="906" y="4263"/>
                  </a:cubicBezTo>
                  <a:cubicBezTo>
                    <a:pt x="921" y="4265"/>
                    <a:pt x="936" y="4265"/>
                    <a:pt x="950" y="4265"/>
                  </a:cubicBezTo>
                  <a:cubicBezTo>
                    <a:pt x="1194" y="4265"/>
                    <a:pt x="1407" y="4083"/>
                    <a:pt x="1430" y="3858"/>
                  </a:cubicBezTo>
                  <a:cubicBezTo>
                    <a:pt x="1430" y="3684"/>
                    <a:pt x="1569" y="3570"/>
                    <a:pt x="1721" y="3570"/>
                  </a:cubicBezTo>
                  <a:close/>
                  <a:moveTo>
                    <a:pt x="1192" y="6621"/>
                  </a:moveTo>
                  <a:lnTo>
                    <a:pt x="1192" y="6621"/>
                  </a:lnTo>
                  <a:cubicBezTo>
                    <a:pt x="1182" y="6625"/>
                    <a:pt x="1172" y="6628"/>
                    <a:pt x="1163" y="6632"/>
                  </a:cubicBezTo>
                  <a:lnTo>
                    <a:pt x="1163" y="6632"/>
                  </a:lnTo>
                  <a:cubicBezTo>
                    <a:pt x="1164" y="6636"/>
                    <a:pt x="1166" y="6641"/>
                    <a:pt x="1168" y="6645"/>
                  </a:cubicBezTo>
                  <a:lnTo>
                    <a:pt x="1192" y="6621"/>
                  </a:lnTo>
                  <a:close/>
                  <a:moveTo>
                    <a:pt x="596" y="1"/>
                  </a:moveTo>
                  <a:cubicBezTo>
                    <a:pt x="382" y="1"/>
                    <a:pt x="191" y="48"/>
                    <a:pt x="1" y="143"/>
                  </a:cubicBezTo>
                  <a:lnTo>
                    <a:pt x="1" y="7883"/>
                  </a:lnTo>
                  <a:cubicBezTo>
                    <a:pt x="168" y="8002"/>
                    <a:pt x="358" y="8074"/>
                    <a:pt x="549" y="8121"/>
                  </a:cubicBezTo>
                  <a:cubicBezTo>
                    <a:pt x="477" y="7978"/>
                    <a:pt x="453" y="7812"/>
                    <a:pt x="453" y="7645"/>
                  </a:cubicBezTo>
                  <a:cubicBezTo>
                    <a:pt x="453" y="7202"/>
                    <a:pt x="727" y="6805"/>
                    <a:pt x="1163" y="6632"/>
                  </a:cubicBezTo>
                  <a:lnTo>
                    <a:pt x="1163" y="6632"/>
                  </a:lnTo>
                  <a:cubicBezTo>
                    <a:pt x="1094" y="6470"/>
                    <a:pt x="1049" y="6307"/>
                    <a:pt x="1049" y="6145"/>
                  </a:cubicBezTo>
                  <a:cubicBezTo>
                    <a:pt x="1049" y="5859"/>
                    <a:pt x="1168" y="5573"/>
                    <a:pt x="1358" y="5383"/>
                  </a:cubicBezTo>
                  <a:cubicBezTo>
                    <a:pt x="1565" y="5176"/>
                    <a:pt x="1844" y="5070"/>
                    <a:pt x="2123" y="5070"/>
                  </a:cubicBezTo>
                  <a:cubicBezTo>
                    <a:pt x="2295" y="5070"/>
                    <a:pt x="2466" y="5110"/>
                    <a:pt x="2621" y="5192"/>
                  </a:cubicBezTo>
                  <a:cubicBezTo>
                    <a:pt x="2716" y="4859"/>
                    <a:pt x="2978" y="4597"/>
                    <a:pt x="3287" y="4501"/>
                  </a:cubicBezTo>
                  <a:cubicBezTo>
                    <a:pt x="3335" y="4359"/>
                    <a:pt x="3359" y="4192"/>
                    <a:pt x="3359" y="4049"/>
                  </a:cubicBezTo>
                  <a:cubicBezTo>
                    <a:pt x="3359" y="3716"/>
                    <a:pt x="3240" y="3406"/>
                    <a:pt x="3002" y="3192"/>
                  </a:cubicBezTo>
                  <a:cubicBezTo>
                    <a:pt x="3025" y="3073"/>
                    <a:pt x="3049" y="2954"/>
                    <a:pt x="3049" y="2834"/>
                  </a:cubicBezTo>
                  <a:cubicBezTo>
                    <a:pt x="3049" y="2382"/>
                    <a:pt x="2811" y="1977"/>
                    <a:pt x="2430" y="1739"/>
                  </a:cubicBezTo>
                  <a:cubicBezTo>
                    <a:pt x="2430" y="1429"/>
                    <a:pt x="2311" y="1167"/>
                    <a:pt x="2120" y="953"/>
                  </a:cubicBezTo>
                  <a:cubicBezTo>
                    <a:pt x="1978" y="834"/>
                    <a:pt x="1835" y="739"/>
                    <a:pt x="1668" y="691"/>
                  </a:cubicBezTo>
                  <a:cubicBezTo>
                    <a:pt x="1477" y="286"/>
                    <a:pt x="1049" y="1"/>
                    <a:pt x="596" y="1"/>
                  </a:cubicBezTo>
                  <a:close/>
                </a:path>
              </a:pathLst>
            </a:custGeom>
            <a:solidFill>
              <a:srgbClr val="F3D6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49" name="Google Shape;1526;p57">
            <a:extLst>
              <a:ext uri="{FF2B5EF4-FFF2-40B4-BE49-F238E27FC236}">
                <a16:creationId xmlns:a16="http://schemas.microsoft.com/office/drawing/2014/main" id="{C2B54A3A-FF15-1E47-1891-E94411EF5E41}"/>
              </a:ext>
            </a:extLst>
          </p:cNvPr>
          <p:cNvGrpSpPr/>
          <p:nvPr/>
        </p:nvGrpSpPr>
        <p:grpSpPr>
          <a:xfrm>
            <a:off x="-36669" y="2123361"/>
            <a:ext cx="1739548" cy="2965132"/>
            <a:chOff x="6285325" y="2108025"/>
            <a:chExt cx="341500" cy="579525"/>
          </a:xfrm>
        </p:grpSpPr>
        <p:sp>
          <p:nvSpPr>
            <p:cNvPr id="150" name="Google Shape;1527;p57">
              <a:extLst>
                <a:ext uri="{FF2B5EF4-FFF2-40B4-BE49-F238E27FC236}">
                  <a16:creationId xmlns:a16="http://schemas.microsoft.com/office/drawing/2014/main" id="{ABA85875-9181-A8D9-D4D4-FBD2D04D86E2}"/>
                </a:ext>
              </a:extLst>
            </p:cNvPr>
            <p:cNvSpPr/>
            <p:nvPr/>
          </p:nvSpPr>
          <p:spPr>
            <a:xfrm>
              <a:off x="6361125" y="2668175"/>
              <a:ext cx="64925" cy="17600"/>
            </a:xfrm>
            <a:custGeom>
              <a:avLst/>
              <a:gdLst/>
              <a:ahLst/>
              <a:cxnLst/>
              <a:rect l="l" t="t" r="r" b="b"/>
              <a:pathLst>
                <a:path w="2597" h="704" extrusionOk="0">
                  <a:moveTo>
                    <a:pt x="1218" y="0"/>
                  </a:moveTo>
                  <a:cubicBezTo>
                    <a:pt x="1218" y="0"/>
                    <a:pt x="574" y="204"/>
                    <a:pt x="103" y="482"/>
                  </a:cubicBezTo>
                  <a:cubicBezTo>
                    <a:pt x="1" y="542"/>
                    <a:pt x="46" y="704"/>
                    <a:pt x="177" y="704"/>
                  </a:cubicBezTo>
                  <a:lnTo>
                    <a:pt x="2477" y="704"/>
                  </a:lnTo>
                  <a:cubicBezTo>
                    <a:pt x="2597" y="394"/>
                    <a:pt x="2389" y="0"/>
                    <a:pt x="2389" y="0"/>
                  </a:cubicBezTo>
                  <a:close/>
                </a:path>
              </a:pathLst>
            </a:custGeom>
            <a:solidFill>
              <a:srgbClr val="FACCC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1" name="Google Shape;1528;p57">
              <a:extLst>
                <a:ext uri="{FF2B5EF4-FFF2-40B4-BE49-F238E27FC236}">
                  <a16:creationId xmlns:a16="http://schemas.microsoft.com/office/drawing/2014/main" id="{9A114079-2447-3664-85EB-1D44A69A60E9}"/>
                </a:ext>
              </a:extLst>
            </p:cNvPr>
            <p:cNvSpPr/>
            <p:nvPr/>
          </p:nvSpPr>
          <p:spPr>
            <a:xfrm>
              <a:off x="6360425" y="2667600"/>
              <a:ext cx="66325" cy="19950"/>
            </a:xfrm>
            <a:custGeom>
              <a:avLst/>
              <a:gdLst/>
              <a:ahLst/>
              <a:cxnLst/>
              <a:rect l="l" t="t" r="r" b="b"/>
              <a:pathLst>
                <a:path w="2653" h="798" extrusionOk="0">
                  <a:moveTo>
                    <a:pt x="1110" y="0"/>
                  </a:moveTo>
                  <a:cubicBezTo>
                    <a:pt x="1102" y="0"/>
                    <a:pt x="1093" y="2"/>
                    <a:pt x="1084" y="6"/>
                  </a:cubicBezTo>
                  <a:cubicBezTo>
                    <a:pt x="922" y="66"/>
                    <a:pt x="307" y="315"/>
                    <a:pt x="131" y="446"/>
                  </a:cubicBezTo>
                  <a:cubicBezTo>
                    <a:pt x="0" y="533"/>
                    <a:pt x="29" y="653"/>
                    <a:pt x="60" y="727"/>
                  </a:cubicBezTo>
                  <a:cubicBezTo>
                    <a:pt x="74" y="769"/>
                    <a:pt x="117" y="797"/>
                    <a:pt x="176" y="797"/>
                  </a:cubicBezTo>
                  <a:lnTo>
                    <a:pt x="2593" y="741"/>
                  </a:lnTo>
                  <a:cubicBezTo>
                    <a:pt x="2653" y="593"/>
                    <a:pt x="2611" y="403"/>
                    <a:pt x="2610" y="403"/>
                  </a:cubicBezTo>
                  <a:lnTo>
                    <a:pt x="2610" y="403"/>
                  </a:lnTo>
                  <a:lnTo>
                    <a:pt x="2009" y="463"/>
                  </a:lnTo>
                  <a:cubicBezTo>
                    <a:pt x="1994" y="464"/>
                    <a:pt x="1978" y="464"/>
                    <a:pt x="1963" y="464"/>
                  </a:cubicBezTo>
                  <a:cubicBezTo>
                    <a:pt x="1731" y="464"/>
                    <a:pt x="1514" y="364"/>
                    <a:pt x="1362" y="199"/>
                  </a:cubicBezTo>
                  <a:cubicBezTo>
                    <a:pt x="1291" y="111"/>
                    <a:pt x="1203" y="52"/>
                    <a:pt x="1158" y="23"/>
                  </a:cubicBezTo>
                  <a:cubicBezTo>
                    <a:pt x="1148" y="11"/>
                    <a:pt x="1130" y="0"/>
                    <a:pt x="1110" y="0"/>
                  </a:cubicBezTo>
                  <a:close/>
                </a:path>
              </a:pathLst>
            </a:custGeom>
            <a:solidFill>
              <a:srgbClr val="13567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2" name="Google Shape;1529;p57">
              <a:extLst>
                <a:ext uri="{FF2B5EF4-FFF2-40B4-BE49-F238E27FC236}">
                  <a16:creationId xmlns:a16="http://schemas.microsoft.com/office/drawing/2014/main" id="{93D59F48-B816-1F06-76E8-5C738BF11B98}"/>
                </a:ext>
              </a:extLst>
            </p:cNvPr>
            <p:cNvSpPr/>
            <p:nvPr/>
          </p:nvSpPr>
          <p:spPr>
            <a:xfrm>
              <a:off x="6507025" y="2658225"/>
              <a:ext cx="62275" cy="27125"/>
            </a:xfrm>
            <a:custGeom>
              <a:avLst/>
              <a:gdLst/>
              <a:ahLst/>
              <a:cxnLst/>
              <a:rect l="l" t="t" r="r" b="b"/>
              <a:pathLst>
                <a:path w="2491" h="1085" extrusionOk="0">
                  <a:moveTo>
                    <a:pt x="1258" y="0"/>
                  </a:moveTo>
                  <a:cubicBezTo>
                    <a:pt x="1203" y="0"/>
                    <a:pt x="1172" y="1"/>
                    <a:pt x="1172" y="1"/>
                  </a:cubicBezTo>
                  <a:lnTo>
                    <a:pt x="56" y="381"/>
                  </a:lnTo>
                  <a:cubicBezTo>
                    <a:pt x="56" y="381"/>
                    <a:pt x="0" y="821"/>
                    <a:pt x="190" y="1084"/>
                  </a:cubicBezTo>
                  <a:lnTo>
                    <a:pt x="2389" y="325"/>
                  </a:lnTo>
                  <a:cubicBezTo>
                    <a:pt x="2491" y="279"/>
                    <a:pt x="2491" y="117"/>
                    <a:pt x="2375" y="89"/>
                  </a:cubicBezTo>
                  <a:cubicBezTo>
                    <a:pt x="1961" y="9"/>
                    <a:pt x="1457" y="0"/>
                    <a:pt x="1258" y="0"/>
                  </a:cubicBezTo>
                  <a:close/>
                </a:path>
              </a:pathLst>
            </a:custGeom>
            <a:solidFill>
              <a:srgbClr val="FACCC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3" name="Google Shape;1530;p57">
              <a:extLst>
                <a:ext uri="{FF2B5EF4-FFF2-40B4-BE49-F238E27FC236}">
                  <a16:creationId xmlns:a16="http://schemas.microsoft.com/office/drawing/2014/main" id="{74114A29-EF90-4F39-63EF-31042C6668C5}"/>
                </a:ext>
              </a:extLst>
            </p:cNvPr>
            <p:cNvSpPr/>
            <p:nvPr/>
          </p:nvSpPr>
          <p:spPr>
            <a:xfrm>
              <a:off x="6508075" y="2656400"/>
              <a:ext cx="62725" cy="29750"/>
            </a:xfrm>
            <a:custGeom>
              <a:avLst/>
              <a:gdLst/>
              <a:ahLst/>
              <a:cxnLst/>
              <a:rect l="l" t="t" r="r" b="b"/>
              <a:pathLst>
                <a:path w="2509" h="1190" extrusionOk="0">
                  <a:moveTo>
                    <a:pt x="1291" y="0"/>
                  </a:moveTo>
                  <a:cubicBezTo>
                    <a:pt x="1260" y="0"/>
                    <a:pt x="1232" y="14"/>
                    <a:pt x="1217" y="32"/>
                  </a:cubicBezTo>
                  <a:cubicBezTo>
                    <a:pt x="1189" y="74"/>
                    <a:pt x="1144" y="162"/>
                    <a:pt x="1101" y="264"/>
                  </a:cubicBezTo>
                  <a:cubicBezTo>
                    <a:pt x="996" y="500"/>
                    <a:pt x="820" y="675"/>
                    <a:pt x="588" y="735"/>
                  </a:cubicBezTo>
                  <a:lnTo>
                    <a:pt x="0" y="879"/>
                  </a:lnTo>
                  <a:cubicBezTo>
                    <a:pt x="0" y="879"/>
                    <a:pt x="14" y="1087"/>
                    <a:pt x="116" y="1189"/>
                  </a:cubicBezTo>
                  <a:lnTo>
                    <a:pt x="2420" y="440"/>
                  </a:lnTo>
                  <a:cubicBezTo>
                    <a:pt x="2463" y="412"/>
                    <a:pt x="2491" y="384"/>
                    <a:pt x="2508" y="324"/>
                  </a:cubicBezTo>
                  <a:cubicBezTo>
                    <a:pt x="2508" y="250"/>
                    <a:pt x="2477" y="134"/>
                    <a:pt x="2347" y="88"/>
                  </a:cubicBezTo>
                  <a:cubicBezTo>
                    <a:pt x="2139" y="32"/>
                    <a:pt x="1467" y="0"/>
                    <a:pt x="1291" y="0"/>
                  </a:cubicBezTo>
                  <a:close/>
                </a:path>
              </a:pathLst>
            </a:custGeom>
            <a:solidFill>
              <a:srgbClr val="13567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4" name="Google Shape;1531;p57">
              <a:extLst>
                <a:ext uri="{FF2B5EF4-FFF2-40B4-BE49-F238E27FC236}">
                  <a16:creationId xmlns:a16="http://schemas.microsoft.com/office/drawing/2014/main" id="{CEF8AEEB-3A45-881A-ACFA-C6E63797B534}"/>
                </a:ext>
              </a:extLst>
            </p:cNvPr>
            <p:cNvSpPr/>
            <p:nvPr/>
          </p:nvSpPr>
          <p:spPr>
            <a:xfrm>
              <a:off x="6357075" y="2501800"/>
              <a:ext cx="66425" cy="166400"/>
            </a:xfrm>
            <a:custGeom>
              <a:avLst/>
              <a:gdLst/>
              <a:ahLst/>
              <a:cxnLst/>
              <a:rect l="l" t="t" r="r" b="b"/>
              <a:pathLst>
                <a:path w="2657" h="6656" extrusionOk="0">
                  <a:moveTo>
                    <a:pt x="810" y="0"/>
                  </a:moveTo>
                  <a:cubicBezTo>
                    <a:pt x="1" y="2857"/>
                    <a:pt x="1380" y="6655"/>
                    <a:pt x="1380" y="6655"/>
                  </a:cubicBezTo>
                  <a:lnTo>
                    <a:pt x="2551" y="6655"/>
                  </a:lnTo>
                  <a:lnTo>
                    <a:pt x="2657" y="0"/>
                  </a:lnTo>
                  <a:close/>
                </a:path>
              </a:pathLst>
            </a:custGeom>
            <a:solidFill>
              <a:srgbClr val="13567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5" name="Google Shape;1532;p57">
              <a:extLst>
                <a:ext uri="{FF2B5EF4-FFF2-40B4-BE49-F238E27FC236}">
                  <a16:creationId xmlns:a16="http://schemas.microsoft.com/office/drawing/2014/main" id="{C5F1831A-4232-7B00-1A60-BB3552A705FD}"/>
                </a:ext>
              </a:extLst>
            </p:cNvPr>
            <p:cNvSpPr/>
            <p:nvPr/>
          </p:nvSpPr>
          <p:spPr>
            <a:xfrm>
              <a:off x="6451625" y="2496250"/>
              <a:ext cx="86200" cy="171500"/>
            </a:xfrm>
            <a:custGeom>
              <a:avLst/>
              <a:gdLst/>
              <a:ahLst/>
              <a:cxnLst/>
              <a:rect l="l" t="t" r="r" b="b"/>
              <a:pathLst>
                <a:path w="3448" h="6860" extrusionOk="0">
                  <a:moveTo>
                    <a:pt x="1759" y="1"/>
                  </a:moveTo>
                  <a:lnTo>
                    <a:pt x="0" y="602"/>
                  </a:lnTo>
                  <a:lnTo>
                    <a:pt x="2272" y="6860"/>
                  </a:lnTo>
                  <a:lnTo>
                    <a:pt x="3388" y="6480"/>
                  </a:lnTo>
                  <a:cubicBezTo>
                    <a:pt x="3388" y="6480"/>
                    <a:pt x="3447" y="2435"/>
                    <a:pt x="1759" y="1"/>
                  </a:cubicBezTo>
                  <a:close/>
                </a:path>
              </a:pathLst>
            </a:custGeom>
            <a:solidFill>
              <a:srgbClr val="13567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6" name="Google Shape;1533;p57">
              <a:extLst>
                <a:ext uri="{FF2B5EF4-FFF2-40B4-BE49-F238E27FC236}">
                  <a16:creationId xmlns:a16="http://schemas.microsoft.com/office/drawing/2014/main" id="{4F1B6B7C-BA71-1578-9B02-9D327C8A099B}"/>
                </a:ext>
              </a:extLst>
            </p:cNvPr>
            <p:cNvSpPr/>
            <p:nvPr/>
          </p:nvSpPr>
          <p:spPr>
            <a:xfrm>
              <a:off x="6371075" y="2493000"/>
              <a:ext cx="137025" cy="52800"/>
            </a:xfrm>
            <a:custGeom>
              <a:avLst/>
              <a:gdLst/>
              <a:ahLst/>
              <a:cxnLst/>
              <a:rect l="l" t="t" r="r" b="b"/>
              <a:pathLst>
                <a:path w="5481" h="2112" extrusionOk="0">
                  <a:moveTo>
                    <a:pt x="116" y="1"/>
                  </a:moveTo>
                  <a:cubicBezTo>
                    <a:pt x="116" y="1"/>
                    <a:pt x="0" y="1436"/>
                    <a:pt x="0" y="2111"/>
                  </a:cubicBezTo>
                  <a:lnTo>
                    <a:pt x="5392" y="2111"/>
                  </a:lnTo>
                  <a:cubicBezTo>
                    <a:pt x="5392" y="2111"/>
                    <a:pt x="5480" y="806"/>
                    <a:pt x="5333" y="1"/>
                  </a:cubicBezTo>
                  <a:close/>
                </a:path>
              </a:pathLst>
            </a:custGeom>
            <a:solidFill>
              <a:srgbClr val="13567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7" name="Google Shape;1534;p57">
              <a:extLst>
                <a:ext uri="{FF2B5EF4-FFF2-40B4-BE49-F238E27FC236}">
                  <a16:creationId xmlns:a16="http://schemas.microsoft.com/office/drawing/2014/main" id="{B3CC0708-6EF3-E308-47E5-70E69983DE30}"/>
                </a:ext>
              </a:extLst>
            </p:cNvPr>
            <p:cNvSpPr/>
            <p:nvPr/>
          </p:nvSpPr>
          <p:spPr>
            <a:xfrm>
              <a:off x="6415025" y="2534775"/>
              <a:ext cx="95975" cy="129025"/>
            </a:xfrm>
            <a:custGeom>
              <a:avLst/>
              <a:gdLst/>
              <a:ahLst/>
              <a:cxnLst/>
              <a:rect l="l" t="t" r="r" b="b"/>
              <a:pathLst>
                <a:path w="3839" h="5161" extrusionOk="0">
                  <a:moveTo>
                    <a:pt x="15" y="0"/>
                  </a:moveTo>
                  <a:lnTo>
                    <a:pt x="15" y="43"/>
                  </a:lnTo>
                  <a:lnTo>
                    <a:pt x="1" y="1319"/>
                  </a:lnTo>
                  <a:lnTo>
                    <a:pt x="1" y="2593"/>
                  </a:lnTo>
                  <a:lnTo>
                    <a:pt x="1" y="3870"/>
                  </a:lnTo>
                  <a:lnTo>
                    <a:pt x="15" y="5161"/>
                  </a:lnTo>
                  <a:lnTo>
                    <a:pt x="43" y="3870"/>
                  </a:lnTo>
                  <a:lnTo>
                    <a:pt x="57" y="2593"/>
                  </a:lnTo>
                  <a:lnTo>
                    <a:pt x="75" y="1319"/>
                  </a:lnTo>
                  <a:lnTo>
                    <a:pt x="88" y="75"/>
                  </a:lnTo>
                  <a:lnTo>
                    <a:pt x="88" y="75"/>
                  </a:lnTo>
                  <a:lnTo>
                    <a:pt x="1130" y="102"/>
                  </a:lnTo>
                  <a:lnTo>
                    <a:pt x="2194" y="116"/>
                  </a:lnTo>
                  <a:lnTo>
                    <a:pt x="2194" y="116"/>
                  </a:lnTo>
                  <a:lnTo>
                    <a:pt x="2593" y="1362"/>
                  </a:lnTo>
                  <a:lnTo>
                    <a:pt x="3005" y="2624"/>
                  </a:lnTo>
                  <a:lnTo>
                    <a:pt x="3430" y="3884"/>
                  </a:lnTo>
                  <a:lnTo>
                    <a:pt x="3838" y="5143"/>
                  </a:lnTo>
                  <a:lnTo>
                    <a:pt x="3459" y="3870"/>
                  </a:lnTo>
                  <a:lnTo>
                    <a:pt x="3065" y="2610"/>
                  </a:lnTo>
                  <a:lnTo>
                    <a:pt x="2653" y="1333"/>
                  </a:lnTo>
                  <a:lnTo>
                    <a:pt x="2256" y="74"/>
                  </a:lnTo>
                  <a:lnTo>
                    <a:pt x="2242" y="43"/>
                  </a:lnTo>
                  <a:lnTo>
                    <a:pt x="2213" y="43"/>
                  </a:lnTo>
                  <a:lnTo>
                    <a:pt x="1130" y="14"/>
                  </a:lnTo>
                  <a:lnTo>
                    <a:pt x="57" y="0"/>
                  </a:lnTo>
                  <a:close/>
                </a:path>
              </a:pathLst>
            </a:custGeom>
            <a:solidFill>
              <a:srgbClr val="47A8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8" name="Google Shape;1535;p57">
              <a:extLst>
                <a:ext uri="{FF2B5EF4-FFF2-40B4-BE49-F238E27FC236}">
                  <a16:creationId xmlns:a16="http://schemas.microsoft.com/office/drawing/2014/main" id="{3C489545-3D5C-399C-71BC-9027DB9DABEC}"/>
                </a:ext>
              </a:extLst>
            </p:cNvPr>
            <p:cNvSpPr/>
            <p:nvPr/>
          </p:nvSpPr>
          <p:spPr>
            <a:xfrm>
              <a:off x="6373275" y="2498100"/>
              <a:ext cx="19450" cy="28250"/>
            </a:xfrm>
            <a:custGeom>
              <a:avLst/>
              <a:gdLst/>
              <a:ahLst/>
              <a:cxnLst/>
              <a:rect l="l" t="t" r="r" b="b"/>
              <a:pathLst>
                <a:path w="778" h="1130" extrusionOk="0">
                  <a:moveTo>
                    <a:pt x="777" y="1"/>
                  </a:moveTo>
                  <a:lnTo>
                    <a:pt x="777" y="1"/>
                  </a:lnTo>
                  <a:cubicBezTo>
                    <a:pt x="746" y="120"/>
                    <a:pt x="704" y="236"/>
                    <a:pt x="672" y="352"/>
                  </a:cubicBezTo>
                  <a:cubicBezTo>
                    <a:pt x="630" y="454"/>
                    <a:pt x="584" y="574"/>
                    <a:pt x="528" y="676"/>
                  </a:cubicBezTo>
                  <a:cubicBezTo>
                    <a:pt x="468" y="778"/>
                    <a:pt x="394" y="880"/>
                    <a:pt x="306" y="954"/>
                  </a:cubicBezTo>
                  <a:cubicBezTo>
                    <a:pt x="218" y="1028"/>
                    <a:pt x="116" y="1087"/>
                    <a:pt x="0" y="1130"/>
                  </a:cubicBezTo>
                  <a:cubicBezTo>
                    <a:pt x="116" y="1130"/>
                    <a:pt x="250" y="1087"/>
                    <a:pt x="352" y="1014"/>
                  </a:cubicBezTo>
                  <a:cubicBezTo>
                    <a:pt x="454" y="926"/>
                    <a:pt x="528" y="824"/>
                    <a:pt x="602" y="718"/>
                  </a:cubicBezTo>
                  <a:cubicBezTo>
                    <a:pt x="658" y="602"/>
                    <a:pt x="704" y="486"/>
                    <a:pt x="732" y="366"/>
                  </a:cubicBezTo>
                  <a:cubicBezTo>
                    <a:pt x="760" y="250"/>
                    <a:pt x="777" y="120"/>
                    <a:pt x="777" y="1"/>
                  </a:cubicBezTo>
                  <a:close/>
                </a:path>
              </a:pathLst>
            </a:custGeom>
            <a:solidFill>
              <a:srgbClr val="47A8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9" name="Google Shape;1536;p57">
              <a:extLst>
                <a:ext uri="{FF2B5EF4-FFF2-40B4-BE49-F238E27FC236}">
                  <a16:creationId xmlns:a16="http://schemas.microsoft.com/office/drawing/2014/main" id="{EE07D9A6-EF9D-2B62-EDC8-077075D02785}"/>
                </a:ext>
              </a:extLst>
            </p:cNvPr>
            <p:cNvSpPr/>
            <p:nvPr/>
          </p:nvSpPr>
          <p:spPr>
            <a:xfrm>
              <a:off x="6481350" y="2497050"/>
              <a:ext cx="27450" cy="25250"/>
            </a:xfrm>
            <a:custGeom>
              <a:avLst/>
              <a:gdLst/>
              <a:ahLst/>
              <a:cxnLst/>
              <a:rect l="l" t="t" r="r" b="b"/>
              <a:pathLst>
                <a:path w="1098" h="1010" extrusionOk="0">
                  <a:moveTo>
                    <a:pt x="0" y="0"/>
                  </a:moveTo>
                  <a:lnTo>
                    <a:pt x="0" y="0"/>
                  </a:lnTo>
                  <a:cubicBezTo>
                    <a:pt x="28" y="130"/>
                    <a:pt x="74" y="250"/>
                    <a:pt x="148" y="366"/>
                  </a:cubicBezTo>
                  <a:cubicBezTo>
                    <a:pt x="204" y="482"/>
                    <a:pt x="278" y="602"/>
                    <a:pt x="366" y="704"/>
                  </a:cubicBezTo>
                  <a:cubicBezTo>
                    <a:pt x="468" y="806"/>
                    <a:pt x="570" y="894"/>
                    <a:pt x="704" y="954"/>
                  </a:cubicBezTo>
                  <a:cubicBezTo>
                    <a:pt x="781" y="991"/>
                    <a:pt x="872" y="1010"/>
                    <a:pt x="963" y="1010"/>
                  </a:cubicBezTo>
                  <a:cubicBezTo>
                    <a:pt x="1009" y="1010"/>
                    <a:pt x="1054" y="1005"/>
                    <a:pt x="1098" y="996"/>
                  </a:cubicBezTo>
                  <a:cubicBezTo>
                    <a:pt x="967" y="996"/>
                    <a:pt x="834" y="954"/>
                    <a:pt x="732" y="894"/>
                  </a:cubicBezTo>
                  <a:cubicBezTo>
                    <a:pt x="704" y="880"/>
                    <a:pt x="675" y="848"/>
                    <a:pt x="644" y="834"/>
                  </a:cubicBezTo>
                  <a:lnTo>
                    <a:pt x="570" y="778"/>
                  </a:lnTo>
                  <a:cubicBezTo>
                    <a:pt x="542" y="760"/>
                    <a:pt x="528" y="732"/>
                    <a:pt x="500" y="718"/>
                  </a:cubicBezTo>
                  <a:cubicBezTo>
                    <a:pt x="482" y="690"/>
                    <a:pt x="454" y="672"/>
                    <a:pt x="440" y="644"/>
                  </a:cubicBezTo>
                  <a:cubicBezTo>
                    <a:pt x="352" y="556"/>
                    <a:pt x="264" y="454"/>
                    <a:pt x="190" y="338"/>
                  </a:cubicBezTo>
                  <a:cubicBezTo>
                    <a:pt x="130" y="232"/>
                    <a:pt x="60" y="116"/>
                    <a:pt x="0" y="0"/>
                  </a:cubicBezTo>
                  <a:close/>
                </a:path>
              </a:pathLst>
            </a:custGeom>
            <a:solidFill>
              <a:srgbClr val="47A8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 name="Google Shape;1537;p57">
              <a:extLst>
                <a:ext uri="{FF2B5EF4-FFF2-40B4-BE49-F238E27FC236}">
                  <a16:creationId xmlns:a16="http://schemas.microsoft.com/office/drawing/2014/main" id="{3601CDC1-2335-303C-A7E9-DDE1CC7362E8}"/>
                </a:ext>
              </a:extLst>
            </p:cNvPr>
            <p:cNvSpPr/>
            <p:nvPr/>
          </p:nvSpPr>
          <p:spPr>
            <a:xfrm>
              <a:off x="6360075" y="2351950"/>
              <a:ext cx="159375" cy="128950"/>
            </a:xfrm>
            <a:custGeom>
              <a:avLst/>
              <a:gdLst/>
              <a:ahLst/>
              <a:cxnLst/>
              <a:rect l="l" t="t" r="r" b="b"/>
              <a:pathLst>
                <a:path w="6375" h="5158" extrusionOk="0">
                  <a:moveTo>
                    <a:pt x="1232" y="0"/>
                  </a:moveTo>
                  <a:cubicBezTo>
                    <a:pt x="908" y="0"/>
                    <a:pt x="658" y="218"/>
                    <a:pt x="616" y="496"/>
                  </a:cubicBezTo>
                  <a:lnTo>
                    <a:pt x="43" y="4527"/>
                  </a:lnTo>
                  <a:cubicBezTo>
                    <a:pt x="0" y="4865"/>
                    <a:pt x="292" y="5157"/>
                    <a:pt x="658" y="5157"/>
                  </a:cubicBezTo>
                  <a:lnTo>
                    <a:pt x="5716" y="5157"/>
                  </a:lnTo>
                  <a:cubicBezTo>
                    <a:pt x="6082" y="5157"/>
                    <a:pt x="6374" y="4865"/>
                    <a:pt x="6332" y="4527"/>
                  </a:cubicBezTo>
                  <a:lnTo>
                    <a:pt x="5759" y="496"/>
                  </a:lnTo>
                  <a:cubicBezTo>
                    <a:pt x="5730" y="218"/>
                    <a:pt x="5467" y="0"/>
                    <a:pt x="5143" y="0"/>
                  </a:cubicBezTo>
                  <a:close/>
                </a:path>
              </a:pathLst>
            </a:custGeom>
            <a:solidFill>
              <a:srgbClr val="E65C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 name="Google Shape;1538;p57">
              <a:extLst>
                <a:ext uri="{FF2B5EF4-FFF2-40B4-BE49-F238E27FC236}">
                  <a16:creationId xmlns:a16="http://schemas.microsoft.com/office/drawing/2014/main" id="{B1FC8F4C-41D6-4A87-20D9-2CFBCFA6733D}"/>
                </a:ext>
              </a:extLst>
            </p:cNvPr>
            <p:cNvSpPr/>
            <p:nvPr/>
          </p:nvSpPr>
          <p:spPr>
            <a:xfrm>
              <a:off x="6368075" y="2340175"/>
              <a:ext cx="135275" cy="153550"/>
            </a:xfrm>
            <a:custGeom>
              <a:avLst/>
              <a:gdLst/>
              <a:ahLst/>
              <a:cxnLst/>
              <a:rect l="l" t="t" r="r" b="b"/>
              <a:pathLst>
                <a:path w="5411" h="6142" extrusionOk="0">
                  <a:moveTo>
                    <a:pt x="2157" y="0"/>
                  </a:moveTo>
                  <a:cubicBezTo>
                    <a:pt x="2157" y="0"/>
                    <a:pt x="1569" y="352"/>
                    <a:pt x="999" y="383"/>
                  </a:cubicBezTo>
                  <a:cubicBezTo>
                    <a:pt x="1" y="426"/>
                    <a:pt x="106" y="967"/>
                    <a:pt x="74" y="1569"/>
                  </a:cubicBezTo>
                  <a:cubicBezTo>
                    <a:pt x="46" y="2170"/>
                    <a:pt x="250" y="6142"/>
                    <a:pt x="250" y="6142"/>
                  </a:cubicBezTo>
                  <a:lnTo>
                    <a:pt x="5410" y="6142"/>
                  </a:lnTo>
                  <a:lnTo>
                    <a:pt x="5410" y="704"/>
                  </a:lnTo>
                  <a:lnTo>
                    <a:pt x="5365" y="661"/>
                  </a:lnTo>
                  <a:cubicBezTo>
                    <a:pt x="5308" y="616"/>
                    <a:pt x="5277" y="559"/>
                    <a:pt x="5263" y="500"/>
                  </a:cubicBezTo>
                  <a:cubicBezTo>
                    <a:pt x="5133" y="426"/>
                    <a:pt x="4957" y="383"/>
                    <a:pt x="4693" y="383"/>
                  </a:cubicBezTo>
                  <a:cubicBezTo>
                    <a:pt x="4120" y="352"/>
                    <a:pt x="3536" y="0"/>
                    <a:pt x="3536" y="0"/>
                  </a:cubicBezTo>
                  <a:close/>
                </a:path>
              </a:pathLst>
            </a:custGeom>
            <a:solidFill>
              <a:srgbClr val="FACCC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 name="Google Shape;1539;p57">
              <a:extLst>
                <a:ext uri="{FF2B5EF4-FFF2-40B4-BE49-F238E27FC236}">
                  <a16:creationId xmlns:a16="http://schemas.microsoft.com/office/drawing/2014/main" id="{D5F5590A-7917-4C3C-A532-E45ECE30ABF0}"/>
                </a:ext>
              </a:extLst>
            </p:cNvPr>
            <p:cNvSpPr/>
            <p:nvPr/>
          </p:nvSpPr>
          <p:spPr>
            <a:xfrm>
              <a:off x="6368075" y="2346750"/>
              <a:ext cx="141525" cy="146975"/>
            </a:xfrm>
            <a:custGeom>
              <a:avLst/>
              <a:gdLst/>
              <a:ahLst/>
              <a:cxnLst/>
              <a:rect l="l" t="t" r="r" b="b"/>
              <a:pathLst>
                <a:path w="5661" h="5879" extrusionOk="0">
                  <a:moveTo>
                    <a:pt x="4179" y="1"/>
                  </a:moveTo>
                  <a:lnTo>
                    <a:pt x="3300" y="2393"/>
                  </a:lnTo>
                  <a:lnTo>
                    <a:pt x="2421" y="2393"/>
                  </a:lnTo>
                  <a:lnTo>
                    <a:pt x="1320" y="61"/>
                  </a:lnTo>
                  <a:cubicBezTo>
                    <a:pt x="1320" y="61"/>
                    <a:pt x="1240" y="45"/>
                    <a:pt x="1115" y="45"/>
                  </a:cubicBezTo>
                  <a:cubicBezTo>
                    <a:pt x="966" y="45"/>
                    <a:pt x="752" y="67"/>
                    <a:pt x="528" y="163"/>
                  </a:cubicBezTo>
                  <a:cubicBezTo>
                    <a:pt x="120" y="339"/>
                    <a:pt x="60" y="912"/>
                    <a:pt x="60" y="912"/>
                  </a:cubicBezTo>
                  <a:cubicBezTo>
                    <a:pt x="1" y="1936"/>
                    <a:pt x="250" y="5879"/>
                    <a:pt x="250" y="5879"/>
                  </a:cubicBezTo>
                  <a:lnTo>
                    <a:pt x="5453" y="5879"/>
                  </a:lnTo>
                  <a:cubicBezTo>
                    <a:pt x="5453" y="5879"/>
                    <a:pt x="5660" y="792"/>
                    <a:pt x="5527" y="426"/>
                  </a:cubicBezTo>
                  <a:cubicBezTo>
                    <a:pt x="5382" y="61"/>
                    <a:pt x="4179" y="1"/>
                    <a:pt x="4179" y="1"/>
                  </a:cubicBezTo>
                  <a:close/>
                </a:path>
              </a:pathLst>
            </a:custGeom>
            <a:solidFill>
              <a:srgbClr val="47A8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 name="Google Shape;1540;p57">
              <a:extLst>
                <a:ext uri="{FF2B5EF4-FFF2-40B4-BE49-F238E27FC236}">
                  <a16:creationId xmlns:a16="http://schemas.microsoft.com/office/drawing/2014/main" id="{B1960233-4C67-9889-9BFF-1A5FF2A1EDC2}"/>
                </a:ext>
              </a:extLst>
            </p:cNvPr>
            <p:cNvSpPr/>
            <p:nvPr/>
          </p:nvSpPr>
          <p:spPr>
            <a:xfrm>
              <a:off x="6371425" y="2346675"/>
              <a:ext cx="54275" cy="124725"/>
            </a:xfrm>
            <a:custGeom>
              <a:avLst/>
              <a:gdLst/>
              <a:ahLst/>
              <a:cxnLst/>
              <a:rect l="l" t="t" r="r" b="b"/>
              <a:pathLst>
                <a:path w="2171" h="4989" extrusionOk="0">
                  <a:moveTo>
                    <a:pt x="1088" y="0"/>
                  </a:moveTo>
                  <a:cubicBezTo>
                    <a:pt x="855" y="0"/>
                    <a:pt x="542" y="115"/>
                    <a:pt x="412" y="166"/>
                  </a:cubicBezTo>
                  <a:cubicBezTo>
                    <a:pt x="366" y="166"/>
                    <a:pt x="352" y="211"/>
                    <a:pt x="366" y="240"/>
                  </a:cubicBezTo>
                  <a:cubicBezTo>
                    <a:pt x="1143" y="2628"/>
                    <a:pt x="130" y="4225"/>
                    <a:pt x="14" y="4401"/>
                  </a:cubicBezTo>
                  <a:cubicBezTo>
                    <a:pt x="0" y="4418"/>
                    <a:pt x="0" y="4432"/>
                    <a:pt x="0" y="4447"/>
                  </a:cubicBezTo>
                  <a:lnTo>
                    <a:pt x="0" y="4914"/>
                  </a:lnTo>
                  <a:cubicBezTo>
                    <a:pt x="0" y="4960"/>
                    <a:pt x="28" y="4988"/>
                    <a:pt x="74" y="4988"/>
                  </a:cubicBezTo>
                  <a:cubicBezTo>
                    <a:pt x="2170" y="4738"/>
                    <a:pt x="1333" y="549"/>
                    <a:pt x="1217" y="64"/>
                  </a:cubicBezTo>
                  <a:cubicBezTo>
                    <a:pt x="1217" y="36"/>
                    <a:pt x="1186" y="4"/>
                    <a:pt x="1157" y="4"/>
                  </a:cubicBezTo>
                  <a:cubicBezTo>
                    <a:pt x="1135" y="1"/>
                    <a:pt x="1112" y="0"/>
                    <a:pt x="1088" y="0"/>
                  </a:cubicBezTo>
                  <a:close/>
                </a:path>
              </a:pathLst>
            </a:custGeom>
            <a:solidFill>
              <a:srgbClr val="E65C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 name="Google Shape;1541;p57">
              <a:extLst>
                <a:ext uri="{FF2B5EF4-FFF2-40B4-BE49-F238E27FC236}">
                  <a16:creationId xmlns:a16="http://schemas.microsoft.com/office/drawing/2014/main" id="{B15EB7F8-5325-32DA-08CD-94AD61DFABB7}"/>
                </a:ext>
              </a:extLst>
            </p:cNvPr>
            <p:cNvSpPr/>
            <p:nvPr/>
          </p:nvSpPr>
          <p:spPr>
            <a:xfrm>
              <a:off x="6383475" y="2352650"/>
              <a:ext cx="9950" cy="83225"/>
            </a:xfrm>
            <a:custGeom>
              <a:avLst/>
              <a:gdLst/>
              <a:ahLst/>
              <a:cxnLst/>
              <a:rect l="l" t="t" r="r" b="b"/>
              <a:pathLst>
                <a:path w="398" h="3329" extrusionOk="0">
                  <a:moveTo>
                    <a:pt x="0" y="1"/>
                  </a:moveTo>
                  <a:lnTo>
                    <a:pt x="0" y="1"/>
                  </a:lnTo>
                  <a:cubicBezTo>
                    <a:pt x="46" y="148"/>
                    <a:pt x="88" y="278"/>
                    <a:pt x="120" y="412"/>
                  </a:cubicBezTo>
                  <a:lnTo>
                    <a:pt x="162" y="616"/>
                  </a:lnTo>
                  <a:lnTo>
                    <a:pt x="208" y="820"/>
                  </a:lnTo>
                  <a:cubicBezTo>
                    <a:pt x="250" y="1102"/>
                    <a:pt x="281" y="1379"/>
                    <a:pt x="296" y="1657"/>
                  </a:cubicBezTo>
                  <a:cubicBezTo>
                    <a:pt x="310" y="1805"/>
                    <a:pt x="310" y="1935"/>
                    <a:pt x="310" y="2083"/>
                  </a:cubicBezTo>
                  <a:cubicBezTo>
                    <a:pt x="310" y="2157"/>
                    <a:pt x="296" y="2213"/>
                    <a:pt x="296" y="2287"/>
                  </a:cubicBezTo>
                  <a:lnTo>
                    <a:pt x="296" y="2389"/>
                  </a:lnTo>
                  <a:lnTo>
                    <a:pt x="281" y="2491"/>
                  </a:lnTo>
                  <a:cubicBezTo>
                    <a:pt x="281" y="2565"/>
                    <a:pt x="264" y="2639"/>
                    <a:pt x="264" y="2713"/>
                  </a:cubicBezTo>
                  <a:lnTo>
                    <a:pt x="222" y="2917"/>
                  </a:lnTo>
                  <a:cubicBezTo>
                    <a:pt x="222" y="2948"/>
                    <a:pt x="208" y="2990"/>
                    <a:pt x="208" y="3019"/>
                  </a:cubicBezTo>
                  <a:lnTo>
                    <a:pt x="176" y="3124"/>
                  </a:lnTo>
                  <a:cubicBezTo>
                    <a:pt x="162" y="3194"/>
                    <a:pt x="148" y="3254"/>
                    <a:pt x="134" y="3328"/>
                  </a:cubicBezTo>
                  <a:cubicBezTo>
                    <a:pt x="236" y="3064"/>
                    <a:pt x="310" y="2786"/>
                    <a:pt x="338" y="2509"/>
                  </a:cubicBezTo>
                  <a:lnTo>
                    <a:pt x="369" y="2403"/>
                  </a:lnTo>
                  <a:lnTo>
                    <a:pt x="369" y="2287"/>
                  </a:lnTo>
                  <a:cubicBezTo>
                    <a:pt x="369" y="2227"/>
                    <a:pt x="383" y="2157"/>
                    <a:pt x="383" y="2083"/>
                  </a:cubicBezTo>
                  <a:cubicBezTo>
                    <a:pt x="383" y="1935"/>
                    <a:pt x="398" y="1805"/>
                    <a:pt x="383" y="1657"/>
                  </a:cubicBezTo>
                  <a:cubicBezTo>
                    <a:pt x="369" y="1379"/>
                    <a:pt x="324" y="1084"/>
                    <a:pt x="264" y="806"/>
                  </a:cubicBezTo>
                  <a:cubicBezTo>
                    <a:pt x="208" y="542"/>
                    <a:pt x="120" y="264"/>
                    <a:pt x="0" y="1"/>
                  </a:cubicBezTo>
                  <a:close/>
                </a:path>
              </a:pathLst>
            </a:custGeom>
            <a:solidFill>
              <a:srgbClr val="13567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5" name="Google Shape;1542;p57">
              <a:extLst>
                <a:ext uri="{FF2B5EF4-FFF2-40B4-BE49-F238E27FC236}">
                  <a16:creationId xmlns:a16="http://schemas.microsoft.com/office/drawing/2014/main" id="{D766D2E7-ECB2-CEBE-35CE-C6525B4678B1}"/>
                </a:ext>
              </a:extLst>
            </p:cNvPr>
            <p:cNvSpPr/>
            <p:nvPr/>
          </p:nvSpPr>
          <p:spPr>
            <a:xfrm>
              <a:off x="6452400" y="2346550"/>
              <a:ext cx="54650" cy="124850"/>
            </a:xfrm>
            <a:custGeom>
              <a:avLst/>
              <a:gdLst/>
              <a:ahLst/>
              <a:cxnLst/>
              <a:rect l="l" t="t" r="r" b="b"/>
              <a:pathLst>
                <a:path w="2186" h="4994" extrusionOk="0">
                  <a:moveTo>
                    <a:pt x="916" y="0"/>
                  </a:moveTo>
                  <a:cubicBezTo>
                    <a:pt x="855" y="0"/>
                    <a:pt x="797" y="3"/>
                    <a:pt x="747" y="9"/>
                  </a:cubicBezTo>
                  <a:cubicBezTo>
                    <a:pt x="718" y="9"/>
                    <a:pt x="690" y="41"/>
                    <a:pt x="690" y="69"/>
                  </a:cubicBezTo>
                  <a:cubicBezTo>
                    <a:pt x="585" y="554"/>
                    <a:pt x="1" y="4743"/>
                    <a:pt x="2097" y="4993"/>
                  </a:cubicBezTo>
                  <a:cubicBezTo>
                    <a:pt x="2139" y="4993"/>
                    <a:pt x="2185" y="4965"/>
                    <a:pt x="2185" y="4919"/>
                  </a:cubicBezTo>
                  <a:lnTo>
                    <a:pt x="2185" y="4452"/>
                  </a:lnTo>
                  <a:cubicBezTo>
                    <a:pt x="2185" y="4437"/>
                    <a:pt x="2168" y="4423"/>
                    <a:pt x="2168" y="4406"/>
                  </a:cubicBezTo>
                  <a:cubicBezTo>
                    <a:pt x="2037" y="4230"/>
                    <a:pt x="792" y="2545"/>
                    <a:pt x="1570" y="157"/>
                  </a:cubicBezTo>
                  <a:cubicBezTo>
                    <a:pt x="1584" y="128"/>
                    <a:pt x="1570" y="83"/>
                    <a:pt x="1524" y="69"/>
                  </a:cubicBezTo>
                  <a:cubicBezTo>
                    <a:pt x="1408" y="36"/>
                    <a:pt x="1140" y="0"/>
                    <a:pt x="916" y="0"/>
                  </a:cubicBezTo>
                  <a:close/>
                </a:path>
              </a:pathLst>
            </a:custGeom>
            <a:solidFill>
              <a:srgbClr val="E65C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6" name="Google Shape;1543;p57">
              <a:extLst>
                <a:ext uri="{FF2B5EF4-FFF2-40B4-BE49-F238E27FC236}">
                  <a16:creationId xmlns:a16="http://schemas.microsoft.com/office/drawing/2014/main" id="{1C6DB22C-73DB-56AF-7DD3-C7CBE0AC83B1}"/>
                </a:ext>
              </a:extLst>
            </p:cNvPr>
            <p:cNvSpPr/>
            <p:nvPr/>
          </p:nvSpPr>
          <p:spPr>
            <a:xfrm>
              <a:off x="6479850" y="2349750"/>
              <a:ext cx="26400" cy="111000"/>
            </a:xfrm>
            <a:custGeom>
              <a:avLst/>
              <a:gdLst/>
              <a:ahLst/>
              <a:cxnLst/>
              <a:rect l="l" t="t" r="r" b="b"/>
              <a:pathLst>
                <a:path w="1056" h="4440" extrusionOk="0">
                  <a:moveTo>
                    <a:pt x="208" y="0"/>
                  </a:moveTo>
                  <a:cubicBezTo>
                    <a:pt x="102" y="380"/>
                    <a:pt x="60" y="778"/>
                    <a:pt x="32" y="1172"/>
                  </a:cubicBezTo>
                  <a:cubicBezTo>
                    <a:pt x="0" y="1569"/>
                    <a:pt x="14" y="1963"/>
                    <a:pt x="60" y="2343"/>
                  </a:cubicBezTo>
                  <a:cubicBezTo>
                    <a:pt x="120" y="2741"/>
                    <a:pt x="208" y="3121"/>
                    <a:pt x="366" y="3486"/>
                  </a:cubicBezTo>
                  <a:cubicBezTo>
                    <a:pt x="454" y="3662"/>
                    <a:pt x="542" y="3838"/>
                    <a:pt x="662" y="4000"/>
                  </a:cubicBezTo>
                  <a:cubicBezTo>
                    <a:pt x="778" y="4162"/>
                    <a:pt x="911" y="4309"/>
                    <a:pt x="1056" y="4440"/>
                  </a:cubicBezTo>
                  <a:cubicBezTo>
                    <a:pt x="925" y="4295"/>
                    <a:pt x="806" y="4148"/>
                    <a:pt x="690" y="3986"/>
                  </a:cubicBezTo>
                  <a:cubicBezTo>
                    <a:pt x="588" y="3810"/>
                    <a:pt x="500" y="3648"/>
                    <a:pt x="426" y="3458"/>
                  </a:cubicBezTo>
                  <a:cubicBezTo>
                    <a:pt x="352" y="3282"/>
                    <a:pt x="296" y="3092"/>
                    <a:pt x="250" y="2916"/>
                  </a:cubicBezTo>
                  <a:cubicBezTo>
                    <a:pt x="208" y="2727"/>
                    <a:pt x="162" y="2537"/>
                    <a:pt x="148" y="2329"/>
                  </a:cubicBezTo>
                  <a:cubicBezTo>
                    <a:pt x="88" y="1949"/>
                    <a:pt x="74" y="1569"/>
                    <a:pt x="88" y="1172"/>
                  </a:cubicBezTo>
                  <a:cubicBezTo>
                    <a:pt x="102" y="982"/>
                    <a:pt x="120" y="778"/>
                    <a:pt x="134" y="584"/>
                  </a:cubicBezTo>
                  <a:cubicBezTo>
                    <a:pt x="148" y="394"/>
                    <a:pt x="176" y="204"/>
                    <a:pt x="208" y="0"/>
                  </a:cubicBezTo>
                  <a:close/>
                </a:path>
              </a:pathLst>
            </a:custGeom>
            <a:solidFill>
              <a:srgbClr val="13567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7" name="Google Shape;1544;p57">
              <a:extLst>
                <a:ext uri="{FF2B5EF4-FFF2-40B4-BE49-F238E27FC236}">
                  <a16:creationId xmlns:a16="http://schemas.microsoft.com/office/drawing/2014/main" id="{3E99FE6F-7AA0-12D5-1CC6-D03929171FC9}"/>
                </a:ext>
              </a:extLst>
            </p:cNvPr>
            <p:cNvSpPr/>
            <p:nvPr/>
          </p:nvSpPr>
          <p:spPr>
            <a:xfrm>
              <a:off x="6416875" y="2329600"/>
              <a:ext cx="42150" cy="31175"/>
            </a:xfrm>
            <a:custGeom>
              <a:avLst/>
              <a:gdLst/>
              <a:ahLst/>
              <a:cxnLst/>
              <a:rect l="l" t="t" r="r" b="b"/>
              <a:pathLst>
                <a:path w="1686" h="1247" extrusionOk="0">
                  <a:moveTo>
                    <a:pt x="1" y="1"/>
                  </a:moveTo>
                  <a:lnTo>
                    <a:pt x="1" y="571"/>
                  </a:lnTo>
                  <a:cubicBezTo>
                    <a:pt x="1" y="1025"/>
                    <a:pt x="381" y="1246"/>
                    <a:pt x="848" y="1246"/>
                  </a:cubicBezTo>
                  <a:cubicBezTo>
                    <a:pt x="1320" y="1246"/>
                    <a:pt x="1686" y="1025"/>
                    <a:pt x="1686" y="571"/>
                  </a:cubicBezTo>
                  <a:lnTo>
                    <a:pt x="1686" y="1"/>
                  </a:lnTo>
                  <a:close/>
                </a:path>
              </a:pathLst>
            </a:custGeom>
            <a:solidFill>
              <a:srgbClr val="FFAD7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8" name="Google Shape;1545;p57">
              <a:extLst>
                <a:ext uri="{FF2B5EF4-FFF2-40B4-BE49-F238E27FC236}">
                  <a16:creationId xmlns:a16="http://schemas.microsoft.com/office/drawing/2014/main" id="{1AED37C8-EF70-8351-34E8-092963FB7479}"/>
                </a:ext>
              </a:extLst>
            </p:cNvPr>
            <p:cNvSpPr/>
            <p:nvPr/>
          </p:nvSpPr>
          <p:spPr>
            <a:xfrm>
              <a:off x="6416875" y="2335425"/>
              <a:ext cx="42150" cy="9275"/>
            </a:xfrm>
            <a:custGeom>
              <a:avLst/>
              <a:gdLst/>
              <a:ahLst/>
              <a:cxnLst/>
              <a:rect l="l" t="t" r="r" b="b"/>
              <a:pathLst>
                <a:path w="1686" h="371" extrusionOk="0">
                  <a:moveTo>
                    <a:pt x="1686" y="0"/>
                  </a:moveTo>
                  <a:cubicBezTo>
                    <a:pt x="1464" y="46"/>
                    <a:pt x="1232" y="74"/>
                    <a:pt x="982" y="88"/>
                  </a:cubicBezTo>
                  <a:cubicBezTo>
                    <a:pt x="907" y="91"/>
                    <a:pt x="833" y="93"/>
                    <a:pt x="759" y="93"/>
                  </a:cubicBezTo>
                  <a:cubicBezTo>
                    <a:pt x="501" y="93"/>
                    <a:pt x="250" y="72"/>
                    <a:pt x="1" y="14"/>
                  </a:cubicBezTo>
                  <a:lnTo>
                    <a:pt x="1" y="296"/>
                  </a:lnTo>
                  <a:cubicBezTo>
                    <a:pt x="261" y="341"/>
                    <a:pt x="523" y="371"/>
                    <a:pt x="794" y="371"/>
                  </a:cubicBezTo>
                  <a:cubicBezTo>
                    <a:pt x="856" y="371"/>
                    <a:pt x="919" y="369"/>
                    <a:pt x="982" y="366"/>
                  </a:cubicBezTo>
                  <a:cubicBezTo>
                    <a:pt x="1232" y="352"/>
                    <a:pt x="1464" y="324"/>
                    <a:pt x="1686" y="264"/>
                  </a:cubicBezTo>
                  <a:lnTo>
                    <a:pt x="1686" y="0"/>
                  </a:lnTo>
                  <a:close/>
                </a:path>
              </a:pathLst>
            </a:custGeom>
            <a:solidFill>
              <a:srgbClr val="FF945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9" name="Google Shape;1546;p57">
              <a:extLst>
                <a:ext uri="{FF2B5EF4-FFF2-40B4-BE49-F238E27FC236}">
                  <a16:creationId xmlns:a16="http://schemas.microsoft.com/office/drawing/2014/main" id="{3CABD73C-FF9A-9400-2B6F-74BDFDEDBDA3}"/>
                </a:ext>
              </a:extLst>
            </p:cNvPr>
            <p:cNvSpPr/>
            <p:nvPr/>
          </p:nvSpPr>
          <p:spPr>
            <a:xfrm>
              <a:off x="6428225" y="2360400"/>
              <a:ext cx="22000" cy="20850"/>
            </a:xfrm>
            <a:custGeom>
              <a:avLst/>
              <a:gdLst/>
              <a:ahLst/>
              <a:cxnLst/>
              <a:rect l="l" t="t" r="r" b="b"/>
              <a:pathLst>
                <a:path w="880" h="834" extrusionOk="0">
                  <a:moveTo>
                    <a:pt x="145" y="0"/>
                  </a:moveTo>
                  <a:cubicBezTo>
                    <a:pt x="57" y="0"/>
                    <a:pt x="1" y="70"/>
                    <a:pt x="29" y="158"/>
                  </a:cubicBezTo>
                  <a:lnTo>
                    <a:pt x="176" y="732"/>
                  </a:lnTo>
                  <a:cubicBezTo>
                    <a:pt x="190" y="792"/>
                    <a:pt x="250" y="834"/>
                    <a:pt x="307" y="834"/>
                  </a:cubicBezTo>
                  <a:lnTo>
                    <a:pt x="570" y="834"/>
                  </a:lnTo>
                  <a:cubicBezTo>
                    <a:pt x="630" y="834"/>
                    <a:pt x="690" y="792"/>
                    <a:pt x="704" y="732"/>
                  </a:cubicBezTo>
                  <a:lnTo>
                    <a:pt x="848" y="158"/>
                  </a:lnTo>
                  <a:cubicBezTo>
                    <a:pt x="880" y="70"/>
                    <a:pt x="820" y="0"/>
                    <a:pt x="732" y="0"/>
                  </a:cubicBezTo>
                  <a:close/>
                </a:path>
              </a:pathLst>
            </a:custGeom>
            <a:solidFill>
              <a:srgbClr val="13567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0" name="Google Shape;1547;p57">
              <a:extLst>
                <a:ext uri="{FF2B5EF4-FFF2-40B4-BE49-F238E27FC236}">
                  <a16:creationId xmlns:a16="http://schemas.microsoft.com/office/drawing/2014/main" id="{35D08086-1A34-F107-9FB7-1C469986FEC8}"/>
                </a:ext>
              </a:extLst>
            </p:cNvPr>
            <p:cNvSpPr/>
            <p:nvPr/>
          </p:nvSpPr>
          <p:spPr>
            <a:xfrm>
              <a:off x="6427425" y="2377975"/>
              <a:ext cx="23525" cy="109150"/>
            </a:xfrm>
            <a:custGeom>
              <a:avLst/>
              <a:gdLst/>
              <a:ahLst/>
              <a:cxnLst/>
              <a:rect l="l" t="t" r="r" b="b"/>
              <a:pathLst>
                <a:path w="941" h="4366" extrusionOk="0">
                  <a:moveTo>
                    <a:pt x="310" y="1"/>
                  </a:moveTo>
                  <a:lnTo>
                    <a:pt x="1" y="3750"/>
                  </a:lnTo>
                  <a:lnTo>
                    <a:pt x="458" y="4366"/>
                  </a:lnTo>
                  <a:lnTo>
                    <a:pt x="940" y="3750"/>
                  </a:lnTo>
                  <a:lnTo>
                    <a:pt x="634" y="1"/>
                  </a:lnTo>
                  <a:close/>
                </a:path>
              </a:pathLst>
            </a:custGeom>
            <a:solidFill>
              <a:srgbClr val="13567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1" name="Google Shape;1548;p57">
              <a:extLst>
                <a:ext uri="{FF2B5EF4-FFF2-40B4-BE49-F238E27FC236}">
                  <a16:creationId xmlns:a16="http://schemas.microsoft.com/office/drawing/2014/main" id="{B0D6F931-5DF5-D11E-AC4C-FC4D05BEF9D6}"/>
                </a:ext>
              </a:extLst>
            </p:cNvPr>
            <p:cNvSpPr/>
            <p:nvPr/>
          </p:nvSpPr>
          <p:spPr>
            <a:xfrm>
              <a:off x="6406250" y="2339550"/>
              <a:ext cx="36600" cy="33825"/>
            </a:xfrm>
            <a:custGeom>
              <a:avLst/>
              <a:gdLst/>
              <a:ahLst/>
              <a:cxnLst/>
              <a:rect l="l" t="t" r="r" b="b"/>
              <a:pathLst>
                <a:path w="1464" h="1353" extrusionOk="0">
                  <a:moveTo>
                    <a:pt x="387" y="0"/>
                  </a:moveTo>
                  <a:cubicBezTo>
                    <a:pt x="369" y="0"/>
                    <a:pt x="352" y="4"/>
                    <a:pt x="338" y="11"/>
                  </a:cubicBezTo>
                  <a:lnTo>
                    <a:pt x="56" y="201"/>
                  </a:lnTo>
                  <a:cubicBezTo>
                    <a:pt x="14" y="233"/>
                    <a:pt x="0" y="289"/>
                    <a:pt x="28" y="335"/>
                  </a:cubicBezTo>
                  <a:cubicBezTo>
                    <a:pt x="176" y="575"/>
                    <a:pt x="470" y="1352"/>
                    <a:pt x="954" y="1352"/>
                  </a:cubicBezTo>
                  <a:cubicBezTo>
                    <a:pt x="1000" y="1352"/>
                    <a:pt x="1048" y="1345"/>
                    <a:pt x="1098" y="1330"/>
                  </a:cubicBezTo>
                  <a:cubicBezTo>
                    <a:pt x="1098" y="1330"/>
                    <a:pt x="1463" y="658"/>
                    <a:pt x="1273" y="510"/>
                  </a:cubicBezTo>
                  <a:cubicBezTo>
                    <a:pt x="1129" y="394"/>
                    <a:pt x="602" y="99"/>
                    <a:pt x="440" y="11"/>
                  </a:cubicBezTo>
                  <a:cubicBezTo>
                    <a:pt x="424" y="4"/>
                    <a:pt x="406" y="0"/>
                    <a:pt x="387" y="0"/>
                  </a:cubicBezTo>
                  <a:close/>
                </a:path>
              </a:pathLst>
            </a:custGeom>
            <a:solidFill>
              <a:srgbClr val="FACCC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 name="Google Shape;1549;p57">
              <a:extLst>
                <a:ext uri="{FF2B5EF4-FFF2-40B4-BE49-F238E27FC236}">
                  <a16:creationId xmlns:a16="http://schemas.microsoft.com/office/drawing/2014/main" id="{164805A0-FE44-8A6C-A041-47391C6190BC}"/>
                </a:ext>
              </a:extLst>
            </p:cNvPr>
            <p:cNvSpPr/>
            <p:nvPr/>
          </p:nvSpPr>
          <p:spPr>
            <a:xfrm>
              <a:off x="6432625" y="2339550"/>
              <a:ext cx="36600" cy="33825"/>
            </a:xfrm>
            <a:custGeom>
              <a:avLst/>
              <a:gdLst/>
              <a:ahLst/>
              <a:cxnLst/>
              <a:rect l="l" t="t" r="r" b="b"/>
              <a:pathLst>
                <a:path w="1464" h="1353" extrusionOk="0">
                  <a:moveTo>
                    <a:pt x="1077" y="0"/>
                  </a:moveTo>
                  <a:cubicBezTo>
                    <a:pt x="1058" y="0"/>
                    <a:pt x="1040" y="4"/>
                    <a:pt x="1024" y="11"/>
                  </a:cubicBezTo>
                  <a:cubicBezTo>
                    <a:pt x="866" y="99"/>
                    <a:pt x="338" y="394"/>
                    <a:pt x="190" y="510"/>
                  </a:cubicBezTo>
                  <a:cubicBezTo>
                    <a:pt x="0" y="658"/>
                    <a:pt x="454" y="1330"/>
                    <a:pt x="454" y="1330"/>
                  </a:cubicBezTo>
                  <a:cubicBezTo>
                    <a:pt x="503" y="1345"/>
                    <a:pt x="549" y="1352"/>
                    <a:pt x="593" y="1352"/>
                  </a:cubicBezTo>
                  <a:cubicBezTo>
                    <a:pt x="1055" y="1352"/>
                    <a:pt x="1288" y="575"/>
                    <a:pt x="1436" y="335"/>
                  </a:cubicBezTo>
                  <a:cubicBezTo>
                    <a:pt x="1464" y="289"/>
                    <a:pt x="1450" y="233"/>
                    <a:pt x="1407" y="201"/>
                  </a:cubicBezTo>
                  <a:lnTo>
                    <a:pt x="1130" y="11"/>
                  </a:lnTo>
                  <a:cubicBezTo>
                    <a:pt x="1114" y="4"/>
                    <a:pt x="1095" y="0"/>
                    <a:pt x="1077" y="0"/>
                  </a:cubicBezTo>
                  <a:close/>
                </a:path>
              </a:pathLst>
            </a:custGeom>
            <a:solidFill>
              <a:srgbClr val="FACCC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3" name="Google Shape;1550;p57">
              <a:extLst>
                <a:ext uri="{FF2B5EF4-FFF2-40B4-BE49-F238E27FC236}">
                  <a16:creationId xmlns:a16="http://schemas.microsoft.com/office/drawing/2014/main" id="{25FB4C67-A62D-3355-13E4-1403108AE953}"/>
                </a:ext>
              </a:extLst>
            </p:cNvPr>
            <p:cNvSpPr/>
            <p:nvPr/>
          </p:nvSpPr>
          <p:spPr>
            <a:xfrm>
              <a:off x="6413550" y="2351950"/>
              <a:ext cx="25350" cy="22600"/>
            </a:xfrm>
            <a:custGeom>
              <a:avLst/>
              <a:gdLst/>
              <a:ahLst/>
              <a:cxnLst/>
              <a:rect l="l" t="t" r="r" b="b"/>
              <a:pathLst>
                <a:path w="1014" h="904" extrusionOk="0">
                  <a:moveTo>
                    <a:pt x="967" y="0"/>
                  </a:moveTo>
                  <a:cubicBezTo>
                    <a:pt x="953" y="145"/>
                    <a:pt x="953" y="278"/>
                    <a:pt x="953" y="426"/>
                  </a:cubicBezTo>
                  <a:lnTo>
                    <a:pt x="953" y="408"/>
                  </a:lnTo>
                  <a:cubicBezTo>
                    <a:pt x="897" y="548"/>
                    <a:pt x="828" y="675"/>
                    <a:pt x="773" y="810"/>
                  </a:cubicBezTo>
                  <a:lnTo>
                    <a:pt x="773" y="810"/>
                  </a:lnTo>
                  <a:cubicBezTo>
                    <a:pt x="747" y="814"/>
                    <a:pt x="718" y="816"/>
                    <a:pt x="688" y="816"/>
                  </a:cubicBezTo>
                  <a:cubicBezTo>
                    <a:pt x="652" y="816"/>
                    <a:pt x="616" y="813"/>
                    <a:pt x="588" y="806"/>
                  </a:cubicBezTo>
                  <a:cubicBezTo>
                    <a:pt x="514" y="806"/>
                    <a:pt x="440" y="778"/>
                    <a:pt x="380" y="732"/>
                  </a:cubicBezTo>
                  <a:cubicBezTo>
                    <a:pt x="310" y="704"/>
                    <a:pt x="250" y="658"/>
                    <a:pt x="190" y="616"/>
                  </a:cubicBezTo>
                  <a:lnTo>
                    <a:pt x="88" y="542"/>
                  </a:lnTo>
                  <a:cubicBezTo>
                    <a:pt x="60" y="514"/>
                    <a:pt x="46" y="496"/>
                    <a:pt x="0" y="468"/>
                  </a:cubicBezTo>
                  <a:lnTo>
                    <a:pt x="0" y="468"/>
                  </a:lnTo>
                  <a:cubicBezTo>
                    <a:pt x="28" y="496"/>
                    <a:pt x="60" y="528"/>
                    <a:pt x="74" y="556"/>
                  </a:cubicBezTo>
                  <a:lnTo>
                    <a:pt x="162" y="644"/>
                  </a:lnTo>
                  <a:cubicBezTo>
                    <a:pt x="222" y="704"/>
                    <a:pt x="278" y="760"/>
                    <a:pt x="338" y="792"/>
                  </a:cubicBezTo>
                  <a:cubicBezTo>
                    <a:pt x="412" y="834"/>
                    <a:pt x="485" y="866"/>
                    <a:pt x="573" y="894"/>
                  </a:cubicBezTo>
                  <a:cubicBezTo>
                    <a:pt x="603" y="900"/>
                    <a:pt x="635" y="903"/>
                    <a:pt x="669" y="903"/>
                  </a:cubicBezTo>
                  <a:cubicBezTo>
                    <a:pt x="717" y="903"/>
                    <a:pt x="768" y="896"/>
                    <a:pt x="820" y="880"/>
                  </a:cubicBezTo>
                  <a:lnTo>
                    <a:pt x="837" y="880"/>
                  </a:lnTo>
                  <a:lnTo>
                    <a:pt x="837" y="866"/>
                  </a:lnTo>
                  <a:cubicBezTo>
                    <a:pt x="894" y="718"/>
                    <a:pt x="953" y="584"/>
                    <a:pt x="1013" y="440"/>
                  </a:cubicBezTo>
                  <a:lnTo>
                    <a:pt x="1013" y="426"/>
                  </a:lnTo>
                  <a:cubicBezTo>
                    <a:pt x="1013" y="278"/>
                    <a:pt x="996" y="145"/>
                    <a:pt x="967" y="0"/>
                  </a:cubicBezTo>
                  <a:close/>
                </a:path>
              </a:pathLst>
            </a:custGeom>
            <a:solidFill>
              <a:srgbClr val="FA998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4" name="Google Shape;1551;p57">
              <a:extLst>
                <a:ext uri="{FF2B5EF4-FFF2-40B4-BE49-F238E27FC236}">
                  <a16:creationId xmlns:a16="http://schemas.microsoft.com/office/drawing/2014/main" id="{D103F6F1-B016-DDDA-6C87-2C30576BF322}"/>
                </a:ext>
              </a:extLst>
            </p:cNvPr>
            <p:cNvSpPr/>
            <p:nvPr/>
          </p:nvSpPr>
          <p:spPr>
            <a:xfrm>
              <a:off x="6438075" y="2362600"/>
              <a:ext cx="24550" cy="11850"/>
            </a:xfrm>
            <a:custGeom>
              <a:avLst/>
              <a:gdLst/>
              <a:ahLst/>
              <a:cxnLst/>
              <a:rect l="l" t="t" r="r" b="b"/>
              <a:pathLst>
                <a:path w="982" h="474" extrusionOk="0">
                  <a:moveTo>
                    <a:pt x="0" y="0"/>
                  </a:moveTo>
                  <a:lnTo>
                    <a:pt x="0" y="0"/>
                  </a:lnTo>
                  <a:cubicBezTo>
                    <a:pt x="60" y="144"/>
                    <a:pt x="120" y="292"/>
                    <a:pt x="190" y="422"/>
                  </a:cubicBezTo>
                  <a:lnTo>
                    <a:pt x="208" y="440"/>
                  </a:lnTo>
                  <a:lnTo>
                    <a:pt x="222" y="454"/>
                  </a:lnTo>
                  <a:cubicBezTo>
                    <a:pt x="274" y="464"/>
                    <a:pt x="325" y="474"/>
                    <a:pt x="376" y="474"/>
                  </a:cubicBezTo>
                  <a:cubicBezTo>
                    <a:pt x="397" y="474"/>
                    <a:pt x="419" y="472"/>
                    <a:pt x="440" y="468"/>
                  </a:cubicBezTo>
                  <a:cubicBezTo>
                    <a:pt x="514" y="468"/>
                    <a:pt x="574" y="454"/>
                    <a:pt x="648" y="440"/>
                  </a:cubicBezTo>
                  <a:cubicBezTo>
                    <a:pt x="718" y="408"/>
                    <a:pt x="778" y="380"/>
                    <a:pt x="838" y="334"/>
                  </a:cubicBezTo>
                  <a:cubicBezTo>
                    <a:pt x="894" y="292"/>
                    <a:pt x="940" y="246"/>
                    <a:pt x="982" y="190"/>
                  </a:cubicBezTo>
                  <a:lnTo>
                    <a:pt x="982" y="190"/>
                  </a:lnTo>
                  <a:cubicBezTo>
                    <a:pt x="954" y="204"/>
                    <a:pt x="926" y="232"/>
                    <a:pt x="894" y="246"/>
                  </a:cubicBezTo>
                  <a:cubicBezTo>
                    <a:pt x="866" y="264"/>
                    <a:pt x="838" y="278"/>
                    <a:pt x="806" y="292"/>
                  </a:cubicBezTo>
                  <a:cubicBezTo>
                    <a:pt x="750" y="320"/>
                    <a:pt x="690" y="352"/>
                    <a:pt x="630" y="366"/>
                  </a:cubicBezTo>
                  <a:cubicBezTo>
                    <a:pt x="560" y="380"/>
                    <a:pt x="500" y="394"/>
                    <a:pt x="440" y="394"/>
                  </a:cubicBezTo>
                  <a:cubicBezTo>
                    <a:pt x="369" y="394"/>
                    <a:pt x="314" y="394"/>
                    <a:pt x="257" y="381"/>
                  </a:cubicBezTo>
                  <a:lnTo>
                    <a:pt x="257" y="381"/>
                  </a:lnTo>
                  <a:cubicBezTo>
                    <a:pt x="185" y="255"/>
                    <a:pt x="99" y="126"/>
                    <a:pt x="0" y="0"/>
                  </a:cubicBezTo>
                  <a:close/>
                </a:path>
              </a:pathLst>
            </a:custGeom>
            <a:solidFill>
              <a:srgbClr val="FA998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5" name="Google Shape;1552;p57">
              <a:extLst>
                <a:ext uri="{FF2B5EF4-FFF2-40B4-BE49-F238E27FC236}">
                  <a16:creationId xmlns:a16="http://schemas.microsoft.com/office/drawing/2014/main" id="{8E475FCA-6D7B-585F-1C70-BE32C600C7DB}"/>
                </a:ext>
              </a:extLst>
            </p:cNvPr>
            <p:cNvSpPr/>
            <p:nvPr/>
          </p:nvSpPr>
          <p:spPr>
            <a:xfrm>
              <a:off x="6397100" y="2389725"/>
              <a:ext cx="75125" cy="90025"/>
            </a:xfrm>
            <a:custGeom>
              <a:avLst/>
              <a:gdLst/>
              <a:ahLst/>
              <a:cxnLst/>
              <a:rect l="l" t="t" r="r" b="b"/>
              <a:pathLst>
                <a:path w="3005" h="3601" extrusionOk="0">
                  <a:moveTo>
                    <a:pt x="1966" y="0"/>
                  </a:moveTo>
                  <a:cubicBezTo>
                    <a:pt x="1181" y="0"/>
                    <a:pt x="500" y="167"/>
                    <a:pt x="176" y="262"/>
                  </a:cubicBezTo>
                  <a:cubicBezTo>
                    <a:pt x="71" y="290"/>
                    <a:pt x="0" y="392"/>
                    <a:pt x="14" y="498"/>
                  </a:cubicBezTo>
                  <a:cubicBezTo>
                    <a:pt x="145" y="1993"/>
                    <a:pt x="394" y="3048"/>
                    <a:pt x="496" y="3428"/>
                  </a:cubicBezTo>
                  <a:cubicBezTo>
                    <a:pt x="510" y="3516"/>
                    <a:pt x="598" y="3590"/>
                    <a:pt x="704" y="3590"/>
                  </a:cubicBezTo>
                  <a:cubicBezTo>
                    <a:pt x="790" y="3597"/>
                    <a:pt x="882" y="3600"/>
                    <a:pt x="977" y="3600"/>
                  </a:cubicBezTo>
                  <a:cubicBezTo>
                    <a:pt x="1635" y="3600"/>
                    <a:pt x="2455" y="3447"/>
                    <a:pt x="2814" y="3382"/>
                  </a:cubicBezTo>
                  <a:cubicBezTo>
                    <a:pt x="2916" y="3354"/>
                    <a:pt x="3004" y="3266"/>
                    <a:pt x="3004" y="3150"/>
                  </a:cubicBezTo>
                  <a:cubicBezTo>
                    <a:pt x="2990" y="2271"/>
                    <a:pt x="2783" y="744"/>
                    <a:pt x="2709" y="234"/>
                  </a:cubicBezTo>
                  <a:cubicBezTo>
                    <a:pt x="2681" y="129"/>
                    <a:pt x="2607" y="41"/>
                    <a:pt x="2491" y="27"/>
                  </a:cubicBezTo>
                  <a:cubicBezTo>
                    <a:pt x="2313" y="8"/>
                    <a:pt x="2137" y="0"/>
                    <a:pt x="1966" y="0"/>
                  </a:cubicBezTo>
                  <a:close/>
                </a:path>
              </a:pathLst>
            </a:custGeom>
            <a:solidFill>
              <a:srgbClr val="FEE3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6" name="Google Shape;1553;p57">
              <a:extLst>
                <a:ext uri="{FF2B5EF4-FFF2-40B4-BE49-F238E27FC236}">
                  <a16:creationId xmlns:a16="http://schemas.microsoft.com/office/drawing/2014/main" id="{6CB829B2-11FB-88F4-CEC0-7DCB4F0738DA}"/>
                </a:ext>
              </a:extLst>
            </p:cNvPr>
            <p:cNvSpPr/>
            <p:nvPr/>
          </p:nvSpPr>
          <p:spPr>
            <a:xfrm>
              <a:off x="6402550" y="2397325"/>
              <a:ext cx="60075" cy="33450"/>
            </a:xfrm>
            <a:custGeom>
              <a:avLst/>
              <a:gdLst/>
              <a:ahLst/>
              <a:cxnLst/>
              <a:rect l="l" t="t" r="r" b="b"/>
              <a:pathLst>
                <a:path w="2403" h="1338" extrusionOk="0">
                  <a:moveTo>
                    <a:pt x="2083" y="0"/>
                  </a:moveTo>
                  <a:cubicBezTo>
                    <a:pt x="1260" y="18"/>
                    <a:pt x="486" y="134"/>
                    <a:pt x="162" y="194"/>
                  </a:cubicBezTo>
                  <a:cubicBezTo>
                    <a:pt x="74" y="208"/>
                    <a:pt x="0" y="250"/>
                    <a:pt x="14" y="282"/>
                  </a:cubicBezTo>
                  <a:cubicBezTo>
                    <a:pt x="46" y="809"/>
                    <a:pt x="204" y="1161"/>
                    <a:pt x="264" y="1291"/>
                  </a:cubicBezTo>
                  <a:cubicBezTo>
                    <a:pt x="292" y="1320"/>
                    <a:pt x="352" y="1337"/>
                    <a:pt x="440" y="1337"/>
                  </a:cubicBezTo>
                  <a:cubicBezTo>
                    <a:pt x="996" y="1320"/>
                    <a:pt x="1847" y="1218"/>
                    <a:pt x="2185" y="1161"/>
                  </a:cubicBezTo>
                  <a:cubicBezTo>
                    <a:pt x="2287" y="1144"/>
                    <a:pt x="2361" y="1116"/>
                    <a:pt x="2361" y="1073"/>
                  </a:cubicBezTo>
                  <a:cubicBezTo>
                    <a:pt x="2403" y="764"/>
                    <a:pt x="2287" y="236"/>
                    <a:pt x="2259" y="60"/>
                  </a:cubicBezTo>
                  <a:cubicBezTo>
                    <a:pt x="2245" y="32"/>
                    <a:pt x="2171" y="0"/>
                    <a:pt x="208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7" name="Google Shape;1554;p57">
              <a:extLst>
                <a:ext uri="{FF2B5EF4-FFF2-40B4-BE49-F238E27FC236}">
                  <a16:creationId xmlns:a16="http://schemas.microsoft.com/office/drawing/2014/main" id="{49BB3947-5D13-6948-2BB3-6F05F764897D}"/>
                </a:ext>
              </a:extLst>
            </p:cNvPr>
            <p:cNvSpPr/>
            <p:nvPr/>
          </p:nvSpPr>
          <p:spPr>
            <a:xfrm>
              <a:off x="6422675" y="2435650"/>
              <a:ext cx="30450" cy="31000"/>
            </a:xfrm>
            <a:custGeom>
              <a:avLst/>
              <a:gdLst/>
              <a:ahLst/>
              <a:cxnLst/>
              <a:rect l="l" t="t" r="r" b="b"/>
              <a:pathLst>
                <a:path w="1218" h="1240" extrusionOk="0">
                  <a:moveTo>
                    <a:pt x="757" y="0"/>
                  </a:moveTo>
                  <a:cubicBezTo>
                    <a:pt x="730" y="0"/>
                    <a:pt x="703" y="3"/>
                    <a:pt x="676" y="8"/>
                  </a:cubicBezTo>
                  <a:lnTo>
                    <a:pt x="662" y="8"/>
                  </a:lnTo>
                  <a:cubicBezTo>
                    <a:pt x="441" y="36"/>
                    <a:pt x="223" y="82"/>
                    <a:pt x="1" y="110"/>
                  </a:cubicBezTo>
                  <a:lnTo>
                    <a:pt x="1" y="1239"/>
                  </a:lnTo>
                  <a:cubicBezTo>
                    <a:pt x="325" y="1106"/>
                    <a:pt x="631" y="975"/>
                    <a:pt x="940" y="814"/>
                  </a:cubicBezTo>
                  <a:cubicBezTo>
                    <a:pt x="1116" y="740"/>
                    <a:pt x="1218" y="550"/>
                    <a:pt x="1176" y="360"/>
                  </a:cubicBezTo>
                  <a:cubicBezTo>
                    <a:pt x="1148" y="151"/>
                    <a:pt x="962" y="0"/>
                    <a:pt x="757" y="0"/>
                  </a:cubicBezTo>
                  <a:close/>
                </a:path>
              </a:pathLst>
            </a:custGeom>
            <a:solidFill>
              <a:srgbClr val="FFAD7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8" name="Google Shape;1555;p57">
              <a:extLst>
                <a:ext uri="{FF2B5EF4-FFF2-40B4-BE49-F238E27FC236}">
                  <a16:creationId xmlns:a16="http://schemas.microsoft.com/office/drawing/2014/main" id="{8C62F31A-5743-BB39-09D4-54C7F8C3E3E3}"/>
                </a:ext>
              </a:extLst>
            </p:cNvPr>
            <p:cNvSpPr/>
            <p:nvPr/>
          </p:nvSpPr>
          <p:spPr>
            <a:xfrm>
              <a:off x="6438875" y="2414575"/>
              <a:ext cx="37750" cy="43975"/>
            </a:xfrm>
            <a:custGeom>
              <a:avLst/>
              <a:gdLst/>
              <a:ahLst/>
              <a:cxnLst/>
              <a:rect l="l" t="t" r="r" b="b"/>
              <a:pathLst>
                <a:path w="1510" h="1759" extrusionOk="0">
                  <a:moveTo>
                    <a:pt x="1233" y="1"/>
                  </a:moveTo>
                  <a:cubicBezTo>
                    <a:pt x="1208" y="1"/>
                    <a:pt x="1182" y="5"/>
                    <a:pt x="1157" y="14"/>
                  </a:cubicBezTo>
                  <a:cubicBezTo>
                    <a:pt x="967" y="102"/>
                    <a:pt x="630" y="323"/>
                    <a:pt x="0" y="851"/>
                  </a:cubicBezTo>
                  <a:lnTo>
                    <a:pt x="144" y="1759"/>
                  </a:lnTo>
                  <a:cubicBezTo>
                    <a:pt x="144" y="1759"/>
                    <a:pt x="1319" y="1555"/>
                    <a:pt x="1421" y="1379"/>
                  </a:cubicBezTo>
                  <a:cubicBezTo>
                    <a:pt x="1509" y="1217"/>
                    <a:pt x="1509" y="528"/>
                    <a:pt x="1435" y="162"/>
                  </a:cubicBezTo>
                  <a:cubicBezTo>
                    <a:pt x="1413" y="59"/>
                    <a:pt x="1326" y="1"/>
                    <a:pt x="1233" y="1"/>
                  </a:cubicBezTo>
                  <a:close/>
                </a:path>
              </a:pathLst>
            </a:custGeom>
            <a:solidFill>
              <a:srgbClr val="FFAD7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9" name="Google Shape;1556;p57">
              <a:extLst>
                <a:ext uri="{FF2B5EF4-FFF2-40B4-BE49-F238E27FC236}">
                  <a16:creationId xmlns:a16="http://schemas.microsoft.com/office/drawing/2014/main" id="{E7AFDBCB-4989-61BF-F730-E52C6334A333}"/>
                </a:ext>
              </a:extLst>
            </p:cNvPr>
            <p:cNvSpPr/>
            <p:nvPr/>
          </p:nvSpPr>
          <p:spPr>
            <a:xfrm>
              <a:off x="6285325" y="2352250"/>
              <a:ext cx="149875" cy="134200"/>
            </a:xfrm>
            <a:custGeom>
              <a:avLst/>
              <a:gdLst/>
              <a:ahLst/>
              <a:cxnLst/>
              <a:rect l="l" t="t" r="r" b="b"/>
              <a:pathLst>
                <a:path w="5995" h="5368" extrusionOk="0">
                  <a:moveTo>
                    <a:pt x="3743" y="1"/>
                  </a:moveTo>
                  <a:cubicBezTo>
                    <a:pt x="3741" y="1"/>
                    <a:pt x="3738" y="1"/>
                    <a:pt x="3736" y="2"/>
                  </a:cubicBezTo>
                  <a:cubicBezTo>
                    <a:pt x="2667" y="558"/>
                    <a:pt x="1288" y="2085"/>
                    <a:pt x="1130" y="2317"/>
                  </a:cubicBezTo>
                  <a:cubicBezTo>
                    <a:pt x="936" y="2567"/>
                    <a:pt x="1" y="4209"/>
                    <a:pt x="1288" y="5089"/>
                  </a:cubicBezTo>
                  <a:cubicBezTo>
                    <a:pt x="1587" y="5290"/>
                    <a:pt x="1995" y="5368"/>
                    <a:pt x="2448" y="5368"/>
                  </a:cubicBezTo>
                  <a:cubicBezTo>
                    <a:pt x="3972" y="5368"/>
                    <a:pt x="5994" y="4487"/>
                    <a:pt x="5994" y="4487"/>
                  </a:cubicBezTo>
                  <a:lnTo>
                    <a:pt x="5906" y="3298"/>
                  </a:lnTo>
                  <a:cubicBezTo>
                    <a:pt x="4851" y="3548"/>
                    <a:pt x="2593" y="3636"/>
                    <a:pt x="2593" y="3636"/>
                  </a:cubicBezTo>
                  <a:lnTo>
                    <a:pt x="3986" y="2303"/>
                  </a:lnTo>
                  <a:cubicBezTo>
                    <a:pt x="3986" y="2303"/>
                    <a:pt x="3887" y="1"/>
                    <a:pt x="3743" y="1"/>
                  </a:cubicBezTo>
                  <a:close/>
                </a:path>
              </a:pathLst>
            </a:custGeom>
            <a:solidFill>
              <a:srgbClr val="47A8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0" name="Google Shape;1557;p57">
              <a:extLst>
                <a:ext uri="{FF2B5EF4-FFF2-40B4-BE49-F238E27FC236}">
                  <a16:creationId xmlns:a16="http://schemas.microsoft.com/office/drawing/2014/main" id="{AA7C27A2-2298-38D4-3C0B-BEBA730FF8AB}"/>
                </a:ext>
              </a:extLst>
            </p:cNvPr>
            <p:cNvSpPr/>
            <p:nvPr/>
          </p:nvSpPr>
          <p:spPr>
            <a:xfrm>
              <a:off x="6326300" y="2442800"/>
              <a:ext cx="23850" cy="2200"/>
            </a:xfrm>
            <a:custGeom>
              <a:avLst/>
              <a:gdLst/>
              <a:ahLst/>
              <a:cxnLst/>
              <a:rect l="l" t="t" r="r" b="b"/>
              <a:pathLst>
                <a:path w="954" h="88" extrusionOk="0">
                  <a:moveTo>
                    <a:pt x="472" y="0"/>
                  </a:moveTo>
                  <a:cubicBezTo>
                    <a:pt x="324" y="0"/>
                    <a:pt x="163" y="14"/>
                    <a:pt x="1" y="60"/>
                  </a:cubicBezTo>
                  <a:cubicBezTo>
                    <a:pt x="163" y="88"/>
                    <a:pt x="324" y="88"/>
                    <a:pt x="486" y="88"/>
                  </a:cubicBezTo>
                  <a:cubicBezTo>
                    <a:pt x="634" y="74"/>
                    <a:pt x="792" y="60"/>
                    <a:pt x="954" y="28"/>
                  </a:cubicBezTo>
                  <a:cubicBezTo>
                    <a:pt x="792" y="0"/>
                    <a:pt x="634" y="0"/>
                    <a:pt x="472" y="0"/>
                  </a:cubicBezTo>
                  <a:close/>
                </a:path>
              </a:pathLst>
            </a:custGeom>
            <a:solidFill>
              <a:srgbClr val="13567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1" name="Google Shape;1558;p57">
              <a:extLst>
                <a:ext uri="{FF2B5EF4-FFF2-40B4-BE49-F238E27FC236}">
                  <a16:creationId xmlns:a16="http://schemas.microsoft.com/office/drawing/2014/main" id="{6EC2E1E3-5826-44A3-6DA4-EC568667AF0F}"/>
                </a:ext>
              </a:extLst>
            </p:cNvPr>
            <p:cNvSpPr/>
            <p:nvPr/>
          </p:nvSpPr>
          <p:spPr>
            <a:xfrm>
              <a:off x="6370725" y="2416400"/>
              <a:ext cx="10225" cy="7775"/>
            </a:xfrm>
            <a:custGeom>
              <a:avLst/>
              <a:gdLst/>
              <a:ahLst/>
              <a:cxnLst/>
              <a:rect l="l" t="t" r="r" b="b"/>
              <a:pathLst>
                <a:path w="409" h="311" extrusionOk="0">
                  <a:moveTo>
                    <a:pt x="408" y="1"/>
                  </a:moveTo>
                  <a:lnTo>
                    <a:pt x="408" y="1"/>
                  </a:lnTo>
                  <a:cubicBezTo>
                    <a:pt x="320" y="15"/>
                    <a:pt x="246" y="61"/>
                    <a:pt x="176" y="117"/>
                  </a:cubicBezTo>
                  <a:cubicBezTo>
                    <a:pt x="102" y="163"/>
                    <a:pt x="42" y="222"/>
                    <a:pt x="0" y="310"/>
                  </a:cubicBezTo>
                  <a:cubicBezTo>
                    <a:pt x="88" y="279"/>
                    <a:pt x="158" y="236"/>
                    <a:pt x="218" y="177"/>
                  </a:cubicBezTo>
                  <a:cubicBezTo>
                    <a:pt x="292" y="134"/>
                    <a:pt x="352" y="75"/>
                    <a:pt x="408" y="1"/>
                  </a:cubicBezTo>
                  <a:close/>
                </a:path>
              </a:pathLst>
            </a:custGeom>
            <a:solidFill>
              <a:srgbClr val="13567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2" name="Google Shape;1559;p57">
              <a:extLst>
                <a:ext uri="{FF2B5EF4-FFF2-40B4-BE49-F238E27FC236}">
                  <a16:creationId xmlns:a16="http://schemas.microsoft.com/office/drawing/2014/main" id="{E86F50DA-A1E2-2EB3-6AE5-65D9C656B8E1}"/>
                </a:ext>
              </a:extLst>
            </p:cNvPr>
            <p:cNvSpPr/>
            <p:nvPr/>
          </p:nvSpPr>
          <p:spPr>
            <a:xfrm>
              <a:off x="6422675" y="2439100"/>
              <a:ext cx="4425" cy="25700"/>
            </a:xfrm>
            <a:custGeom>
              <a:avLst/>
              <a:gdLst/>
              <a:ahLst/>
              <a:cxnLst/>
              <a:rect l="l" t="t" r="r" b="b"/>
              <a:pathLst>
                <a:path w="177" h="1028" extrusionOk="0">
                  <a:moveTo>
                    <a:pt x="15" y="0"/>
                  </a:moveTo>
                  <a:cubicBezTo>
                    <a:pt x="1" y="176"/>
                    <a:pt x="33" y="352"/>
                    <a:pt x="61" y="528"/>
                  </a:cubicBezTo>
                  <a:cubicBezTo>
                    <a:pt x="89" y="690"/>
                    <a:pt x="120" y="866"/>
                    <a:pt x="177" y="1027"/>
                  </a:cubicBezTo>
                  <a:cubicBezTo>
                    <a:pt x="177" y="852"/>
                    <a:pt x="163" y="676"/>
                    <a:pt x="135" y="514"/>
                  </a:cubicBezTo>
                  <a:cubicBezTo>
                    <a:pt x="103" y="338"/>
                    <a:pt x="75" y="162"/>
                    <a:pt x="15" y="0"/>
                  </a:cubicBezTo>
                  <a:close/>
                </a:path>
              </a:pathLst>
            </a:custGeom>
            <a:solidFill>
              <a:srgbClr val="13567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3" name="Google Shape;1560;p57">
              <a:extLst>
                <a:ext uri="{FF2B5EF4-FFF2-40B4-BE49-F238E27FC236}">
                  <a16:creationId xmlns:a16="http://schemas.microsoft.com/office/drawing/2014/main" id="{820C5E4C-9579-05A3-87FE-931D7278E9B2}"/>
                </a:ext>
              </a:extLst>
            </p:cNvPr>
            <p:cNvSpPr/>
            <p:nvPr/>
          </p:nvSpPr>
          <p:spPr>
            <a:xfrm>
              <a:off x="6373975" y="2473925"/>
              <a:ext cx="34500" cy="9600"/>
            </a:xfrm>
            <a:custGeom>
              <a:avLst/>
              <a:gdLst/>
              <a:ahLst/>
              <a:cxnLst/>
              <a:rect l="l" t="t" r="r" b="b"/>
              <a:pathLst>
                <a:path w="1380" h="384" extrusionOk="0">
                  <a:moveTo>
                    <a:pt x="1379" y="0"/>
                  </a:moveTo>
                  <a:lnTo>
                    <a:pt x="1379" y="0"/>
                  </a:lnTo>
                  <a:cubicBezTo>
                    <a:pt x="1129" y="32"/>
                    <a:pt x="908" y="88"/>
                    <a:pt x="676" y="148"/>
                  </a:cubicBezTo>
                  <a:cubicBezTo>
                    <a:pt x="440" y="222"/>
                    <a:pt x="222" y="278"/>
                    <a:pt x="0" y="384"/>
                  </a:cubicBezTo>
                  <a:cubicBezTo>
                    <a:pt x="236" y="352"/>
                    <a:pt x="468" y="296"/>
                    <a:pt x="690" y="236"/>
                  </a:cubicBezTo>
                  <a:cubicBezTo>
                    <a:pt x="925" y="162"/>
                    <a:pt x="1157" y="88"/>
                    <a:pt x="1379" y="0"/>
                  </a:cubicBezTo>
                  <a:close/>
                </a:path>
              </a:pathLst>
            </a:custGeom>
            <a:solidFill>
              <a:srgbClr val="13567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4" name="Google Shape;1561;p57">
              <a:extLst>
                <a:ext uri="{FF2B5EF4-FFF2-40B4-BE49-F238E27FC236}">
                  <a16:creationId xmlns:a16="http://schemas.microsoft.com/office/drawing/2014/main" id="{1444148C-94AC-E5E7-A401-58BEDB5B7EB5}"/>
                </a:ext>
              </a:extLst>
            </p:cNvPr>
            <p:cNvSpPr/>
            <p:nvPr/>
          </p:nvSpPr>
          <p:spPr>
            <a:xfrm>
              <a:off x="6587925" y="2210125"/>
              <a:ext cx="25700" cy="25675"/>
            </a:xfrm>
            <a:custGeom>
              <a:avLst/>
              <a:gdLst/>
              <a:ahLst/>
              <a:cxnLst/>
              <a:rect l="l" t="t" r="r" b="b"/>
              <a:pathLst>
                <a:path w="1028" h="1027" extrusionOk="0">
                  <a:moveTo>
                    <a:pt x="617" y="1"/>
                  </a:moveTo>
                  <a:cubicBezTo>
                    <a:pt x="430" y="1"/>
                    <a:pt x="255" y="122"/>
                    <a:pt x="208" y="309"/>
                  </a:cubicBezTo>
                  <a:cubicBezTo>
                    <a:pt x="148" y="559"/>
                    <a:pt x="74" y="791"/>
                    <a:pt x="0" y="1027"/>
                  </a:cubicBezTo>
                  <a:lnTo>
                    <a:pt x="1027" y="1027"/>
                  </a:lnTo>
                  <a:cubicBezTo>
                    <a:pt x="1027" y="805"/>
                    <a:pt x="1027" y="601"/>
                    <a:pt x="1013" y="397"/>
                  </a:cubicBezTo>
                  <a:cubicBezTo>
                    <a:pt x="1013" y="221"/>
                    <a:pt x="897" y="59"/>
                    <a:pt x="721" y="14"/>
                  </a:cubicBezTo>
                  <a:cubicBezTo>
                    <a:pt x="687" y="5"/>
                    <a:pt x="651" y="1"/>
                    <a:pt x="617" y="1"/>
                  </a:cubicBezTo>
                  <a:close/>
                </a:path>
              </a:pathLst>
            </a:custGeom>
            <a:solidFill>
              <a:srgbClr val="FFAD7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5" name="Google Shape;1562;p57">
              <a:extLst>
                <a:ext uri="{FF2B5EF4-FFF2-40B4-BE49-F238E27FC236}">
                  <a16:creationId xmlns:a16="http://schemas.microsoft.com/office/drawing/2014/main" id="{85C061E3-8FBD-F789-C073-6EADA45B791A}"/>
                </a:ext>
              </a:extLst>
            </p:cNvPr>
            <p:cNvSpPr/>
            <p:nvPr/>
          </p:nvSpPr>
          <p:spPr>
            <a:xfrm>
              <a:off x="6585725" y="2174750"/>
              <a:ext cx="41100" cy="47150"/>
            </a:xfrm>
            <a:custGeom>
              <a:avLst/>
              <a:gdLst/>
              <a:ahLst/>
              <a:cxnLst/>
              <a:rect l="l" t="t" r="r" b="b"/>
              <a:pathLst>
                <a:path w="1644" h="1886" extrusionOk="0">
                  <a:moveTo>
                    <a:pt x="646" y="1"/>
                  </a:moveTo>
                  <a:cubicBezTo>
                    <a:pt x="534" y="1"/>
                    <a:pt x="399" y="286"/>
                    <a:pt x="412" y="771"/>
                  </a:cubicBezTo>
                  <a:cubicBezTo>
                    <a:pt x="412" y="771"/>
                    <a:pt x="239" y="634"/>
                    <a:pt x="143" y="634"/>
                  </a:cubicBezTo>
                  <a:cubicBezTo>
                    <a:pt x="135" y="634"/>
                    <a:pt x="127" y="635"/>
                    <a:pt x="120" y="637"/>
                  </a:cubicBezTo>
                  <a:cubicBezTo>
                    <a:pt x="32" y="683"/>
                    <a:pt x="0" y="785"/>
                    <a:pt x="60" y="901"/>
                  </a:cubicBezTo>
                  <a:cubicBezTo>
                    <a:pt x="120" y="1021"/>
                    <a:pt x="338" y="1724"/>
                    <a:pt x="338" y="1724"/>
                  </a:cubicBezTo>
                  <a:cubicBezTo>
                    <a:pt x="352" y="1738"/>
                    <a:pt x="1115" y="1886"/>
                    <a:pt x="1115" y="1886"/>
                  </a:cubicBezTo>
                  <a:cubicBezTo>
                    <a:pt x="1115" y="1886"/>
                    <a:pt x="1643" y="1095"/>
                    <a:pt x="1601" y="771"/>
                  </a:cubicBezTo>
                  <a:cubicBezTo>
                    <a:pt x="1601" y="771"/>
                    <a:pt x="1574" y="752"/>
                    <a:pt x="1528" y="752"/>
                  </a:cubicBezTo>
                  <a:cubicBezTo>
                    <a:pt x="1482" y="752"/>
                    <a:pt x="1416" y="771"/>
                    <a:pt x="1337" y="845"/>
                  </a:cubicBezTo>
                  <a:cubicBezTo>
                    <a:pt x="1337" y="845"/>
                    <a:pt x="1527" y="373"/>
                    <a:pt x="1425" y="285"/>
                  </a:cubicBezTo>
                  <a:cubicBezTo>
                    <a:pt x="1416" y="277"/>
                    <a:pt x="1406" y="273"/>
                    <a:pt x="1395" y="273"/>
                  </a:cubicBezTo>
                  <a:cubicBezTo>
                    <a:pt x="1275" y="273"/>
                    <a:pt x="1042" y="743"/>
                    <a:pt x="1042" y="743"/>
                  </a:cubicBezTo>
                  <a:cubicBezTo>
                    <a:pt x="1042" y="743"/>
                    <a:pt x="1217" y="110"/>
                    <a:pt x="1101" y="53"/>
                  </a:cubicBezTo>
                  <a:cubicBezTo>
                    <a:pt x="1093" y="48"/>
                    <a:pt x="1084" y="45"/>
                    <a:pt x="1074" y="45"/>
                  </a:cubicBezTo>
                  <a:cubicBezTo>
                    <a:pt x="957" y="45"/>
                    <a:pt x="789" y="448"/>
                    <a:pt x="750" y="637"/>
                  </a:cubicBezTo>
                  <a:cubicBezTo>
                    <a:pt x="750" y="637"/>
                    <a:pt x="792" y="81"/>
                    <a:pt x="676" y="8"/>
                  </a:cubicBezTo>
                  <a:cubicBezTo>
                    <a:pt x="666" y="3"/>
                    <a:pt x="656" y="1"/>
                    <a:pt x="646" y="1"/>
                  </a:cubicBezTo>
                  <a:close/>
                </a:path>
              </a:pathLst>
            </a:custGeom>
            <a:solidFill>
              <a:srgbClr val="FFAD7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6" name="Google Shape;1563;p57">
              <a:extLst>
                <a:ext uri="{FF2B5EF4-FFF2-40B4-BE49-F238E27FC236}">
                  <a16:creationId xmlns:a16="http://schemas.microsoft.com/office/drawing/2014/main" id="{9E076C11-04F2-73C6-B607-B5566BB2CF5C}"/>
                </a:ext>
              </a:extLst>
            </p:cNvPr>
            <p:cNvSpPr/>
            <p:nvPr/>
          </p:nvSpPr>
          <p:spPr>
            <a:xfrm>
              <a:off x="6493025" y="2227350"/>
              <a:ext cx="122800" cy="171850"/>
            </a:xfrm>
            <a:custGeom>
              <a:avLst/>
              <a:gdLst/>
              <a:ahLst/>
              <a:cxnLst/>
              <a:rect l="l" t="t" r="r" b="b"/>
              <a:pathLst>
                <a:path w="4912" h="6874" extrusionOk="0">
                  <a:moveTo>
                    <a:pt x="3814" y="0"/>
                  </a:moveTo>
                  <a:cubicBezTo>
                    <a:pt x="3022" y="3458"/>
                    <a:pt x="1" y="4925"/>
                    <a:pt x="1" y="4925"/>
                  </a:cubicBezTo>
                  <a:lnTo>
                    <a:pt x="427" y="6873"/>
                  </a:lnTo>
                  <a:cubicBezTo>
                    <a:pt x="4676" y="5906"/>
                    <a:pt x="4911" y="380"/>
                    <a:pt x="4911" y="380"/>
                  </a:cubicBezTo>
                  <a:cubicBezTo>
                    <a:pt x="4781" y="204"/>
                    <a:pt x="3814" y="0"/>
                    <a:pt x="3814" y="0"/>
                  </a:cubicBezTo>
                  <a:close/>
                </a:path>
              </a:pathLst>
            </a:custGeom>
            <a:solidFill>
              <a:srgbClr val="47A8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7" name="Google Shape;1564;p57">
              <a:extLst>
                <a:ext uri="{FF2B5EF4-FFF2-40B4-BE49-F238E27FC236}">
                  <a16:creationId xmlns:a16="http://schemas.microsoft.com/office/drawing/2014/main" id="{1FC0B02D-F8C4-015E-2BE4-6DE84436BE08}"/>
                </a:ext>
              </a:extLst>
            </p:cNvPr>
            <p:cNvSpPr/>
            <p:nvPr/>
          </p:nvSpPr>
          <p:spPr>
            <a:xfrm>
              <a:off x="6589075" y="2233575"/>
              <a:ext cx="22350" cy="8475"/>
            </a:xfrm>
            <a:custGeom>
              <a:avLst/>
              <a:gdLst/>
              <a:ahLst/>
              <a:cxnLst/>
              <a:rect l="l" t="t" r="r" b="b"/>
              <a:pathLst>
                <a:path w="894" h="339" extrusionOk="0">
                  <a:moveTo>
                    <a:pt x="0" y="1"/>
                  </a:moveTo>
                  <a:lnTo>
                    <a:pt x="0" y="1"/>
                  </a:lnTo>
                  <a:cubicBezTo>
                    <a:pt x="130" y="89"/>
                    <a:pt x="278" y="149"/>
                    <a:pt x="426" y="205"/>
                  </a:cubicBezTo>
                  <a:cubicBezTo>
                    <a:pt x="570" y="265"/>
                    <a:pt x="732" y="307"/>
                    <a:pt x="893" y="338"/>
                  </a:cubicBezTo>
                  <a:cubicBezTo>
                    <a:pt x="746" y="251"/>
                    <a:pt x="602" y="177"/>
                    <a:pt x="454" y="131"/>
                  </a:cubicBezTo>
                  <a:cubicBezTo>
                    <a:pt x="306" y="75"/>
                    <a:pt x="162" y="15"/>
                    <a:pt x="0" y="1"/>
                  </a:cubicBezTo>
                  <a:close/>
                </a:path>
              </a:pathLst>
            </a:custGeom>
            <a:solidFill>
              <a:srgbClr val="13567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8" name="Google Shape;1565;p57">
              <a:extLst>
                <a:ext uri="{FF2B5EF4-FFF2-40B4-BE49-F238E27FC236}">
                  <a16:creationId xmlns:a16="http://schemas.microsoft.com/office/drawing/2014/main" id="{862AC5BD-AD0C-0667-E089-0364EC59C4E9}"/>
                </a:ext>
              </a:extLst>
            </p:cNvPr>
            <p:cNvSpPr/>
            <p:nvPr/>
          </p:nvSpPr>
          <p:spPr>
            <a:xfrm>
              <a:off x="6339925" y="2144150"/>
              <a:ext cx="194200" cy="193625"/>
            </a:xfrm>
            <a:custGeom>
              <a:avLst/>
              <a:gdLst/>
              <a:ahLst/>
              <a:cxnLst/>
              <a:rect l="l" t="t" r="r" b="b"/>
              <a:pathLst>
                <a:path w="7768" h="7745" extrusionOk="0">
                  <a:moveTo>
                    <a:pt x="3919" y="0"/>
                  </a:moveTo>
                  <a:cubicBezTo>
                    <a:pt x="3897" y="0"/>
                    <a:pt x="3875" y="0"/>
                    <a:pt x="3853" y="0"/>
                  </a:cubicBezTo>
                  <a:cubicBezTo>
                    <a:pt x="673" y="32"/>
                    <a:pt x="1" y="2231"/>
                    <a:pt x="89" y="4253"/>
                  </a:cubicBezTo>
                  <a:cubicBezTo>
                    <a:pt x="103" y="4661"/>
                    <a:pt x="191" y="5059"/>
                    <a:pt x="335" y="5410"/>
                  </a:cubicBezTo>
                  <a:cubicBezTo>
                    <a:pt x="616" y="6142"/>
                    <a:pt x="1144" y="6758"/>
                    <a:pt x="1816" y="7169"/>
                  </a:cubicBezTo>
                  <a:cubicBezTo>
                    <a:pt x="2407" y="7529"/>
                    <a:pt x="3104" y="7745"/>
                    <a:pt x="3847" y="7745"/>
                  </a:cubicBezTo>
                  <a:cubicBezTo>
                    <a:pt x="3918" y="7745"/>
                    <a:pt x="3989" y="7743"/>
                    <a:pt x="4060" y="7739"/>
                  </a:cubicBezTo>
                  <a:cubicBezTo>
                    <a:pt x="4764" y="7711"/>
                    <a:pt x="5407" y="7489"/>
                    <a:pt x="5963" y="7155"/>
                  </a:cubicBezTo>
                  <a:cubicBezTo>
                    <a:pt x="6638" y="6730"/>
                    <a:pt x="7180" y="6114"/>
                    <a:pt x="7476" y="5379"/>
                  </a:cubicBezTo>
                  <a:cubicBezTo>
                    <a:pt x="7666" y="4911"/>
                    <a:pt x="7768" y="4411"/>
                    <a:pt x="7739" y="3884"/>
                  </a:cubicBezTo>
                  <a:cubicBezTo>
                    <a:pt x="7652" y="1876"/>
                    <a:pt x="6886" y="0"/>
                    <a:pt x="3919" y="0"/>
                  </a:cubicBezTo>
                  <a:close/>
                </a:path>
              </a:pathLst>
            </a:custGeom>
            <a:solidFill>
              <a:srgbClr val="FFAD7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9" name="Google Shape;1566;p57">
              <a:extLst>
                <a:ext uri="{FF2B5EF4-FFF2-40B4-BE49-F238E27FC236}">
                  <a16:creationId xmlns:a16="http://schemas.microsoft.com/office/drawing/2014/main" id="{372E17DE-58D4-68C9-5380-CFE8C9C2FB58}"/>
                </a:ext>
              </a:extLst>
            </p:cNvPr>
            <p:cNvSpPr/>
            <p:nvPr/>
          </p:nvSpPr>
          <p:spPr>
            <a:xfrm>
              <a:off x="6308175" y="2234075"/>
              <a:ext cx="61275" cy="47625"/>
            </a:xfrm>
            <a:custGeom>
              <a:avLst/>
              <a:gdLst/>
              <a:ahLst/>
              <a:cxnLst/>
              <a:rect l="l" t="t" r="r" b="b"/>
              <a:pathLst>
                <a:path w="2451" h="1905" extrusionOk="0">
                  <a:moveTo>
                    <a:pt x="1229" y="0"/>
                  </a:moveTo>
                  <a:cubicBezTo>
                    <a:pt x="524" y="0"/>
                    <a:pt x="0" y="767"/>
                    <a:pt x="434" y="1504"/>
                  </a:cubicBezTo>
                  <a:cubicBezTo>
                    <a:pt x="494" y="1606"/>
                    <a:pt x="581" y="1694"/>
                    <a:pt x="669" y="1754"/>
                  </a:cubicBezTo>
                  <a:cubicBezTo>
                    <a:pt x="855" y="1858"/>
                    <a:pt x="1041" y="1905"/>
                    <a:pt x="1216" y="1905"/>
                  </a:cubicBezTo>
                  <a:cubicBezTo>
                    <a:pt x="1924" y="1905"/>
                    <a:pt x="2451" y="1145"/>
                    <a:pt x="2017" y="406"/>
                  </a:cubicBezTo>
                  <a:cubicBezTo>
                    <a:pt x="1957" y="304"/>
                    <a:pt x="1886" y="216"/>
                    <a:pt x="1781" y="157"/>
                  </a:cubicBezTo>
                  <a:cubicBezTo>
                    <a:pt x="1594" y="48"/>
                    <a:pt x="1406" y="0"/>
                    <a:pt x="1229" y="0"/>
                  </a:cubicBezTo>
                  <a:close/>
                </a:path>
              </a:pathLst>
            </a:custGeom>
            <a:solidFill>
              <a:srgbClr val="FFAD7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0" name="Google Shape;1567;p57">
              <a:extLst>
                <a:ext uri="{FF2B5EF4-FFF2-40B4-BE49-F238E27FC236}">
                  <a16:creationId xmlns:a16="http://schemas.microsoft.com/office/drawing/2014/main" id="{891AC076-4B3C-F62F-6C2E-EE2038D84BFC}"/>
                </a:ext>
              </a:extLst>
            </p:cNvPr>
            <p:cNvSpPr/>
            <p:nvPr/>
          </p:nvSpPr>
          <p:spPr>
            <a:xfrm>
              <a:off x="6505975" y="2234075"/>
              <a:ext cx="61350" cy="47625"/>
            </a:xfrm>
            <a:custGeom>
              <a:avLst/>
              <a:gdLst/>
              <a:ahLst/>
              <a:cxnLst/>
              <a:rect l="l" t="t" r="r" b="b"/>
              <a:pathLst>
                <a:path w="2454" h="1905" extrusionOk="0">
                  <a:moveTo>
                    <a:pt x="1224" y="0"/>
                  </a:moveTo>
                  <a:cubicBezTo>
                    <a:pt x="525" y="0"/>
                    <a:pt x="0" y="767"/>
                    <a:pt x="422" y="1504"/>
                  </a:cubicBezTo>
                  <a:cubicBezTo>
                    <a:pt x="482" y="1606"/>
                    <a:pt x="570" y="1694"/>
                    <a:pt x="672" y="1754"/>
                  </a:cubicBezTo>
                  <a:cubicBezTo>
                    <a:pt x="857" y="1858"/>
                    <a:pt x="1043" y="1905"/>
                    <a:pt x="1219" y="1905"/>
                  </a:cubicBezTo>
                  <a:cubicBezTo>
                    <a:pt x="1927" y="1905"/>
                    <a:pt x="2453" y="1145"/>
                    <a:pt x="2019" y="406"/>
                  </a:cubicBezTo>
                  <a:cubicBezTo>
                    <a:pt x="1959" y="304"/>
                    <a:pt x="1871" y="216"/>
                    <a:pt x="1769" y="157"/>
                  </a:cubicBezTo>
                  <a:cubicBezTo>
                    <a:pt x="1585" y="48"/>
                    <a:pt x="1399" y="0"/>
                    <a:pt x="1224" y="0"/>
                  </a:cubicBezTo>
                  <a:close/>
                </a:path>
              </a:pathLst>
            </a:custGeom>
            <a:solidFill>
              <a:srgbClr val="FFAD7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1" name="Google Shape;1568;p57">
              <a:extLst>
                <a:ext uri="{FF2B5EF4-FFF2-40B4-BE49-F238E27FC236}">
                  <a16:creationId xmlns:a16="http://schemas.microsoft.com/office/drawing/2014/main" id="{A3B71198-257F-CF89-0A20-0E15B58CDAD2}"/>
                </a:ext>
              </a:extLst>
            </p:cNvPr>
            <p:cNvSpPr/>
            <p:nvPr/>
          </p:nvSpPr>
          <p:spPr>
            <a:xfrm>
              <a:off x="6324900" y="2246075"/>
              <a:ext cx="25625" cy="16475"/>
            </a:xfrm>
            <a:custGeom>
              <a:avLst/>
              <a:gdLst/>
              <a:ahLst/>
              <a:cxnLst/>
              <a:rect l="l" t="t" r="r" b="b"/>
              <a:pathLst>
                <a:path w="1025" h="659" extrusionOk="0">
                  <a:moveTo>
                    <a:pt x="338" y="0"/>
                  </a:moveTo>
                  <a:cubicBezTo>
                    <a:pt x="219" y="0"/>
                    <a:pt x="102" y="28"/>
                    <a:pt x="0" y="88"/>
                  </a:cubicBezTo>
                  <a:cubicBezTo>
                    <a:pt x="233" y="116"/>
                    <a:pt x="440" y="145"/>
                    <a:pt x="602" y="232"/>
                  </a:cubicBezTo>
                  <a:cubicBezTo>
                    <a:pt x="690" y="278"/>
                    <a:pt x="760" y="334"/>
                    <a:pt x="834" y="408"/>
                  </a:cubicBezTo>
                  <a:cubicBezTo>
                    <a:pt x="908" y="482"/>
                    <a:pt x="954" y="570"/>
                    <a:pt x="1024" y="658"/>
                  </a:cubicBezTo>
                  <a:cubicBezTo>
                    <a:pt x="1024" y="556"/>
                    <a:pt x="1010" y="422"/>
                    <a:pt x="954" y="320"/>
                  </a:cubicBezTo>
                  <a:cubicBezTo>
                    <a:pt x="922" y="278"/>
                    <a:pt x="880" y="232"/>
                    <a:pt x="834" y="176"/>
                  </a:cubicBezTo>
                  <a:cubicBezTo>
                    <a:pt x="792" y="145"/>
                    <a:pt x="746" y="102"/>
                    <a:pt x="690" y="71"/>
                  </a:cubicBezTo>
                  <a:cubicBezTo>
                    <a:pt x="570" y="28"/>
                    <a:pt x="454" y="0"/>
                    <a:pt x="338" y="0"/>
                  </a:cubicBezTo>
                  <a:close/>
                </a:path>
              </a:pathLst>
            </a:custGeom>
            <a:solidFill>
              <a:srgbClr val="FF945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2" name="Google Shape;1569;p57">
              <a:extLst>
                <a:ext uri="{FF2B5EF4-FFF2-40B4-BE49-F238E27FC236}">
                  <a16:creationId xmlns:a16="http://schemas.microsoft.com/office/drawing/2014/main" id="{8140DA62-93CE-951E-EAC1-09427ABCF973}"/>
                </a:ext>
              </a:extLst>
            </p:cNvPr>
            <p:cNvSpPr/>
            <p:nvPr/>
          </p:nvSpPr>
          <p:spPr>
            <a:xfrm>
              <a:off x="6333350" y="2251175"/>
              <a:ext cx="10225" cy="22000"/>
            </a:xfrm>
            <a:custGeom>
              <a:avLst/>
              <a:gdLst/>
              <a:ahLst/>
              <a:cxnLst/>
              <a:rect l="l" t="t" r="r" b="b"/>
              <a:pathLst>
                <a:path w="409" h="880" extrusionOk="0">
                  <a:moveTo>
                    <a:pt x="408" y="0"/>
                  </a:moveTo>
                  <a:lnTo>
                    <a:pt x="408" y="0"/>
                  </a:lnTo>
                  <a:cubicBezTo>
                    <a:pt x="306" y="14"/>
                    <a:pt x="218" y="43"/>
                    <a:pt x="144" y="116"/>
                  </a:cubicBezTo>
                  <a:cubicBezTo>
                    <a:pt x="70" y="176"/>
                    <a:pt x="14" y="278"/>
                    <a:pt x="14" y="394"/>
                  </a:cubicBezTo>
                  <a:cubicBezTo>
                    <a:pt x="0" y="500"/>
                    <a:pt x="28" y="602"/>
                    <a:pt x="88" y="676"/>
                  </a:cubicBezTo>
                  <a:cubicBezTo>
                    <a:pt x="144" y="764"/>
                    <a:pt x="204" y="834"/>
                    <a:pt x="292" y="880"/>
                  </a:cubicBezTo>
                  <a:cubicBezTo>
                    <a:pt x="232" y="704"/>
                    <a:pt x="176" y="542"/>
                    <a:pt x="190" y="412"/>
                  </a:cubicBezTo>
                  <a:cubicBezTo>
                    <a:pt x="190" y="338"/>
                    <a:pt x="204" y="264"/>
                    <a:pt x="246" y="204"/>
                  </a:cubicBezTo>
                  <a:cubicBezTo>
                    <a:pt x="292" y="130"/>
                    <a:pt x="352" y="74"/>
                    <a:pt x="408" y="0"/>
                  </a:cubicBezTo>
                  <a:close/>
                </a:path>
              </a:pathLst>
            </a:custGeom>
            <a:solidFill>
              <a:srgbClr val="FF945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3" name="Google Shape;1570;p57">
              <a:extLst>
                <a:ext uri="{FF2B5EF4-FFF2-40B4-BE49-F238E27FC236}">
                  <a16:creationId xmlns:a16="http://schemas.microsoft.com/office/drawing/2014/main" id="{3F0A017E-8B36-58C7-DFE6-7B89645B934A}"/>
                </a:ext>
              </a:extLst>
            </p:cNvPr>
            <p:cNvSpPr/>
            <p:nvPr/>
          </p:nvSpPr>
          <p:spPr>
            <a:xfrm>
              <a:off x="6524950" y="2246075"/>
              <a:ext cx="25625" cy="16475"/>
            </a:xfrm>
            <a:custGeom>
              <a:avLst/>
              <a:gdLst/>
              <a:ahLst/>
              <a:cxnLst/>
              <a:rect l="l" t="t" r="r" b="b"/>
              <a:pathLst>
                <a:path w="1025" h="659" extrusionOk="0">
                  <a:moveTo>
                    <a:pt x="690" y="0"/>
                  </a:moveTo>
                  <a:cubicBezTo>
                    <a:pt x="571" y="0"/>
                    <a:pt x="455" y="28"/>
                    <a:pt x="338" y="71"/>
                  </a:cubicBezTo>
                  <a:cubicBezTo>
                    <a:pt x="279" y="102"/>
                    <a:pt x="233" y="145"/>
                    <a:pt x="191" y="176"/>
                  </a:cubicBezTo>
                  <a:cubicBezTo>
                    <a:pt x="145" y="232"/>
                    <a:pt x="103" y="278"/>
                    <a:pt x="75" y="320"/>
                  </a:cubicBezTo>
                  <a:cubicBezTo>
                    <a:pt x="15" y="422"/>
                    <a:pt x="1" y="556"/>
                    <a:pt x="1" y="658"/>
                  </a:cubicBezTo>
                  <a:cubicBezTo>
                    <a:pt x="75" y="570"/>
                    <a:pt x="117" y="482"/>
                    <a:pt x="191" y="408"/>
                  </a:cubicBezTo>
                  <a:cubicBezTo>
                    <a:pt x="265" y="334"/>
                    <a:pt x="338" y="278"/>
                    <a:pt x="426" y="232"/>
                  </a:cubicBezTo>
                  <a:cubicBezTo>
                    <a:pt x="585" y="145"/>
                    <a:pt x="792" y="116"/>
                    <a:pt x="1024" y="88"/>
                  </a:cubicBezTo>
                  <a:cubicBezTo>
                    <a:pt x="922" y="28"/>
                    <a:pt x="806" y="0"/>
                    <a:pt x="690" y="0"/>
                  </a:cubicBezTo>
                  <a:close/>
                </a:path>
              </a:pathLst>
            </a:custGeom>
            <a:solidFill>
              <a:srgbClr val="FF945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4" name="Google Shape;1571;p57">
              <a:extLst>
                <a:ext uri="{FF2B5EF4-FFF2-40B4-BE49-F238E27FC236}">
                  <a16:creationId xmlns:a16="http://schemas.microsoft.com/office/drawing/2014/main" id="{FD49DB5A-B35F-4839-45A9-D6ED1A77163E}"/>
                </a:ext>
              </a:extLst>
            </p:cNvPr>
            <p:cNvSpPr/>
            <p:nvPr/>
          </p:nvSpPr>
          <p:spPr>
            <a:xfrm>
              <a:off x="6531900" y="2251175"/>
              <a:ext cx="9875" cy="22000"/>
            </a:xfrm>
            <a:custGeom>
              <a:avLst/>
              <a:gdLst/>
              <a:ahLst/>
              <a:cxnLst/>
              <a:rect l="l" t="t" r="r" b="b"/>
              <a:pathLst>
                <a:path w="395" h="880" extrusionOk="0">
                  <a:moveTo>
                    <a:pt x="1" y="0"/>
                  </a:moveTo>
                  <a:cubicBezTo>
                    <a:pt x="60" y="74"/>
                    <a:pt x="117" y="130"/>
                    <a:pt x="162" y="204"/>
                  </a:cubicBezTo>
                  <a:cubicBezTo>
                    <a:pt x="191" y="264"/>
                    <a:pt x="219" y="338"/>
                    <a:pt x="219" y="412"/>
                  </a:cubicBezTo>
                  <a:cubicBezTo>
                    <a:pt x="236" y="542"/>
                    <a:pt x="177" y="704"/>
                    <a:pt x="117" y="880"/>
                  </a:cubicBezTo>
                  <a:cubicBezTo>
                    <a:pt x="205" y="834"/>
                    <a:pt x="264" y="764"/>
                    <a:pt x="324" y="676"/>
                  </a:cubicBezTo>
                  <a:cubicBezTo>
                    <a:pt x="366" y="602"/>
                    <a:pt x="395" y="500"/>
                    <a:pt x="395" y="394"/>
                  </a:cubicBezTo>
                  <a:cubicBezTo>
                    <a:pt x="395" y="278"/>
                    <a:pt x="338" y="176"/>
                    <a:pt x="264" y="116"/>
                  </a:cubicBezTo>
                  <a:cubicBezTo>
                    <a:pt x="191" y="43"/>
                    <a:pt x="103" y="14"/>
                    <a:pt x="1" y="0"/>
                  </a:cubicBezTo>
                  <a:close/>
                </a:path>
              </a:pathLst>
            </a:custGeom>
            <a:solidFill>
              <a:srgbClr val="FF945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5" name="Google Shape;1572;p57">
              <a:extLst>
                <a:ext uri="{FF2B5EF4-FFF2-40B4-BE49-F238E27FC236}">
                  <a16:creationId xmlns:a16="http://schemas.microsoft.com/office/drawing/2014/main" id="{EA12B212-C4DF-C631-9522-A1D863836711}"/>
                </a:ext>
              </a:extLst>
            </p:cNvPr>
            <p:cNvSpPr/>
            <p:nvPr/>
          </p:nvSpPr>
          <p:spPr>
            <a:xfrm>
              <a:off x="6304325" y="2108025"/>
              <a:ext cx="266825" cy="146875"/>
            </a:xfrm>
            <a:custGeom>
              <a:avLst/>
              <a:gdLst/>
              <a:ahLst/>
              <a:cxnLst/>
              <a:rect l="l" t="t" r="r" b="b"/>
              <a:pathLst>
                <a:path w="10673" h="5875" extrusionOk="0">
                  <a:moveTo>
                    <a:pt x="5906" y="1"/>
                  </a:moveTo>
                  <a:cubicBezTo>
                    <a:pt x="4817" y="1"/>
                    <a:pt x="3887" y="598"/>
                    <a:pt x="3887" y="598"/>
                  </a:cubicBezTo>
                  <a:cubicBezTo>
                    <a:pt x="3788" y="590"/>
                    <a:pt x="3692" y="586"/>
                    <a:pt x="3599" y="586"/>
                  </a:cubicBezTo>
                  <a:cubicBezTo>
                    <a:pt x="1191" y="586"/>
                    <a:pt x="1027" y="3088"/>
                    <a:pt x="1027" y="3088"/>
                  </a:cubicBezTo>
                  <a:cubicBezTo>
                    <a:pt x="0" y="4070"/>
                    <a:pt x="602" y="5462"/>
                    <a:pt x="602" y="5462"/>
                  </a:cubicBezTo>
                  <a:cubicBezTo>
                    <a:pt x="885" y="5093"/>
                    <a:pt x="1238" y="5045"/>
                    <a:pt x="1403" y="5045"/>
                  </a:cubicBezTo>
                  <a:cubicBezTo>
                    <a:pt x="1461" y="5045"/>
                    <a:pt x="1495" y="5051"/>
                    <a:pt x="1495" y="5051"/>
                  </a:cubicBezTo>
                  <a:lnTo>
                    <a:pt x="2111" y="5874"/>
                  </a:lnTo>
                  <a:lnTo>
                    <a:pt x="2199" y="4319"/>
                  </a:lnTo>
                  <a:cubicBezTo>
                    <a:pt x="4911" y="4115"/>
                    <a:pt x="4707" y="2663"/>
                    <a:pt x="4707" y="2663"/>
                  </a:cubicBezTo>
                  <a:lnTo>
                    <a:pt x="4707" y="2663"/>
                  </a:lnTo>
                  <a:cubicBezTo>
                    <a:pt x="5090" y="2926"/>
                    <a:pt x="5473" y="3006"/>
                    <a:pt x="5797" y="3006"/>
                  </a:cubicBezTo>
                  <a:cubicBezTo>
                    <a:pt x="6305" y="3006"/>
                    <a:pt x="6670" y="2810"/>
                    <a:pt x="6670" y="2810"/>
                  </a:cubicBezTo>
                  <a:cubicBezTo>
                    <a:pt x="7109" y="3908"/>
                    <a:pt x="8400" y="4041"/>
                    <a:pt x="8400" y="4041"/>
                  </a:cubicBezTo>
                  <a:lnTo>
                    <a:pt x="8488" y="5652"/>
                  </a:lnTo>
                  <a:lnTo>
                    <a:pt x="9132" y="5065"/>
                  </a:lnTo>
                  <a:cubicBezTo>
                    <a:pt x="9174" y="5061"/>
                    <a:pt x="9214" y="5059"/>
                    <a:pt x="9253" y="5059"/>
                  </a:cubicBezTo>
                  <a:cubicBezTo>
                    <a:pt x="9898" y="5059"/>
                    <a:pt x="10145" y="5579"/>
                    <a:pt x="10145" y="5579"/>
                  </a:cubicBezTo>
                  <a:cubicBezTo>
                    <a:pt x="10672" y="4274"/>
                    <a:pt x="9835" y="3746"/>
                    <a:pt x="9835" y="3746"/>
                  </a:cubicBezTo>
                  <a:cubicBezTo>
                    <a:pt x="9807" y="1565"/>
                    <a:pt x="7932" y="978"/>
                    <a:pt x="7932" y="978"/>
                  </a:cubicBezTo>
                  <a:cubicBezTo>
                    <a:pt x="7319" y="231"/>
                    <a:pt x="6582" y="1"/>
                    <a:pt x="5906" y="1"/>
                  </a:cubicBezTo>
                  <a:close/>
                </a:path>
              </a:pathLst>
            </a:custGeom>
            <a:solidFill>
              <a:srgbClr val="C16B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6" name="Google Shape;1573;p57">
              <a:extLst>
                <a:ext uri="{FF2B5EF4-FFF2-40B4-BE49-F238E27FC236}">
                  <a16:creationId xmlns:a16="http://schemas.microsoft.com/office/drawing/2014/main" id="{C1CAC4CA-28FF-8851-CC2E-9BF0C0FEE57D}"/>
                </a:ext>
              </a:extLst>
            </p:cNvPr>
            <p:cNvSpPr/>
            <p:nvPr/>
          </p:nvSpPr>
          <p:spPr>
            <a:xfrm>
              <a:off x="6358925" y="2169475"/>
              <a:ext cx="55000" cy="30450"/>
            </a:xfrm>
            <a:custGeom>
              <a:avLst/>
              <a:gdLst/>
              <a:ahLst/>
              <a:cxnLst/>
              <a:rect l="l" t="t" r="r" b="b"/>
              <a:pathLst>
                <a:path w="2200" h="1218" extrusionOk="0">
                  <a:moveTo>
                    <a:pt x="2199" y="1"/>
                  </a:moveTo>
                  <a:cubicBezTo>
                    <a:pt x="2171" y="43"/>
                    <a:pt x="2125" y="88"/>
                    <a:pt x="2097" y="131"/>
                  </a:cubicBezTo>
                  <a:lnTo>
                    <a:pt x="2037" y="190"/>
                  </a:lnTo>
                  <a:lnTo>
                    <a:pt x="1995" y="250"/>
                  </a:lnTo>
                  <a:lnTo>
                    <a:pt x="1879" y="366"/>
                  </a:lnTo>
                  <a:lnTo>
                    <a:pt x="1759" y="468"/>
                  </a:lnTo>
                  <a:cubicBezTo>
                    <a:pt x="1584" y="602"/>
                    <a:pt x="1408" y="732"/>
                    <a:pt x="1218" y="820"/>
                  </a:cubicBezTo>
                  <a:cubicBezTo>
                    <a:pt x="1028" y="922"/>
                    <a:pt x="838" y="1010"/>
                    <a:pt x="630" y="1070"/>
                  </a:cubicBezTo>
                  <a:cubicBezTo>
                    <a:pt x="528" y="1098"/>
                    <a:pt x="426" y="1130"/>
                    <a:pt x="310" y="1158"/>
                  </a:cubicBezTo>
                  <a:cubicBezTo>
                    <a:pt x="208" y="1186"/>
                    <a:pt x="103" y="1200"/>
                    <a:pt x="1" y="1218"/>
                  </a:cubicBezTo>
                  <a:cubicBezTo>
                    <a:pt x="222" y="1218"/>
                    <a:pt x="426" y="1186"/>
                    <a:pt x="648" y="1130"/>
                  </a:cubicBezTo>
                  <a:cubicBezTo>
                    <a:pt x="852" y="1084"/>
                    <a:pt x="1056" y="996"/>
                    <a:pt x="1263" y="894"/>
                  </a:cubicBezTo>
                  <a:cubicBezTo>
                    <a:pt x="1453" y="806"/>
                    <a:pt x="1643" y="672"/>
                    <a:pt x="1805" y="528"/>
                  </a:cubicBezTo>
                  <a:cubicBezTo>
                    <a:pt x="1967" y="380"/>
                    <a:pt x="2097" y="190"/>
                    <a:pt x="2199" y="1"/>
                  </a:cubicBezTo>
                  <a:close/>
                </a:path>
              </a:pathLst>
            </a:custGeom>
            <a:solidFill>
              <a:srgbClr val="FFA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7" name="Google Shape;1574;p57">
              <a:extLst>
                <a:ext uri="{FF2B5EF4-FFF2-40B4-BE49-F238E27FC236}">
                  <a16:creationId xmlns:a16="http://schemas.microsoft.com/office/drawing/2014/main" id="{A874D3DD-5A14-7D90-D9A1-DA11914EDD27}"/>
                </a:ext>
              </a:extLst>
            </p:cNvPr>
            <p:cNvSpPr/>
            <p:nvPr/>
          </p:nvSpPr>
          <p:spPr>
            <a:xfrm>
              <a:off x="6496725" y="2137900"/>
              <a:ext cx="43300" cy="57975"/>
            </a:xfrm>
            <a:custGeom>
              <a:avLst/>
              <a:gdLst/>
              <a:ahLst/>
              <a:cxnLst/>
              <a:rect l="l" t="t" r="r" b="b"/>
              <a:pathLst>
                <a:path w="1732" h="2319" extrusionOk="0">
                  <a:moveTo>
                    <a:pt x="1" y="1"/>
                  </a:moveTo>
                  <a:lnTo>
                    <a:pt x="1" y="1"/>
                  </a:lnTo>
                  <a:cubicBezTo>
                    <a:pt x="117" y="61"/>
                    <a:pt x="219" y="134"/>
                    <a:pt x="324" y="208"/>
                  </a:cubicBezTo>
                  <a:cubicBezTo>
                    <a:pt x="426" y="282"/>
                    <a:pt x="528" y="352"/>
                    <a:pt x="616" y="440"/>
                  </a:cubicBezTo>
                  <a:cubicBezTo>
                    <a:pt x="806" y="602"/>
                    <a:pt x="982" y="778"/>
                    <a:pt x="1144" y="968"/>
                  </a:cubicBezTo>
                  <a:cubicBezTo>
                    <a:pt x="1292" y="1162"/>
                    <a:pt x="1422" y="1380"/>
                    <a:pt x="1524" y="1601"/>
                  </a:cubicBezTo>
                  <a:lnTo>
                    <a:pt x="1598" y="1777"/>
                  </a:lnTo>
                  <a:lnTo>
                    <a:pt x="1657" y="1953"/>
                  </a:lnTo>
                  <a:lnTo>
                    <a:pt x="1686" y="2041"/>
                  </a:lnTo>
                  <a:lnTo>
                    <a:pt x="1700" y="2129"/>
                  </a:lnTo>
                  <a:cubicBezTo>
                    <a:pt x="1709" y="2168"/>
                    <a:pt x="1721" y="2216"/>
                    <a:pt x="1727" y="2262"/>
                  </a:cubicBezTo>
                  <a:lnTo>
                    <a:pt x="1727" y="2262"/>
                  </a:lnTo>
                  <a:cubicBezTo>
                    <a:pt x="1709" y="2029"/>
                    <a:pt x="1678" y="1787"/>
                    <a:pt x="1584" y="1570"/>
                  </a:cubicBezTo>
                  <a:cubicBezTo>
                    <a:pt x="1496" y="1337"/>
                    <a:pt x="1362" y="1116"/>
                    <a:pt x="1204" y="912"/>
                  </a:cubicBezTo>
                  <a:cubicBezTo>
                    <a:pt x="1042" y="722"/>
                    <a:pt x="866" y="546"/>
                    <a:pt x="658" y="384"/>
                  </a:cubicBezTo>
                  <a:cubicBezTo>
                    <a:pt x="454" y="236"/>
                    <a:pt x="236" y="89"/>
                    <a:pt x="1" y="1"/>
                  </a:cubicBezTo>
                  <a:close/>
                  <a:moveTo>
                    <a:pt x="1727" y="2262"/>
                  </a:moveTo>
                  <a:lnTo>
                    <a:pt x="1727" y="2262"/>
                  </a:lnTo>
                  <a:cubicBezTo>
                    <a:pt x="1729" y="2281"/>
                    <a:pt x="1730" y="2300"/>
                    <a:pt x="1731" y="2319"/>
                  </a:cubicBezTo>
                  <a:cubicBezTo>
                    <a:pt x="1731" y="2301"/>
                    <a:pt x="1730" y="2282"/>
                    <a:pt x="1727" y="2262"/>
                  </a:cubicBezTo>
                  <a:close/>
                </a:path>
              </a:pathLst>
            </a:custGeom>
            <a:solidFill>
              <a:srgbClr val="FFA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8" name="Google Shape;1575;p57">
              <a:extLst>
                <a:ext uri="{FF2B5EF4-FFF2-40B4-BE49-F238E27FC236}">
                  <a16:creationId xmlns:a16="http://schemas.microsoft.com/office/drawing/2014/main" id="{4DDB0125-3245-7D56-6C60-B777EC7AF2B1}"/>
                </a:ext>
              </a:extLst>
            </p:cNvPr>
            <p:cNvSpPr/>
            <p:nvPr/>
          </p:nvSpPr>
          <p:spPr>
            <a:xfrm>
              <a:off x="6321200" y="2192175"/>
              <a:ext cx="12875" cy="37375"/>
            </a:xfrm>
            <a:custGeom>
              <a:avLst/>
              <a:gdLst/>
              <a:ahLst/>
              <a:cxnLst/>
              <a:rect l="l" t="t" r="r" b="b"/>
              <a:pathLst>
                <a:path w="515" h="1495" extrusionOk="0">
                  <a:moveTo>
                    <a:pt x="514" y="0"/>
                  </a:moveTo>
                  <a:lnTo>
                    <a:pt x="514" y="0"/>
                  </a:lnTo>
                  <a:cubicBezTo>
                    <a:pt x="398" y="74"/>
                    <a:pt x="293" y="176"/>
                    <a:pt x="222" y="292"/>
                  </a:cubicBezTo>
                  <a:cubicBezTo>
                    <a:pt x="148" y="412"/>
                    <a:pt x="103" y="542"/>
                    <a:pt x="60" y="675"/>
                  </a:cubicBezTo>
                  <a:cubicBezTo>
                    <a:pt x="1" y="953"/>
                    <a:pt x="1" y="1231"/>
                    <a:pt x="75" y="1495"/>
                  </a:cubicBezTo>
                  <a:cubicBezTo>
                    <a:pt x="60" y="1365"/>
                    <a:pt x="75" y="1231"/>
                    <a:pt x="89" y="1083"/>
                  </a:cubicBezTo>
                  <a:cubicBezTo>
                    <a:pt x="89" y="953"/>
                    <a:pt x="117" y="820"/>
                    <a:pt x="148" y="704"/>
                  </a:cubicBezTo>
                  <a:cubicBezTo>
                    <a:pt x="177" y="573"/>
                    <a:pt x="222" y="440"/>
                    <a:pt x="279" y="324"/>
                  </a:cubicBezTo>
                  <a:cubicBezTo>
                    <a:pt x="338" y="204"/>
                    <a:pt x="426" y="102"/>
                    <a:pt x="514" y="0"/>
                  </a:cubicBezTo>
                  <a:close/>
                </a:path>
              </a:pathLst>
            </a:custGeom>
            <a:solidFill>
              <a:srgbClr val="FFA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9" name="Google Shape;1576;p57">
              <a:extLst>
                <a:ext uri="{FF2B5EF4-FFF2-40B4-BE49-F238E27FC236}">
                  <a16:creationId xmlns:a16="http://schemas.microsoft.com/office/drawing/2014/main" id="{B9BE155C-A2DA-6A41-0FF8-2C457FBFF79F}"/>
                </a:ext>
              </a:extLst>
            </p:cNvPr>
            <p:cNvSpPr/>
            <p:nvPr/>
          </p:nvSpPr>
          <p:spPr>
            <a:xfrm>
              <a:off x="6458200" y="2244050"/>
              <a:ext cx="44800" cy="40625"/>
            </a:xfrm>
            <a:custGeom>
              <a:avLst/>
              <a:gdLst/>
              <a:ahLst/>
              <a:cxnLst/>
              <a:rect l="l" t="t" r="r" b="b"/>
              <a:pathLst>
                <a:path w="1792" h="1625" extrusionOk="0">
                  <a:moveTo>
                    <a:pt x="895" y="1"/>
                  </a:moveTo>
                  <a:cubicBezTo>
                    <a:pt x="818" y="1"/>
                    <a:pt x="740" y="12"/>
                    <a:pt x="662" y="36"/>
                  </a:cubicBezTo>
                  <a:cubicBezTo>
                    <a:pt x="237" y="169"/>
                    <a:pt x="1" y="609"/>
                    <a:pt x="121" y="1049"/>
                  </a:cubicBezTo>
                  <a:cubicBezTo>
                    <a:pt x="227" y="1395"/>
                    <a:pt x="551" y="1625"/>
                    <a:pt x="899" y="1625"/>
                  </a:cubicBezTo>
                  <a:cubicBezTo>
                    <a:pt x="976" y="1625"/>
                    <a:pt x="1053" y="1614"/>
                    <a:pt x="1130" y="1590"/>
                  </a:cubicBezTo>
                  <a:cubicBezTo>
                    <a:pt x="1556" y="1471"/>
                    <a:pt x="1791" y="1017"/>
                    <a:pt x="1672" y="577"/>
                  </a:cubicBezTo>
                  <a:cubicBezTo>
                    <a:pt x="1565" y="229"/>
                    <a:pt x="1242" y="1"/>
                    <a:pt x="895" y="1"/>
                  </a:cubicBezTo>
                  <a:close/>
                </a:path>
              </a:pathLst>
            </a:custGeom>
            <a:solidFill>
              <a:srgbClr val="13567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0" name="Google Shape;1577;p57">
              <a:extLst>
                <a:ext uri="{FF2B5EF4-FFF2-40B4-BE49-F238E27FC236}">
                  <a16:creationId xmlns:a16="http://schemas.microsoft.com/office/drawing/2014/main" id="{8F652BF4-BE0A-A3AF-7147-2BE1FA3DC089}"/>
                </a:ext>
              </a:extLst>
            </p:cNvPr>
            <p:cNvSpPr/>
            <p:nvPr/>
          </p:nvSpPr>
          <p:spPr>
            <a:xfrm>
              <a:off x="6459700" y="2243425"/>
              <a:ext cx="41800" cy="42250"/>
            </a:xfrm>
            <a:custGeom>
              <a:avLst/>
              <a:gdLst/>
              <a:ahLst/>
              <a:cxnLst/>
              <a:rect l="l" t="t" r="r" b="b"/>
              <a:pathLst>
                <a:path w="1672" h="1690" extrusionOk="0">
                  <a:moveTo>
                    <a:pt x="838" y="61"/>
                  </a:moveTo>
                  <a:cubicBezTo>
                    <a:pt x="1172" y="61"/>
                    <a:pt x="1482" y="282"/>
                    <a:pt x="1584" y="616"/>
                  </a:cubicBezTo>
                  <a:cubicBezTo>
                    <a:pt x="1598" y="690"/>
                    <a:pt x="1612" y="764"/>
                    <a:pt x="1612" y="838"/>
                  </a:cubicBezTo>
                  <a:cubicBezTo>
                    <a:pt x="1612" y="1176"/>
                    <a:pt x="1394" y="1482"/>
                    <a:pt x="1056" y="1584"/>
                  </a:cubicBezTo>
                  <a:cubicBezTo>
                    <a:pt x="982" y="1615"/>
                    <a:pt x="908" y="1615"/>
                    <a:pt x="838" y="1615"/>
                  </a:cubicBezTo>
                  <a:cubicBezTo>
                    <a:pt x="500" y="1615"/>
                    <a:pt x="191" y="1394"/>
                    <a:pt x="89" y="1056"/>
                  </a:cubicBezTo>
                  <a:cubicBezTo>
                    <a:pt x="75" y="986"/>
                    <a:pt x="61" y="912"/>
                    <a:pt x="61" y="838"/>
                  </a:cubicBezTo>
                  <a:cubicBezTo>
                    <a:pt x="61" y="500"/>
                    <a:pt x="279" y="194"/>
                    <a:pt x="616" y="89"/>
                  </a:cubicBezTo>
                  <a:cubicBezTo>
                    <a:pt x="690" y="61"/>
                    <a:pt x="764" y="61"/>
                    <a:pt x="838" y="61"/>
                  </a:cubicBezTo>
                  <a:close/>
                  <a:moveTo>
                    <a:pt x="838" y="1"/>
                  </a:moveTo>
                  <a:cubicBezTo>
                    <a:pt x="750" y="1"/>
                    <a:pt x="676" y="1"/>
                    <a:pt x="602" y="32"/>
                  </a:cubicBezTo>
                  <a:cubicBezTo>
                    <a:pt x="236" y="134"/>
                    <a:pt x="1" y="472"/>
                    <a:pt x="1" y="838"/>
                  </a:cubicBezTo>
                  <a:cubicBezTo>
                    <a:pt x="1" y="912"/>
                    <a:pt x="15" y="1000"/>
                    <a:pt x="29" y="1074"/>
                  </a:cubicBezTo>
                  <a:cubicBezTo>
                    <a:pt x="149" y="1439"/>
                    <a:pt x="486" y="1689"/>
                    <a:pt x="838" y="1689"/>
                  </a:cubicBezTo>
                  <a:cubicBezTo>
                    <a:pt x="926" y="1689"/>
                    <a:pt x="996" y="1672"/>
                    <a:pt x="1070" y="1643"/>
                  </a:cubicBezTo>
                  <a:cubicBezTo>
                    <a:pt x="1436" y="1541"/>
                    <a:pt x="1672" y="1204"/>
                    <a:pt x="1672" y="838"/>
                  </a:cubicBezTo>
                  <a:cubicBezTo>
                    <a:pt x="1672" y="764"/>
                    <a:pt x="1658" y="676"/>
                    <a:pt x="1643" y="602"/>
                  </a:cubicBezTo>
                  <a:cubicBezTo>
                    <a:pt x="1524" y="236"/>
                    <a:pt x="1190" y="1"/>
                    <a:pt x="83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1" name="Google Shape;1578;p57">
              <a:extLst>
                <a:ext uri="{FF2B5EF4-FFF2-40B4-BE49-F238E27FC236}">
                  <a16:creationId xmlns:a16="http://schemas.microsoft.com/office/drawing/2014/main" id="{DAE738A7-F819-C280-42EE-41EAC693DFD6}"/>
                </a:ext>
              </a:extLst>
            </p:cNvPr>
            <p:cNvSpPr/>
            <p:nvPr/>
          </p:nvSpPr>
          <p:spPr>
            <a:xfrm>
              <a:off x="6458200" y="2245875"/>
              <a:ext cx="44800" cy="40500"/>
            </a:xfrm>
            <a:custGeom>
              <a:avLst/>
              <a:gdLst/>
              <a:ahLst/>
              <a:cxnLst/>
              <a:rect l="l" t="t" r="r" b="b"/>
              <a:pathLst>
                <a:path w="1792" h="1620" extrusionOk="0">
                  <a:moveTo>
                    <a:pt x="896" y="0"/>
                  </a:moveTo>
                  <a:cubicBezTo>
                    <a:pt x="819" y="0"/>
                    <a:pt x="740" y="12"/>
                    <a:pt x="662" y="36"/>
                  </a:cubicBezTo>
                  <a:cubicBezTo>
                    <a:pt x="237" y="153"/>
                    <a:pt x="1" y="606"/>
                    <a:pt x="121" y="1032"/>
                  </a:cubicBezTo>
                  <a:cubicBezTo>
                    <a:pt x="229" y="1387"/>
                    <a:pt x="553" y="1620"/>
                    <a:pt x="905" y="1620"/>
                  </a:cubicBezTo>
                  <a:cubicBezTo>
                    <a:pt x="975" y="1620"/>
                    <a:pt x="1045" y="1610"/>
                    <a:pt x="1116" y="1591"/>
                  </a:cubicBezTo>
                  <a:cubicBezTo>
                    <a:pt x="1542" y="1458"/>
                    <a:pt x="1791" y="1004"/>
                    <a:pt x="1658" y="578"/>
                  </a:cubicBezTo>
                  <a:cubicBezTo>
                    <a:pt x="1551" y="231"/>
                    <a:pt x="1239" y="0"/>
                    <a:pt x="89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2" name="Google Shape;1579;p57">
              <a:extLst>
                <a:ext uri="{FF2B5EF4-FFF2-40B4-BE49-F238E27FC236}">
                  <a16:creationId xmlns:a16="http://schemas.microsoft.com/office/drawing/2014/main" id="{6B058EF9-B626-1687-48C9-53FB684F7DB2}"/>
                </a:ext>
              </a:extLst>
            </p:cNvPr>
            <p:cNvSpPr/>
            <p:nvPr/>
          </p:nvSpPr>
          <p:spPr>
            <a:xfrm>
              <a:off x="6465950" y="2252925"/>
              <a:ext cx="28950" cy="26325"/>
            </a:xfrm>
            <a:custGeom>
              <a:avLst/>
              <a:gdLst/>
              <a:ahLst/>
              <a:cxnLst/>
              <a:rect l="l" t="t" r="r" b="b"/>
              <a:pathLst>
                <a:path w="1158" h="1053" extrusionOk="0">
                  <a:moveTo>
                    <a:pt x="571" y="0"/>
                  </a:moveTo>
                  <a:cubicBezTo>
                    <a:pt x="527" y="0"/>
                    <a:pt x="483" y="6"/>
                    <a:pt x="440" y="18"/>
                  </a:cubicBezTo>
                  <a:cubicBezTo>
                    <a:pt x="162" y="106"/>
                    <a:pt x="1" y="398"/>
                    <a:pt x="88" y="676"/>
                  </a:cubicBezTo>
                  <a:cubicBezTo>
                    <a:pt x="148" y="905"/>
                    <a:pt x="353" y="1052"/>
                    <a:pt x="576" y="1052"/>
                  </a:cubicBezTo>
                  <a:cubicBezTo>
                    <a:pt x="628" y="1052"/>
                    <a:pt x="680" y="1044"/>
                    <a:pt x="732" y="1028"/>
                  </a:cubicBezTo>
                  <a:cubicBezTo>
                    <a:pt x="1010" y="940"/>
                    <a:pt x="1158" y="662"/>
                    <a:pt x="1084" y="384"/>
                  </a:cubicBezTo>
                  <a:cubicBezTo>
                    <a:pt x="1010" y="152"/>
                    <a:pt x="794" y="0"/>
                    <a:pt x="57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3" name="Google Shape;1580;p57">
              <a:extLst>
                <a:ext uri="{FF2B5EF4-FFF2-40B4-BE49-F238E27FC236}">
                  <a16:creationId xmlns:a16="http://schemas.microsoft.com/office/drawing/2014/main" id="{55E8F7EE-B2C7-2307-5C92-09BA584BD52B}"/>
                </a:ext>
              </a:extLst>
            </p:cNvPr>
            <p:cNvSpPr/>
            <p:nvPr/>
          </p:nvSpPr>
          <p:spPr>
            <a:xfrm>
              <a:off x="6486100" y="2258550"/>
              <a:ext cx="9950" cy="6450"/>
            </a:xfrm>
            <a:custGeom>
              <a:avLst/>
              <a:gdLst/>
              <a:ahLst/>
              <a:cxnLst/>
              <a:rect l="l" t="t" r="r" b="b"/>
              <a:pathLst>
                <a:path w="398" h="258" extrusionOk="0">
                  <a:moveTo>
                    <a:pt x="241" y="0"/>
                  </a:moveTo>
                  <a:cubicBezTo>
                    <a:pt x="216" y="0"/>
                    <a:pt x="189" y="4"/>
                    <a:pt x="162" y="11"/>
                  </a:cubicBezTo>
                  <a:cubicBezTo>
                    <a:pt x="60" y="43"/>
                    <a:pt x="0" y="117"/>
                    <a:pt x="14" y="187"/>
                  </a:cubicBezTo>
                  <a:cubicBezTo>
                    <a:pt x="37" y="231"/>
                    <a:pt x="91" y="258"/>
                    <a:pt x="158" y="258"/>
                  </a:cubicBezTo>
                  <a:cubicBezTo>
                    <a:pt x="183" y="258"/>
                    <a:pt x="209" y="254"/>
                    <a:pt x="236" y="247"/>
                  </a:cubicBezTo>
                  <a:cubicBezTo>
                    <a:pt x="338" y="219"/>
                    <a:pt x="398" y="145"/>
                    <a:pt x="380" y="71"/>
                  </a:cubicBezTo>
                  <a:cubicBezTo>
                    <a:pt x="370" y="27"/>
                    <a:pt x="312" y="0"/>
                    <a:pt x="24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4" name="Google Shape;1581;p57">
              <a:extLst>
                <a:ext uri="{FF2B5EF4-FFF2-40B4-BE49-F238E27FC236}">
                  <a16:creationId xmlns:a16="http://schemas.microsoft.com/office/drawing/2014/main" id="{58FAD76F-71FD-290B-875C-3D879CDEA78A}"/>
                </a:ext>
              </a:extLst>
            </p:cNvPr>
            <p:cNvSpPr/>
            <p:nvPr/>
          </p:nvSpPr>
          <p:spPr>
            <a:xfrm>
              <a:off x="6376875" y="2246325"/>
              <a:ext cx="42225" cy="40800"/>
            </a:xfrm>
            <a:custGeom>
              <a:avLst/>
              <a:gdLst/>
              <a:ahLst/>
              <a:cxnLst/>
              <a:rect l="l" t="t" r="r" b="b"/>
              <a:pathLst>
                <a:path w="1689" h="1632" extrusionOk="0">
                  <a:moveTo>
                    <a:pt x="843" y="0"/>
                  </a:moveTo>
                  <a:cubicBezTo>
                    <a:pt x="426" y="0"/>
                    <a:pt x="86" y="323"/>
                    <a:pt x="46" y="736"/>
                  </a:cubicBezTo>
                  <a:cubicBezTo>
                    <a:pt x="0" y="1190"/>
                    <a:pt x="324" y="1587"/>
                    <a:pt x="764" y="1629"/>
                  </a:cubicBezTo>
                  <a:cubicBezTo>
                    <a:pt x="783" y="1631"/>
                    <a:pt x="803" y="1632"/>
                    <a:pt x="823" y="1632"/>
                  </a:cubicBezTo>
                  <a:cubicBezTo>
                    <a:pt x="1239" y="1632"/>
                    <a:pt x="1603" y="1318"/>
                    <a:pt x="1643" y="898"/>
                  </a:cubicBezTo>
                  <a:cubicBezTo>
                    <a:pt x="1689" y="444"/>
                    <a:pt x="1365" y="47"/>
                    <a:pt x="925" y="4"/>
                  </a:cubicBezTo>
                  <a:cubicBezTo>
                    <a:pt x="898" y="2"/>
                    <a:pt x="870" y="0"/>
                    <a:pt x="843" y="0"/>
                  </a:cubicBezTo>
                  <a:close/>
                </a:path>
              </a:pathLst>
            </a:custGeom>
            <a:solidFill>
              <a:srgbClr val="13567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5" name="Google Shape;1582;p57">
              <a:extLst>
                <a:ext uri="{FF2B5EF4-FFF2-40B4-BE49-F238E27FC236}">
                  <a16:creationId xmlns:a16="http://schemas.microsoft.com/office/drawing/2014/main" id="{ED75B340-B7C5-0742-1212-66987C29BEAF}"/>
                </a:ext>
              </a:extLst>
            </p:cNvPr>
            <p:cNvSpPr/>
            <p:nvPr/>
          </p:nvSpPr>
          <p:spPr>
            <a:xfrm>
              <a:off x="6376875" y="2245625"/>
              <a:ext cx="41800" cy="42250"/>
            </a:xfrm>
            <a:custGeom>
              <a:avLst/>
              <a:gdLst/>
              <a:ahLst/>
              <a:cxnLst/>
              <a:rect l="l" t="t" r="r" b="b"/>
              <a:pathLst>
                <a:path w="1672" h="1690" extrusionOk="0">
                  <a:moveTo>
                    <a:pt x="911" y="61"/>
                  </a:moveTo>
                  <a:cubicBezTo>
                    <a:pt x="1319" y="106"/>
                    <a:pt x="1615" y="440"/>
                    <a:pt x="1615" y="838"/>
                  </a:cubicBezTo>
                  <a:lnTo>
                    <a:pt x="1615" y="912"/>
                  </a:lnTo>
                  <a:cubicBezTo>
                    <a:pt x="1569" y="1320"/>
                    <a:pt x="1231" y="1629"/>
                    <a:pt x="837" y="1629"/>
                  </a:cubicBezTo>
                  <a:cubicBezTo>
                    <a:pt x="823" y="1629"/>
                    <a:pt x="792" y="1629"/>
                    <a:pt x="764" y="1615"/>
                  </a:cubicBezTo>
                  <a:cubicBezTo>
                    <a:pt x="370" y="1584"/>
                    <a:pt x="60" y="1249"/>
                    <a:pt x="60" y="838"/>
                  </a:cubicBezTo>
                  <a:cubicBezTo>
                    <a:pt x="60" y="824"/>
                    <a:pt x="74" y="792"/>
                    <a:pt x="74" y="764"/>
                  </a:cubicBezTo>
                  <a:cubicBezTo>
                    <a:pt x="106" y="370"/>
                    <a:pt x="440" y="61"/>
                    <a:pt x="837" y="61"/>
                  </a:cubicBezTo>
                  <a:close/>
                  <a:moveTo>
                    <a:pt x="837" y="1"/>
                  </a:moveTo>
                  <a:cubicBezTo>
                    <a:pt x="412" y="1"/>
                    <a:pt x="46" y="324"/>
                    <a:pt x="18" y="764"/>
                  </a:cubicBezTo>
                  <a:cubicBezTo>
                    <a:pt x="0" y="792"/>
                    <a:pt x="0" y="824"/>
                    <a:pt x="0" y="838"/>
                  </a:cubicBezTo>
                  <a:cubicBezTo>
                    <a:pt x="0" y="1278"/>
                    <a:pt x="324" y="1643"/>
                    <a:pt x="764" y="1689"/>
                  </a:cubicBezTo>
                  <a:lnTo>
                    <a:pt x="837" y="1689"/>
                  </a:lnTo>
                  <a:cubicBezTo>
                    <a:pt x="1263" y="1689"/>
                    <a:pt x="1629" y="1351"/>
                    <a:pt x="1671" y="926"/>
                  </a:cubicBezTo>
                  <a:lnTo>
                    <a:pt x="1671" y="838"/>
                  </a:lnTo>
                  <a:cubicBezTo>
                    <a:pt x="1671" y="412"/>
                    <a:pt x="1351" y="46"/>
                    <a:pt x="92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6" name="Google Shape;1583;p57">
              <a:extLst>
                <a:ext uri="{FF2B5EF4-FFF2-40B4-BE49-F238E27FC236}">
                  <a16:creationId xmlns:a16="http://schemas.microsoft.com/office/drawing/2014/main" id="{8527BAFD-FF40-50D5-9B1B-6F70A9146016}"/>
                </a:ext>
              </a:extLst>
            </p:cNvPr>
            <p:cNvSpPr/>
            <p:nvPr/>
          </p:nvSpPr>
          <p:spPr>
            <a:xfrm>
              <a:off x="6377300" y="2248150"/>
              <a:ext cx="42150" cy="40500"/>
            </a:xfrm>
            <a:custGeom>
              <a:avLst/>
              <a:gdLst/>
              <a:ahLst/>
              <a:cxnLst/>
              <a:rect l="l" t="t" r="r" b="b"/>
              <a:pathLst>
                <a:path w="1686" h="1620" extrusionOk="0">
                  <a:moveTo>
                    <a:pt x="840" y="1"/>
                  </a:moveTo>
                  <a:cubicBezTo>
                    <a:pt x="434" y="1"/>
                    <a:pt x="86" y="312"/>
                    <a:pt x="43" y="737"/>
                  </a:cubicBezTo>
                  <a:cubicBezTo>
                    <a:pt x="1" y="1177"/>
                    <a:pt x="321" y="1571"/>
                    <a:pt x="761" y="1616"/>
                  </a:cubicBezTo>
                  <a:cubicBezTo>
                    <a:pt x="786" y="1619"/>
                    <a:pt x="811" y="1620"/>
                    <a:pt x="836" y="1620"/>
                  </a:cubicBezTo>
                  <a:cubicBezTo>
                    <a:pt x="1245" y="1620"/>
                    <a:pt x="1600" y="1299"/>
                    <a:pt x="1640" y="885"/>
                  </a:cubicBezTo>
                  <a:cubicBezTo>
                    <a:pt x="1686" y="445"/>
                    <a:pt x="1362" y="47"/>
                    <a:pt x="922" y="5"/>
                  </a:cubicBezTo>
                  <a:cubicBezTo>
                    <a:pt x="895" y="2"/>
                    <a:pt x="867" y="1"/>
                    <a:pt x="84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7" name="Google Shape;1584;p57">
              <a:extLst>
                <a:ext uri="{FF2B5EF4-FFF2-40B4-BE49-F238E27FC236}">
                  <a16:creationId xmlns:a16="http://schemas.microsoft.com/office/drawing/2014/main" id="{0E31420A-3FF3-4321-8E13-8E332229BD5A}"/>
                </a:ext>
              </a:extLst>
            </p:cNvPr>
            <p:cNvSpPr/>
            <p:nvPr/>
          </p:nvSpPr>
          <p:spPr>
            <a:xfrm>
              <a:off x="6384600" y="2255150"/>
              <a:ext cx="27475" cy="26175"/>
            </a:xfrm>
            <a:custGeom>
              <a:avLst/>
              <a:gdLst/>
              <a:ahLst/>
              <a:cxnLst/>
              <a:rect l="l" t="t" r="r" b="b"/>
              <a:pathLst>
                <a:path w="1099" h="1047" extrusionOk="0">
                  <a:moveTo>
                    <a:pt x="546" y="0"/>
                  </a:moveTo>
                  <a:cubicBezTo>
                    <a:pt x="276" y="0"/>
                    <a:pt x="59" y="211"/>
                    <a:pt x="29" y="471"/>
                  </a:cubicBezTo>
                  <a:cubicBezTo>
                    <a:pt x="1" y="763"/>
                    <a:pt x="219" y="1027"/>
                    <a:pt x="500" y="1044"/>
                  </a:cubicBezTo>
                  <a:cubicBezTo>
                    <a:pt x="518" y="1046"/>
                    <a:pt x="536" y="1047"/>
                    <a:pt x="554" y="1047"/>
                  </a:cubicBezTo>
                  <a:cubicBezTo>
                    <a:pt x="822" y="1047"/>
                    <a:pt x="1044" y="850"/>
                    <a:pt x="1070" y="573"/>
                  </a:cubicBezTo>
                  <a:cubicBezTo>
                    <a:pt x="1098" y="281"/>
                    <a:pt x="880" y="31"/>
                    <a:pt x="602" y="3"/>
                  </a:cubicBezTo>
                  <a:cubicBezTo>
                    <a:pt x="583" y="1"/>
                    <a:pt x="565" y="0"/>
                    <a:pt x="54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8" name="Google Shape;1585;p57">
              <a:extLst>
                <a:ext uri="{FF2B5EF4-FFF2-40B4-BE49-F238E27FC236}">
                  <a16:creationId xmlns:a16="http://schemas.microsoft.com/office/drawing/2014/main" id="{B5BD7A1B-2090-67D3-EB88-305F782CC3C5}"/>
                </a:ext>
              </a:extLst>
            </p:cNvPr>
            <p:cNvSpPr/>
            <p:nvPr/>
          </p:nvSpPr>
          <p:spPr>
            <a:xfrm>
              <a:off x="6382400" y="2262875"/>
              <a:ext cx="9525" cy="6325"/>
            </a:xfrm>
            <a:custGeom>
              <a:avLst/>
              <a:gdLst/>
              <a:ahLst/>
              <a:cxnLst/>
              <a:rect l="l" t="t" r="r" b="b"/>
              <a:pathLst>
                <a:path w="381" h="253" extrusionOk="0">
                  <a:moveTo>
                    <a:pt x="205" y="0"/>
                  </a:moveTo>
                  <a:cubicBezTo>
                    <a:pt x="103" y="0"/>
                    <a:pt x="1" y="46"/>
                    <a:pt x="1" y="120"/>
                  </a:cubicBezTo>
                  <a:cubicBezTo>
                    <a:pt x="1" y="176"/>
                    <a:pt x="75" y="250"/>
                    <a:pt x="177" y="250"/>
                  </a:cubicBezTo>
                  <a:cubicBezTo>
                    <a:pt x="190" y="252"/>
                    <a:pt x="203" y="253"/>
                    <a:pt x="215" y="253"/>
                  </a:cubicBezTo>
                  <a:cubicBezTo>
                    <a:pt x="300" y="253"/>
                    <a:pt x="369" y="212"/>
                    <a:pt x="381" y="148"/>
                  </a:cubicBezTo>
                  <a:cubicBezTo>
                    <a:pt x="381" y="74"/>
                    <a:pt x="307" y="14"/>
                    <a:pt x="20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9" name="Google Shape;1586;p57">
              <a:extLst>
                <a:ext uri="{FF2B5EF4-FFF2-40B4-BE49-F238E27FC236}">
                  <a16:creationId xmlns:a16="http://schemas.microsoft.com/office/drawing/2014/main" id="{01CE14A1-107A-743D-458D-6AE74C09BF2C}"/>
                </a:ext>
              </a:extLst>
            </p:cNvPr>
            <p:cNvSpPr/>
            <p:nvPr/>
          </p:nvSpPr>
          <p:spPr>
            <a:xfrm>
              <a:off x="6435175" y="2289450"/>
              <a:ext cx="20150" cy="14150"/>
            </a:xfrm>
            <a:custGeom>
              <a:avLst/>
              <a:gdLst/>
              <a:ahLst/>
              <a:cxnLst/>
              <a:rect l="l" t="t" r="r" b="b"/>
              <a:pathLst>
                <a:path w="806" h="566" extrusionOk="0">
                  <a:moveTo>
                    <a:pt x="792" y="0"/>
                  </a:moveTo>
                  <a:cubicBezTo>
                    <a:pt x="784" y="0"/>
                    <a:pt x="778" y="6"/>
                    <a:pt x="778" y="6"/>
                  </a:cubicBezTo>
                  <a:cubicBezTo>
                    <a:pt x="778" y="6"/>
                    <a:pt x="778" y="24"/>
                    <a:pt x="764" y="24"/>
                  </a:cubicBezTo>
                  <a:cubicBezTo>
                    <a:pt x="764" y="24"/>
                    <a:pt x="764" y="38"/>
                    <a:pt x="746" y="52"/>
                  </a:cubicBezTo>
                  <a:cubicBezTo>
                    <a:pt x="746" y="66"/>
                    <a:pt x="746" y="80"/>
                    <a:pt x="732" y="94"/>
                  </a:cubicBezTo>
                  <a:cubicBezTo>
                    <a:pt x="718" y="112"/>
                    <a:pt x="718" y="126"/>
                    <a:pt x="704" y="140"/>
                  </a:cubicBezTo>
                  <a:cubicBezTo>
                    <a:pt x="690" y="168"/>
                    <a:pt x="676" y="182"/>
                    <a:pt x="658" y="200"/>
                  </a:cubicBezTo>
                  <a:cubicBezTo>
                    <a:pt x="644" y="228"/>
                    <a:pt x="630" y="242"/>
                    <a:pt x="602" y="270"/>
                  </a:cubicBezTo>
                  <a:cubicBezTo>
                    <a:pt x="588" y="288"/>
                    <a:pt x="570" y="316"/>
                    <a:pt x="542" y="330"/>
                  </a:cubicBezTo>
                  <a:lnTo>
                    <a:pt x="514" y="358"/>
                  </a:lnTo>
                  <a:cubicBezTo>
                    <a:pt x="500" y="358"/>
                    <a:pt x="482" y="376"/>
                    <a:pt x="482" y="390"/>
                  </a:cubicBezTo>
                  <a:cubicBezTo>
                    <a:pt x="454" y="404"/>
                    <a:pt x="426" y="418"/>
                    <a:pt x="394" y="432"/>
                  </a:cubicBezTo>
                  <a:cubicBezTo>
                    <a:pt x="380" y="446"/>
                    <a:pt x="352" y="446"/>
                    <a:pt x="324" y="464"/>
                  </a:cubicBezTo>
                  <a:cubicBezTo>
                    <a:pt x="292" y="478"/>
                    <a:pt x="278" y="478"/>
                    <a:pt x="250" y="492"/>
                  </a:cubicBezTo>
                  <a:cubicBezTo>
                    <a:pt x="218" y="506"/>
                    <a:pt x="204" y="506"/>
                    <a:pt x="176" y="506"/>
                  </a:cubicBezTo>
                  <a:cubicBezTo>
                    <a:pt x="148" y="506"/>
                    <a:pt x="131" y="520"/>
                    <a:pt x="116" y="520"/>
                  </a:cubicBezTo>
                  <a:lnTo>
                    <a:pt x="29" y="520"/>
                  </a:lnTo>
                  <a:cubicBezTo>
                    <a:pt x="14" y="520"/>
                    <a:pt x="0" y="534"/>
                    <a:pt x="0" y="552"/>
                  </a:cubicBezTo>
                  <a:cubicBezTo>
                    <a:pt x="0" y="552"/>
                    <a:pt x="14" y="566"/>
                    <a:pt x="29" y="566"/>
                  </a:cubicBezTo>
                  <a:lnTo>
                    <a:pt x="190" y="566"/>
                  </a:lnTo>
                  <a:cubicBezTo>
                    <a:pt x="204" y="566"/>
                    <a:pt x="236" y="566"/>
                    <a:pt x="264" y="552"/>
                  </a:cubicBezTo>
                  <a:cubicBezTo>
                    <a:pt x="292" y="552"/>
                    <a:pt x="324" y="534"/>
                    <a:pt x="352" y="534"/>
                  </a:cubicBezTo>
                  <a:cubicBezTo>
                    <a:pt x="380" y="520"/>
                    <a:pt x="412" y="506"/>
                    <a:pt x="440" y="492"/>
                  </a:cubicBezTo>
                  <a:cubicBezTo>
                    <a:pt x="468" y="478"/>
                    <a:pt x="500" y="464"/>
                    <a:pt x="514" y="446"/>
                  </a:cubicBezTo>
                  <a:cubicBezTo>
                    <a:pt x="528" y="432"/>
                    <a:pt x="542" y="432"/>
                    <a:pt x="556" y="418"/>
                  </a:cubicBezTo>
                  <a:lnTo>
                    <a:pt x="602" y="390"/>
                  </a:lnTo>
                  <a:cubicBezTo>
                    <a:pt x="616" y="358"/>
                    <a:pt x="644" y="330"/>
                    <a:pt x="658" y="316"/>
                  </a:cubicBezTo>
                  <a:cubicBezTo>
                    <a:pt x="676" y="288"/>
                    <a:pt x="704" y="270"/>
                    <a:pt x="718" y="242"/>
                  </a:cubicBezTo>
                  <a:cubicBezTo>
                    <a:pt x="732" y="214"/>
                    <a:pt x="746" y="200"/>
                    <a:pt x="746" y="168"/>
                  </a:cubicBezTo>
                  <a:cubicBezTo>
                    <a:pt x="778" y="126"/>
                    <a:pt x="792" y="94"/>
                    <a:pt x="792" y="66"/>
                  </a:cubicBezTo>
                  <a:cubicBezTo>
                    <a:pt x="806" y="52"/>
                    <a:pt x="806" y="38"/>
                    <a:pt x="806" y="38"/>
                  </a:cubicBezTo>
                  <a:lnTo>
                    <a:pt x="806" y="24"/>
                  </a:lnTo>
                  <a:lnTo>
                    <a:pt x="806" y="6"/>
                  </a:lnTo>
                  <a:cubicBezTo>
                    <a:pt x="801" y="2"/>
                    <a:pt x="797" y="0"/>
                    <a:pt x="792" y="0"/>
                  </a:cubicBezTo>
                  <a:close/>
                </a:path>
              </a:pathLst>
            </a:custGeom>
            <a:solidFill>
              <a:srgbClr val="13567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0" name="Google Shape;1587;p57">
              <a:extLst>
                <a:ext uri="{FF2B5EF4-FFF2-40B4-BE49-F238E27FC236}">
                  <a16:creationId xmlns:a16="http://schemas.microsoft.com/office/drawing/2014/main" id="{82D64648-2B98-D29A-8071-FE9738DBF3DE}"/>
                </a:ext>
              </a:extLst>
            </p:cNvPr>
            <p:cNvSpPr/>
            <p:nvPr/>
          </p:nvSpPr>
          <p:spPr>
            <a:xfrm>
              <a:off x="6465250" y="2212725"/>
              <a:ext cx="45775" cy="30350"/>
            </a:xfrm>
            <a:custGeom>
              <a:avLst/>
              <a:gdLst/>
              <a:ahLst/>
              <a:cxnLst/>
              <a:rect l="l" t="t" r="r" b="b"/>
              <a:pathLst>
                <a:path w="1831" h="1214" extrusionOk="0">
                  <a:moveTo>
                    <a:pt x="589" y="0"/>
                  </a:moveTo>
                  <a:cubicBezTo>
                    <a:pt x="536" y="0"/>
                    <a:pt x="485" y="14"/>
                    <a:pt x="440" y="43"/>
                  </a:cubicBezTo>
                  <a:cubicBezTo>
                    <a:pt x="0" y="307"/>
                    <a:pt x="996" y="997"/>
                    <a:pt x="1144" y="1085"/>
                  </a:cubicBezTo>
                  <a:cubicBezTo>
                    <a:pt x="1228" y="1124"/>
                    <a:pt x="1454" y="1213"/>
                    <a:pt x="1610" y="1213"/>
                  </a:cubicBezTo>
                  <a:cubicBezTo>
                    <a:pt x="1746" y="1213"/>
                    <a:pt x="1830" y="1146"/>
                    <a:pt x="1727" y="923"/>
                  </a:cubicBezTo>
                  <a:cubicBezTo>
                    <a:pt x="1727" y="923"/>
                    <a:pt x="1038" y="0"/>
                    <a:pt x="589" y="0"/>
                  </a:cubicBezTo>
                  <a:close/>
                </a:path>
              </a:pathLst>
            </a:custGeom>
            <a:solidFill>
              <a:srgbClr val="C16B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1" name="Google Shape;1588;p57">
              <a:extLst>
                <a:ext uri="{FF2B5EF4-FFF2-40B4-BE49-F238E27FC236}">
                  <a16:creationId xmlns:a16="http://schemas.microsoft.com/office/drawing/2014/main" id="{972F4F21-F376-B46C-0E24-5C9D5ACBA65F}"/>
                </a:ext>
              </a:extLst>
            </p:cNvPr>
            <p:cNvSpPr/>
            <p:nvPr/>
          </p:nvSpPr>
          <p:spPr>
            <a:xfrm>
              <a:off x="6369325" y="2213900"/>
              <a:ext cx="44950" cy="31150"/>
            </a:xfrm>
            <a:custGeom>
              <a:avLst/>
              <a:gdLst/>
              <a:ahLst/>
              <a:cxnLst/>
              <a:rect l="l" t="t" r="r" b="b"/>
              <a:pathLst>
                <a:path w="1798" h="1246" extrusionOk="0">
                  <a:moveTo>
                    <a:pt x="1216" y="0"/>
                  </a:moveTo>
                  <a:cubicBezTo>
                    <a:pt x="762" y="0"/>
                    <a:pt x="98" y="964"/>
                    <a:pt x="98" y="964"/>
                  </a:cubicBezTo>
                  <a:cubicBezTo>
                    <a:pt x="1" y="1179"/>
                    <a:pt x="75" y="1245"/>
                    <a:pt x="200" y="1245"/>
                  </a:cubicBezTo>
                  <a:cubicBezTo>
                    <a:pt x="356" y="1245"/>
                    <a:pt x="590" y="1143"/>
                    <a:pt x="672" y="1094"/>
                  </a:cubicBezTo>
                  <a:cubicBezTo>
                    <a:pt x="830" y="1006"/>
                    <a:pt x="1797" y="302"/>
                    <a:pt x="1358" y="39"/>
                  </a:cubicBezTo>
                  <a:cubicBezTo>
                    <a:pt x="1314" y="12"/>
                    <a:pt x="1266" y="0"/>
                    <a:pt x="1216" y="0"/>
                  </a:cubicBezTo>
                  <a:close/>
                </a:path>
              </a:pathLst>
            </a:custGeom>
            <a:solidFill>
              <a:srgbClr val="C16B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2" name="Google Shape;1589;p57">
              <a:extLst>
                <a:ext uri="{FF2B5EF4-FFF2-40B4-BE49-F238E27FC236}">
                  <a16:creationId xmlns:a16="http://schemas.microsoft.com/office/drawing/2014/main" id="{0AC441FF-0F6F-D919-7EA0-BEC8F7F27E6B}"/>
                </a:ext>
              </a:extLst>
            </p:cNvPr>
            <p:cNvSpPr/>
            <p:nvPr/>
          </p:nvSpPr>
          <p:spPr>
            <a:xfrm>
              <a:off x="6423025" y="2241675"/>
              <a:ext cx="20975" cy="49100"/>
            </a:xfrm>
            <a:custGeom>
              <a:avLst/>
              <a:gdLst/>
              <a:ahLst/>
              <a:cxnLst/>
              <a:rect l="l" t="t" r="r" b="b"/>
              <a:pathLst>
                <a:path w="839" h="1964" extrusionOk="0">
                  <a:moveTo>
                    <a:pt x="704" y="0"/>
                  </a:moveTo>
                  <a:cubicBezTo>
                    <a:pt x="704" y="14"/>
                    <a:pt x="690" y="14"/>
                    <a:pt x="690" y="29"/>
                  </a:cubicBezTo>
                  <a:cubicBezTo>
                    <a:pt x="690" y="29"/>
                    <a:pt x="704" y="71"/>
                    <a:pt x="704" y="145"/>
                  </a:cubicBezTo>
                  <a:cubicBezTo>
                    <a:pt x="722" y="233"/>
                    <a:pt x="736" y="335"/>
                    <a:pt x="750" y="482"/>
                  </a:cubicBezTo>
                  <a:cubicBezTo>
                    <a:pt x="764" y="616"/>
                    <a:pt x="764" y="774"/>
                    <a:pt x="764" y="950"/>
                  </a:cubicBezTo>
                  <a:lnTo>
                    <a:pt x="764" y="1070"/>
                  </a:lnTo>
                  <a:cubicBezTo>
                    <a:pt x="750" y="1112"/>
                    <a:pt x="750" y="1158"/>
                    <a:pt x="736" y="1200"/>
                  </a:cubicBezTo>
                  <a:lnTo>
                    <a:pt x="704" y="1232"/>
                  </a:lnTo>
                  <a:lnTo>
                    <a:pt x="690" y="1232"/>
                  </a:lnTo>
                  <a:cubicBezTo>
                    <a:pt x="676" y="1246"/>
                    <a:pt x="662" y="1246"/>
                    <a:pt x="662" y="1246"/>
                  </a:cubicBezTo>
                  <a:cubicBezTo>
                    <a:pt x="617" y="1246"/>
                    <a:pt x="574" y="1232"/>
                    <a:pt x="529" y="1214"/>
                  </a:cubicBezTo>
                  <a:cubicBezTo>
                    <a:pt x="441" y="1200"/>
                    <a:pt x="353" y="1158"/>
                    <a:pt x="251" y="1158"/>
                  </a:cubicBezTo>
                  <a:cubicBezTo>
                    <a:pt x="239" y="1154"/>
                    <a:pt x="227" y="1152"/>
                    <a:pt x="214" y="1152"/>
                  </a:cubicBezTo>
                  <a:cubicBezTo>
                    <a:pt x="178" y="1152"/>
                    <a:pt x="137" y="1165"/>
                    <a:pt x="106" y="1186"/>
                  </a:cubicBezTo>
                  <a:cubicBezTo>
                    <a:pt x="61" y="1232"/>
                    <a:pt x="33" y="1274"/>
                    <a:pt x="19" y="1319"/>
                  </a:cubicBezTo>
                  <a:cubicBezTo>
                    <a:pt x="1" y="1407"/>
                    <a:pt x="1" y="1509"/>
                    <a:pt x="33" y="1583"/>
                  </a:cubicBezTo>
                  <a:cubicBezTo>
                    <a:pt x="61" y="1671"/>
                    <a:pt x="106" y="1728"/>
                    <a:pt x="163" y="1773"/>
                  </a:cubicBezTo>
                  <a:cubicBezTo>
                    <a:pt x="282" y="1875"/>
                    <a:pt x="398" y="1903"/>
                    <a:pt x="472" y="1935"/>
                  </a:cubicBezTo>
                  <a:cubicBezTo>
                    <a:pt x="515" y="1949"/>
                    <a:pt x="546" y="1949"/>
                    <a:pt x="560" y="1963"/>
                  </a:cubicBezTo>
                  <a:lnTo>
                    <a:pt x="602" y="1963"/>
                  </a:lnTo>
                  <a:cubicBezTo>
                    <a:pt x="602" y="1963"/>
                    <a:pt x="617" y="1963"/>
                    <a:pt x="617" y="1949"/>
                  </a:cubicBezTo>
                  <a:cubicBezTo>
                    <a:pt x="617" y="1949"/>
                    <a:pt x="617" y="1935"/>
                    <a:pt x="602" y="1935"/>
                  </a:cubicBezTo>
                  <a:cubicBezTo>
                    <a:pt x="602" y="1935"/>
                    <a:pt x="560" y="1917"/>
                    <a:pt x="486" y="1889"/>
                  </a:cubicBezTo>
                  <a:cubicBezTo>
                    <a:pt x="441" y="1889"/>
                    <a:pt x="398" y="1861"/>
                    <a:pt x="353" y="1830"/>
                  </a:cubicBezTo>
                  <a:cubicBezTo>
                    <a:pt x="311" y="1815"/>
                    <a:pt x="251" y="1773"/>
                    <a:pt x="209" y="1728"/>
                  </a:cubicBezTo>
                  <a:cubicBezTo>
                    <a:pt x="149" y="1699"/>
                    <a:pt x="121" y="1640"/>
                    <a:pt x="89" y="1566"/>
                  </a:cubicBezTo>
                  <a:cubicBezTo>
                    <a:pt x="75" y="1509"/>
                    <a:pt x="75" y="1421"/>
                    <a:pt x="89" y="1348"/>
                  </a:cubicBezTo>
                  <a:cubicBezTo>
                    <a:pt x="106" y="1302"/>
                    <a:pt x="121" y="1274"/>
                    <a:pt x="149" y="1246"/>
                  </a:cubicBezTo>
                  <a:cubicBezTo>
                    <a:pt x="177" y="1232"/>
                    <a:pt x="209" y="1232"/>
                    <a:pt x="251" y="1232"/>
                  </a:cubicBezTo>
                  <a:cubicBezTo>
                    <a:pt x="339" y="1232"/>
                    <a:pt x="413" y="1274"/>
                    <a:pt x="515" y="1288"/>
                  </a:cubicBezTo>
                  <a:cubicBezTo>
                    <a:pt x="560" y="1302"/>
                    <a:pt x="602" y="1319"/>
                    <a:pt x="662" y="1319"/>
                  </a:cubicBezTo>
                  <a:cubicBezTo>
                    <a:pt x="676" y="1319"/>
                    <a:pt x="690" y="1319"/>
                    <a:pt x="690" y="1302"/>
                  </a:cubicBezTo>
                  <a:lnTo>
                    <a:pt x="722" y="1302"/>
                  </a:lnTo>
                  <a:cubicBezTo>
                    <a:pt x="722" y="1302"/>
                    <a:pt x="736" y="1302"/>
                    <a:pt x="736" y="1288"/>
                  </a:cubicBezTo>
                  <a:cubicBezTo>
                    <a:pt x="764" y="1274"/>
                    <a:pt x="778" y="1246"/>
                    <a:pt x="792" y="1232"/>
                  </a:cubicBezTo>
                  <a:cubicBezTo>
                    <a:pt x="824" y="1172"/>
                    <a:pt x="824" y="1126"/>
                    <a:pt x="824" y="1084"/>
                  </a:cubicBezTo>
                  <a:cubicBezTo>
                    <a:pt x="838" y="1038"/>
                    <a:pt x="838" y="996"/>
                    <a:pt x="838" y="950"/>
                  </a:cubicBezTo>
                  <a:cubicBezTo>
                    <a:pt x="838" y="862"/>
                    <a:pt x="838" y="774"/>
                    <a:pt x="824" y="704"/>
                  </a:cubicBezTo>
                  <a:cubicBezTo>
                    <a:pt x="824" y="616"/>
                    <a:pt x="810" y="542"/>
                    <a:pt x="810" y="468"/>
                  </a:cubicBezTo>
                  <a:cubicBezTo>
                    <a:pt x="778" y="335"/>
                    <a:pt x="764" y="219"/>
                    <a:pt x="750" y="145"/>
                  </a:cubicBezTo>
                  <a:cubicBezTo>
                    <a:pt x="736" y="57"/>
                    <a:pt x="722" y="14"/>
                    <a:pt x="722" y="14"/>
                  </a:cubicBezTo>
                  <a:cubicBezTo>
                    <a:pt x="722" y="14"/>
                    <a:pt x="722" y="0"/>
                    <a:pt x="704" y="0"/>
                  </a:cubicBezTo>
                  <a:close/>
                </a:path>
              </a:pathLst>
            </a:custGeom>
            <a:solidFill>
              <a:srgbClr val="13567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115177317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nodeType="with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barn(inVertical)">
                                      <p:cBhvr>
                                        <p:cTn id="15" dur="500"/>
                                        <p:tgtEl>
                                          <p:spTgt spid="66"/>
                                        </p:tgtEl>
                                      </p:cBhvr>
                                    </p:animEffect>
                                  </p:childTnLst>
                                </p:cTn>
                              </p:par>
                              <p:par>
                                <p:cTn id="16" presetID="16" presetClass="entr" presetSubtype="21" fill="hold" nodeType="with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barn(inVertical)">
                                      <p:cBhvr>
                                        <p:cTn id="18" dur="500"/>
                                        <p:tgtEl>
                                          <p:spTgt spid="6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barn(inVertical)">
                                      <p:cBhvr>
                                        <p:cTn id="26" dur="500"/>
                                        <p:tgtEl>
                                          <p:spTgt spid="64"/>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62"/>
                                        </p:tgtEl>
                                        <p:attrNameLst>
                                          <p:attrName>style.visibility</p:attrName>
                                        </p:attrNameLst>
                                      </p:cBhvr>
                                      <p:to>
                                        <p:strVal val="visible"/>
                                      </p:to>
                                    </p:set>
                                    <p:animEffect transition="in" filter="barn(inVertical)">
                                      <p:cBhvr>
                                        <p:cTn id="29" dur="500"/>
                                        <p:tgtEl>
                                          <p:spTgt spid="62"/>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65"/>
                                        </p:tgtEl>
                                        <p:attrNameLst>
                                          <p:attrName>style.visibility</p:attrName>
                                        </p:attrNameLst>
                                      </p:cBhvr>
                                      <p:to>
                                        <p:strVal val="visible"/>
                                      </p:to>
                                    </p:set>
                                    <p:animEffect transition="in" filter="barn(inVertical)">
                                      <p:cBhvr>
                                        <p:cTn id="34" dur="500"/>
                                        <p:tgtEl>
                                          <p:spTgt spid="65"/>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barn(inVertical)">
                                      <p:cBhvr>
                                        <p:cTn id="3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animBg="1"/>
      <p:bldP spid="62" grpId="0"/>
      <p:bldP spid="6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789"/>
        <p:cNvGrpSpPr/>
        <p:nvPr/>
      </p:nvGrpSpPr>
      <p:grpSpPr>
        <a:xfrm>
          <a:off x="0" y="0"/>
          <a:ext cx="0" cy="0"/>
          <a:chOff x="0" y="0"/>
          <a:chExt cx="0" cy="0"/>
        </a:xfrm>
      </p:grpSpPr>
      <p:grpSp>
        <p:nvGrpSpPr>
          <p:cNvPr id="4" name="Google Shape;1568;p30">
            <a:extLst>
              <a:ext uri="{FF2B5EF4-FFF2-40B4-BE49-F238E27FC236}">
                <a16:creationId xmlns:a16="http://schemas.microsoft.com/office/drawing/2014/main" id="{80B27701-8D48-18D6-F733-F37726350A54}"/>
              </a:ext>
            </a:extLst>
          </p:cNvPr>
          <p:cNvGrpSpPr/>
          <p:nvPr/>
        </p:nvGrpSpPr>
        <p:grpSpPr>
          <a:xfrm>
            <a:off x="1363579" y="272715"/>
            <a:ext cx="6384758" cy="834189"/>
            <a:chOff x="2038805" y="2073391"/>
            <a:chExt cx="5090990" cy="1059169"/>
          </a:xfrm>
        </p:grpSpPr>
        <p:sp>
          <p:nvSpPr>
            <p:cNvPr id="6" name="Google Shape;1569;p30">
              <a:extLst>
                <a:ext uri="{FF2B5EF4-FFF2-40B4-BE49-F238E27FC236}">
                  <a16:creationId xmlns:a16="http://schemas.microsoft.com/office/drawing/2014/main" id="{021CDDD5-E772-451F-44B6-4707E311A4F8}"/>
                </a:ext>
              </a:extLst>
            </p:cNvPr>
            <p:cNvSpPr/>
            <p:nvPr/>
          </p:nvSpPr>
          <p:spPr>
            <a:xfrm rot="10800000">
              <a:off x="620453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1570;p30">
              <a:extLst>
                <a:ext uri="{FF2B5EF4-FFF2-40B4-BE49-F238E27FC236}">
                  <a16:creationId xmlns:a16="http://schemas.microsoft.com/office/drawing/2014/main" id="{B287C08D-49E3-35F1-9B71-B2A57CDA13F5}"/>
                </a:ext>
              </a:extLst>
            </p:cNvPr>
            <p:cNvSpPr/>
            <p:nvPr/>
          </p:nvSpPr>
          <p:spPr>
            <a:xfrm rot="10800000" flipH="1">
              <a:off x="203880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1571;p30">
              <a:extLst>
                <a:ext uri="{FF2B5EF4-FFF2-40B4-BE49-F238E27FC236}">
                  <a16:creationId xmlns:a16="http://schemas.microsoft.com/office/drawing/2014/main" id="{BC32B825-2BA1-2D12-A1AA-24799B9F5869}"/>
                </a:ext>
              </a:extLst>
            </p:cNvPr>
            <p:cNvSpPr/>
            <p:nvPr/>
          </p:nvSpPr>
          <p:spPr>
            <a:xfrm>
              <a:off x="2513975" y="2173665"/>
              <a:ext cx="4095122" cy="958895"/>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rgbClr val="F7EFD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 name="Google Shape;1572;p30">
            <a:extLst>
              <a:ext uri="{FF2B5EF4-FFF2-40B4-BE49-F238E27FC236}">
                <a16:creationId xmlns:a16="http://schemas.microsoft.com/office/drawing/2014/main" id="{40C0962D-7B07-BFAE-7C33-662EBFD0E120}"/>
              </a:ext>
            </a:extLst>
          </p:cNvPr>
          <p:cNvSpPr txBox="1">
            <a:spLocks noGrp="1"/>
          </p:cNvSpPr>
          <p:nvPr/>
        </p:nvSpPr>
        <p:spPr>
          <a:xfrm>
            <a:off x="2249166" y="387109"/>
            <a:ext cx="4598013" cy="6846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matic SC"/>
              <a:buNone/>
              <a:defRPr sz="5500" b="1" i="0" u="none" strike="noStrike" cap="none">
                <a:solidFill>
                  <a:schemeClr val="dk1"/>
                </a:solidFill>
                <a:latin typeface="Amatic SC"/>
                <a:ea typeface="Amatic SC"/>
                <a:cs typeface="Amatic SC"/>
                <a:sym typeface="Amatic SC"/>
              </a:defRPr>
            </a:lvl1pPr>
            <a:lvl2pPr marR="0" lvl="1"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2pPr>
            <a:lvl3pPr marR="0" lvl="2"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3pPr>
            <a:lvl4pPr marR="0" lvl="3"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4pPr>
            <a:lvl5pPr marR="0" lvl="4"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5pPr>
            <a:lvl6pPr marR="0" lvl="5"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6pPr>
            <a:lvl7pPr marR="0" lvl="6"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7pPr>
            <a:lvl8pPr marR="0" lvl="7"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8pPr>
            <a:lvl9pPr marR="0" lvl="8"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9pPr>
          </a:lstStyle>
          <a:p>
            <a:pPr marL="0" marR="0" lvl="0" indent="0" algn="ctr" defTabSz="914400" rtl="0" eaLnBrk="1" fontAlgn="auto" latinLnBrk="0" hangingPunct="1">
              <a:lnSpc>
                <a:spcPct val="100000"/>
              </a:lnSpc>
              <a:spcBef>
                <a:spcPts val="0"/>
              </a:spcBef>
              <a:spcAft>
                <a:spcPts val="0"/>
              </a:spcAft>
              <a:buClr>
                <a:srgbClr val="3F2917"/>
              </a:buClr>
              <a:buSzPts val="3600"/>
              <a:buFont typeface="Amatic SC"/>
              <a:buNone/>
              <a:tabLst/>
              <a:defRPr/>
            </a:pPr>
            <a:r>
              <a:rPr lang="en-US" sz="2800">
                <a:solidFill>
                  <a:schemeClr val="tx1">
                    <a:lumMod val="75000"/>
                  </a:schemeClr>
                </a:solidFill>
                <a:latin typeface="Times New Roman" panose="02020603050405020304" pitchFamily="18" charset="0"/>
                <a:cs typeface="Times New Roman" panose="02020603050405020304" pitchFamily="18" charset="0"/>
              </a:rPr>
              <a:t>3. Tập luyện</a:t>
            </a:r>
            <a:endParaRPr kumimoji="0" sz="2800" b="1" i="0" u="none" strike="noStrike" kern="0" cap="none" spc="0" normalizeH="0" baseline="0" noProof="0">
              <a:ln>
                <a:noFill/>
              </a:ln>
              <a:solidFill>
                <a:schemeClr val="tx1">
                  <a:lumMod val="75000"/>
                </a:schemeClr>
              </a:solidFill>
              <a:effectLst/>
              <a:uLnTx/>
              <a:uFillTx/>
              <a:latin typeface="Times New Roman" panose="02020603050405020304" pitchFamily="18" charset="0"/>
              <a:cs typeface="Times New Roman" panose="02020603050405020304" pitchFamily="18" charset="0"/>
              <a:sym typeface="Amatic SC"/>
            </a:endParaRPr>
          </a:p>
        </p:txBody>
      </p:sp>
      <p:grpSp>
        <p:nvGrpSpPr>
          <p:cNvPr id="2" name="组合 7">
            <a:extLst>
              <a:ext uri="{FF2B5EF4-FFF2-40B4-BE49-F238E27FC236}">
                <a16:creationId xmlns:a16="http://schemas.microsoft.com/office/drawing/2014/main" id="{19B549E3-C841-8BB7-6A49-AD4D3C7747A4}"/>
              </a:ext>
            </a:extLst>
          </p:cNvPr>
          <p:cNvGrpSpPr/>
          <p:nvPr/>
        </p:nvGrpSpPr>
        <p:grpSpPr>
          <a:xfrm>
            <a:off x="63795" y="1751505"/>
            <a:ext cx="4625164" cy="3004885"/>
            <a:chOff x="648544" y="1435485"/>
            <a:chExt cx="5246668" cy="4271109"/>
          </a:xfrm>
        </p:grpSpPr>
        <p:pic>
          <p:nvPicPr>
            <p:cNvPr id="3" name="图片 4">
              <a:extLst>
                <a:ext uri="{FF2B5EF4-FFF2-40B4-BE49-F238E27FC236}">
                  <a16:creationId xmlns:a16="http://schemas.microsoft.com/office/drawing/2014/main" id="{2CEB5CE1-20E6-8484-F2AA-1511C14CA1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334" t="11667" r="8334" b="9444"/>
            <a:stretch/>
          </p:blipFill>
          <p:spPr>
            <a:xfrm>
              <a:off x="648544" y="1435485"/>
              <a:ext cx="5246668" cy="4271109"/>
            </a:xfrm>
            <a:prstGeom prst="rect">
              <a:avLst/>
            </a:prstGeom>
          </p:spPr>
        </p:pic>
        <p:sp>
          <p:nvSpPr>
            <p:cNvPr id="9" name="文本框 6">
              <a:extLst>
                <a:ext uri="{FF2B5EF4-FFF2-40B4-BE49-F238E27FC236}">
                  <a16:creationId xmlns:a16="http://schemas.microsoft.com/office/drawing/2014/main" id="{17D94CEA-0995-7F18-E3D1-19FA262EC7DB}"/>
                </a:ext>
              </a:extLst>
            </p:cNvPr>
            <p:cNvSpPr txBox="1"/>
            <p:nvPr/>
          </p:nvSpPr>
          <p:spPr>
            <a:xfrm>
              <a:off x="1500641" y="2177895"/>
              <a:ext cx="3796999" cy="32810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800"/>
                </a:spcAft>
              </a:pPr>
              <a:r>
                <a:rPr lang="en-US" sz="2400" b="1">
                  <a:solidFill>
                    <a:schemeClr val="tx2"/>
                  </a:solidFill>
                  <a:effectLst/>
                  <a:latin typeface="Times New Roman" panose="02020603050405020304" pitchFamily="18" charset="0"/>
                  <a:ea typeface="SimSun" panose="02010600030101010101" pitchFamily="2" charset="-122"/>
                </a:rPr>
                <a:t>Sau tập luyện</a:t>
              </a:r>
              <a:r>
                <a:rPr lang="en-US" sz="2400">
                  <a:solidFill>
                    <a:schemeClr val="tx2"/>
                  </a:solidFill>
                  <a:effectLst/>
                  <a:latin typeface="Times New Roman" panose="02020603050405020304" pitchFamily="18" charset="0"/>
                  <a:ea typeface="SimSun" panose="02010600030101010101" pitchFamily="2" charset="-122"/>
                </a:rPr>
                <a:t>:            trao đổi nhóm để rút kinh nghiệm về nội dung và cách trình bày, kinh nghiệm về sự tương     tác nói – nghe.</a:t>
              </a:r>
              <a:endParaRPr lang="en-US" sz="440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3" name="Picture 12">
            <a:extLst>
              <a:ext uri="{FF2B5EF4-FFF2-40B4-BE49-F238E27FC236}">
                <a16:creationId xmlns:a16="http://schemas.microsoft.com/office/drawing/2014/main" id="{4F1F7A05-9727-DF54-F88E-3BD6D6C21763}"/>
              </a:ext>
            </a:extLst>
          </p:cNvPr>
          <p:cNvPicPr>
            <a:picLocks noChangeAspect="1"/>
          </p:cNvPicPr>
          <p:nvPr/>
        </p:nvPicPr>
        <p:blipFill>
          <a:blip r:embed="rId4"/>
          <a:stretch>
            <a:fillRect/>
          </a:stretch>
        </p:blipFill>
        <p:spPr>
          <a:xfrm>
            <a:off x="4774734" y="1751507"/>
            <a:ext cx="3989586" cy="3530217"/>
          </a:xfrm>
          <a:prstGeom prst="rect">
            <a:avLst/>
          </a:prstGeom>
        </p:spPr>
      </p:pic>
    </p:spTree>
    <p:extLst>
      <p:ext uri="{BB962C8B-B14F-4D97-AF65-F5344CB8AC3E}">
        <p14:creationId xmlns:p14="http://schemas.microsoft.com/office/powerpoint/2010/main" val="419627949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871"/>
        <p:cNvGrpSpPr/>
        <p:nvPr/>
      </p:nvGrpSpPr>
      <p:grpSpPr>
        <a:xfrm>
          <a:off x="0" y="0"/>
          <a:ext cx="0" cy="0"/>
          <a:chOff x="0" y="0"/>
          <a:chExt cx="0" cy="0"/>
        </a:xfrm>
      </p:grpSpPr>
      <p:sp>
        <p:nvSpPr>
          <p:cNvPr id="4872" name="Google Shape;4872;p43"/>
          <p:cNvSpPr/>
          <p:nvPr/>
        </p:nvSpPr>
        <p:spPr>
          <a:xfrm>
            <a:off x="670440" y="816133"/>
            <a:ext cx="5541300" cy="2904000"/>
          </a:xfrm>
          <a:prstGeom prst="roundRect">
            <a:avLst>
              <a:gd name="adj" fmla="val 10701"/>
            </a:avLst>
          </a:prstGeom>
          <a:solidFill>
            <a:schemeClr val="lt2"/>
          </a:solidFill>
          <a:ln w="76200" cap="flat" cmpd="sng">
            <a:solidFill>
              <a:schemeClr val="accent1"/>
            </a:solidFill>
            <a:prstDash val="solid"/>
            <a:round/>
            <a:headEnd type="none" w="sm" len="sm"/>
            <a:tailEnd type="none" w="sm" len="sm"/>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43"/>
          <p:cNvSpPr txBox="1">
            <a:spLocks noGrp="1"/>
          </p:cNvSpPr>
          <p:nvPr>
            <p:ph type="title"/>
          </p:nvPr>
        </p:nvSpPr>
        <p:spPr>
          <a:xfrm>
            <a:off x="879670" y="2351776"/>
            <a:ext cx="5354683" cy="80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5400" b="1">
                <a:latin typeface="Times New Roman" panose="02020603050405020304" pitchFamily="18" charset="0"/>
                <a:cs typeface="Times New Roman" panose="02020603050405020304" pitchFamily="18" charset="0"/>
              </a:rPr>
              <a:t>Trình bày bài nói</a:t>
            </a:r>
            <a:endParaRPr sz="5400" b="1">
              <a:latin typeface="Times New Roman" panose="02020603050405020304" pitchFamily="18" charset="0"/>
              <a:cs typeface="Times New Roman" panose="02020603050405020304" pitchFamily="18" charset="0"/>
            </a:endParaRPr>
          </a:p>
        </p:txBody>
      </p:sp>
      <p:sp>
        <p:nvSpPr>
          <p:cNvPr id="4874" name="Google Shape;4874;p43"/>
          <p:cNvSpPr txBox="1">
            <a:spLocks noGrp="1"/>
          </p:cNvSpPr>
          <p:nvPr>
            <p:ph type="title" idx="2"/>
          </p:nvPr>
        </p:nvSpPr>
        <p:spPr>
          <a:xfrm>
            <a:off x="858576" y="1145318"/>
            <a:ext cx="1935037"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8800" b="1">
                <a:latin typeface="Times New Roman" panose="02020603050405020304" pitchFamily="18" charset="0"/>
                <a:cs typeface="Times New Roman" panose="02020603050405020304" pitchFamily="18" charset="0"/>
              </a:rPr>
              <a:t>II.</a:t>
            </a:r>
            <a:endParaRPr sz="8800" b="1">
              <a:latin typeface="Times New Roman" panose="02020603050405020304" pitchFamily="18" charset="0"/>
              <a:cs typeface="Times New Roman" panose="02020603050405020304" pitchFamily="18" charset="0"/>
            </a:endParaRPr>
          </a:p>
        </p:txBody>
      </p:sp>
      <p:grpSp>
        <p:nvGrpSpPr>
          <p:cNvPr id="4876" name="Google Shape;4876;p43"/>
          <p:cNvGrpSpPr/>
          <p:nvPr/>
        </p:nvGrpSpPr>
        <p:grpSpPr>
          <a:xfrm rot="-1276446">
            <a:off x="4010288" y="339716"/>
            <a:ext cx="699794" cy="1338656"/>
            <a:chOff x="3357400" y="2061975"/>
            <a:chExt cx="459975" cy="879825"/>
          </a:xfrm>
        </p:grpSpPr>
        <p:sp>
          <p:nvSpPr>
            <p:cNvPr id="4877" name="Google Shape;4877;p43"/>
            <p:cNvSpPr/>
            <p:nvPr/>
          </p:nvSpPr>
          <p:spPr>
            <a:xfrm>
              <a:off x="3357400" y="2061975"/>
              <a:ext cx="459975" cy="879825"/>
            </a:xfrm>
            <a:custGeom>
              <a:avLst/>
              <a:gdLst/>
              <a:ahLst/>
              <a:cxnLst/>
              <a:rect l="l" t="t" r="r" b="b"/>
              <a:pathLst>
                <a:path w="18399" h="35193" extrusionOk="0">
                  <a:moveTo>
                    <a:pt x="4093" y="1"/>
                  </a:moveTo>
                  <a:cubicBezTo>
                    <a:pt x="3896" y="1"/>
                    <a:pt x="3683" y="33"/>
                    <a:pt x="3487" y="82"/>
                  </a:cubicBezTo>
                  <a:cubicBezTo>
                    <a:pt x="2800" y="279"/>
                    <a:pt x="2259" y="803"/>
                    <a:pt x="2030" y="1474"/>
                  </a:cubicBezTo>
                  <a:lnTo>
                    <a:pt x="164" y="6908"/>
                  </a:lnTo>
                  <a:cubicBezTo>
                    <a:pt x="17" y="7350"/>
                    <a:pt x="1" y="7825"/>
                    <a:pt x="131" y="8250"/>
                  </a:cubicBezTo>
                  <a:lnTo>
                    <a:pt x="7841" y="33638"/>
                  </a:lnTo>
                  <a:cubicBezTo>
                    <a:pt x="8136" y="34571"/>
                    <a:pt x="9003" y="35193"/>
                    <a:pt x="9936" y="35193"/>
                  </a:cubicBezTo>
                  <a:cubicBezTo>
                    <a:pt x="10149" y="35193"/>
                    <a:pt x="10362" y="35160"/>
                    <a:pt x="10575" y="35095"/>
                  </a:cubicBezTo>
                  <a:lnTo>
                    <a:pt x="16778" y="33196"/>
                  </a:lnTo>
                  <a:cubicBezTo>
                    <a:pt x="17335" y="33032"/>
                    <a:pt x="17793" y="32656"/>
                    <a:pt x="18071" y="32148"/>
                  </a:cubicBezTo>
                  <a:cubicBezTo>
                    <a:pt x="18350" y="31625"/>
                    <a:pt x="18399" y="31035"/>
                    <a:pt x="18235" y="30479"/>
                  </a:cubicBezTo>
                  <a:lnTo>
                    <a:pt x="10525" y="5108"/>
                  </a:lnTo>
                  <a:cubicBezTo>
                    <a:pt x="10394" y="4666"/>
                    <a:pt x="10149" y="4305"/>
                    <a:pt x="9805" y="4027"/>
                  </a:cubicBezTo>
                  <a:cubicBezTo>
                    <a:pt x="9707" y="3962"/>
                    <a:pt x="8512" y="2980"/>
                    <a:pt x="7399" y="2079"/>
                  </a:cubicBezTo>
                  <a:lnTo>
                    <a:pt x="5468" y="492"/>
                  </a:lnTo>
                  <a:cubicBezTo>
                    <a:pt x="5075" y="181"/>
                    <a:pt x="4584" y="1"/>
                    <a:pt x="4093" y="1"/>
                  </a:cubicBezTo>
                  <a:close/>
                </a:path>
              </a:pathLst>
            </a:custGeom>
            <a:solidFill>
              <a:schemeClr val="accent1"/>
            </a:solidFill>
            <a:ln>
              <a:noFill/>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43"/>
            <p:cNvSpPr/>
            <p:nvPr/>
          </p:nvSpPr>
          <p:spPr>
            <a:xfrm>
              <a:off x="3413050" y="2205200"/>
              <a:ext cx="347850" cy="681775"/>
            </a:xfrm>
            <a:custGeom>
              <a:avLst/>
              <a:gdLst/>
              <a:ahLst/>
              <a:cxnLst/>
              <a:rect l="l" t="t" r="r" b="b"/>
              <a:pathLst>
                <a:path w="13914" h="27271" extrusionOk="0">
                  <a:moveTo>
                    <a:pt x="6204" y="1"/>
                  </a:moveTo>
                  <a:lnTo>
                    <a:pt x="1" y="1899"/>
                  </a:lnTo>
                  <a:lnTo>
                    <a:pt x="7710" y="27271"/>
                  </a:lnTo>
                  <a:lnTo>
                    <a:pt x="13914" y="25388"/>
                  </a:lnTo>
                  <a:lnTo>
                    <a:pt x="62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43"/>
            <p:cNvSpPr/>
            <p:nvPr/>
          </p:nvSpPr>
          <p:spPr>
            <a:xfrm>
              <a:off x="3413050" y="2116800"/>
              <a:ext cx="156750" cy="135900"/>
            </a:xfrm>
            <a:custGeom>
              <a:avLst/>
              <a:gdLst/>
              <a:ahLst/>
              <a:cxnLst/>
              <a:rect l="l" t="t" r="r" b="b"/>
              <a:pathLst>
                <a:path w="6270" h="5436" extrusionOk="0">
                  <a:moveTo>
                    <a:pt x="1867" y="1"/>
                  </a:moveTo>
                  <a:lnTo>
                    <a:pt x="1163" y="2047"/>
                  </a:lnTo>
                  <a:lnTo>
                    <a:pt x="1" y="5435"/>
                  </a:lnTo>
                  <a:cubicBezTo>
                    <a:pt x="1" y="5435"/>
                    <a:pt x="6270" y="3586"/>
                    <a:pt x="6204" y="3537"/>
                  </a:cubicBezTo>
                  <a:cubicBezTo>
                    <a:pt x="6172" y="3520"/>
                    <a:pt x="4944" y="2505"/>
                    <a:pt x="3798" y="1572"/>
                  </a:cubicBezTo>
                  <a:cubicBezTo>
                    <a:pt x="2800" y="754"/>
                    <a:pt x="1867" y="1"/>
                    <a:pt x="18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43"/>
            <p:cNvSpPr/>
            <p:nvPr/>
          </p:nvSpPr>
          <p:spPr>
            <a:xfrm>
              <a:off x="3442100" y="2116800"/>
              <a:ext cx="65925" cy="55700"/>
            </a:xfrm>
            <a:custGeom>
              <a:avLst/>
              <a:gdLst/>
              <a:ahLst/>
              <a:cxnLst/>
              <a:rect l="l" t="t" r="r" b="b"/>
              <a:pathLst>
                <a:path w="2637" h="2228" extrusionOk="0">
                  <a:moveTo>
                    <a:pt x="705" y="1"/>
                  </a:moveTo>
                  <a:lnTo>
                    <a:pt x="1" y="2047"/>
                  </a:lnTo>
                  <a:cubicBezTo>
                    <a:pt x="343" y="2161"/>
                    <a:pt x="694" y="2228"/>
                    <a:pt x="1039" y="2228"/>
                  </a:cubicBezTo>
                  <a:cubicBezTo>
                    <a:pt x="1339" y="2228"/>
                    <a:pt x="1634" y="2177"/>
                    <a:pt x="1916" y="2063"/>
                  </a:cubicBezTo>
                  <a:cubicBezTo>
                    <a:pt x="2194" y="1949"/>
                    <a:pt x="2440" y="1785"/>
                    <a:pt x="2636" y="1572"/>
                  </a:cubicBezTo>
                  <a:cubicBezTo>
                    <a:pt x="1638" y="754"/>
                    <a:pt x="705" y="1"/>
                    <a:pt x="7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43"/>
            <p:cNvSpPr/>
            <p:nvPr/>
          </p:nvSpPr>
          <p:spPr>
            <a:xfrm>
              <a:off x="3452750" y="2239575"/>
              <a:ext cx="191525" cy="623250"/>
            </a:xfrm>
            <a:custGeom>
              <a:avLst/>
              <a:gdLst/>
              <a:ahLst/>
              <a:cxnLst/>
              <a:rect l="l" t="t" r="r" b="b"/>
              <a:pathLst>
                <a:path w="7661" h="24930" extrusionOk="0">
                  <a:moveTo>
                    <a:pt x="99" y="1"/>
                  </a:moveTo>
                  <a:lnTo>
                    <a:pt x="0" y="33"/>
                  </a:lnTo>
                  <a:lnTo>
                    <a:pt x="7563" y="24930"/>
                  </a:lnTo>
                  <a:lnTo>
                    <a:pt x="7661" y="24897"/>
                  </a:lnTo>
                  <a:lnTo>
                    <a:pt x="9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43"/>
            <p:cNvSpPr/>
            <p:nvPr/>
          </p:nvSpPr>
          <p:spPr>
            <a:xfrm>
              <a:off x="3492025" y="2227700"/>
              <a:ext cx="191950" cy="622850"/>
            </a:xfrm>
            <a:custGeom>
              <a:avLst/>
              <a:gdLst/>
              <a:ahLst/>
              <a:cxnLst/>
              <a:rect l="l" t="t" r="r" b="b"/>
              <a:pathLst>
                <a:path w="7678" h="24914" extrusionOk="0">
                  <a:moveTo>
                    <a:pt x="115" y="1"/>
                  </a:moveTo>
                  <a:lnTo>
                    <a:pt x="1" y="34"/>
                  </a:lnTo>
                  <a:lnTo>
                    <a:pt x="7579" y="24914"/>
                  </a:lnTo>
                  <a:lnTo>
                    <a:pt x="7678" y="24881"/>
                  </a:lnTo>
                  <a:lnTo>
                    <a:pt x="1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43"/>
            <p:cNvSpPr/>
            <p:nvPr/>
          </p:nvSpPr>
          <p:spPr>
            <a:xfrm>
              <a:off x="3531725" y="2215850"/>
              <a:ext cx="191525" cy="622850"/>
            </a:xfrm>
            <a:custGeom>
              <a:avLst/>
              <a:gdLst/>
              <a:ahLst/>
              <a:cxnLst/>
              <a:rect l="l" t="t" r="r" b="b"/>
              <a:pathLst>
                <a:path w="7661" h="24914" extrusionOk="0">
                  <a:moveTo>
                    <a:pt x="99" y="0"/>
                  </a:moveTo>
                  <a:lnTo>
                    <a:pt x="0" y="17"/>
                  </a:lnTo>
                  <a:lnTo>
                    <a:pt x="7563" y="24913"/>
                  </a:lnTo>
                  <a:lnTo>
                    <a:pt x="7661" y="24880"/>
                  </a:lnTo>
                  <a:lnTo>
                    <a:pt x="9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84" name="Google Shape;4884;p43"/>
          <p:cNvGrpSpPr/>
          <p:nvPr/>
        </p:nvGrpSpPr>
        <p:grpSpPr>
          <a:xfrm>
            <a:off x="6505924" y="-3099665"/>
            <a:ext cx="1569305" cy="4558729"/>
            <a:chOff x="8047475" y="-664825"/>
            <a:chExt cx="1114167" cy="3236585"/>
          </a:xfrm>
        </p:grpSpPr>
        <p:sp>
          <p:nvSpPr>
            <p:cNvPr id="4885" name="Google Shape;4885;p43"/>
            <p:cNvSpPr/>
            <p:nvPr/>
          </p:nvSpPr>
          <p:spPr>
            <a:xfrm>
              <a:off x="8348230" y="1887401"/>
              <a:ext cx="19201" cy="15210"/>
            </a:xfrm>
            <a:custGeom>
              <a:avLst/>
              <a:gdLst/>
              <a:ahLst/>
              <a:cxnLst/>
              <a:rect l="l" t="t" r="r" b="b"/>
              <a:pathLst>
                <a:path w="279" h="221" extrusionOk="0">
                  <a:moveTo>
                    <a:pt x="48" y="1"/>
                  </a:moveTo>
                  <a:cubicBezTo>
                    <a:pt x="32" y="1"/>
                    <a:pt x="12" y="12"/>
                    <a:pt x="1" y="24"/>
                  </a:cubicBezTo>
                  <a:cubicBezTo>
                    <a:pt x="1" y="40"/>
                    <a:pt x="1" y="73"/>
                    <a:pt x="17" y="89"/>
                  </a:cubicBezTo>
                  <a:cubicBezTo>
                    <a:pt x="83" y="122"/>
                    <a:pt x="132" y="171"/>
                    <a:pt x="197" y="220"/>
                  </a:cubicBezTo>
                  <a:lnTo>
                    <a:pt x="230" y="220"/>
                  </a:lnTo>
                  <a:cubicBezTo>
                    <a:pt x="230" y="220"/>
                    <a:pt x="246" y="220"/>
                    <a:pt x="263" y="204"/>
                  </a:cubicBezTo>
                  <a:cubicBezTo>
                    <a:pt x="279" y="188"/>
                    <a:pt x="279" y="155"/>
                    <a:pt x="246" y="139"/>
                  </a:cubicBezTo>
                  <a:cubicBezTo>
                    <a:pt x="197" y="89"/>
                    <a:pt x="132" y="57"/>
                    <a:pt x="66" y="8"/>
                  </a:cubicBezTo>
                  <a:cubicBezTo>
                    <a:pt x="61" y="3"/>
                    <a:pt x="55" y="1"/>
                    <a:pt x="48" y="1"/>
                  </a:cubicBezTo>
                  <a:close/>
                </a:path>
              </a:pathLst>
            </a:custGeom>
            <a:solidFill>
              <a:srgbClr val="FFE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43"/>
            <p:cNvSpPr/>
            <p:nvPr/>
          </p:nvSpPr>
          <p:spPr>
            <a:xfrm>
              <a:off x="8090283" y="-664825"/>
              <a:ext cx="1071360" cy="3236585"/>
            </a:xfrm>
            <a:custGeom>
              <a:avLst/>
              <a:gdLst/>
              <a:ahLst/>
              <a:cxnLst/>
              <a:rect l="l" t="t" r="r" b="b"/>
              <a:pathLst>
                <a:path w="15567" h="47028" extrusionOk="0">
                  <a:moveTo>
                    <a:pt x="5222" y="0"/>
                  </a:moveTo>
                  <a:cubicBezTo>
                    <a:pt x="5238" y="0"/>
                    <a:pt x="5238" y="17"/>
                    <a:pt x="5255" y="17"/>
                  </a:cubicBezTo>
                  <a:cubicBezTo>
                    <a:pt x="5255" y="17"/>
                    <a:pt x="5271" y="0"/>
                    <a:pt x="5287" y="0"/>
                  </a:cubicBezTo>
                  <a:close/>
                  <a:moveTo>
                    <a:pt x="4960" y="266"/>
                  </a:moveTo>
                  <a:cubicBezTo>
                    <a:pt x="4948" y="266"/>
                    <a:pt x="4935" y="271"/>
                    <a:pt x="4927" y="279"/>
                  </a:cubicBezTo>
                  <a:cubicBezTo>
                    <a:pt x="4845" y="410"/>
                    <a:pt x="4747" y="524"/>
                    <a:pt x="4665" y="639"/>
                  </a:cubicBezTo>
                  <a:cubicBezTo>
                    <a:pt x="4649" y="672"/>
                    <a:pt x="4649" y="688"/>
                    <a:pt x="4682" y="704"/>
                  </a:cubicBezTo>
                  <a:cubicBezTo>
                    <a:pt x="4682" y="721"/>
                    <a:pt x="4698" y="721"/>
                    <a:pt x="4698" y="721"/>
                  </a:cubicBezTo>
                  <a:cubicBezTo>
                    <a:pt x="4714" y="721"/>
                    <a:pt x="4731" y="704"/>
                    <a:pt x="4731" y="704"/>
                  </a:cubicBezTo>
                  <a:cubicBezTo>
                    <a:pt x="4829" y="573"/>
                    <a:pt x="4911" y="459"/>
                    <a:pt x="5009" y="344"/>
                  </a:cubicBezTo>
                  <a:cubicBezTo>
                    <a:pt x="5025" y="328"/>
                    <a:pt x="5009" y="295"/>
                    <a:pt x="4993" y="279"/>
                  </a:cubicBezTo>
                  <a:cubicBezTo>
                    <a:pt x="4984" y="271"/>
                    <a:pt x="4972" y="266"/>
                    <a:pt x="4960" y="266"/>
                  </a:cubicBezTo>
                  <a:close/>
                  <a:moveTo>
                    <a:pt x="4469" y="999"/>
                  </a:moveTo>
                  <a:cubicBezTo>
                    <a:pt x="4453" y="999"/>
                    <a:pt x="4420" y="999"/>
                    <a:pt x="4403" y="1015"/>
                  </a:cubicBezTo>
                  <a:cubicBezTo>
                    <a:pt x="4322" y="1146"/>
                    <a:pt x="4256" y="1277"/>
                    <a:pt x="4174" y="1408"/>
                  </a:cubicBezTo>
                  <a:cubicBezTo>
                    <a:pt x="4158" y="1425"/>
                    <a:pt x="4174" y="1457"/>
                    <a:pt x="4191" y="1457"/>
                  </a:cubicBezTo>
                  <a:cubicBezTo>
                    <a:pt x="4191" y="1474"/>
                    <a:pt x="4207" y="1474"/>
                    <a:pt x="4207" y="1474"/>
                  </a:cubicBezTo>
                  <a:cubicBezTo>
                    <a:pt x="4223" y="1474"/>
                    <a:pt x="4240" y="1457"/>
                    <a:pt x="4256" y="1441"/>
                  </a:cubicBezTo>
                  <a:cubicBezTo>
                    <a:pt x="4322" y="1326"/>
                    <a:pt x="4403" y="1195"/>
                    <a:pt x="4485" y="1064"/>
                  </a:cubicBezTo>
                  <a:cubicBezTo>
                    <a:pt x="4502" y="1048"/>
                    <a:pt x="4485" y="1015"/>
                    <a:pt x="4469" y="999"/>
                  </a:cubicBezTo>
                  <a:close/>
                  <a:moveTo>
                    <a:pt x="4011" y="1768"/>
                  </a:moveTo>
                  <a:cubicBezTo>
                    <a:pt x="3994" y="1768"/>
                    <a:pt x="3961" y="1768"/>
                    <a:pt x="3945" y="1801"/>
                  </a:cubicBezTo>
                  <a:cubicBezTo>
                    <a:pt x="3880" y="1916"/>
                    <a:pt x="3814" y="2063"/>
                    <a:pt x="3749" y="2194"/>
                  </a:cubicBezTo>
                  <a:cubicBezTo>
                    <a:pt x="3732" y="2210"/>
                    <a:pt x="3749" y="2243"/>
                    <a:pt x="3765" y="2259"/>
                  </a:cubicBezTo>
                  <a:lnTo>
                    <a:pt x="3781" y="2259"/>
                  </a:lnTo>
                  <a:cubicBezTo>
                    <a:pt x="3798" y="2259"/>
                    <a:pt x="3814" y="2243"/>
                    <a:pt x="3831" y="2227"/>
                  </a:cubicBezTo>
                  <a:cubicBezTo>
                    <a:pt x="3896" y="2096"/>
                    <a:pt x="3961" y="1965"/>
                    <a:pt x="4027" y="1834"/>
                  </a:cubicBezTo>
                  <a:cubicBezTo>
                    <a:pt x="4043" y="1817"/>
                    <a:pt x="4027" y="1785"/>
                    <a:pt x="4011" y="1768"/>
                  </a:cubicBezTo>
                  <a:close/>
                  <a:moveTo>
                    <a:pt x="3593" y="2580"/>
                  </a:moveTo>
                  <a:cubicBezTo>
                    <a:pt x="3575" y="2580"/>
                    <a:pt x="3564" y="2592"/>
                    <a:pt x="3552" y="2603"/>
                  </a:cubicBezTo>
                  <a:cubicBezTo>
                    <a:pt x="3487" y="2734"/>
                    <a:pt x="3438" y="2881"/>
                    <a:pt x="3372" y="3012"/>
                  </a:cubicBezTo>
                  <a:cubicBezTo>
                    <a:pt x="3372" y="3045"/>
                    <a:pt x="3389" y="3061"/>
                    <a:pt x="3405" y="3078"/>
                  </a:cubicBezTo>
                  <a:lnTo>
                    <a:pt x="3421" y="3078"/>
                  </a:lnTo>
                  <a:cubicBezTo>
                    <a:pt x="3438" y="3078"/>
                    <a:pt x="3454" y="3061"/>
                    <a:pt x="3470" y="3045"/>
                  </a:cubicBezTo>
                  <a:cubicBezTo>
                    <a:pt x="3520" y="2914"/>
                    <a:pt x="3569" y="2783"/>
                    <a:pt x="3634" y="2636"/>
                  </a:cubicBezTo>
                  <a:cubicBezTo>
                    <a:pt x="3650" y="2619"/>
                    <a:pt x="3634" y="2587"/>
                    <a:pt x="3618" y="2587"/>
                  </a:cubicBezTo>
                  <a:cubicBezTo>
                    <a:pt x="3608" y="2582"/>
                    <a:pt x="3600" y="2580"/>
                    <a:pt x="3593" y="2580"/>
                  </a:cubicBezTo>
                  <a:close/>
                  <a:moveTo>
                    <a:pt x="3274" y="3405"/>
                  </a:moveTo>
                  <a:cubicBezTo>
                    <a:pt x="3258" y="3405"/>
                    <a:pt x="3225" y="3422"/>
                    <a:pt x="3225" y="3438"/>
                  </a:cubicBezTo>
                  <a:cubicBezTo>
                    <a:pt x="3176" y="3585"/>
                    <a:pt x="3127" y="3716"/>
                    <a:pt x="3078" y="3863"/>
                  </a:cubicBezTo>
                  <a:cubicBezTo>
                    <a:pt x="3078" y="3896"/>
                    <a:pt x="3078" y="3913"/>
                    <a:pt x="3110" y="3929"/>
                  </a:cubicBezTo>
                  <a:lnTo>
                    <a:pt x="3127" y="3929"/>
                  </a:lnTo>
                  <a:cubicBezTo>
                    <a:pt x="3143" y="3929"/>
                    <a:pt x="3159" y="3913"/>
                    <a:pt x="3159" y="3896"/>
                  </a:cubicBezTo>
                  <a:cubicBezTo>
                    <a:pt x="3209" y="3749"/>
                    <a:pt x="3258" y="3602"/>
                    <a:pt x="3307" y="3471"/>
                  </a:cubicBezTo>
                  <a:cubicBezTo>
                    <a:pt x="3307" y="3454"/>
                    <a:pt x="3307" y="3422"/>
                    <a:pt x="3274" y="3405"/>
                  </a:cubicBezTo>
                  <a:close/>
                  <a:moveTo>
                    <a:pt x="2989" y="4266"/>
                  </a:moveTo>
                  <a:cubicBezTo>
                    <a:pt x="2971" y="4266"/>
                    <a:pt x="2959" y="4281"/>
                    <a:pt x="2947" y="4305"/>
                  </a:cubicBezTo>
                  <a:cubicBezTo>
                    <a:pt x="2914" y="4436"/>
                    <a:pt x="2865" y="4584"/>
                    <a:pt x="2832" y="4731"/>
                  </a:cubicBezTo>
                  <a:cubicBezTo>
                    <a:pt x="2832" y="4764"/>
                    <a:pt x="2848" y="4780"/>
                    <a:pt x="2865" y="4796"/>
                  </a:cubicBezTo>
                  <a:lnTo>
                    <a:pt x="2881" y="4796"/>
                  </a:lnTo>
                  <a:cubicBezTo>
                    <a:pt x="2898" y="4796"/>
                    <a:pt x="2914" y="4780"/>
                    <a:pt x="2930" y="4764"/>
                  </a:cubicBezTo>
                  <a:cubicBezTo>
                    <a:pt x="2963" y="4616"/>
                    <a:pt x="2996" y="4469"/>
                    <a:pt x="3028" y="4322"/>
                  </a:cubicBezTo>
                  <a:cubicBezTo>
                    <a:pt x="3045" y="4305"/>
                    <a:pt x="3028" y="4273"/>
                    <a:pt x="3012" y="4273"/>
                  </a:cubicBezTo>
                  <a:cubicBezTo>
                    <a:pt x="3003" y="4268"/>
                    <a:pt x="2996" y="4266"/>
                    <a:pt x="2989" y="4266"/>
                  </a:cubicBezTo>
                  <a:close/>
                  <a:moveTo>
                    <a:pt x="2783" y="5140"/>
                  </a:moveTo>
                  <a:cubicBezTo>
                    <a:pt x="2767" y="5140"/>
                    <a:pt x="2750" y="5157"/>
                    <a:pt x="2734" y="5173"/>
                  </a:cubicBezTo>
                  <a:cubicBezTo>
                    <a:pt x="2701" y="5320"/>
                    <a:pt x="2685" y="5468"/>
                    <a:pt x="2652" y="5615"/>
                  </a:cubicBezTo>
                  <a:cubicBezTo>
                    <a:pt x="2652" y="5648"/>
                    <a:pt x="2668" y="5664"/>
                    <a:pt x="2685" y="5664"/>
                  </a:cubicBezTo>
                  <a:lnTo>
                    <a:pt x="2701" y="5664"/>
                  </a:lnTo>
                  <a:cubicBezTo>
                    <a:pt x="2717" y="5664"/>
                    <a:pt x="2734" y="5648"/>
                    <a:pt x="2750" y="5631"/>
                  </a:cubicBezTo>
                  <a:cubicBezTo>
                    <a:pt x="2767" y="5484"/>
                    <a:pt x="2799" y="5337"/>
                    <a:pt x="2832" y="5189"/>
                  </a:cubicBezTo>
                  <a:cubicBezTo>
                    <a:pt x="2832" y="5173"/>
                    <a:pt x="2816" y="5140"/>
                    <a:pt x="2783" y="5140"/>
                  </a:cubicBezTo>
                  <a:close/>
                  <a:moveTo>
                    <a:pt x="2636" y="6024"/>
                  </a:moveTo>
                  <a:cubicBezTo>
                    <a:pt x="2619" y="6024"/>
                    <a:pt x="2587" y="6040"/>
                    <a:pt x="2587" y="6057"/>
                  </a:cubicBezTo>
                  <a:cubicBezTo>
                    <a:pt x="2570" y="6204"/>
                    <a:pt x="2554" y="6368"/>
                    <a:pt x="2537" y="6515"/>
                  </a:cubicBezTo>
                  <a:cubicBezTo>
                    <a:pt x="2521" y="6532"/>
                    <a:pt x="2554" y="6564"/>
                    <a:pt x="2570" y="6564"/>
                  </a:cubicBezTo>
                  <a:cubicBezTo>
                    <a:pt x="2603" y="6564"/>
                    <a:pt x="2619" y="6548"/>
                    <a:pt x="2619" y="6515"/>
                  </a:cubicBezTo>
                  <a:cubicBezTo>
                    <a:pt x="2636" y="6368"/>
                    <a:pt x="2652" y="6221"/>
                    <a:pt x="2668" y="6073"/>
                  </a:cubicBezTo>
                  <a:cubicBezTo>
                    <a:pt x="2685" y="6057"/>
                    <a:pt x="2668" y="6024"/>
                    <a:pt x="2636" y="6024"/>
                  </a:cubicBezTo>
                  <a:close/>
                  <a:moveTo>
                    <a:pt x="2537" y="6908"/>
                  </a:moveTo>
                  <a:cubicBezTo>
                    <a:pt x="2521" y="6908"/>
                    <a:pt x="2488" y="6941"/>
                    <a:pt x="2488" y="6957"/>
                  </a:cubicBezTo>
                  <a:cubicBezTo>
                    <a:pt x="2488" y="7104"/>
                    <a:pt x="2472" y="7252"/>
                    <a:pt x="2472" y="7415"/>
                  </a:cubicBezTo>
                  <a:cubicBezTo>
                    <a:pt x="2472" y="7432"/>
                    <a:pt x="2488" y="7448"/>
                    <a:pt x="2505" y="7448"/>
                  </a:cubicBezTo>
                  <a:cubicBezTo>
                    <a:pt x="2537" y="7448"/>
                    <a:pt x="2554" y="7432"/>
                    <a:pt x="2554" y="7415"/>
                  </a:cubicBezTo>
                  <a:cubicBezTo>
                    <a:pt x="2570" y="7268"/>
                    <a:pt x="2570" y="7104"/>
                    <a:pt x="2587" y="6957"/>
                  </a:cubicBezTo>
                  <a:cubicBezTo>
                    <a:pt x="2587" y="6941"/>
                    <a:pt x="2570" y="6924"/>
                    <a:pt x="2537" y="6908"/>
                  </a:cubicBezTo>
                  <a:close/>
                  <a:moveTo>
                    <a:pt x="2505" y="7808"/>
                  </a:moveTo>
                  <a:cubicBezTo>
                    <a:pt x="2472" y="7808"/>
                    <a:pt x="2456" y="7825"/>
                    <a:pt x="2456" y="7857"/>
                  </a:cubicBezTo>
                  <a:lnTo>
                    <a:pt x="2456" y="7972"/>
                  </a:lnTo>
                  <a:cubicBezTo>
                    <a:pt x="2456" y="8087"/>
                    <a:pt x="2456" y="8201"/>
                    <a:pt x="2456" y="8299"/>
                  </a:cubicBezTo>
                  <a:cubicBezTo>
                    <a:pt x="2456" y="8332"/>
                    <a:pt x="2488" y="8348"/>
                    <a:pt x="2505" y="8348"/>
                  </a:cubicBezTo>
                  <a:cubicBezTo>
                    <a:pt x="2537" y="8348"/>
                    <a:pt x="2554" y="8332"/>
                    <a:pt x="2554" y="8299"/>
                  </a:cubicBezTo>
                  <a:cubicBezTo>
                    <a:pt x="2554" y="8201"/>
                    <a:pt x="2554" y="8087"/>
                    <a:pt x="2554" y="7972"/>
                  </a:cubicBezTo>
                  <a:lnTo>
                    <a:pt x="2554" y="7857"/>
                  </a:lnTo>
                  <a:cubicBezTo>
                    <a:pt x="2554" y="7841"/>
                    <a:pt x="2521" y="7808"/>
                    <a:pt x="2505" y="7808"/>
                  </a:cubicBezTo>
                  <a:close/>
                  <a:moveTo>
                    <a:pt x="2521" y="8709"/>
                  </a:moveTo>
                  <a:cubicBezTo>
                    <a:pt x="2488" y="8709"/>
                    <a:pt x="2472" y="8725"/>
                    <a:pt x="2472" y="8758"/>
                  </a:cubicBezTo>
                  <a:cubicBezTo>
                    <a:pt x="2488" y="8905"/>
                    <a:pt x="2505" y="9052"/>
                    <a:pt x="2505" y="9200"/>
                  </a:cubicBezTo>
                  <a:cubicBezTo>
                    <a:pt x="2505" y="9232"/>
                    <a:pt x="2537" y="9249"/>
                    <a:pt x="2554" y="9249"/>
                  </a:cubicBezTo>
                  <a:cubicBezTo>
                    <a:pt x="2587" y="9249"/>
                    <a:pt x="2603" y="9216"/>
                    <a:pt x="2603" y="9200"/>
                  </a:cubicBezTo>
                  <a:cubicBezTo>
                    <a:pt x="2587" y="9052"/>
                    <a:pt x="2570" y="8905"/>
                    <a:pt x="2570" y="8758"/>
                  </a:cubicBezTo>
                  <a:cubicBezTo>
                    <a:pt x="2570" y="8725"/>
                    <a:pt x="2554" y="8709"/>
                    <a:pt x="2521" y="8709"/>
                  </a:cubicBezTo>
                  <a:close/>
                  <a:moveTo>
                    <a:pt x="2603" y="9609"/>
                  </a:moveTo>
                  <a:cubicBezTo>
                    <a:pt x="2570" y="9609"/>
                    <a:pt x="2554" y="9625"/>
                    <a:pt x="2554" y="9658"/>
                  </a:cubicBezTo>
                  <a:cubicBezTo>
                    <a:pt x="2570" y="9805"/>
                    <a:pt x="2603" y="9953"/>
                    <a:pt x="2619" y="10100"/>
                  </a:cubicBezTo>
                  <a:cubicBezTo>
                    <a:pt x="2619" y="10116"/>
                    <a:pt x="2636" y="10133"/>
                    <a:pt x="2668" y="10133"/>
                  </a:cubicBezTo>
                  <a:cubicBezTo>
                    <a:pt x="2701" y="10133"/>
                    <a:pt x="2717" y="10116"/>
                    <a:pt x="2701" y="10084"/>
                  </a:cubicBezTo>
                  <a:cubicBezTo>
                    <a:pt x="2685" y="9936"/>
                    <a:pt x="2668" y="9789"/>
                    <a:pt x="2652" y="9642"/>
                  </a:cubicBezTo>
                  <a:cubicBezTo>
                    <a:pt x="2636" y="9625"/>
                    <a:pt x="2619" y="9609"/>
                    <a:pt x="2603" y="9609"/>
                  </a:cubicBezTo>
                  <a:close/>
                  <a:moveTo>
                    <a:pt x="2734" y="10493"/>
                  </a:moveTo>
                  <a:cubicBezTo>
                    <a:pt x="2701" y="10493"/>
                    <a:pt x="2685" y="10525"/>
                    <a:pt x="2701" y="10542"/>
                  </a:cubicBezTo>
                  <a:cubicBezTo>
                    <a:pt x="2717" y="10689"/>
                    <a:pt x="2750" y="10836"/>
                    <a:pt x="2783" y="10984"/>
                  </a:cubicBezTo>
                  <a:cubicBezTo>
                    <a:pt x="2783" y="11000"/>
                    <a:pt x="2799" y="11017"/>
                    <a:pt x="2832" y="11017"/>
                  </a:cubicBezTo>
                  <a:cubicBezTo>
                    <a:pt x="2865" y="11017"/>
                    <a:pt x="2881" y="10984"/>
                    <a:pt x="2865" y="10967"/>
                  </a:cubicBezTo>
                  <a:cubicBezTo>
                    <a:pt x="2832" y="10820"/>
                    <a:pt x="2816" y="10673"/>
                    <a:pt x="2783" y="10525"/>
                  </a:cubicBezTo>
                  <a:cubicBezTo>
                    <a:pt x="2783" y="10509"/>
                    <a:pt x="2750" y="10493"/>
                    <a:pt x="2734" y="10493"/>
                  </a:cubicBezTo>
                  <a:close/>
                  <a:moveTo>
                    <a:pt x="2914" y="11360"/>
                  </a:moveTo>
                  <a:cubicBezTo>
                    <a:pt x="2898" y="11377"/>
                    <a:pt x="2881" y="11393"/>
                    <a:pt x="2881" y="11426"/>
                  </a:cubicBezTo>
                  <a:cubicBezTo>
                    <a:pt x="2930" y="11557"/>
                    <a:pt x="2963" y="11704"/>
                    <a:pt x="3012" y="11851"/>
                  </a:cubicBezTo>
                  <a:cubicBezTo>
                    <a:pt x="3012" y="11884"/>
                    <a:pt x="3028" y="11884"/>
                    <a:pt x="3045" y="11884"/>
                  </a:cubicBezTo>
                  <a:lnTo>
                    <a:pt x="3061" y="11884"/>
                  </a:lnTo>
                  <a:cubicBezTo>
                    <a:pt x="3078" y="11884"/>
                    <a:pt x="3094" y="11851"/>
                    <a:pt x="3094" y="11835"/>
                  </a:cubicBezTo>
                  <a:cubicBezTo>
                    <a:pt x="3045" y="11688"/>
                    <a:pt x="3012" y="11540"/>
                    <a:pt x="2979" y="11393"/>
                  </a:cubicBezTo>
                  <a:cubicBezTo>
                    <a:pt x="2963" y="11377"/>
                    <a:pt x="2947" y="11360"/>
                    <a:pt x="2914" y="11360"/>
                  </a:cubicBezTo>
                  <a:close/>
                  <a:moveTo>
                    <a:pt x="3159" y="12228"/>
                  </a:moveTo>
                  <a:cubicBezTo>
                    <a:pt x="3143" y="12244"/>
                    <a:pt x="3127" y="12261"/>
                    <a:pt x="3143" y="12293"/>
                  </a:cubicBezTo>
                  <a:cubicBezTo>
                    <a:pt x="3176" y="12424"/>
                    <a:pt x="3225" y="12572"/>
                    <a:pt x="3274" y="12719"/>
                  </a:cubicBezTo>
                  <a:cubicBezTo>
                    <a:pt x="3290" y="12735"/>
                    <a:pt x="3307" y="12735"/>
                    <a:pt x="3323" y="12735"/>
                  </a:cubicBezTo>
                  <a:lnTo>
                    <a:pt x="3339" y="12735"/>
                  </a:lnTo>
                  <a:cubicBezTo>
                    <a:pt x="3356" y="12735"/>
                    <a:pt x="3372" y="12702"/>
                    <a:pt x="3356" y="12686"/>
                  </a:cubicBezTo>
                  <a:cubicBezTo>
                    <a:pt x="3307" y="12539"/>
                    <a:pt x="3258" y="12408"/>
                    <a:pt x="3225" y="12261"/>
                  </a:cubicBezTo>
                  <a:cubicBezTo>
                    <a:pt x="3209" y="12244"/>
                    <a:pt x="3192" y="12228"/>
                    <a:pt x="3159" y="12228"/>
                  </a:cubicBezTo>
                  <a:close/>
                  <a:moveTo>
                    <a:pt x="3477" y="13073"/>
                  </a:moveTo>
                  <a:cubicBezTo>
                    <a:pt x="3470" y="13073"/>
                    <a:pt x="3463" y="13075"/>
                    <a:pt x="3454" y="13079"/>
                  </a:cubicBezTo>
                  <a:cubicBezTo>
                    <a:pt x="3438" y="13079"/>
                    <a:pt x="3421" y="13112"/>
                    <a:pt x="3421" y="13128"/>
                  </a:cubicBezTo>
                  <a:cubicBezTo>
                    <a:pt x="3487" y="13275"/>
                    <a:pt x="3536" y="13406"/>
                    <a:pt x="3601" y="13554"/>
                  </a:cubicBezTo>
                  <a:cubicBezTo>
                    <a:pt x="3601" y="13570"/>
                    <a:pt x="3618" y="13586"/>
                    <a:pt x="3634" y="13586"/>
                  </a:cubicBezTo>
                  <a:lnTo>
                    <a:pt x="3650" y="13586"/>
                  </a:lnTo>
                  <a:cubicBezTo>
                    <a:pt x="3667" y="13570"/>
                    <a:pt x="3683" y="13537"/>
                    <a:pt x="3683" y="13521"/>
                  </a:cubicBezTo>
                  <a:cubicBezTo>
                    <a:pt x="3618" y="13390"/>
                    <a:pt x="3569" y="13243"/>
                    <a:pt x="3520" y="13112"/>
                  </a:cubicBezTo>
                  <a:cubicBezTo>
                    <a:pt x="3508" y="13088"/>
                    <a:pt x="3496" y="13073"/>
                    <a:pt x="3477" y="13073"/>
                  </a:cubicBezTo>
                  <a:close/>
                  <a:moveTo>
                    <a:pt x="3815" y="13907"/>
                  </a:moveTo>
                  <a:cubicBezTo>
                    <a:pt x="3809" y="13907"/>
                    <a:pt x="3803" y="13909"/>
                    <a:pt x="3798" y="13914"/>
                  </a:cubicBezTo>
                  <a:cubicBezTo>
                    <a:pt x="3765" y="13914"/>
                    <a:pt x="3765" y="13946"/>
                    <a:pt x="3765" y="13963"/>
                  </a:cubicBezTo>
                  <a:cubicBezTo>
                    <a:pt x="3831" y="14110"/>
                    <a:pt x="3896" y="14241"/>
                    <a:pt x="3961" y="14372"/>
                  </a:cubicBezTo>
                  <a:cubicBezTo>
                    <a:pt x="3961" y="14388"/>
                    <a:pt x="3978" y="14405"/>
                    <a:pt x="3994" y="14405"/>
                  </a:cubicBezTo>
                  <a:lnTo>
                    <a:pt x="4011" y="14405"/>
                  </a:lnTo>
                  <a:cubicBezTo>
                    <a:pt x="4043" y="14388"/>
                    <a:pt x="4043" y="14356"/>
                    <a:pt x="4027" y="14339"/>
                  </a:cubicBezTo>
                  <a:cubicBezTo>
                    <a:pt x="3978" y="14208"/>
                    <a:pt x="3912" y="14077"/>
                    <a:pt x="3847" y="13930"/>
                  </a:cubicBezTo>
                  <a:cubicBezTo>
                    <a:pt x="3847" y="13919"/>
                    <a:pt x="3831" y="13907"/>
                    <a:pt x="3815" y="13907"/>
                  </a:cubicBezTo>
                  <a:close/>
                  <a:moveTo>
                    <a:pt x="4174" y="14716"/>
                  </a:moveTo>
                  <a:cubicBezTo>
                    <a:pt x="4142" y="14732"/>
                    <a:pt x="4142" y="14765"/>
                    <a:pt x="4142" y="14781"/>
                  </a:cubicBezTo>
                  <a:cubicBezTo>
                    <a:pt x="4223" y="14912"/>
                    <a:pt x="4289" y="15043"/>
                    <a:pt x="4354" y="15190"/>
                  </a:cubicBezTo>
                  <a:cubicBezTo>
                    <a:pt x="4354" y="15207"/>
                    <a:pt x="4371" y="15207"/>
                    <a:pt x="4387" y="15207"/>
                  </a:cubicBezTo>
                  <a:lnTo>
                    <a:pt x="4420" y="15207"/>
                  </a:lnTo>
                  <a:cubicBezTo>
                    <a:pt x="4436" y="15190"/>
                    <a:pt x="4453" y="15158"/>
                    <a:pt x="4436" y="15141"/>
                  </a:cubicBezTo>
                  <a:cubicBezTo>
                    <a:pt x="4371" y="15010"/>
                    <a:pt x="4289" y="14879"/>
                    <a:pt x="4223" y="14749"/>
                  </a:cubicBezTo>
                  <a:cubicBezTo>
                    <a:pt x="4223" y="14716"/>
                    <a:pt x="4191" y="14716"/>
                    <a:pt x="4174" y="14716"/>
                  </a:cubicBezTo>
                  <a:close/>
                  <a:moveTo>
                    <a:pt x="4601" y="15511"/>
                  </a:moveTo>
                  <a:cubicBezTo>
                    <a:pt x="4594" y="15511"/>
                    <a:pt x="4588" y="15513"/>
                    <a:pt x="4583" y="15518"/>
                  </a:cubicBezTo>
                  <a:cubicBezTo>
                    <a:pt x="4567" y="15534"/>
                    <a:pt x="4551" y="15551"/>
                    <a:pt x="4567" y="15583"/>
                  </a:cubicBezTo>
                  <a:cubicBezTo>
                    <a:pt x="4633" y="15714"/>
                    <a:pt x="4714" y="15845"/>
                    <a:pt x="4796" y="15976"/>
                  </a:cubicBezTo>
                  <a:cubicBezTo>
                    <a:pt x="4796" y="15976"/>
                    <a:pt x="4813" y="15993"/>
                    <a:pt x="4829" y="15993"/>
                  </a:cubicBezTo>
                  <a:lnTo>
                    <a:pt x="4845" y="15993"/>
                  </a:lnTo>
                  <a:cubicBezTo>
                    <a:pt x="4878" y="15976"/>
                    <a:pt x="4878" y="15943"/>
                    <a:pt x="4862" y="15927"/>
                  </a:cubicBezTo>
                  <a:cubicBezTo>
                    <a:pt x="4796" y="15796"/>
                    <a:pt x="4714" y="15665"/>
                    <a:pt x="4649" y="15534"/>
                  </a:cubicBezTo>
                  <a:cubicBezTo>
                    <a:pt x="4637" y="15523"/>
                    <a:pt x="4618" y="15511"/>
                    <a:pt x="4601" y="15511"/>
                  </a:cubicBezTo>
                  <a:close/>
                  <a:moveTo>
                    <a:pt x="5042" y="16287"/>
                  </a:moveTo>
                  <a:cubicBezTo>
                    <a:pt x="5009" y="16304"/>
                    <a:pt x="5009" y="16336"/>
                    <a:pt x="5025" y="16353"/>
                  </a:cubicBezTo>
                  <a:cubicBezTo>
                    <a:pt x="5107" y="16484"/>
                    <a:pt x="5189" y="16615"/>
                    <a:pt x="5255" y="16729"/>
                  </a:cubicBezTo>
                  <a:cubicBezTo>
                    <a:pt x="5271" y="16746"/>
                    <a:pt x="5287" y="16762"/>
                    <a:pt x="5304" y="16762"/>
                  </a:cubicBezTo>
                  <a:cubicBezTo>
                    <a:pt x="5304" y="16762"/>
                    <a:pt x="5320" y="16762"/>
                    <a:pt x="5320" y="16746"/>
                  </a:cubicBezTo>
                  <a:cubicBezTo>
                    <a:pt x="5353" y="16729"/>
                    <a:pt x="5353" y="16713"/>
                    <a:pt x="5336" y="16680"/>
                  </a:cubicBezTo>
                  <a:cubicBezTo>
                    <a:pt x="5255" y="16565"/>
                    <a:pt x="5173" y="16434"/>
                    <a:pt x="5091" y="16304"/>
                  </a:cubicBezTo>
                  <a:cubicBezTo>
                    <a:pt x="5091" y="16287"/>
                    <a:pt x="5058" y="16287"/>
                    <a:pt x="5042" y="16287"/>
                  </a:cubicBezTo>
                  <a:close/>
                  <a:moveTo>
                    <a:pt x="5555" y="17044"/>
                  </a:moveTo>
                  <a:cubicBezTo>
                    <a:pt x="5545" y="17044"/>
                    <a:pt x="5533" y="17048"/>
                    <a:pt x="5516" y="17057"/>
                  </a:cubicBezTo>
                  <a:cubicBezTo>
                    <a:pt x="5500" y="17057"/>
                    <a:pt x="5500" y="17089"/>
                    <a:pt x="5516" y="17106"/>
                  </a:cubicBezTo>
                  <a:cubicBezTo>
                    <a:pt x="5598" y="17237"/>
                    <a:pt x="5680" y="17351"/>
                    <a:pt x="5762" y="17482"/>
                  </a:cubicBezTo>
                  <a:cubicBezTo>
                    <a:pt x="5778" y="17498"/>
                    <a:pt x="5795" y="17498"/>
                    <a:pt x="5795" y="17498"/>
                  </a:cubicBezTo>
                  <a:lnTo>
                    <a:pt x="5827" y="17498"/>
                  </a:lnTo>
                  <a:cubicBezTo>
                    <a:pt x="5844" y="17482"/>
                    <a:pt x="5860" y="17449"/>
                    <a:pt x="5844" y="17433"/>
                  </a:cubicBezTo>
                  <a:cubicBezTo>
                    <a:pt x="5746" y="17302"/>
                    <a:pt x="5664" y="17187"/>
                    <a:pt x="5582" y="17057"/>
                  </a:cubicBezTo>
                  <a:cubicBezTo>
                    <a:pt x="5574" y="17048"/>
                    <a:pt x="5566" y="17044"/>
                    <a:pt x="5555" y="17044"/>
                  </a:cubicBezTo>
                  <a:close/>
                  <a:moveTo>
                    <a:pt x="6073" y="17781"/>
                  </a:moveTo>
                  <a:cubicBezTo>
                    <a:pt x="6061" y="17781"/>
                    <a:pt x="6048" y="17785"/>
                    <a:pt x="6040" y="17793"/>
                  </a:cubicBezTo>
                  <a:cubicBezTo>
                    <a:pt x="6024" y="17793"/>
                    <a:pt x="6008" y="17826"/>
                    <a:pt x="6024" y="17842"/>
                  </a:cubicBezTo>
                  <a:cubicBezTo>
                    <a:pt x="6122" y="17973"/>
                    <a:pt x="6204" y="18088"/>
                    <a:pt x="6302" y="18202"/>
                  </a:cubicBezTo>
                  <a:cubicBezTo>
                    <a:pt x="6302" y="18219"/>
                    <a:pt x="6319" y="18219"/>
                    <a:pt x="6335" y="18219"/>
                  </a:cubicBezTo>
                  <a:lnTo>
                    <a:pt x="6351" y="18219"/>
                  </a:lnTo>
                  <a:cubicBezTo>
                    <a:pt x="6384" y="18202"/>
                    <a:pt x="6384" y="18170"/>
                    <a:pt x="6368" y="18153"/>
                  </a:cubicBezTo>
                  <a:cubicBezTo>
                    <a:pt x="6269" y="18039"/>
                    <a:pt x="6188" y="17908"/>
                    <a:pt x="6106" y="17793"/>
                  </a:cubicBezTo>
                  <a:cubicBezTo>
                    <a:pt x="6098" y="17785"/>
                    <a:pt x="6085" y="17781"/>
                    <a:pt x="6073" y="17781"/>
                  </a:cubicBezTo>
                  <a:close/>
                  <a:moveTo>
                    <a:pt x="6607" y="18486"/>
                  </a:moveTo>
                  <a:cubicBezTo>
                    <a:pt x="6597" y="18486"/>
                    <a:pt x="6587" y="18490"/>
                    <a:pt x="6580" y="18497"/>
                  </a:cubicBezTo>
                  <a:cubicBezTo>
                    <a:pt x="6564" y="18513"/>
                    <a:pt x="6564" y="18546"/>
                    <a:pt x="6580" y="18562"/>
                  </a:cubicBezTo>
                  <a:cubicBezTo>
                    <a:pt x="6662" y="18677"/>
                    <a:pt x="6760" y="18792"/>
                    <a:pt x="6859" y="18906"/>
                  </a:cubicBezTo>
                  <a:cubicBezTo>
                    <a:pt x="6859" y="18923"/>
                    <a:pt x="6875" y="18923"/>
                    <a:pt x="6891" y="18923"/>
                  </a:cubicBezTo>
                  <a:lnTo>
                    <a:pt x="6924" y="18923"/>
                  </a:lnTo>
                  <a:cubicBezTo>
                    <a:pt x="6941" y="18906"/>
                    <a:pt x="6941" y="18873"/>
                    <a:pt x="6924" y="18857"/>
                  </a:cubicBezTo>
                  <a:cubicBezTo>
                    <a:pt x="6826" y="18742"/>
                    <a:pt x="6728" y="18628"/>
                    <a:pt x="6646" y="18513"/>
                  </a:cubicBezTo>
                  <a:cubicBezTo>
                    <a:pt x="6636" y="18494"/>
                    <a:pt x="6621" y="18486"/>
                    <a:pt x="6607" y="18486"/>
                  </a:cubicBezTo>
                  <a:close/>
                  <a:moveTo>
                    <a:pt x="7178" y="19189"/>
                  </a:moveTo>
                  <a:cubicBezTo>
                    <a:pt x="7170" y="19189"/>
                    <a:pt x="7161" y="19193"/>
                    <a:pt x="7153" y="19201"/>
                  </a:cubicBezTo>
                  <a:cubicBezTo>
                    <a:pt x="7121" y="19217"/>
                    <a:pt x="7121" y="19234"/>
                    <a:pt x="7137" y="19266"/>
                  </a:cubicBezTo>
                  <a:cubicBezTo>
                    <a:pt x="7235" y="19381"/>
                    <a:pt x="7333" y="19479"/>
                    <a:pt x="7432" y="19594"/>
                  </a:cubicBezTo>
                  <a:cubicBezTo>
                    <a:pt x="7448" y="19610"/>
                    <a:pt x="7448" y="19610"/>
                    <a:pt x="7464" y="19610"/>
                  </a:cubicBezTo>
                  <a:lnTo>
                    <a:pt x="7497" y="19610"/>
                  </a:lnTo>
                  <a:cubicBezTo>
                    <a:pt x="7513" y="19594"/>
                    <a:pt x="7513" y="19561"/>
                    <a:pt x="7497" y="19545"/>
                  </a:cubicBezTo>
                  <a:cubicBezTo>
                    <a:pt x="7399" y="19430"/>
                    <a:pt x="7301" y="19315"/>
                    <a:pt x="7202" y="19201"/>
                  </a:cubicBezTo>
                  <a:cubicBezTo>
                    <a:pt x="7194" y="19193"/>
                    <a:pt x="7186" y="19189"/>
                    <a:pt x="7178" y="19189"/>
                  </a:cubicBezTo>
                  <a:close/>
                  <a:moveTo>
                    <a:pt x="7769" y="19860"/>
                  </a:moveTo>
                  <a:cubicBezTo>
                    <a:pt x="7759" y="19860"/>
                    <a:pt x="7751" y="19864"/>
                    <a:pt x="7743" y="19872"/>
                  </a:cubicBezTo>
                  <a:cubicBezTo>
                    <a:pt x="7726" y="19888"/>
                    <a:pt x="7710" y="19921"/>
                    <a:pt x="7726" y="19937"/>
                  </a:cubicBezTo>
                  <a:cubicBezTo>
                    <a:pt x="7841" y="20052"/>
                    <a:pt x="7939" y="20150"/>
                    <a:pt x="8037" y="20265"/>
                  </a:cubicBezTo>
                  <a:cubicBezTo>
                    <a:pt x="8054" y="20281"/>
                    <a:pt x="8054" y="20281"/>
                    <a:pt x="8070" y="20281"/>
                  </a:cubicBezTo>
                  <a:cubicBezTo>
                    <a:pt x="8086" y="20281"/>
                    <a:pt x="8086" y="20281"/>
                    <a:pt x="8103" y="20265"/>
                  </a:cubicBezTo>
                  <a:cubicBezTo>
                    <a:pt x="8119" y="20248"/>
                    <a:pt x="8119" y="20232"/>
                    <a:pt x="8103" y="20199"/>
                  </a:cubicBezTo>
                  <a:cubicBezTo>
                    <a:pt x="8004" y="20101"/>
                    <a:pt x="7906" y="19986"/>
                    <a:pt x="7808" y="19872"/>
                  </a:cubicBezTo>
                  <a:cubicBezTo>
                    <a:pt x="7792" y="19864"/>
                    <a:pt x="7779" y="19860"/>
                    <a:pt x="7769" y="19860"/>
                  </a:cubicBezTo>
                  <a:close/>
                  <a:moveTo>
                    <a:pt x="8381" y="20514"/>
                  </a:moveTo>
                  <a:cubicBezTo>
                    <a:pt x="8369" y="20514"/>
                    <a:pt x="8356" y="20518"/>
                    <a:pt x="8348" y="20527"/>
                  </a:cubicBezTo>
                  <a:cubicBezTo>
                    <a:pt x="8332" y="20543"/>
                    <a:pt x="8332" y="20576"/>
                    <a:pt x="8348" y="20592"/>
                  </a:cubicBezTo>
                  <a:cubicBezTo>
                    <a:pt x="8446" y="20707"/>
                    <a:pt x="8561" y="20805"/>
                    <a:pt x="8659" y="20919"/>
                  </a:cubicBezTo>
                  <a:cubicBezTo>
                    <a:pt x="8676" y="20919"/>
                    <a:pt x="8676" y="20936"/>
                    <a:pt x="8692" y="20936"/>
                  </a:cubicBezTo>
                  <a:cubicBezTo>
                    <a:pt x="8708" y="20936"/>
                    <a:pt x="8708" y="20919"/>
                    <a:pt x="8725" y="20919"/>
                  </a:cubicBezTo>
                  <a:cubicBezTo>
                    <a:pt x="8741" y="20903"/>
                    <a:pt x="8741" y="20870"/>
                    <a:pt x="8725" y="20854"/>
                  </a:cubicBezTo>
                  <a:cubicBezTo>
                    <a:pt x="8626" y="20739"/>
                    <a:pt x="8512" y="20641"/>
                    <a:pt x="8414" y="20527"/>
                  </a:cubicBezTo>
                  <a:cubicBezTo>
                    <a:pt x="8405" y="20518"/>
                    <a:pt x="8393" y="20514"/>
                    <a:pt x="8381" y="20514"/>
                  </a:cubicBezTo>
                  <a:close/>
                  <a:moveTo>
                    <a:pt x="9003" y="21153"/>
                  </a:moveTo>
                  <a:cubicBezTo>
                    <a:pt x="8991" y="21153"/>
                    <a:pt x="8978" y="21157"/>
                    <a:pt x="8970" y="21165"/>
                  </a:cubicBezTo>
                  <a:cubicBezTo>
                    <a:pt x="8954" y="21181"/>
                    <a:pt x="8954" y="21214"/>
                    <a:pt x="8970" y="21230"/>
                  </a:cubicBezTo>
                  <a:cubicBezTo>
                    <a:pt x="9085" y="21345"/>
                    <a:pt x="9199" y="21443"/>
                    <a:pt x="9298" y="21541"/>
                  </a:cubicBezTo>
                  <a:cubicBezTo>
                    <a:pt x="9314" y="21558"/>
                    <a:pt x="9314" y="21558"/>
                    <a:pt x="9330" y="21558"/>
                  </a:cubicBezTo>
                  <a:cubicBezTo>
                    <a:pt x="9347" y="21558"/>
                    <a:pt x="9347" y="21558"/>
                    <a:pt x="9363" y="21541"/>
                  </a:cubicBezTo>
                  <a:cubicBezTo>
                    <a:pt x="9379" y="21525"/>
                    <a:pt x="9379" y="21492"/>
                    <a:pt x="9363" y="21476"/>
                  </a:cubicBezTo>
                  <a:cubicBezTo>
                    <a:pt x="9248" y="21378"/>
                    <a:pt x="9150" y="21280"/>
                    <a:pt x="9036" y="21165"/>
                  </a:cubicBezTo>
                  <a:cubicBezTo>
                    <a:pt x="9027" y="21157"/>
                    <a:pt x="9015" y="21153"/>
                    <a:pt x="9003" y="21153"/>
                  </a:cubicBezTo>
                  <a:close/>
                  <a:moveTo>
                    <a:pt x="9658" y="21775"/>
                  </a:moveTo>
                  <a:cubicBezTo>
                    <a:pt x="9645" y="21775"/>
                    <a:pt x="9633" y="21779"/>
                    <a:pt x="9625" y="21787"/>
                  </a:cubicBezTo>
                  <a:cubicBezTo>
                    <a:pt x="9609" y="21803"/>
                    <a:pt x="9609" y="21836"/>
                    <a:pt x="9625" y="21852"/>
                  </a:cubicBezTo>
                  <a:cubicBezTo>
                    <a:pt x="9740" y="21951"/>
                    <a:pt x="9838" y="22065"/>
                    <a:pt x="9952" y="22163"/>
                  </a:cubicBezTo>
                  <a:lnTo>
                    <a:pt x="10018" y="22163"/>
                  </a:lnTo>
                  <a:cubicBezTo>
                    <a:pt x="10034" y="22131"/>
                    <a:pt x="10034" y="22114"/>
                    <a:pt x="10018" y="22098"/>
                  </a:cubicBezTo>
                  <a:cubicBezTo>
                    <a:pt x="9903" y="22000"/>
                    <a:pt x="9789" y="21885"/>
                    <a:pt x="9690" y="21787"/>
                  </a:cubicBezTo>
                  <a:cubicBezTo>
                    <a:pt x="9682" y="21779"/>
                    <a:pt x="9670" y="21775"/>
                    <a:pt x="9658" y="21775"/>
                  </a:cubicBezTo>
                  <a:close/>
                  <a:moveTo>
                    <a:pt x="10312" y="22380"/>
                  </a:moveTo>
                  <a:cubicBezTo>
                    <a:pt x="10300" y="22380"/>
                    <a:pt x="10288" y="22384"/>
                    <a:pt x="10280" y="22393"/>
                  </a:cubicBezTo>
                  <a:cubicBezTo>
                    <a:pt x="10263" y="22409"/>
                    <a:pt x="10263" y="22442"/>
                    <a:pt x="10296" y="22458"/>
                  </a:cubicBezTo>
                  <a:cubicBezTo>
                    <a:pt x="10394" y="22556"/>
                    <a:pt x="10509" y="22655"/>
                    <a:pt x="10623" y="22753"/>
                  </a:cubicBezTo>
                  <a:cubicBezTo>
                    <a:pt x="10640" y="22769"/>
                    <a:pt x="10640" y="22769"/>
                    <a:pt x="10656" y="22769"/>
                  </a:cubicBezTo>
                  <a:cubicBezTo>
                    <a:pt x="10673" y="22769"/>
                    <a:pt x="10689" y="22769"/>
                    <a:pt x="10689" y="22753"/>
                  </a:cubicBezTo>
                  <a:cubicBezTo>
                    <a:pt x="10705" y="22736"/>
                    <a:pt x="10705" y="22704"/>
                    <a:pt x="10689" y="22687"/>
                  </a:cubicBezTo>
                  <a:cubicBezTo>
                    <a:pt x="10574" y="22589"/>
                    <a:pt x="10460" y="22491"/>
                    <a:pt x="10345" y="22393"/>
                  </a:cubicBezTo>
                  <a:cubicBezTo>
                    <a:pt x="10337" y="22384"/>
                    <a:pt x="10325" y="22380"/>
                    <a:pt x="10312" y="22380"/>
                  </a:cubicBezTo>
                  <a:close/>
                  <a:moveTo>
                    <a:pt x="10994" y="22970"/>
                  </a:moveTo>
                  <a:cubicBezTo>
                    <a:pt x="10984" y="22970"/>
                    <a:pt x="10975" y="22974"/>
                    <a:pt x="10967" y="22982"/>
                  </a:cubicBezTo>
                  <a:cubicBezTo>
                    <a:pt x="10951" y="22998"/>
                    <a:pt x="10951" y="23031"/>
                    <a:pt x="10967" y="23047"/>
                  </a:cubicBezTo>
                  <a:lnTo>
                    <a:pt x="11311" y="23342"/>
                  </a:lnTo>
                  <a:lnTo>
                    <a:pt x="11344" y="23342"/>
                  </a:lnTo>
                  <a:cubicBezTo>
                    <a:pt x="11360" y="23342"/>
                    <a:pt x="11360" y="23342"/>
                    <a:pt x="11376" y="23326"/>
                  </a:cubicBezTo>
                  <a:cubicBezTo>
                    <a:pt x="11393" y="23309"/>
                    <a:pt x="11393" y="23293"/>
                    <a:pt x="11360" y="23277"/>
                  </a:cubicBezTo>
                  <a:lnTo>
                    <a:pt x="11033" y="22982"/>
                  </a:lnTo>
                  <a:cubicBezTo>
                    <a:pt x="11016" y="22974"/>
                    <a:pt x="11004" y="22970"/>
                    <a:pt x="10994" y="22970"/>
                  </a:cubicBezTo>
                  <a:close/>
                  <a:moveTo>
                    <a:pt x="11681" y="23543"/>
                  </a:moveTo>
                  <a:cubicBezTo>
                    <a:pt x="11671" y="23543"/>
                    <a:pt x="11663" y="23547"/>
                    <a:pt x="11655" y="23555"/>
                  </a:cubicBezTo>
                  <a:cubicBezTo>
                    <a:pt x="11638" y="23588"/>
                    <a:pt x="11638" y="23604"/>
                    <a:pt x="11655" y="23620"/>
                  </a:cubicBezTo>
                  <a:cubicBezTo>
                    <a:pt x="11769" y="23718"/>
                    <a:pt x="11884" y="23817"/>
                    <a:pt x="11998" y="23915"/>
                  </a:cubicBezTo>
                  <a:cubicBezTo>
                    <a:pt x="12015" y="23915"/>
                    <a:pt x="12015" y="23931"/>
                    <a:pt x="12031" y="23931"/>
                  </a:cubicBezTo>
                  <a:cubicBezTo>
                    <a:pt x="12047" y="23931"/>
                    <a:pt x="12047" y="23915"/>
                    <a:pt x="12064" y="23915"/>
                  </a:cubicBezTo>
                  <a:cubicBezTo>
                    <a:pt x="12080" y="23882"/>
                    <a:pt x="12080" y="23866"/>
                    <a:pt x="12064" y="23849"/>
                  </a:cubicBezTo>
                  <a:cubicBezTo>
                    <a:pt x="11949" y="23751"/>
                    <a:pt x="11835" y="23653"/>
                    <a:pt x="11720" y="23555"/>
                  </a:cubicBezTo>
                  <a:cubicBezTo>
                    <a:pt x="11704" y="23547"/>
                    <a:pt x="11691" y="23543"/>
                    <a:pt x="11681" y="23543"/>
                  </a:cubicBezTo>
                  <a:close/>
                  <a:moveTo>
                    <a:pt x="12367" y="24132"/>
                  </a:moveTo>
                  <a:cubicBezTo>
                    <a:pt x="12358" y="24132"/>
                    <a:pt x="12350" y="24136"/>
                    <a:pt x="12342" y="24144"/>
                  </a:cubicBezTo>
                  <a:cubicBezTo>
                    <a:pt x="12326" y="24160"/>
                    <a:pt x="12326" y="24193"/>
                    <a:pt x="12342" y="24210"/>
                  </a:cubicBezTo>
                  <a:cubicBezTo>
                    <a:pt x="12457" y="24308"/>
                    <a:pt x="12571" y="24406"/>
                    <a:pt x="12669" y="24504"/>
                  </a:cubicBezTo>
                  <a:lnTo>
                    <a:pt x="12735" y="24504"/>
                  </a:lnTo>
                  <a:cubicBezTo>
                    <a:pt x="12751" y="24471"/>
                    <a:pt x="12751" y="24455"/>
                    <a:pt x="12735" y="24439"/>
                  </a:cubicBezTo>
                  <a:cubicBezTo>
                    <a:pt x="12620" y="24341"/>
                    <a:pt x="12506" y="24242"/>
                    <a:pt x="12391" y="24144"/>
                  </a:cubicBezTo>
                  <a:cubicBezTo>
                    <a:pt x="12383" y="24136"/>
                    <a:pt x="12375" y="24132"/>
                    <a:pt x="12367" y="24132"/>
                  </a:cubicBezTo>
                  <a:close/>
                  <a:moveTo>
                    <a:pt x="13030" y="24721"/>
                  </a:moveTo>
                  <a:cubicBezTo>
                    <a:pt x="13017" y="24721"/>
                    <a:pt x="13005" y="24725"/>
                    <a:pt x="12997" y="24733"/>
                  </a:cubicBezTo>
                  <a:cubicBezTo>
                    <a:pt x="12980" y="24750"/>
                    <a:pt x="12980" y="24782"/>
                    <a:pt x="13013" y="24799"/>
                  </a:cubicBezTo>
                  <a:cubicBezTo>
                    <a:pt x="13111" y="24913"/>
                    <a:pt x="13226" y="25012"/>
                    <a:pt x="13324" y="25110"/>
                  </a:cubicBezTo>
                  <a:cubicBezTo>
                    <a:pt x="13341" y="25126"/>
                    <a:pt x="13341" y="25126"/>
                    <a:pt x="13357" y="25126"/>
                  </a:cubicBezTo>
                  <a:cubicBezTo>
                    <a:pt x="13373" y="25126"/>
                    <a:pt x="13390" y="25126"/>
                    <a:pt x="13390" y="25110"/>
                  </a:cubicBezTo>
                  <a:cubicBezTo>
                    <a:pt x="13406" y="25093"/>
                    <a:pt x="13406" y="25061"/>
                    <a:pt x="13390" y="25044"/>
                  </a:cubicBezTo>
                  <a:cubicBezTo>
                    <a:pt x="13291" y="24946"/>
                    <a:pt x="13177" y="24848"/>
                    <a:pt x="13062" y="24733"/>
                  </a:cubicBezTo>
                  <a:cubicBezTo>
                    <a:pt x="13054" y="24725"/>
                    <a:pt x="13042" y="24721"/>
                    <a:pt x="13030" y="24721"/>
                  </a:cubicBezTo>
                  <a:close/>
                  <a:moveTo>
                    <a:pt x="13674" y="25359"/>
                  </a:moveTo>
                  <a:cubicBezTo>
                    <a:pt x="13664" y="25359"/>
                    <a:pt x="13652" y="25364"/>
                    <a:pt x="13635" y="25372"/>
                  </a:cubicBezTo>
                  <a:cubicBezTo>
                    <a:pt x="13619" y="25388"/>
                    <a:pt x="13619" y="25421"/>
                    <a:pt x="13635" y="25437"/>
                  </a:cubicBezTo>
                  <a:cubicBezTo>
                    <a:pt x="13750" y="25552"/>
                    <a:pt x="13848" y="25650"/>
                    <a:pt x="13946" y="25765"/>
                  </a:cubicBezTo>
                  <a:cubicBezTo>
                    <a:pt x="13946" y="25781"/>
                    <a:pt x="13963" y="25781"/>
                    <a:pt x="13979" y="25781"/>
                  </a:cubicBezTo>
                  <a:cubicBezTo>
                    <a:pt x="13979" y="25781"/>
                    <a:pt x="13995" y="25781"/>
                    <a:pt x="13995" y="25765"/>
                  </a:cubicBezTo>
                  <a:cubicBezTo>
                    <a:pt x="14028" y="25748"/>
                    <a:pt x="14028" y="25732"/>
                    <a:pt x="14012" y="25715"/>
                  </a:cubicBezTo>
                  <a:cubicBezTo>
                    <a:pt x="13913" y="25601"/>
                    <a:pt x="13815" y="25486"/>
                    <a:pt x="13701" y="25372"/>
                  </a:cubicBezTo>
                  <a:cubicBezTo>
                    <a:pt x="13693" y="25364"/>
                    <a:pt x="13684" y="25359"/>
                    <a:pt x="13674" y="25359"/>
                  </a:cubicBezTo>
                  <a:close/>
                  <a:moveTo>
                    <a:pt x="14242" y="26036"/>
                  </a:moveTo>
                  <a:cubicBezTo>
                    <a:pt x="14235" y="26036"/>
                    <a:pt x="14229" y="26038"/>
                    <a:pt x="14224" y="26043"/>
                  </a:cubicBezTo>
                  <a:cubicBezTo>
                    <a:pt x="14208" y="26059"/>
                    <a:pt x="14208" y="26092"/>
                    <a:pt x="14224" y="26108"/>
                  </a:cubicBezTo>
                  <a:cubicBezTo>
                    <a:pt x="14306" y="26239"/>
                    <a:pt x="14405" y="26354"/>
                    <a:pt x="14486" y="26468"/>
                  </a:cubicBezTo>
                  <a:cubicBezTo>
                    <a:pt x="14486" y="26485"/>
                    <a:pt x="14503" y="26485"/>
                    <a:pt x="14519" y="26485"/>
                  </a:cubicBezTo>
                  <a:lnTo>
                    <a:pt x="14552" y="26485"/>
                  </a:lnTo>
                  <a:cubicBezTo>
                    <a:pt x="14568" y="26468"/>
                    <a:pt x="14568" y="26436"/>
                    <a:pt x="14552" y="26419"/>
                  </a:cubicBezTo>
                  <a:cubicBezTo>
                    <a:pt x="14470" y="26305"/>
                    <a:pt x="14388" y="26174"/>
                    <a:pt x="14290" y="26059"/>
                  </a:cubicBezTo>
                  <a:cubicBezTo>
                    <a:pt x="14278" y="26048"/>
                    <a:pt x="14259" y="26036"/>
                    <a:pt x="14242" y="26036"/>
                  </a:cubicBezTo>
                  <a:close/>
                  <a:moveTo>
                    <a:pt x="14732" y="26779"/>
                  </a:moveTo>
                  <a:cubicBezTo>
                    <a:pt x="14716" y="26796"/>
                    <a:pt x="14716" y="26829"/>
                    <a:pt x="14716" y="26845"/>
                  </a:cubicBezTo>
                  <a:cubicBezTo>
                    <a:pt x="14797" y="26976"/>
                    <a:pt x="14863" y="27107"/>
                    <a:pt x="14928" y="27238"/>
                  </a:cubicBezTo>
                  <a:cubicBezTo>
                    <a:pt x="14945" y="27254"/>
                    <a:pt x="14961" y="27270"/>
                    <a:pt x="14977" y="27270"/>
                  </a:cubicBezTo>
                  <a:cubicBezTo>
                    <a:pt x="14977" y="27270"/>
                    <a:pt x="14994" y="27254"/>
                    <a:pt x="14994" y="27254"/>
                  </a:cubicBezTo>
                  <a:cubicBezTo>
                    <a:pt x="15010" y="27254"/>
                    <a:pt x="15027" y="27221"/>
                    <a:pt x="15010" y="27205"/>
                  </a:cubicBezTo>
                  <a:cubicBezTo>
                    <a:pt x="14945" y="27074"/>
                    <a:pt x="14879" y="26927"/>
                    <a:pt x="14797" y="26796"/>
                  </a:cubicBezTo>
                  <a:cubicBezTo>
                    <a:pt x="14781" y="26779"/>
                    <a:pt x="14765" y="26779"/>
                    <a:pt x="14732" y="26779"/>
                  </a:cubicBezTo>
                  <a:close/>
                  <a:moveTo>
                    <a:pt x="15141" y="27581"/>
                  </a:moveTo>
                  <a:cubicBezTo>
                    <a:pt x="15125" y="27598"/>
                    <a:pt x="15108" y="27614"/>
                    <a:pt x="15108" y="27647"/>
                  </a:cubicBezTo>
                  <a:cubicBezTo>
                    <a:pt x="15174" y="27778"/>
                    <a:pt x="15223" y="27925"/>
                    <a:pt x="15256" y="28056"/>
                  </a:cubicBezTo>
                  <a:cubicBezTo>
                    <a:pt x="15272" y="28089"/>
                    <a:pt x="15288" y="28089"/>
                    <a:pt x="15305" y="28089"/>
                  </a:cubicBezTo>
                  <a:lnTo>
                    <a:pt x="15321" y="28089"/>
                  </a:lnTo>
                  <a:cubicBezTo>
                    <a:pt x="15338" y="28089"/>
                    <a:pt x="15354" y="28056"/>
                    <a:pt x="15354" y="28040"/>
                  </a:cubicBezTo>
                  <a:cubicBezTo>
                    <a:pt x="15305" y="27892"/>
                    <a:pt x="15256" y="27745"/>
                    <a:pt x="15207" y="27614"/>
                  </a:cubicBezTo>
                  <a:cubicBezTo>
                    <a:pt x="15190" y="27581"/>
                    <a:pt x="15157" y="27581"/>
                    <a:pt x="15141" y="27581"/>
                  </a:cubicBezTo>
                  <a:close/>
                  <a:moveTo>
                    <a:pt x="15426" y="28443"/>
                  </a:moveTo>
                  <a:cubicBezTo>
                    <a:pt x="15419" y="28443"/>
                    <a:pt x="15412" y="28445"/>
                    <a:pt x="15403" y="28449"/>
                  </a:cubicBezTo>
                  <a:cubicBezTo>
                    <a:pt x="15387" y="28449"/>
                    <a:pt x="15370" y="28465"/>
                    <a:pt x="15370" y="28498"/>
                  </a:cubicBezTo>
                  <a:cubicBezTo>
                    <a:pt x="15403" y="28645"/>
                    <a:pt x="15419" y="28793"/>
                    <a:pt x="15436" y="28940"/>
                  </a:cubicBezTo>
                  <a:cubicBezTo>
                    <a:pt x="15452" y="28956"/>
                    <a:pt x="15468" y="28973"/>
                    <a:pt x="15485" y="28973"/>
                  </a:cubicBezTo>
                  <a:cubicBezTo>
                    <a:pt x="15518" y="28973"/>
                    <a:pt x="15534" y="28956"/>
                    <a:pt x="15534" y="28924"/>
                  </a:cubicBezTo>
                  <a:cubicBezTo>
                    <a:pt x="15518" y="28776"/>
                    <a:pt x="15485" y="28629"/>
                    <a:pt x="15452" y="28482"/>
                  </a:cubicBezTo>
                  <a:cubicBezTo>
                    <a:pt x="15452" y="28458"/>
                    <a:pt x="15443" y="28443"/>
                    <a:pt x="15426" y="28443"/>
                  </a:cubicBezTo>
                  <a:close/>
                  <a:moveTo>
                    <a:pt x="15518" y="29333"/>
                  </a:moveTo>
                  <a:cubicBezTo>
                    <a:pt x="15485" y="29333"/>
                    <a:pt x="15468" y="29349"/>
                    <a:pt x="15468" y="29382"/>
                  </a:cubicBezTo>
                  <a:cubicBezTo>
                    <a:pt x="15468" y="29431"/>
                    <a:pt x="15468" y="29497"/>
                    <a:pt x="15468" y="29562"/>
                  </a:cubicBezTo>
                  <a:cubicBezTo>
                    <a:pt x="15468" y="29644"/>
                    <a:pt x="15468" y="29742"/>
                    <a:pt x="15468" y="29824"/>
                  </a:cubicBezTo>
                  <a:cubicBezTo>
                    <a:pt x="15468" y="29840"/>
                    <a:pt x="15485" y="29873"/>
                    <a:pt x="15518" y="29873"/>
                  </a:cubicBezTo>
                  <a:cubicBezTo>
                    <a:pt x="15534" y="29873"/>
                    <a:pt x="15567" y="29857"/>
                    <a:pt x="15567" y="29824"/>
                  </a:cubicBezTo>
                  <a:cubicBezTo>
                    <a:pt x="15567" y="29742"/>
                    <a:pt x="15567" y="29644"/>
                    <a:pt x="15567" y="29562"/>
                  </a:cubicBezTo>
                  <a:cubicBezTo>
                    <a:pt x="15567" y="29497"/>
                    <a:pt x="15567" y="29431"/>
                    <a:pt x="15567" y="29382"/>
                  </a:cubicBezTo>
                  <a:cubicBezTo>
                    <a:pt x="15567" y="29349"/>
                    <a:pt x="15550" y="29333"/>
                    <a:pt x="15518" y="29333"/>
                  </a:cubicBezTo>
                  <a:close/>
                  <a:moveTo>
                    <a:pt x="15485" y="30233"/>
                  </a:moveTo>
                  <a:cubicBezTo>
                    <a:pt x="15468" y="30233"/>
                    <a:pt x="15436" y="30250"/>
                    <a:pt x="15436" y="30266"/>
                  </a:cubicBezTo>
                  <a:cubicBezTo>
                    <a:pt x="15419" y="30413"/>
                    <a:pt x="15403" y="30561"/>
                    <a:pt x="15370" y="30708"/>
                  </a:cubicBezTo>
                  <a:cubicBezTo>
                    <a:pt x="15370" y="30724"/>
                    <a:pt x="15387" y="30757"/>
                    <a:pt x="15403" y="30757"/>
                  </a:cubicBezTo>
                  <a:lnTo>
                    <a:pt x="15419" y="30757"/>
                  </a:lnTo>
                  <a:cubicBezTo>
                    <a:pt x="15436" y="30757"/>
                    <a:pt x="15452" y="30741"/>
                    <a:pt x="15452" y="30724"/>
                  </a:cubicBezTo>
                  <a:cubicBezTo>
                    <a:pt x="15485" y="30577"/>
                    <a:pt x="15501" y="30430"/>
                    <a:pt x="15518" y="30282"/>
                  </a:cubicBezTo>
                  <a:cubicBezTo>
                    <a:pt x="15534" y="30250"/>
                    <a:pt x="15518" y="30233"/>
                    <a:pt x="15485" y="30233"/>
                  </a:cubicBezTo>
                  <a:close/>
                  <a:moveTo>
                    <a:pt x="15308" y="31111"/>
                  </a:moveTo>
                  <a:cubicBezTo>
                    <a:pt x="15296" y="31111"/>
                    <a:pt x="15284" y="31126"/>
                    <a:pt x="15272" y="31150"/>
                  </a:cubicBezTo>
                  <a:cubicBezTo>
                    <a:pt x="15239" y="31281"/>
                    <a:pt x="15207" y="31428"/>
                    <a:pt x="15157" y="31575"/>
                  </a:cubicBezTo>
                  <a:cubicBezTo>
                    <a:pt x="15141" y="31592"/>
                    <a:pt x="15157" y="31625"/>
                    <a:pt x="15190" y="31625"/>
                  </a:cubicBezTo>
                  <a:cubicBezTo>
                    <a:pt x="15223" y="31625"/>
                    <a:pt x="15239" y="31625"/>
                    <a:pt x="15239" y="31592"/>
                  </a:cubicBezTo>
                  <a:cubicBezTo>
                    <a:pt x="15288" y="31461"/>
                    <a:pt x="15321" y="31313"/>
                    <a:pt x="15354" y="31166"/>
                  </a:cubicBezTo>
                  <a:cubicBezTo>
                    <a:pt x="15370" y="31133"/>
                    <a:pt x="15354" y="31117"/>
                    <a:pt x="15321" y="31117"/>
                  </a:cubicBezTo>
                  <a:cubicBezTo>
                    <a:pt x="15317" y="31113"/>
                    <a:pt x="15312" y="31111"/>
                    <a:pt x="15308" y="31111"/>
                  </a:cubicBezTo>
                  <a:close/>
                  <a:moveTo>
                    <a:pt x="15076" y="31968"/>
                  </a:moveTo>
                  <a:cubicBezTo>
                    <a:pt x="15043" y="31968"/>
                    <a:pt x="15027" y="31968"/>
                    <a:pt x="15010" y="32001"/>
                  </a:cubicBezTo>
                  <a:cubicBezTo>
                    <a:pt x="14961" y="32132"/>
                    <a:pt x="14912" y="32279"/>
                    <a:pt x="14846" y="32410"/>
                  </a:cubicBezTo>
                  <a:cubicBezTo>
                    <a:pt x="14830" y="32427"/>
                    <a:pt x="14846" y="32459"/>
                    <a:pt x="14863" y="32476"/>
                  </a:cubicBezTo>
                  <a:lnTo>
                    <a:pt x="14879" y="32476"/>
                  </a:lnTo>
                  <a:cubicBezTo>
                    <a:pt x="14912" y="32476"/>
                    <a:pt x="14928" y="32459"/>
                    <a:pt x="14928" y="32443"/>
                  </a:cubicBezTo>
                  <a:cubicBezTo>
                    <a:pt x="14994" y="32312"/>
                    <a:pt x="15043" y="32165"/>
                    <a:pt x="15092" y="32034"/>
                  </a:cubicBezTo>
                  <a:cubicBezTo>
                    <a:pt x="15108" y="32001"/>
                    <a:pt x="15092" y="31985"/>
                    <a:pt x="15076" y="31968"/>
                  </a:cubicBezTo>
                  <a:close/>
                  <a:moveTo>
                    <a:pt x="14690" y="32792"/>
                  </a:moveTo>
                  <a:cubicBezTo>
                    <a:pt x="14678" y="32792"/>
                    <a:pt x="14666" y="32800"/>
                    <a:pt x="14666" y="32819"/>
                  </a:cubicBezTo>
                  <a:cubicBezTo>
                    <a:pt x="14650" y="32852"/>
                    <a:pt x="14617" y="32885"/>
                    <a:pt x="14601" y="32918"/>
                  </a:cubicBezTo>
                  <a:cubicBezTo>
                    <a:pt x="14552" y="33016"/>
                    <a:pt x="14503" y="33114"/>
                    <a:pt x="14454" y="33212"/>
                  </a:cubicBezTo>
                  <a:cubicBezTo>
                    <a:pt x="14437" y="33229"/>
                    <a:pt x="14454" y="33261"/>
                    <a:pt x="14470" y="33278"/>
                  </a:cubicBezTo>
                  <a:lnTo>
                    <a:pt x="14503" y="33278"/>
                  </a:lnTo>
                  <a:cubicBezTo>
                    <a:pt x="14519" y="33278"/>
                    <a:pt x="14519" y="33278"/>
                    <a:pt x="14535" y="33261"/>
                  </a:cubicBezTo>
                  <a:cubicBezTo>
                    <a:pt x="14585" y="33163"/>
                    <a:pt x="14634" y="33065"/>
                    <a:pt x="14683" y="32967"/>
                  </a:cubicBezTo>
                  <a:cubicBezTo>
                    <a:pt x="14699" y="32934"/>
                    <a:pt x="14716" y="32885"/>
                    <a:pt x="14748" y="32852"/>
                  </a:cubicBezTo>
                  <a:cubicBezTo>
                    <a:pt x="14748" y="32836"/>
                    <a:pt x="14748" y="32803"/>
                    <a:pt x="14716" y="32803"/>
                  </a:cubicBezTo>
                  <a:cubicBezTo>
                    <a:pt x="14709" y="32796"/>
                    <a:pt x="14699" y="32792"/>
                    <a:pt x="14690" y="32792"/>
                  </a:cubicBezTo>
                  <a:close/>
                  <a:moveTo>
                    <a:pt x="14265" y="33578"/>
                  </a:moveTo>
                  <a:cubicBezTo>
                    <a:pt x="14252" y="33578"/>
                    <a:pt x="14241" y="33586"/>
                    <a:pt x="14241" y="33605"/>
                  </a:cubicBezTo>
                  <a:cubicBezTo>
                    <a:pt x="14159" y="33736"/>
                    <a:pt x="14077" y="33851"/>
                    <a:pt x="13995" y="33982"/>
                  </a:cubicBezTo>
                  <a:cubicBezTo>
                    <a:pt x="13979" y="33998"/>
                    <a:pt x="13995" y="34031"/>
                    <a:pt x="14012" y="34047"/>
                  </a:cubicBezTo>
                  <a:lnTo>
                    <a:pt x="14028" y="34047"/>
                  </a:lnTo>
                  <a:cubicBezTo>
                    <a:pt x="14044" y="34047"/>
                    <a:pt x="14061" y="34047"/>
                    <a:pt x="14077" y="34031"/>
                  </a:cubicBezTo>
                  <a:cubicBezTo>
                    <a:pt x="14159" y="33900"/>
                    <a:pt x="14241" y="33769"/>
                    <a:pt x="14306" y="33654"/>
                  </a:cubicBezTo>
                  <a:cubicBezTo>
                    <a:pt x="14323" y="33621"/>
                    <a:pt x="14323" y="33605"/>
                    <a:pt x="14290" y="33589"/>
                  </a:cubicBezTo>
                  <a:cubicBezTo>
                    <a:pt x="14283" y="33582"/>
                    <a:pt x="14274" y="33578"/>
                    <a:pt x="14265" y="33578"/>
                  </a:cubicBezTo>
                  <a:close/>
                  <a:moveTo>
                    <a:pt x="13774" y="34329"/>
                  </a:moveTo>
                  <a:cubicBezTo>
                    <a:pt x="13766" y="34329"/>
                    <a:pt x="13758" y="34333"/>
                    <a:pt x="13750" y="34342"/>
                  </a:cubicBezTo>
                  <a:cubicBezTo>
                    <a:pt x="13652" y="34473"/>
                    <a:pt x="13570" y="34587"/>
                    <a:pt x="13472" y="34702"/>
                  </a:cubicBezTo>
                  <a:cubicBezTo>
                    <a:pt x="13455" y="34718"/>
                    <a:pt x="13472" y="34751"/>
                    <a:pt x="13488" y="34767"/>
                  </a:cubicBezTo>
                  <a:cubicBezTo>
                    <a:pt x="13488" y="34767"/>
                    <a:pt x="13504" y="34784"/>
                    <a:pt x="13504" y="34784"/>
                  </a:cubicBezTo>
                  <a:cubicBezTo>
                    <a:pt x="13521" y="34784"/>
                    <a:pt x="13537" y="34767"/>
                    <a:pt x="13553" y="34767"/>
                  </a:cubicBezTo>
                  <a:cubicBezTo>
                    <a:pt x="13635" y="34636"/>
                    <a:pt x="13733" y="34522"/>
                    <a:pt x="13815" y="34407"/>
                  </a:cubicBezTo>
                  <a:cubicBezTo>
                    <a:pt x="13832" y="34374"/>
                    <a:pt x="13832" y="34358"/>
                    <a:pt x="13799" y="34342"/>
                  </a:cubicBezTo>
                  <a:cubicBezTo>
                    <a:pt x="13791" y="34333"/>
                    <a:pt x="13783" y="34329"/>
                    <a:pt x="13774" y="34329"/>
                  </a:cubicBezTo>
                  <a:close/>
                  <a:moveTo>
                    <a:pt x="13226" y="35033"/>
                  </a:moveTo>
                  <a:cubicBezTo>
                    <a:pt x="13214" y="35033"/>
                    <a:pt x="13201" y="35037"/>
                    <a:pt x="13193" y="35046"/>
                  </a:cubicBezTo>
                  <a:cubicBezTo>
                    <a:pt x="13095" y="35160"/>
                    <a:pt x="12997" y="35275"/>
                    <a:pt x="12899" y="35389"/>
                  </a:cubicBezTo>
                  <a:cubicBezTo>
                    <a:pt x="12882" y="35406"/>
                    <a:pt x="12882" y="35422"/>
                    <a:pt x="12899" y="35438"/>
                  </a:cubicBezTo>
                  <a:cubicBezTo>
                    <a:pt x="12899" y="35455"/>
                    <a:pt x="12915" y="35455"/>
                    <a:pt x="12931" y="35455"/>
                  </a:cubicBezTo>
                  <a:cubicBezTo>
                    <a:pt x="12931" y="35455"/>
                    <a:pt x="12948" y="35455"/>
                    <a:pt x="12964" y="35438"/>
                  </a:cubicBezTo>
                  <a:cubicBezTo>
                    <a:pt x="13062" y="35340"/>
                    <a:pt x="13161" y="35226"/>
                    <a:pt x="13259" y="35111"/>
                  </a:cubicBezTo>
                  <a:cubicBezTo>
                    <a:pt x="13275" y="35095"/>
                    <a:pt x="13275" y="35062"/>
                    <a:pt x="13259" y="35046"/>
                  </a:cubicBezTo>
                  <a:cubicBezTo>
                    <a:pt x="13251" y="35037"/>
                    <a:pt x="13238" y="35033"/>
                    <a:pt x="13226" y="35033"/>
                  </a:cubicBezTo>
                  <a:close/>
                  <a:moveTo>
                    <a:pt x="12612" y="35688"/>
                  </a:moveTo>
                  <a:cubicBezTo>
                    <a:pt x="12604" y="35688"/>
                    <a:pt x="12596" y="35692"/>
                    <a:pt x="12588" y="35700"/>
                  </a:cubicBezTo>
                  <a:cubicBezTo>
                    <a:pt x="12473" y="35798"/>
                    <a:pt x="12358" y="35913"/>
                    <a:pt x="12260" y="36011"/>
                  </a:cubicBezTo>
                  <a:cubicBezTo>
                    <a:pt x="12228" y="36028"/>
                    <a:pt x="12228" y="36044"/>
                    <a:pt x="12244" y="36077"/>
                  </a:cubicBezTo>
                  <a:lnTo>
                    <a:pt x="12309" y="36077"/>
                  </a:lnTo>
                  <a:cubicBezTo>
                    <a:pt x="12424" y="35979"/>
                    <a:pt x="12539" y="35864"/>
                    <a:pt x="12637" y="35766"/>
                  </a:cubicBezTo>
                  <a:cubicBezTo>
                    <a:pt x="12653" y="35749"/>
                    <a:pt x="12653" y="35717"/>
                    <a:pt x="12637" y="35700"/>
                  </a:cubicBezTo>
                  <a:cubicBezTo>
                    <a:pt x="12629" y="35692"/>
                    <a:pt x="12620" y="35688"/>
                    <a:pt x="12612" y="35688"/>
                  </a:cubicBezTo>
                  <a:close/>
                  <a:moveTo>
                    <a:pt x="11934" y="36283"/>
                  </a:moveTo>
                  <a:cubicBezTo>
                    <a:pt x="11928" y="36283"/>
                    <a:pt x="11921" y="36285"/>
                    <a:pt x="11917" y="36290"/>
                  </a:cubicBezTo>
                  <a:cubicBezTo>
                    <a:pt x="11802" y="36388"/>
                    <a:pt x="11687" y="36486"/>
                    <a:pt x="11556" y="36568"/>
                  </a:cubicBezTo>
                  <a:cubicBezTo>
                    <a:pt x="11540" y="36584"/>
                    <a:pt x="11540" y="36617"/>
                    <a:pt x="11556" y="36633"/>
                  </a:cubicBezTo>
                  <a:cubicBezTo>
                    <a:pt x="11556" y="36650"/>
                    <a:pt x="11573" y="36650"/>
                    <a:pt x="11589" y="36650"/>
                  </a:cubicBezTo>
                  <a:lnTo>
                    <a:pt x="11622" y="36650"/>
                  </a:lnTo>
                  <a:cubicBezTo>
                    <a:pt x="11736" y="36551"/>
                    <a:pt x="11851" y="36453"/>
                    <a:pt x="11966" y="36371"/>
                  </a:cubicBezTo>
                  <a:cubicBezTo>
                    <a:pt x="11998" y="36355"/>
                    <a:pt x="11998" y="36322"/>
                    <a:pt x="11982" y="36306"/>
                  </a:cubicBezTo>
                  <a:cubicBezTo>
                    <a:pt x="11970" y="36294"/>
                    <a:pt x="11951" y="36283"/>
                    <a:pt x="11934" y="36283"/>
                  </a:cubicBezTo>
                  <a:close/>
                  <a:moveTo>
                    <a:pt x="11214" y="36823"/>
                  </a:moveTo>
                  <a:cubicBezTo>
                    <a:pt x="11207" y="36823"/>
                    <a:pt x="11201" y="36825"/>
                    <a:pt x="11196" y="36830"/>
                  </a:cubicBezTo>
                  <a:cubicBezTo>
                    <a:pt x="11082" y="36912"/>
                    <a:pt x="10951" y="36993"/>
                    <a:pt x="10820" y="37075"/>
                  </a:cubicBezTo>
                  <a:cubicBezTo>
                    <a:pt x="10803" y="37092"/>
                    <a:pt x="10803" y="37108"/>
                    <a:pt x="10803" y="37141"/>
                  </a:cubicBezTo>
                  <a:cubicBezTo>
                    <a:pt x="10820" y="37157"/>
                    <a:pt x="10836" y="37157"/>
                    <a:pt x="10853" y="37157"/>
                  </a:cubicBezTo>
                  <a:lnTo>
                    <a:pt x="10869" y="37157"/>
                  </a:lnTo>
                  <a:cubicBezTo>
                    <a:pt x="11000" y="37075"/>
                    <a:pt x="11131" y="36993"/>
                    <a:pt x="11245" y="36912"/>
                  </a:cubicBezTo>
                  <a:cubicBezTo>
                    <a:pt x="11278" y="36895"/>
                    <a:pt x="11278" y="36862"/>
                    <a:pt x="11262" y="36846"/>
                  </a:cubicBezTo>
                  <a:cubicBezTo>
                    <a:pt x="11250" y="36834"/>
                    <a:pt x="11230" y="36823"/>
                    <a:pt x="11214" y="36823"/>
                  </a:cubicBezTo>
                  <a:close/>
                  <a:moveTo>
                    <a:pt x="10469" y="37294"/>
                  </a:moveTo>
                  <a:cubicBezTo>
                    <a:pt x="10460" y="37294"/>
                    <a:pt x="10450" y="37298"/>
                    <a:pt x="10443" y="37304"/>
                  </a:cubicBezTo>
                  <a:cubicBezTo>
                    <a:pt x="10312" y="37370"/>
                    <a:pt x="10181" y="37435"/>
                    <a:pt x="10051" y="37501"/>
                  </a:cubicBezTo>
                  <a:cubicBezTo>
                    <a:pt x="10018" y="37517"/>
                    <a:pt x="10018" y="37550"/>
                    <a:pt x="10018" y="37566"/>
                  </a:cubicBezTo>
                  <a:cubicBezTo>
                    <a:pt x="10034" y="37583"/>
                    <a:pt x="10051" y="37599"/>
                    <a:pt x="10067" y="37599"/>
                  </a:cubicBezTo>
                  <a:cubicBezTo>
                    <a:pt x="10067" y="37599"/>
                    <a:pt x="10083" y="37583"/>
                    <a:pt x="10083" y="37583"/>
                  </a:cubicBezTo>
                  <a:cubicBezTo>
                    <a:pt x="10214" y="37517"/>
                    <a:pt x="10345" y="37452"/>
                    <a:pt x="10476" y="37370"/>
                  </a:cubicBezTo>
                  <a:cubicBezTo>
                    <a:pt x="10509" y="37370"/>
                    <a:pt x="10509" y="37337"/>
                    <a:pt x="10492" y="37321"/>
                  </a:cubicBezTo>
                  <a:cubicBezTo>
                    <a:pt x="10492" y="37302"/>
                    <a:pt x="10481" y="37294"/>
                    <a:pt x="10469" y="37294"/>
                  </a:cubicBezTo>
                  <a:close/>
                  <a:moveTo>
                    <a:pt x="4322" y="37505"/>
                  </a:moveTo>
                  <a:cubicBezTo>
                    <a:pt x="4309" y="37505"/>
                    <a:pt x="4297" y="37509"/>
                    <a:pt x="4289" y="37517"/>
                  </a:cubicBezTo>
                  <a:cubicBezTo>
                    <a:pt x="4272" y="37534"/>
                    <a:pt x="4272" y="37566"/>
                    <a:pt x="4289" y="37583"/>
                  </a:cubicBezTo>
                  <a:cubicBezTo>
                    <a:pt x="4403" y="37681"/>
                    <a:pt x="4502" y="37779"/>
                    <a:pt x="4616" y="37894"/>
                  </a:cubicBezTo>
                  <a:lnTo>
                    <a:pt x="4682" y="37894"/>
                  </a:lnTo>
                  <a:cubicBezTo>
                    <a:pt x="4698" y="37861"/>
                    <a:pt x="4698" y="37845"/>
                    <a:pt x="4682" y="37828"/>
                  </a:cubicBezTo>
                  <a:cubicBezTo>
                    <a:pt x="4567" y="37714"/>
                    <a:pt x="4469" y="37615"/>
                    <a:pt x="4354" y="37517"/>
                  </a:cubicBezTo>
                  <a:cubicBezTo>
                    <a:pt x="4346" y="37509"/>
                    <a:pt x="4334" y="37505"/>
                    <a:pt x="4322" y="37505"/>
                  </a:cubicBezTo>
                  <a:close/>
                  <a:moveTo>
                    <a:pt x="9659" y="37690"/>
                  </a:moveTo>
                  <a:cubicBezTo>
                    <a:pt x="9652" y="37690"/>
                    <a:pt x="9646" y="37692"/>
                    <a:pt x="9641" y="37697"/>
                  </a:cubicBezTo>
                  <a:cubicBezTo>
                    <a:pt x="9510" y="37746"/>
                    <a:pt x="9363" y="37812"/>
                    <a:pt x="9232" y="37861"/>
                  </a:cubicBezTo>
                  <a:cubicBezTo>
                    <a:pt x="9199" y="37877"/>
                    <a:pt x="9183" y="37894"/>
                    <a:pt x="9199" y="37926"/>
                  </a:cubicBezTo>
                  <a:cubicBezTo>
                    <a:pt x="9199" y="37943"/>
                    <a:pt x="9216" y="37943"/>
                    <a:pt x="9248" y="37943"/>
                  </a:cubicBezTo>
                  <a:lnTo>
                    <a:pt x="9265" y="37943"/>
                  </a:lnTo>
                  <a:cubicBezTo>
                    <a:pt x="9396" y="37894"/>
                    <a:pt x="9543" y="37828"/>
                    <a:pt x="9674" y="37779"/>
                  </a:cubicBezTo>
                  <a:cubicBezTo>
                    <a:pt x="9690" y="37763"/>
                    <a:pt x="9707" y="37746"/>
                    <a:pt x="9690" y="37714"/>
                  </a:cubicBezTo>
                  <a:cubicBezTo>
                    <a:pt x="9690" y="37702"/>
                    <a:pt x="9674" y="37690"/>
                    <a:pt x="9659" y="37690"/>
                  </a:cubicBezTo>
                  <a:close/>
                  <a:moveTo>
                    <a:pt x="8807" y="38008"/>
                  </a:moveTo>
                  <a:cubicBezTo>
                    <a:pt x="8676" y="38057"/>
                    <a:pt x="8528" y="38106"/>
                    <a:pt x="8381" y="38156"/>
                  </a:cubicBezTo>
                  <a:cubicBezTo>
                    <a:pt x="8365" y="38156"/>
                    <a:pt x="8348" y="38188"/>
                    <a:pt x="8348" y="38205"/>
                  </a:cubicBezTo>
                  <a:cubicBezTo>
                    <a:pt x="8365" y="38237"/>
                    <a:pt x="8381" y="38237"/>
                    <a:pt x="8397" y="38237"/>
                  </a:cubicBezTo>
                  <a:lnTo>
                    <a:pt x="8414" y="38237"/>
                  </a:lnTo>
                  <a:cubicBezTo>
                    <a:pt x="8561" y="38188"/>
                    <a:pt x="8692" y="38139"/>
                    <a:pt x="8839" y="38106"/>
                  </a:cubicBezTo>
                  <a:cubicBezTo>
                    <a:pt x="8856" y="38090"/>
                    <a:pt x="8872" y="38074"/>
                    <a:pt x="8856" y="38041"/>
                  </a:cubicBezTo>
                  <a:cubicBezTo>
                    <a:pt x="8856" y="38025"/>
                    <a:pt x="8823" y="38008"/>
                    <a:pt x="8807" y="38008"/>
                  </a:cubicBezTo>
                  <a:close/>
                  <a:moveTo>
                    <a:pt x="7971" y="38280"/>
                  </a:moveTo>
                  <a:cubicBezTo>
                    <a:pt x="7965" y="38280"/>
                    <a:pt x="7960" y="38282"/>
                    <a:pt x="7955" y="38286"/>
                  </a:cubicBezTo>
                  <a:cubicBezTo>
                    <a:pt x="7808" y="38319"/>
                    <a:pt x="7661" y="38368"/>
                    <a:pt x="7513" y="38401"/>
                  </a:cubicBezTo>
                  <a:cubicBezTo>
                    <a:pt x="7497" y="38401"/>
                    <a:pt x="7481" y="38434"/>
                    <a:pt x="7481" y="38450"/>
                  </a:cubicBezTo>
                  <a:cubicBezTo>
                    <a:pt x="7497" y="38483"/>
                    <a:pt x="7513" y="38483"/>
                    <a:pt x="7530" y="38483"/>
                  </a:cubicBezTo>
                  <a:lnTo>
                    <a:pt x="7546" y="38483"/>
                  </a:lnTo>
                  <a:cubicBezTo>
                    <a:pt x="7693" y="38450"/>
                    <a:pt x="7824" y="38417"/>
                    <a:pt x="7972" y="38368"/>
                  </a:cubicBezTo>
                  <a:cubicBezTo>
                    <a:pt x="8004" y="38368"/>
                    <a:pt x="8021" y="38336"/>
                    <a:pt x="8004" y="38319"/>
                  </a:cubicBezTo>
                  <a:cubicBezTo>
                    <a:pt x="8004" y="38295"/>
                    <a:pt x="7987" y="38280"/>
                    <a:pt x="7971" y="38280"/>
                  </a:cubicBezTo>
                  <a:close/>
                  <a:moveTo>
                    <a:pt x="4960" y="38143"/>
                  </a:moveTo>
                  <a:cubicBezTo>
                    <a:pt x="4948" y="38143"/>
                    <a:pt x="4935" y="38147"/>
                    <a:pt x="4927" y="38156"/>
                  </a:cubicBezTo>
                  <a:cubicBezTo>
                    <a:pt x="4911" y="38172"/>
                    <a:pt x="4894" y="38188"/>
                    <a:pt x="4911" y="38205"/>
                  </a:cubicBezTo>
                  <a:cubicBezTo>
                    <a:pt x="5009" y="38319"/>
                    <a:pt x="5107" y="38434"/>
                    <a:pt x="5205" y="38565"/>
                  </a:cubicBezTo>
                  <a:cubicBezTo>
                    <a:pt x="5205" y="38565"/>
                    <a:pt x="5222" y="38581"/>
                    <a:pt x="5238" y="38581"/>
                  </a:cubicBezTo>
                  <a:cubicBezTo>
                    <a:pt x="5238" y="38581"/>
                    <a:pt x="5255" y="38565"/>
                    <a:pt x="5255" y="38565"/>
                  </a:cubicBezTo>
                  <a:cubicBezTo>
                    <a:pt x="5287" y="38548"/>
                    <a:pt x="5287" y="38516"/>
                    <a:pt x="5271" y="38499"/>
                  </a:cubicBezTo>
                  <a:cubicBezTo>
                    <a:pt x="5173" y="38385"/>
                    <a:pt x="5091" y="38270"/>
                    <a:pt x="4993" y="38156"/>
                  </a:cubicBezTo>
                  <a:cubicBezTo>
                    <a:pt x="4984" y="38147"/>
                    <a:pt x="4972" y="38143"/>
                    <a:pt x="4960" y="38143"/>
                  </a:cubicBezTo>
                  <a:close/>
                  <a:moveTo>
                    <a:pt x="7088" y="38516"/>
                  </a:moveTo>
                  <a:cubicBezTo>
                    <a:pt x="6941" y="38548"/>
                    <a:pt x="6793" y="38581"/>
                    <a:pt x="6646" y="38630"/>
                  </a:cubicBezTo>
                  <a:cubicBezTo>
                    <a:pt x="6630" y="38630"/>
                    <a:pt x="6613" y="38663"/>
                    <a:pt x="6613" y="38679"/>
                  </a:cubicBezTo>
                  <a:cubicBezTo>
                    <a:pt x="6630" y="38696"/>
                    <a:pt x="6646" y="38712"/>
                    <a:pt x="6662" y="38712"/>
                  </a:cubicBezTo>
                  <a:lnTo>
                    <a:pt x="6679" y="38712"/>
                  </a:lnTo>
                  <a:cubicBezTo>
                    <a:pt x="6810" y="38679"/>
                    <a:pt x="6957" y="38647"/>
                    <a:pt x="7104" y="38597"/>
                  </a:cubicBezTo>
                  <a:cubicBezTo>
                    <a:pt x="7137" y="38597"/>
                    <a:pt x="7153" y="38565"/>
                    <a:pt x="7137" y="38548"/>
                  </a:cubicBezTo>
                  <a:cubicBezTo>
                    <a:pt x="7137" y="38516"/>
                    <a:pt x="7104" y="38516"/>
                    <a:pt x="7088" y="38516"/>
                  </a:cubicBezTo>
                  <a:close/>
                  <a:moveTo>
                    <a:pt x="6220" y="38728"/>
                  </a:moveTo>
                  <a:cubicBezTo>
                    <a:pt x="6073" y="38778"/>
                    <a:pt x="5926" y="38810"/>
                    <a:pt x="5778" y="38843"/>
                  </a:cubicBezTo>
                  <a:cubicBezTo>
                    <a:pt x="5762" y="38859"/>
                    <a:pt x="5746" y="38876"/>
                    <a:pt x="5746" y="38908"/>
                  </a:cubicBezTo>
                  <a:cubicBezTo>
                    <a:pt x="5762" y="38925"/>
                    <a:pt x="5778" y="38941"/>
                    <a:pt x="5795" y="38941"/>
                  </a:cubicBezTo>
                  <a:lnTo>
                    <a:pt x="5811" y="38941"/>
                  </a:lnTo>
                  <a:cubicBezTo>
                    <a:pt x="5942" y="38892"/>
                    <a:pt x="6089" y="38859"/>
                    <a:pt x="6237" y="38827"/>
                  </a:cubicBezTo>
                  <a:cubicBezTo>
                    <a:pt x="6269" y="38810"/>
                    <a:pt x="6269" y="38794"/>
                    <a:pt x="6269" y="38761"/>
                  </a:cubicBezTo>
                  <a:cubicBezTo>
                    <a:pt x="6269" y="38745"/>
                    <a:pt x="6237" y="38728"/>
                    <a:pt x="6220" y="38728"/>
                  </a:cubicBezTo>
                  <a:close/>
                  <a:moveTo>
                    <a:pt x="5353" y="38958"/>
                  </a:moveTo>
                  <a:cubicBezTo>
                    <a:pt x="5205" y="39007"/>
                    <a:pt x="5058" y="39039"/>
                    <a:pt x="4911" y="39089"/>
                  </a:cubicBezTo>
                  <a:lnTo>
                    <a:pt x="4927" y="39138"/>
                  </a:lnTo>
                  <a:lnTo>
                    <a:pt x="4944" y="39170"/>
                  </a:lnTo>
                  <a:cubicBezTo>
                    <a:pt x="5091" y="39138"/>
                    <a:pt x="5222" y="39089"/>
                    <a:pt x="5369" y="39056"/>
                  </a:cubicBezTo>
                  <a:cubicBezTo>
                    <a:pt x="5402" y="39039"/>
                    <a:pt x="5402" y="39023"/>
                    <a:pt x="5402" y="38990"/>
                  </a:cubicBezTo>
                  <a:cubicBezTo>
                    <a:pt x="5402" y="38974"/>
                    <a:pt x="5369" y="38958"/>
                    <a:pt x="5353" y="38958"/>
                  </a:cubicBezTo>
                  <a:close/>
                  <a:moveTo>
                    <a:pt x="5494" y="38849"/>
                  </a:moveTo>
                  <a:cubicBezTo>
                    <a:pt x="5484" y="38849"/>
                    <a:pt x="5474" y="38853"/>
                    <a:pt x="5467" y="38859"/>
                  </a:cubicBezTo>
                  <a:cubicBezTo>
                    <a:pt x="5451" y="38876"/>
                    <a:pt x="5451" y="38892"/>
                    <a:pt x="5451" y="38925"/>
                  </a:cubicBezTo>
                  <a:cubicBezTo>
                    <a:pt x="5533" y="39039"/>
                    <a:pt x="5615" y="39170"/>
                    <a:pt x="5697" y="39301"/>
                  </a:cubicBezTo>
                  <a:cubicBezTo>
                    <a:pt x="5697" y="39318"/>
                    <a:pt x="5713" y="39318"/>
                    <a:pt x="5729" y="39318"/>
                  </a:cubicBezTo>
                  <a:lnTo>
                    <a:pt x="5762" y="39318"/>
                  </a:lnTo>
                  <a:cubicBezTo>
                    <a:pt x="5778" y="39301"/>
                    <a:pt x="5778" y="39269"/>
                    <a:pt x="5778" y="39252"/>
                  </a:cubicBezTo>
                  <a:cubicBezTo>
                    <a:pt x="5697" y="39121"/>
                    <a:pt x="5615" y="38990"/>
                    <a:pt x="5533" y="38876"/>
                  </a:cubicBezTo>
                  <a:cubicBezTo>
                    <a:pt x="5523" y="38857"/>
                    <a:pt x="5508" y="38849"/>
                    <a:pt x="5494" y="38849"/>
                  </a:cubicBezTo>
                  <a:close/>
                  <a:moveTo>
                    <a:pt x="4485" y="39220"/>
                  </a:moveTo>
                  <a:cubicBezTo>
                    <a:pt x="4338" y="39269"/>
                    <a:pt x="4191" y="39318"/>
                    <a:pt x="4060" y="39367"/>
                  </a:cubicBezTo>
                  <a:cubicBezTo>
                    <a:pt x="4043" y="39383"/>
                    <a:pt x="4027" y="39416"/>
                    <a:pt x="4043" y="39432"/>
                  </a:cubicBezTo>
                  <a:cubicBezTo>
                    <a:pt x="4043" y="39449"/>
                    <a:pt x="4060" y="39465"/>
                    <a:pt x="4076" y="39465"/>
                  </a:cubicBezTo>
                  <a:lnTo>
                    <a:pt x="4092" y="39465"/>
                  </a:lnTo>
                  <a:cubicBezTo>
                    <a:pt x="4223" y="39400"/>
                    <a:pt x="4371" y="39350"/>
                    <a:pt x="4518" y="39318"/>
                  </a:cubicBezTo>
                  <a:cubicBezTo>
                    <a:pt x="4534" y="39301"/>
                    <a:pt x="4551" y="39285"/>
                    <a:pt x="4551" y="39252"/>
                  </a:cubicBezTo>
                  <a:cubicBezTo>
                    <a:pt x="4534" y="39236"/>
                    <a:pt x="4502" y="39220"/>
                    <a:pt x="4485" y="39220"/>
                  </a:cubicBezTo>
                  <a:close/>
                  <a:moveTo>
                    <a:pt x="3668" y="39540"/>
                  </a:moveTo>
                  <a:cubicBezTo>
                    <a:pt x="3661" y="39540"/>
                    <a:pt x="3655" y="39542"/>
                    <a:pt x="3650" y="39547"/>
                  </a:cubicBezTo>
                  <a:cubicBezTo>
                    <a:pt x="3503" y="39596"/>
                    <a:pt x="3356" y="39661"/>
                    <a:pt x="3225" y="39727"/>
                  </a:cubicBezTo>
                  <a:cubicBezTo>
                    <a:pt x="3209" y="39727"/>
                    <a:pt x="3192" y="39760"/>
                    <a:pt x="3209" y="39776"/>
                  </a:cubicBezTo>
                  <a:cubicBezTo>
                    <a:pt x="3225" y="39792"/>
                    <a:pt x="3241" y="39809"/>
                    <a:pt x="3258" y="39809"/>
                  </a:cubicBezTo>
                  <a:lnTo>
                    <a:pt x="3274" y="39809"/>
                  </a:lnTo>
                  <a:cubicBezTo>
                    <a:pt x="3405" y="39743"/>
                    <a:pt x="3536" y="39678"/>
                    <a:pt x="3683" y="39629"/>
                  </a:cubicBezTo>
                  <a:cubicBezTo>
                    <a:pt x="3700" y="39612"/>
                    <a:pt x="3716" y="39596"/>
                    <a:pt x="3700" y="39563"/>
                  </a:cubicBezTo>
                  <a:cubicBezTo>
                    <a:pt x="3700" y="39552"/>
                    <a:pt x="3683" y="39540"/>
                    <a:pt x="3668" y="39540"/>
                  </a:cubicBezTo>
                  <a:close/>
                  <a:moveTo>
                    <a:pt x="5926" y="39629"/>
                  </a:moveTo>
                  <a:cubicBezTo>
                    <a:pt x="5909" y="39645"/>
                    <a:pt x="5893" y="39661"/>
                    <a:pt x="5909" y="39694"/>
                  </a:cubicBezTo>
                  <a:cubicBezTo>
                    <a:pt x="5975" y="39825"/>
                    <a:pt x="6024" y="39956"/>
                    <a:pt x="6089" y="40103"/>
                  </a:cubicBezTo>
                  <a:cubicBezTo>
                    <a:pt x="6089" y="40120"/>
                    <a:pt x="6106" y="40120"/>
                    <a:pt x="6122" y="40120"/>
                  </a:cubicBezTo>
                  <a:lnTo>
                    <a:pt x="6155" y="40120"/>
                  </a:lnTo>
                  <a:cubicBezTo>
                    <a:pt x="6171" y="40103"/>
                    <a:pt x="6188" y="40087"/>
                    <a:pt x="6171" y="40071"/>
                  </a:cubicBezTo>
                  <a:cubicBezTo>
                    <a:pt x="6122" y="39923"/>
                    <a:pt x="6057" y="39792"/>
                    <a:pt x="5991" y="39645"/>
                  </a:cubicBezTo>
                  <a:cubicBezTo>
                    <a:pt x="5975" y="39629"/>
                    <a:pt x="5942" y="39629"/>
                    <a:pt x="5926" y="39629"/>
                  </a:cubicBezTo>
                  <a:close/>
                  <a:moveTo>
                    <a:pt x="2849" y="39917"/>
                  </a:moveTo>
                  <a:cubicBezTo>
                    <a:pt x="2843" y="39917"/>
                    <a:pt x="2837" y="39919"/>
                    <a:pt x="2832" y="39923"/>
                  </a:cubicBezTo>
                  <a:cubicBezTo>
                    <a:pt x="2685" y="40005"/>
                    <a:pt x="2554" y="40071"/>
                    <a:pt x="2439" y="40153"/>
                  </a:cubicBezTo>
                  <a:cubicBezTo>
                    <a:pt x="2423" y="40169"/>
                    <a:pt x="2406" y="40185"/>
                    <a:pt x="2423" y="40218"/>
                  </a:cubicBezTo>
                  <a:cubicBezTo>
                    <a:pt x="2423" y="40218"/>
                    <a:pt x="2439" y="40234"/>
                    <a:pt x="2456" y="40234"/>
                  </a:cubicBezTo>
                  <a:lnTo>
                    <a:pt x="2488" y="40234"/>
                  </a:lnTo>
                  <a:cubicBezTo>
                    <a:pt x="2603" y="40153"/>
                    <a:pt x="2734" y="40071"/>
                    <a:pt x="2865" y="40005"/>
                  </a:cubicBezTo>
                  <a:cubicBezTo>
                    <a:pt x="2898" y="39989"/>
                    <a:pt x="2898" y="39972"/>
                    <a:pt x="2881" y="39940"/>
                  </a:cubicBezTo>
                  <a:cubicBezTo>
                    <a:pt x="2881" y="39928"/>
                    <a:pt x="2865" y="39917"/>
                    <a:pt x="2849" y="39917"/>
                  </a:cubicBezTo>
                  <a:close/>
                  <a:moveTo>
                    <a:pt x="2089" y="40387"/>
                  </a:moveTo>
                  <a:cubicBezTo>
                    <a:pt x="2079" y="40387"/>
                    <a:pt x="2070" y="40391"/>
                    <a:pt x="2063" y="40398"/>
                  </a:cubicBezTo>
                  <a:cubicBezTo>
                    <a:pt x="1932" y="40480"/>
                    <a:pt x="1817" y="40578"/>
                    <a:pt x="1703" y="40676"/>
                  </a:cubicBezTo>
                  <a:cubicBezTo>
                    <a:pt x="1686" y="40693"/>
                    <a:pt x="1670" y="40709"/>
                    <a:pt x="1686" y="40742"/>
                  </a:cubicBezTo>
                  <a:cubicBezTo>
                    <a:pt x="1703" y="40742"/>
                    <a:pt x="1719" y="40758"/>
                    <a:pt x="1735" y="40758"/>
                  </a:cubicBezTo>
                  <a:cubicBezTo>
                    <a:pt x="1735" y="40758"/>
                    <a:pt x="1752" y="40742"/>
                    <a:pt x="1752" y="40742"/>
                  </a:cubicBezTo>
                  <a:cubicBezTo>
                    <a:pt x="1866" y="40644"/>
                    <a:pt x="1981" y="40562"/>
                    <a:pt x="2112" y="40464"/>
                  </a:cubicBezTo>
                  <a:cubicBezTo>
                    <a:pt x="2128" y="40464"/>
                    <a:pt x="2128" y="40431"/>
                    <a:pt x="2128" y="40414"/>
                  </a:cubicBezTo>
                  <a:cubicBezTo>
                    <a:pt x="2119" y="40395"/>
                    <a:pt x="2103" y="40387"/>
                    <a:pt x="2089" y="40387"/>
                  </a:cubicBezTo>
                  <a:close/>
                  <a:moveTo>
                    <a:pt x="6294" y="40457"/>
                  </a:moveTo>
                  <a:cubicBezTo>
                    <a:pt x="6287" y="40457"/>
                    <a:pt x="6279" y="40459"/>
                    <a:pt x="6269" y="40464"/>
                  </a:cubicBezTo>
                  <a:cubicBezTo>
                    <a:pt x="6253" y="40464"/>
                    <a:pt x="6237" y="40496"/>
                    <a:pt x="6253" y="40513"/>
                  </a:cubicBezTo>
                  <a:cubicBezTo>
                    <a:pt x="6302" y="40660"/>
                    <a:pt x="6335" y="40791"/>
                    <a:pt x="6384" y="40938"/>
                  </a:cubicBezTo>
                  <a:cubicBezTo>
                    <a:pt x="6384" y="40955"/>
                    <a:pt x="6400" y="40971"/>
                    <a:pt x="6417" y="40971"/>
                  </a:cubicBezTo>
                  <a:lnTo>
                    <a:pt x="6433" y="40971"/>
                  </a:lnTo>
                  <a:cubicBezTo>
                    <a:pt x="6449" y="40971"/>
                    <a:pt x="6466" y="40938"/>
                    <a:pt x="6466" y="40922"/>
                  </a:cubicBezTo>
                  <a:cubicBezTo>
                    <a:pt x="6417" y="40775"/>
                    <a:pt x="6384" y="40627"/>
                    <a:pt x="6335" y="40480"/>
                  </a:cubicBezTo>
                  <a:cubicBezTo>
                    <a:pt x="6323" y="40468"/>
                    <a:pt x="6312" y="40457"/>
                    <a:pt x="6294" y="40457"/>
                  </a:cubicBezTo>
                  <a:close/>
                  <a:moveTo>
                    <a:pt x="1392" y="40959"/>
                  </a:moveTo>
                  <a:cubicBezTo>
                    <a:pt x="1379" y="40959"/>
                    <a:pt x="1367" y="40963"/>
                    <a:pt x="1359" y="40971"/>
                  </a:cubicBezTo>
                  <a:cubicBezTo>
                    <a:pt x="1244" y="41069"/>
                    <a:pt x="1146" y="41184"/>
                    <a:pt x="1048" y="41298"/>
                  </a:cubicBezTo>
                  <a:cubicBezTo>
                    <a:pt x="1032" y="41315"/>
                    <a:pt x="1032" y="41347"/>
                    <a:pt x="1048" y="41364"/>
                  </a:cubicBezTo>
                  <a:lnTo>
                    <a:pt x="1113" y="41364"/>
                  </a:lnTo>
                  <a:cubicBezTo>
                    <a:pt x="1212" y="41249"/>
                    <a:pt x="1310" y="41135"/>
                    <a:pt x="1424" y="41036"/>
                  </a:cubicBezTo>
                  <a:cubicBezTo>
                    <a:pt x="1441" y="41020"/>
                    <a:pt x="1441" y="40987"/>
                    <a:pt x="1424" y="40971"/>
                  </a:cubicBezTo>
                  <a:cubicBezTo>
                    <a:pt x="1416" y="40963"/>
                    <a:pt x="1404" y="40959"/>
                    <a:pt x="1392" y="40959"/>
                  </a:cubicBezTo>
                  <a:close/>
                  <a:moveTo>
                    <a:pt x="6515" y="41315"/>
                  </a:moveTo>
                  <a:cubicBezTo>
                    <a:pt x="6482" y="41331"/>
                    <a:pt x="6466" y="41347"/>
                    <a:pt x="6482" y="41380"/>
                  </a:cubicBezTo>
                  <a:cubicBezTo>
                    <a:pt x="6499" y="41478"/>
                    <a:pt x="6515" y="41577"/>
                    <a:pt x="6531" y="41675"/>
                  </a:cubicBezTo>
                  <a:cubicBezTo>
                    <a:pt x="6531" y="41724"/>
                    <a:pt x="6548" y="41773"/>
                    <a:pt x="6548" y="41822"/>
                  </a:cubicBezTo>
                  <a:cubicBezTo>
                    <a:pt x="6548" y="41838"/>
                    <a:pt x="6564" y="41855"/>
                    <a:pt x="6597" y="41855"/>
                  </a:cubicBezTo>
                  <a:cubicBezTo>
                    <a:pt x="6630" y="41855"/>
                    <a:pt x="6646" y="41822"/>
                    <a:pt x="6630" y="41806"/>
                  </a:cubicBezTo>
                  <a:cubicBezTo>
                    <a:pt x="6630" y="41757"/>
                    <a:pt x="6630" y="41708"/>
                    <a:pt x="6613" y="41658"/>
                  </a:cubicBezTo>
                  <a:cubicBezTo>
                    <a:pt x="6597" y="41560"/>
                    <a:pt x="6580" y="41462"/>
                    <a:pt x="6564" y="41364"/>
                  </a:cubicBezTo>
                  <a:cubicBezTo>
                    <a:pt x="6564" y="41331"/>
                    <a:pt x="6531" y="41315"/>
                    <a:pt x="6515" y="41315"/>
                  </a:cubicBezTo>
                  <a:close/>
                  <a:moveTo>
                    <a:pt x="802" y="41631"/>
                  </a:moveTo>
                  <a:cubicBezTo>
                    <a:pt x="789" y="41631"/>
                    <a:pt x="779" y="41639"/>
                    <a:pt x="770" y="41658"/>
                  </a:cubicBezTo>
                  <a:lnTo>
                    <a:pt x="737" y="41708"/>
                  </a:lnTo>
                  <a:cubicBezTo>
                    <a:pt x="655" y="41806"/>
                    <a:pt x="590" y="41920"/>
                    <a:pt x="524" y="42035"/>
                  </a:cubicBezTo>
                  <a:cubicBezTo>
                    <a:pt x="508" y="42051"/>
                    <a:pt x="524" y="42084"/>
                    <a:pt x="540" y="42100"/>
                  </a:cubicBezTo>
                  <a:lnTo>
                    <a:pt x="557" y="42100"/>
                  </a:lnTo>
                  <a:cubicBezTo>
                    <a:pt x="573" y="42100"/>
                    <a:pt x="590" y="42084"/>
                    <a:pt x="606" y="42084"/>
                  </a:cubicBezTo>
                  <a:cubicBezTo>
                    <a:pt x="655" y="41969"/>
                    <a:pt x="737" y="41855"/>
                    <a:pt x="802" y="41757"/>
                  </a:cubicBezTo>
                  <a:lnTo>
                    <a:pt x="835" y="41708"/>
                  </a:lnTo>
                  <a:cubicBezTo>
                    <a:pt x="851" y="41691"/>
                    <a:pt x="851" y="41658"/>
                    <a:pt x="835" y="41642"/>
                  </a:cubicBezTo>
                  <a:cubicBezTo>
                    <a:pt x="822" y="41635"/>
                    <a:pt x="811" y="41631"/>
                    <a:pt x="802" y="41631"/>
                  </a:cubicBezTo>
                  <a:close/>
                  <a:moveTo>
                    <a:pt x="6630" y="42215"/>
                  </a:moveTo>
                  <a:cubicBezTo>
                    <a:pt x="6613" y="42215"/>
                    <a:pt x="6580" y="42231"/>
                    <a:pt x="6580" y="42264"/>
                  </a:cubicBezTo>
                  <a:cubicBezTo>
                    <a:pt x="6597" y="42362"/>
                    <a:pt x="6597" y="42460"/>
                    <a:pt x="6597" y="42559"/>
                  </a:cubicBezTo>
                  <a:cubicBezTo>
                    <a:pt x="6597" y="42608"/>
                    <a:pt x="6597" y="42657"/>
                    <a:pt x="6597" y="42706"/>
                  </a:cubicBezTo>
                  <a:cubicBezTo>
                    <a:pt x="6597" y="42722"/>
                    <a:pt x="6613" y="42755"/>
                    <a:pt x="6630" y="42755"/>
                  </a:cubicBezTo>
                  <a:cubicBezTo>
                    <a:pt x="6662" y="42755"/>
                    <a:pt x="6679" y="42722"/>
                    <a:pt x="6679" y="42706"/>
                  </a:cubicBezTo>
                  <a:cubicBezTo>
                    <a:pt x="6679" y="42657"/>
                    <a:pt x="6679" y="42608"/>
                    <a:pt x="6679" y="42559"/>
                  </a:cubicBezTo>
                  <a:cubicBezTo>
                    <a:pt x="6679" y="42460"/>
                    <a:pt x="6679" y="42346"/>
                    <a:pt x="6679" y="42248"/>
                  </a:cubicBezTo>
                  <a:cubicBezTo>
                    <a:pt x="6679" y="42231"/>
                    <a:pt x="6662" y="42215"/>
                    <a:pt x="6630" y="42215"/>
                  </a:cubicBezTo>
                  <a:close/>
                  <a:moveTo>
                    <a:pt x="377" y="42411"/>
                  </a:moveTo>
                  <a:cubicBezTo>
                    <a:pt x="360" y="42411"/>
                    <a:pt x="328" y="42411"/>
                    <a:pt x="328" y="42444"/>
                  </a:cubicBezTo>
                  <a:cubicBezTo>
                    <a:pt x="262" y="42575"/>
                    <a:pt x="213" y="42722"/>
                    <a:pt x="164" y="42870"/>
                  </a:cubicBezTo>
                  <a:cubicBezTo>
                    <a:pt x="164" y="42886"/>
                    <a:pt x="180" y="42919"/>
                    <a:pt x="197" y="42919"/>
                  </a:cubicBezTo>
                  <a:lnTo>
                    <a:pt x="213" y="42919"/>
                  </a:lnTo>
                  <a:cubicBezTo>
                    <a:pt x="229" y="42919"/>
                    <a:pt x="246" y="42919"/>
                    <a:pt x="246" y="42886"/>
                  </a:cubicBezTo>
                  <a:cubicBezTo>
                    <a:pt x="295" y="42755"/>
                    <a:pt x="344" y="42608"/>
                    <a:pt x="410" y="42477"/>
                  </a:cubicBezTo>
                  <a:cubicBezTo>
                    <a:pt x="410" y="42460"/>
                    <a:pt x="410" y="42428"/>
                    <a:pt x="377" y="42411"/>
                  </a:cubicBezTo>
                  <a:close/>
                  <a:moveTo>
                    <a:pt x="6613" y="43099"/>
                  </a:moveTo>
                  <a:cubicBezTo>
                    <a:pt x="6597" y="43099"/>
                    <a:pt x="6564" y="43115"/>
                    <a:pt x="6564" y="43148"/>
                  </a:cubicBezTo>
                  <a:cubicBezTo>
                    <a:pt x="6548" y="43295"/>
                    <a:pt x="6531" y="43443"/>
                    <a:pt x="6499" y="43590"/>
                  </a:cubicBezTo>
                  <a:cubicBezTo>
                    <a:pt x="6499" y="43606"/>
                    <a:pt x="6515" y="43639"/>
                    <a:pt x="6531" y="43639"/>
                  </a:cubicBezTo>
                  <a:lnTo>
                    <a:pt x="6548" y="43639"/>
                  </a:lnTo>
                  <a:cubicBezTo>
                    <a:pt x="6564" y="43639"/>
                    <a:pt x="6580" y="43623"/>
                    <a:pt x="6597" y="43606"/>
                  </a:cubicBezTo>
                  <a:cubicBezTo>
                    <a:pt x="6613" y="43459"/>
                    <a:pt x="6646" y="43312"/>
                    <a:pt x="6646" y="43148"/>
                  </a:cubicBezTo>
                  <a:cubicBezTo>
                    <a:pt x="6662" y="43132"/>
                    <a:pt x="6646" y="43115"/>
                    <a:pt x="6613" y="43099"/>
                  </a:cubicBezTo>
                  <a:close/>
                  <a:moveTo>
                    <a:pt x="92" y="43272"/>
                  </a:moveTo>
                  <a:cubicBezTo>
                    <a:pt x="75" y="43272"/>
                    <a:pt x="66" y="43288"/>
                    <a:pt x="66" y="43312"/>
                  </a:cubicBezTo>
                  <a:cubicBezTo>
                    <a:pt x="33" y="43459"/>
                    <a:pt x="17" y="43606"/>
                    <a:pt x="0" y="43754"/>
                  </a:cubicBezTo>
                  <a:cubicBezTo>
                    <a:pt x="0" y="43786"/>
                    <a:pt x="17" y="43803"/>
                    <a:pt x="49" y="43803"/>
                  </a:cubicBezTo>
                  <a:cubicBezTo>
                    <a:pt x="66" y="43803"/>
                    <a:pt x="99" y="43786"/>
                    <a:pt x="99" y="43770"/>
                  </a:cubicBezTo>
                  <a:cubicBezTo>
                    <a:pt x="99" y="43623"/>
                    <a:pt x="115" y="43475"/>
                    <a:pt x="148" y="43328"/>
                  </a:cubicBezTo>
                  <a:cubicBezTo>
                    <a:pt x="148" y="43295"/>
                    <a:pt x="131" y="43279"/>
                    <a:pt x="115" y="43279"/>
                  </a:cubicBezTo>
                  <a:cubicBezTo>
                    <a:pt x="106" y="43275"/>
                    <a:pt x="99" y="43272"/>
                    <a:pt x="92" y="43272"/>
                  </a:cubicBezTo>
                  <a:close/>
                  <a:moveTo>
                    <a:pt x="6466" y="43983"/>
                  </a:moveTo>
                  <a:cubicBezTo>
                    <a:pt x="6433" y="43983"/>
                    <a:pt x="6417" y="43999"/>
                    <a:pt x="6400" y="44015"/>
                  </a:cubicBezTo>
                  <a:cubicBezTo>
                    <a:pt x="6368" y="44163"/>
                    <a:pt x="6319" y="44310"/>
                    <a:pt x="6269" y="44441"/>
                  </a:cubicBezTo>
                  <a:cubicBezTo>
                    <a:pt x="6253" y="44474"/>
                    <a:pt x="6269" y="44490"/>
                    <a:pt x="6286" y="44507"/>
                  </a:cubicBezTo>
                  <a:lnTo>
                    <a:pt x="6302" y="44507"/>
                  </a:lnTo>
                  <a:cubicBezTo>
                    <a:pt x="6319" y="44507"/>
                    <a:pt x="6351" y="44490"/>
                    <a:pt x="6351" y="44474"/>
                  </a:cubicBezTo>
                  <a:cubicBezTo>
                    <a:pt x="6400" y="44343"/>
                    <a:pt x="6449" y="44196"/>
                    <a:pt x="6482" y="44048"/>
                  </a:cubicBezTo>
                  <a:cubicBezTo>
                    <a:pt x="6499" y="44015"/>
                    <a:pt x="6482" y="43999"/>
                    <a:pt x="6466" y="43983"/>
                  </a:cubicBezTo>
                  <a:close/>
                  <a:moveTo>
                    <a:pt x="33" y="44163"/>
                  </a:moveTo>
                  <a:cubicBezTo>
                    <a:pt x="17" y="44163"/>
                    <a:pt x="0" y="44179"/>
                    <a:pt x="0" y="44212"/>
                  </a:cubicBezTo>
                  <a:cubicBezTo>
                    <a:pt x="0" y="44359"/>
                    <a:pt x="17" y="44523"/>
                    <a:pt x="49" y="44654"/>
                  </a:cubicBezTo>
                  <a:cubicBezTo>
                    <a:pt x="49" y="44687"/>
                    <a:pt x="66" y="44703"/>
                    <a:pt x="99" y="44703"/>
                  </a:cubicBezTo>
                  <a:cubicBezTo>
                    <a:pt x="115" y="44687"/>
                    <a:pt x="131" y="44670"/>
                    <a:pt x="131" y="44654"/>
                  </a:cubicBezTo>
                  <a:cubicBezTo>
                    <a:pt x="115" y="44507"/>
                    <a:pt x="99" y="44359"/>
                    <a:pt x="82" y="44212"/>
                  </a:cubicBezTo>
                  <a:cubicBezTo>
                    <a:pt x="82" y="44179"/>
                    <a:pt x="66" y="44163"/>
                    <a:pt x="33" y="44163"/>
                  </a:cubicBezTo>
                  <a:close/>
                  <a:moveTo>
                    <a:pt x="6130" y="44827"/>
                  </a:moveTo>
                  <a:cubicBezTo>
                    <a:pt x="6113" y="44827"/>
                    <a:pt x="6101" y="44839"/>
                    <a:pt x="6089" y="44850"/>
                  </a:cubicBezTo>
                  <a:cubicBezTo>
                    <a:pt x="6024" y="44981"/>
                    <a:pt x="5958" y="45112"/>
                    <a:pt x="5877" y="45243"/>
                  </a:cubicBezTo>
                  <a:cubicBezTo>
                    <a:pt x="5860" y="45259"/>
                    <a:pt x="5877" y="45292"/>
                    <a:pt x="5893" y="45309"/>
                  </a:cubicBezTo>
                  <a:lnTo>
                    <a:pt x="5909" y="45309"/>
                  </a:lnTo>
                  <a:cubicBezTo>
                    <a:pt x="5926" y="45309"/>
                    <a:pt x="5942" y="45309"/>
                    <a:pt x="5958" y="45292"/>
                  </a:cubicBezTo>
                  <a:cubicBezTo>
                    <a:pt x="6024" y="45161"/>
                    <a:pt x="6106" y="45030"/>
                    <a:pt x="6171" y="44899"/>
                  </a:cubicBezTo>
                  <a:cubicBezTo>
                    <a:pt x="6188" y="44867"/>
                    <a:pt x="6171" y="44850"/>
                    <a:pt x="6155" y="44834"/>
                  </a:cubicBezTo>
                  <a:cubicBezTo>
                    <a:pt x="6145" y="44829"/>
                    <a:pt x="6137" y="44827"/>
                    <a:pt x="6130" y="44827"/>
                  </a:cubicBezTo>
                  <a:close/>
                  <a:moveTo>
                    <a:pt x="180" y="45047"/>
                  </a:moveTo>
                  <a:cubicBezTo>
                    <a:pt x="164" y="45047"/>
                    <a:pt x="148" y="45079"/>
                    <a:pt x="148" y="45096"/>
                  </a:cubicBezTo>
                  <a:cubicBezTo>
                    <a:pt x="197" y="45243"/>
                    <a:pt x="262" y="45390"/>
                    <a:pt x="328" y="45521"/>
                  </a:cubicBezTo>
                  <a:cubicBezTo>
                    <a:pt x="328" y="45538"/>
                    <a:pt x="344" y="45554"/>
                    <a:pt x="360" y="45554"/>
                  </a:cubicBezTo>
                  <a:cubicBezTo>
                    <a:pt x="377" y="45554"/>
                    <a:pt x="377" y="45554"/>
                    <a:pt x="377" y="45538"/>
                  </a:cubicBezTo>
                  <a:cubicBezTo>
                    <a:pt x="410" y="45538"/>
                    <a:pt x="410" y="45505"/>
                    <a:pt x="410" y="45489"/>
                  </a:cubicBezTo>
                  <a:cubicBezTo>
                    <a:pt x="344" y="45358"/>
                    <a:pt x="279" y="45210"/>
                    <a:pt x="246" y="45079"/>
                  </a:cubicBezTo>
                  <a:cubicBezTo>
                    <a:pt x="229" y="45047"/>
                    <a:pt x="213" y="45047"/>
                    <a:pt x="180" y="45047"/>
                  </a:cubicBezTo>
                  <a:close/>
                  <a:moveTo>
                    <a:pt x="5647" y="45591"/>
                  </a:moveTo>
                  <a:cubicBezTo>
                    <a:pt x="5635" y="45591"/>
                    <a:pt x="5623" y="45595"/>
                    <a:pt x="5615" y="45603"/>
                  </a:cubicBezTo>
                  <a:cubicBezTo>
                    <a:pt x="5533" y="45718"/>
                    <a:pt x="5435" y="45832"/>
                    <a:pt x="5320" y="45931"/>
                  </a:cubicBezTo>
                  <a:cubicBezTo>
                    <a:pt x="5304" y="45947"/>
                    <a:pt x="5304" y="45980"/>
                    <a:pt x="5320" y="45996"/>
                  </a:cubicBezTo>
                  <a:cubicBezTo>
                    <a:pt x="5336" y="46012"/>
                    <a:pt x="5353" y="46012"/>
                    <a:pt x="5353" y="46012"/>
                  </a:cubicBezTo>
                  <a:cubicBezTo>
                    <a:pt x="5369" y="46012"/>
                    <a:pt x="5386" y="46012"/>
                    <a:pt x="5386" y="45996"/>
                  </a:cubicBezTo>
                  <a:cubicBezTo>
                    <a:pt x="5500" y="45898"/>
                    <a:pt x="5598" y="45783"/>
                    <a:pt x="5697" y="45652"/>
                  </a:cubicBezTo>
                  <a:cubicBezTo>
                    <a:pt x="5713" y="45636"/>
                    <a:pt x="5697" y="45603"/>
                    <a:pt x="5680" y="45603"/>
                  </a:cubicBezTo>
                  <a:cubicBezTo>
                    <a:pt x="5672" y="45595"/>
                    <a:pt x="5660" y="45591"/>
                    <a:pt x="5647" y="45591"/>
                  </a:cubicBezTo>
                  <a:close/>
                  <a:moveTo>
                    <a:pt x="591" y="45842"/>
                  </a:moveTo>
                  <a:cubicBezTo>
                    <a:pt x="584" y="45842"/>
                    <a:pt x="578" y="45844"/>
                    <a:pt x="573" y="45849"/>
                  </a:cubicBezTo>
                  <a:cubicBezTo>
                    <a:pt x="557" y="45865"/>
                    <a:pt x="540" y="45898"/>
                    <a:pt x="557" y="45914"/>
                  </a:cubicBezTo>
                  <a:cubicBezTo>
                    <a:pt x="655" y="46045"/>
                    <a:pt x="753" y="46160"/>
                    <a:pt x="851" y="46258"/>
                  </a:cubicBezTo>
                  <a:cubicBezTo>
                    <a:pt x="868" y="46274"/>
                    <a:pt x="884" y="46274"/>
                    <a:pt x="884" y="46274"/>
                  </a:cubicBezTo>
                  <a:cubicBezTo>
                    <a:pt x="901" y="46274"/>
                    <a:pt x="917" y="46274"/>
                    <a:pt x="917" y="46258"/>
                  </a:cubicBezTo>
                  <a:cubicBezTo>
                    <a:pt x="933" y="46242"/>
                    <a:pt x="933" y="46209"/>
                    <a:pt x="917" y="46192"/>
                  </a:cubicBezTo>
                  <a:cubicBezTo>
                    <a:pt x="819" y="46094"/>
                    <a:pt x="721" y="45980"/>
                    <a:pt x="639" y="45865"/>
                  </a:cubicBezTo>
                  <a:cubicBezTo>
                    <a:pt x="627" y="45854"/>
                    <a:pt x="607" y="45842"/>
                    <a:pt x="591" y="45842"/>
                  </a:cubicBezTo>
                  <a:close/>
                  <a:moveTo>
                    <a:pt x="5019" y="46214"/>
                  </a:moveTo>
                  <a:cubicBezTo>
                    <a:pt x="5009" y="46214"/>
                    <a:pt x="4999" y="46218"/>
                    <a:pt x="4993" y="46225"/>
                  </a:cubicBezTo>
                  <a:cubicBezTo>
                    <a:pt x="4878" y="46323"/>
                    <a:pt x="4764" y="46405"/>
                    <a:pt x="4633" y="46471"/>
                  </a:cubicBezTo>
                  <a:cubicBezTo>
                    <a:pt x="4600" y="46487"/>
                    <a:pt x="4600" y="46504"/>
                    <a:pt x="4616" y="46536"/>
                  </a:cubicBezTo>
                  <a:cubicBezTo>
                    <a:pt x="4616" y="46553"/>
                    <a:pt x="4633" y="46553"/>
                    <a:pt x="4649" y="46553"/>
                  </a:cubicBezTo>
                  <a:lnTo>
                    <a:pt x="4665" y="46553"/>
                  </a:lnTo>
                  <a:cubicBezTo>
                    <a:pt x="4813" y="46471"/>
                    <a:pt x="4927" y="46389"/>
                    <a:pt x="5058" y="46291"/>
                  </a:cubicBezTo>
                  <a:cubicBezTo>
                    <a:pt x="5075" y="46291"/>
                    <a:pt x="5075" y="46258"/>
                    <a:pt x="5058" y="46242"/>
                  </a:cubicBezTo>
                  <a:cubicBezTo>
                    <a:pt x="5049" y="46222"/>
                    <a:pt x="5033" y="46214"/>
                    <a:pt x="5019" y="46214"/>
                  </a:cubicBezTo>
                  <a:close/>
                  <a:moveTo>
                    <a:pt x="1243" y="46464"/>
                  </a:moveTo>
                  <a:cubicBezTo>
                    <a:pt x="1227" y="46464"/>
                    <a:pt x="1207" y="46476"/>
                    <a:pt x="1195" y="46487"/>
                  </a:cubicBezTo>
                  <a:cubicBezTo>
                    <a:pt x="1179" y="46504"/>
                    <a:pt x="1195" y="46536"/>
                    <a:pt x="1212" y="46553"/>
                  </a:cubicBezTo>
                  <a:cubicBezTo>
                    <a:pt x="1343" y="46634"/>
                    <a:pt x="1473" y="46700"/>
                    <a:pt x="1604" y="46765"/>
                  </a:cubicBezTo>
                  <a:lnTo>
                    <a:pt x="1621" y="46765"/>
                  </a:lnTo>
                  <a:cubicBezTo>
                    <a:pt x="1637" y="46765"/>
                    <a:pt x="1654" y="46765"/>
                    <a:pt x="1670" y="46749"/>
                  </a:cubicBezTo>
                  <a:cubicBezTo>
                    <a:pt x="1686" y="46733"/>
                    <a:pt x="1670" y="46700"/>
                    <a:pt x="1654" y="46684"/>
                  </a:cubicBezTo>
                  <a:cubicBezTo>
                    <a:pt x="1506" y="46634"/>
                    <a:pt x="1375" y="46553"/>
                    <a:pt x="1261" y="46471"/>
                  </a:cubicBezTo>
                  <a:cubicBezTo>
                    <a:pt x="1256" y="46466"/>
                    <a:pt x="1250" y="46464"/>
                    <a:pt x="1243" y="46464"/>
                  </a:cubicBezTo>
                  <a:close/>
                  <a:moveTo>
                    <a:pt x="4248" y="46660"/>
                  </a:moveTo>
                  <a:cubicBezTo>
                    <a:pt x="4241" y="46660"/>
                    <a:pt x="4233" y="46662"/>
                    <a:pt x="4223" y="46667"/>
                  </a:cubicBezTo>
                  <a:cubicBezTo>
                    <a:pt x="4092" y="46716"/>
                    <a:pt x="3945" y="46765"/>
                    <a:pt x="3814" y="46815"/>
                  </a:cubicBezTo>
                  <a:cubicBezTo>
                    <a:pt x="3781" y="46815"/>
                    <a:pt x="3781" y="46847"/>
                    <a:pt x="3781" y="46864"/>
                  </a:cubicBezTo>
                  <a:cubicBezTo>
                    <a:pt x="3781" y="46880"/>
                    <a:pt x="3798" y="46896"/>
                    <a:pt x="3831" y="46896"/>
                  </a:cubicBezTo>
                  <a:cubicBezTo>
                    <a:pt x="3978" y="46864"/>
                    <a:pt x="4125" y="46815"/>
                    <a:pt x="4272" y="46749"/>
                  </a:cubicBezTo>
                  <a:cubicBezTo>
                    <a:pt x="4289" y="46733"/>
                    <a:pt x="4305" y="46716"/>
                    <a:pt x="4289" y="46684"/>
                  </a:cubicBezTo>
                  <a:cubicBezTo>
                    <a:pt x="4277" y="46672"/>
                    <a:pt x="4266" y="46660"/>
                    <a:pt x="4248" y="46660"/>
                  </a:cubicBezTo>
                  <a:close/>
                  <a:moveTo>
                    <a:pt x="2063" y="46831"/>
                  </a:moveTo>
                  <a:cubicBezTo>
                    <a:pt x="2046" y="46831"/>
                    <a:pt x="2014" y="46847"/>
                    <a:pt x="2014" y="46864"/>
                  </a:cubicBezTo>
                  <a:cubicBezTo>
                    <a:pt x="1997" y="46896"/>
                    <a:pt x="2014" y="46913"/>
                    <a:pt x="2046" y="46929"/>
                  </a:cubicBezTo>
                  <a:cubicBezTo>
                    <a:pt x="2177" y="46962"/>
                    <a:pt x="2341" y="46995"/>
                    <a:pt x="2488" y="47011"/>
                  </a:cubicBezTo>
                  <a:cubicBezTo>
                    <a:pt x="2505" y="47011"/>
                    <a:pt x="2537" y="46995"/>
                    <a:pt x="2537" y="46962"/>
                  </a:cubicBezTo>
                  <a:cubicBezTo>
                    <a:pt x="2537" y="46945"/>
                    <a:pt x="2521" y="46929"/>
                    <a:pt x="2488" y="46913"/>
                  </a:cubicBezTo>
                  <a:cubicBezTo>
                    <a:pt x="2341" y="46896"/>
                    <a:pt x="2210" y="46880"/>
                    <a:pt x="2063" y="46831"/>
                  </a:cubicBezTo>
                  <a:close/>
                  <a:moveTo>
                    <a:pt x="3372" y="46896"/>
                  </a:moveTo>
                  <a:cubicBezTo>
                    <a:pt x="3225" y="46929"/>
                    <a:pt x="3078" y="46945"/>
                    <a:pt x="2930" y="46945"/>
                  </a:cubicBezTo>
                  <a:cubicBezTo>
                    <a:pt x="2914" y="46945"/>
                    <a:pt x="2898" y="46962"/>
                    <a:pt x="2898" y="46978"/>
                  </a:cubicBezTo>
                  <a:cubicBezTo>
                    <a:pt x="2898" y="47011"/>
                    <a:pt x="2914" y="47027"/>
                    <a:pt x="2930" y="47027"/>
                  </a:cubicBezTo>
                  <a:lnTo>
                    <a:pt x="2947" y="47027"/>
                  </a:lnTo>
                  <a:cubicBezTo>
                    <a:pt x="3094" y="47027"/>
                    <a:pt x="3241" y="47011"/>
                    <a:pt x="3389" y="46995"/>
                  </a:cubicBezTo>
                  <a:cubicBezTo>
                    <a:pt x="3421" y="46995"/>
                    <a:pt x="3438" y="46962"/>
                    <a:pt x="3421" y="46945"/>
                  </a:cubicBezTo>
                  <a:cubicBezTo>
                    <a:pt x="3421" y="46913"/>
                    <a:pt x="3405" y="46896"/>
                    <a:pt x="3372" y="4689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43"/>
            <p:cNvSpPr/>
            <p:nvPr/>
          </p:nvSpPr>
          <p:spPr>
            <a:xfrm>
              <a:off x="8051948" y="1655812"/>
              <a:ext cx="465309" cy="405640"/>
            </a:xfrm>
            <a:custGeom>
              <a:avLst/>
              <a:gdLst/>
              <a:ahLst/>
              <a:cxnLst/>
              <a:rect l="l" t="t" r="r" b="b"/>
              <a:pathLst>
                <a:path w="6761" h="5894" extrusionOk="0">
                  <a:moveTo>
                    <a:pt x="1" y="1"/>
                  </a:moveTo>
                  <a:lnTo>
                    <a:pt x="3324" y="5893"/>
                  </a:lnTo>
                  <a:lnTo>
                    <a:pt x="3635" y="3618"/>
                  </a:lnTo>
                  <a:lnTo>
                    <a:pt x="5108" y="4207"/>
                  </a:lnTo>
                  <a:lnTo>
                    <a:pt x="5108" y="4207"/>
                  </a:lnTo>
                  <a:lnTo>
                    <a:pt x="4535" y="2538"/>
                  </a:lnTo>
                  <a:lnTo>
                    <a:pt x="6761" y="162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43"/>
            <p:cNvSpPr/>
            <p:nvPr/>
          </p:nvSpPr>
          <p:spPr>
            <a:xfrm>
              <a:off x="8047475" y="1652853"/>
              <a:ext cx="473224" cy="411971"/>
            </a:xfrm>
            <a:custGeom>
              <a:avLst/>
              <a:gdLst/>
              <a:ahLst/>
              <a:cxnLst/>
              <a:rect l="l" t="t" r="r" b="b"/>
              <a:pathLst>
                <a:path w="6876" h="5986" extrusionOk="0">
                  <a:moveTo>
                    <a:pt x="56" y="0"/>
                  </a:moveTo>
                  <a:cubicBezTo>
                    <a:pt x="41" y="0"/>
                    <a:pt x="26" y="8"/>
                    <a:pt x="17" y="27"/>
                  </a:cubicBezTo>
                  <a:cubicBezTo>
                    <a:pt x="0" y="44"/>
                    <a:pt x="17" y="60"/>
                    <a:pt x="33" y="76"/>
                  </a:cubicBezTo>
                  <a:lnTo>
                    <a:pt x="3765" y="3006"/>
                  </a:lnTo>
                  <a:lnTo>
                    <a:pt x="3356" y="5936"/>
                  </a:lnTo>
                  <a:cubicBezTo>
                    <a:pt x="3339" y="5953"/>
                    <a:pt x="3356" y="5985"/>
                    <a:pt x="3389" y="5985"/>
                  </a:cubicBezTo>
                  <a:cubicBezTo>
                    <a:pt x="3421" y="5985"/>
                    <a:pt x="3438" y="5969"/>
                    <a:pt x="3438" y="5953"/>
                  </a:cubicBezTo>
                  <a:lnTo>
                    <a:pt x="3847" y="2990"/>
                  </a:lnTo>
                  <a:cubicBezTo>
                    <a:pt x="3847" y="2974"/>
                    <a:pt x="3847" y="2957"/>
                    <a:pt x="3831" y="2957"/>
                  </a:cubicBezTo>
                  <a:lnTo>
                    <a:pt x="1408" y="1042"/>
                  </a:lnTo>
                  <a:lnTo>
                    <a:pt x="3912" y="2810"/>
                  </a:lnTo>
                  <a:cubicBezTo>
                    <a:pt x="3921" y="2818"/>
                    <a:pt x="3929" y="2822"/>
                    <a:pt x="3937" y="2822"/>
                  </a:cubicBezTo>
                  <a:cubicBezTo>
                    <a:pt x="3945" y="2822"/>
                    <a:pt x="3953" y="2818"/>
                    <a:pt x="3961" y="2810"/>
                  </a:cubicBezTo>
                  <a:lnTo>
                    <a:pt x="6842" y="1713"/>
                  </a:lnTo>
                  <a:cubicBezTo>
                    <a:pt x="6859" y="1697"/>
                    <a:pt x="6875" y="1681"/>
                    <a:pt x="6859" y="1648"/>
                  </a:cubicBezTo>
                  <a:cubicBezTo>
                    <a:pt x="6859" y="1636"/>
                    <a:pt x="6842" y="1625"/>
                    <a:pt x="6827" y="1625"/>
                  </a:cubicBezTo>
                  <a:cubicBezTo>
                    <a:pt x="6821" y="1625"/>
                    <a:pt x="6814" y="1627"/>
                    <a:pt x="6810" y="1631"/>
                  </a:cubicBezTo>
                  <a:lnTo>
                    <a:pt x="3945" y="2728"/>
                  </a:lnTo>
                  <a:lnTo>
                    <a:pt x="82" y="11"/>
                  </a:lnTo>
                  <a:cubicBezTo>
                    <a:pt x="75" y="4"/>
                    <a:pt x="66" y="0"/>
                    <a:pt x="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43"/>
            <p:cNvSpPr/>
            <p:nvPr/>
          </p:nvSpPr>
          <p:spPr>
            <a:xfrm>
              <a:off x="8919306" y="1495844"/>
              <a:ext cx="242324" cy="240466"/>
            </a:xfrm>
            <a:custGeom>
              <a:avLst/>
              <a:gdLst/>
              <a:ahLst/>
              <a:cxnLst/>
              <a:rect l="l" t="t" r="r" b="b"/>
              <a:pathLst>
                <a:path w="3521" h="3494" extrusionOk="0">
                  <a:moveTo>
                    <a:pt x="1824" y="0"/>
                  </a:moveTo>
                  <a:cubicBezTo>
                    <a:pt x="1805" y="0"/>
                    <a:pt x="1785" y="9"/>
                    <a:pt x="1769" y="25"/>
                  </a:cubicBezTo>
                  <a:lnTo>
                    <a:pt x="1441" y="582"/>
                  </a:lnTo>
                  <a:cubicBezTo>
                    <a:pt x="1245" y="909"/>
                    <a:pt x="967" y="1171"/>
                    <a:pt x="623" y="1351"/>
                  </a:cubicBezTo>
                  <a:lnTo>
                    <a:pt x="50" y="1646"/>
                  </a:lnTo>
                  <a:cubicBezTo>
                    <a:pt x="1" y="1662"/>
                    <a:pt x="1" y="1711"/>
                    <a:pt x="50" y="1744"/>
                  </a:cubicBezTo>
                  <a:lnTo>
                    <a:pt x="606" y="2071"/>
                  </a:lnTo>
                  <a:cubicBezTo>
                    <a:pt x="934" y="2268"/>
                    <a:pt x="1196" y="2546"/>
                    <a:pt x="1359" y="2890"/>
                  </a:cubicBezTo>
                  <a:lnTo>
                    <a:pt x="1654" y="3462"/>
                  </a:lnTo>
                  <a:cubicBezTo>
                    <a:pt x="1663" y="3480"/>
                    <a:pt x="1687" y="3493"/>
                    <a:pt x="1709" y="3493"/>
                  </a:cubicBezTo>
                  <a:cubicBezTo>
                    <a:pt x="1727" y="3493"/>
                    <a:pt x="1745" y="3485"/>
                    <a:pt x="1752" y="3462"/>
                  </a:cubicBezTo>
                  <a:lnTo>
                    <a:pt x="2080" y="2906"/>
                  </a:lnTo>
                  <a:cubicBezTo>
                    <a:pt x="2276" y="2579"/>
                    <a:pt x="2554" y="2317"/>
                    <a:pt x="2898" y="2153"/>
                  </a:cubicBezTo>
                  <a:lnTo>
                    <a:pt x="3471" y="1858"/>
                  </a:lnTo>
                  <a:cubicBezTo>
                    <a:pt x="3520" y="1842"/>
                    <a:pt x="3520" y="1776"/>
                    <a:pt x="3487" y="1760"/>
                  </a:cubicBezTo>
                  <a:lnTo>
                    <a:pt x="2931" y="1433"/>
                  </a:lnTo>
                  <a:cubicBezTo>
                    <a:pt x="2603" y="1236"/>
                    <a:pt x="2342" y="942"/>
                    <a:pt x="2161" y="614"/>
                  </a:cubicBezTo>
                  <a:lnTo>
                    <a:pt x="1867" y="25"/>
                  </a:lnTo>
                  <a:cubicBezTo>
                    <a:pt x="1859" y="9"/>
                    <a:pt x="1842" y="0"/>
                    <a:pt x="18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19" name="Google Shape;4919;p43"/>
          <p:cNvGrpSpPr/>
          <p:nvPr/>
        </p:nvGrpSpPr>
        <p:grpSpPr>
          <a:xfrm rot="8932388">
            <a:off x="1427333" y="3808807"/>
            <a:ext cx="551417" cy="1054852"/>
            <a:chOff x="3357400" y="2061975"/>
            <a:chExt cx="459975" cy="879825"/>
          </a:xfrm>
        </p:grpSpPr>
        <p:sp>
          <p:nvSpPr>
            <p:cNvPr id="4920" name="Google Shape;4920;p43"/>
            <p:cNvSpPr/>
            <p:nvPr/>
          </p:nvSpPr>
          <p:spPr>
            <a:xfrm>
              <a:off x="3357400" y="2061975"/>
              <a:ext cx="459975" cy="879825"/>
            </a:xfrm>
            <a:custGeom>
              <a:avLst/>
              <a:gdLst/>
              <a:ahLst/>
              <a:cxnLst/>
              <a:rect l="l" t="t" r="r" b="b"/>
              <a:pathLst>
                <a:path w="18399" h="35193" extrusionOk="0">
                  <a:moveTo>
                    <a:pt x="4093" y="1"/>
                  </a:moveTo>
                  <a:cubicBezTo>
                    <a:pt x="3896" y="1"/>
                    <a:pt x="3683" y="33"/>
                    <a:pt x="3487" y="82"/>
                  </a:cubicBezTo>
                  <a:cubicBezTo>
                    <a:pt x="2800" y="279"/>
                    <a:pt x="2259" y="803"/>
                    <a:pt x="2030" y="1474"/>
                  </a:cubicBezTo>
                  <a:lnTo>
                    <a:pt x="164" y="6908"/>
                  </a:lnTo>
                  <a:cubicBezTo>
                    <a:pt x="17" y="7350"/>
                    <a:pt x="1" y="7825"/>
                    <a:pt x="131" y="8250"/>
                  </a:cubicBezTo>
                  <a:lnTo>
                    <a:pt x="7841" y="33638"/>
                  </a:lnTo>
                  <a:cubicBezTo>
                    <a:pt x="8136" y="34571"/>
                    <a:pt x="9003" y="35193"/>
                    <a:pt x="9936" y="35193"/>
                  </a:cubicBezTo>
                  <a:cubicBezTo>
                    <a:pt x="10149" y="35193"/>
                    <a:pt x="10362" y="35160"/>
                    <a:pt x="10575" y="35095"/>
                  </a:cubicBezTo>
                  <a:lnTo>
                    <a:pt x="16778" y="33196"/>
                  </a:lnTo>
                  <a:cubicBezTo>
                    <a:pt x="17335" y="33032"/>
                    <a:pt x="17793" y="32656"/>
                    <a:pt x="18071" y="32148"/>
                  </a:cubicBezTo>
                  <a:cubicBezTo>
                    <a:pt x="18350" y="31625"/>
                    <a:pt x="18399" y="31035"/>
                    <a:pt x="18235" y="30479"/>
                  </a:cubicBezTo>
                  <a:lnTo>
                    <a:pt x="10525" y="5108"/>
                  </a:lnTo>
                  <a:cubicBezTo>
                    <a:pt x="10394" y="4666"/>
                    <a:pt x="10149" y="4305"/>
                    <a:pt x="9805" y="4027"/>
                  </a:cubicBezTo>
                  <a:cubicBezTo>
                    <a:pt x="9707" y="3962"/>
                    <a:pt x="8512" y="2980"/>
                    <a:pt x="7399" y="2079"/>
                  </a:cubicBezTo>
                  <a:lnTo>
                    <a:pt x="5468" y="492"/>
                  </a:lnTo>
                  <a:cubicBezTo>
                    <a:pt x="5075" y="181"/>
                    <a:pt x="4584" y="1"/>
                    <a:pt x="4093" y="1"/>
                  </a:cubicBezTo>
                  <a:close/>
                </a:path>
              </a:pathLst>
            </a:custGeom>
            <a:solidFill>
              <a:schemeClr val="accent1"/>
            </a:solidFill>
            <a:ln>
              <a:noFill/>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43"/>
            <p:cNvSpPr/>
            <p:nvPr/>
          </p:nvSpPr>
          <p:spPr>
            <a:xfrm>
              <a:off x="3413050" y="2205200"/>
              <a:ext cx="347850" cy="681775"/>
            </a:xfrm>
            <a:custGeom>
              <a:avLst/>
              <a:gdLst/>
              <a:ahLst/>
              <a:cxnLst/>
              <a:rect l="l" t="t" r="r" b="b"/>
              <a:pathLst>
                <a:path w="13914" h="27271" extrusionOk="0">
                  <a:moveTo>
                    <a:pt x="6204" y="1"/>
                  </a:moveTo>
                  <a:lnTo>
                    <a:pt x="1" y="1899"/>
                  </a:lnTo>
                  <a:lnTo>
                    <a:pt x="7710" y="27271"/>
                  </a:lnTo>
                  <a:lnTo>
                    <a:pt x="13914" y="25388"/>
                  </a:lnTo>
                  <a:lnTo>
                    <a:pt x="62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43"/>
            <p:cNvSpPr/>
            <p:nvPr/>
          </p:nvSpPr>
          <p:spPr>
            <a:xfrm>
              <a:off x="3413050" y="2116800"/>
              <a:ext cx="156750" cy="135900"/>
            </a:xfrm>
            <a:custGeom>
              <a:avLst/>
              <a:gdLst/>
              <a:ahLst/>
              <a:cxnLst/>
              <a:rect l="l" t="t" r="r" b="b"/>
              <a:pathLst>
                <a:path w="6270" h="5436" extrusionOk="0">
                  <a:moveTo>
                    <a:pt x="1867" y="1"/>
                  </a:moveTo>
                  <a:lnTo>
                    <a:pt x="1163" y="2047"/>
                  </a:lnTo>
                  <a:lnTo>
                    <a:pt x="1" y="5435"/>
                  </a:lnTo>
                  <a:cubicBezTo>
                    <a:pt x="1" y="5435"/>
                    <a:pt x="6270" y="3586"/>
                    <a:pt x="6204" y="3537"/>
                  </a:cubicBezTo>
                  <a:cubicBezTo>
                    <a:pt x="6172" y="3520"/>
                    <a:pt x="4944" y="2505"/>
                    <a:pt x="3798" y="1572"/>
                  </a:cubicBezTo>
                  <a:cubicBezTo>
                    <a:pt x="2800" y="754"/>
                    <a:pt x="1867" y="1"/>
                    <a:pt x="18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43"/>
            <p:cNvSpPr/>
            <p:nvPr/>
          </p:nvSpPr>
          <p:spPr>
            <a:xfrm>
              <a:off x="3442100" y="2116800"/>
              <a:ext cx="65925" cy="55700"/>
            </a:xfrm>
            <a:custGeom>
              <a:avLst/>
              <a:gdLst/>
              <a:ahLst/>
              <a:cxnLst/>
              <a:rect l="l" t="t" r="r" b="b"/>
              <a:pathLst>
                <a:path w="2637" h="2228" extrusionOk="0">
                  <a:moveTo>
                    <a:pt x="705" y="1"/>
                  </a:moveTo>
                  <a:lnTo>
                    <a:pt x="1" y="2047"/>
                  </a:lnTo>
                  <a:cubicBezTo>
                    <a:pt x="343" y="2161"/>
                    <a:pt x="694" y="2228"/>
                    <a:pt x="1039" y="2228"/>
                  </a:cubicBezTo>
                  <a:cubicBezTo>
                    <a:pt x="1339" y="2228"/>
                    <a:pt x="1634" y="2177"/>
                    <a:pt x="1916" y="2063"/>
                  </a:cubicBezTo>
                  <a:cubicBezTo>
                    <a:pt x="2194" y="1949"/>
                    <a:pt x="2440" y="1785"/>
                    <a:pt x="2636" y="1572"/>
                  </a:cubicBezTo>
                  <a:cubicBezTo>
                    <a:pt x="1638" y="754"/>
                    <a:pt x="705" y="1"/>
                    <a:pt x="7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43"/>
            <p:cNvSpPr/>
            <p:nvPr/>
          </p:nvSpPr>
          <p:spPr>
            <a:xfrm>
              <a:off x="3452750" y="2239575"/>
              <a:ext cx="191525" cy="623250"/>
            </a:xfrm>
            <a:custGeom>
              <a:avLst/>
              <a:gdLst/>
              <a:ahLst/>
              <a:cxnLst/>
              <a:rect l="l" t="t" r="r" b="b"/>
              <a:pathLst>
                <a:path w="7661" h="24930" extrusionOk="0">
                  <a:moveTo>
                    <a:pt x="99" y="1"/>
                  </a:moveTo>
                  <a:lnTo>
                    <a:pt x="0" y="33"/>
                  </a:lnTo>
                  <a:lnTo>
                    <a:pt x="7563" y="24930"/>
                  </a:lnTo>
                  <a:lnTo>
                    <a:pt x="7661" y="24897"/>
                  </a:lnTo>
                  <a:lnTo>
                    <a:pt x="9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43"/>
            <p:cNvSpPr/>
            <p:nvPr/>
          </p:nvSpPr>
          <p:spPr>
            <a:xfrm>
              <a:off x="3492025" y="2227700"/>
              <a:ext cx="191950" cy="622850"/>
            </a:xfrm>
            <a:custGeom>
              <a:avLst/>
              <a:gdLst/>
              <a:ahLst/>
              <a:cxnLst/>
              <a:rect l="l" t="t" r="r" b="b"/>
              <a:pathLst>
                <a:path w="7678" h="24914" extrusionOk="0">
                  <a:moveTo>
                    <a:pt x="115" y="1"/>
                  </a:moveTo>
                  <a:lnTo>
                    <a:pt x="1" y="34"/>
                  </a:lnTo>
                  <a:lnTo>
                    <a:pt x="7579" y="24914"/>
                  </a:lnTo>
                  <a:lnTo>
                    <a:pt x="7678" y="24881"/>
                  </a:lnTo>
                  <a:lnTo>
                    <a:pt x="1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43"/>
            <p:cNvSpPr/>
            <p:nvPr/>
          </p:nvSpPr>
          <p:spPr>
            <a:xfrm>
              <a:off x="3531725" y="2215850"/>
              <a:ext cx="191525" cy="622850"/>
            </a:xfrm>
            <a:custGeom>
              <a:avLst/>
              <a:gdLst/>
              <a:ahLst/>
              <a:cxnLst/>
              <a:rect l="l" t="t" r="r" b="b"/>
              <a:pathLst>
                <a:path w="7661" h="24914" extrusionOk="0">
                  <a:moveTo>
                    <a:pt x="99" y="0"/>
                  </a:moveTo>
                  <a:lnTo>
                    <a:pt x="0" y="17"/>
                  </a:lnTo>
                  <a:lnTo>
                    <a:pt x="7563" y="24913"/>
                  </a:lnTo>
                  <a:lnTo>
                    <a:pt x="7661" y="24880"/>
                  </a:lnTo>
                  <a:lnTo>
                    <a:pt x="9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39" name="Google Shape;1039;p59">
            <a:extLst>
              <a:ext uri="{FF2B5EF4-FFF2-40B4-BE49-F238E27FC236}">
                <a16:creationId xmlns:a16="http://schemas.microsoft.com/office/drawing/2014/main" id="{C7475FDE-EF7B-E692-0BBD-22A0F8CF42C0}"/>
              </a:ext>
            </a:extLst>
          </p:cNvPr>
          <p:cNvGrpSpPr/>
          <p:nvPr/>
        </p:nvGrpSpPr>
        <p:grpSpPr>
          <a:xfrm>
            <a:off x="6040328" y="1288304"/>
            <a:ext cx="2659768" cy="3855196"/>
            <a:chOff x="4980700" y="2466200"/>
            <a:chExt cx="783600" cy="1135750"/>
          </a:xfrm>
        </p:grpSpPr>
        <p:sp>
          <p:nvSpPr>
            <p:cNvPr id="4946" name="Google Shape;1040;p59">
              <a:extLst>
                <a:ext uri="{FF2B5EF4-FFF2-40B4-BE49-F238E27FC236}">
                  <a16:creationId xmlns:a16="http://schemas.microsoft.com/office/drawing/2014/main" id="{C58DB0F3-511B-B465-A921-BCCE1320F972}"/>
                </a:ext>
              </a:extLst>
            </p:cNvPr>
            <p:cNvSpPr/>
            <p:nvPr/>
          </p:nvSpPr>
          <p:spPr>
            <a:xfrm>
              <a:off x="5425525" y="3555575"/>
              <a:ext cx="139025" cy="46375"/>
            </a:xfrm>
            <a:custGeom>
              <a:avLst/>
              <a:gdLst/>
              <a:ahLst/>
              <a:cxnLst/>
              <a:rect l="l" t="t" r="r" b="b"/>
              <a:pathLst>
                <a:path w="5561" h="1855" extrusionOk="0">
                  <a:moveTo>
                    <a:pt x="5190" y="1"/>
                  </a:moveTo>
                  <a:lnTo>
                    <a:pt x="3172" y="42"/>
                  </a:lnTo>
                  <a:lnTo>
                    <a:pt x="2595" y="207"/>
                  </a:lnTo>
                  <a:lnTo>
                    <a:pt x="1401" y="536"/>
                  </a:lnTo>
                  <a:lnTo>
                    <a:pt x="783" y="742"/>
                  </a:lnTo>
                  <a:lnTo>
                    <a:pt x="412" y="907"/>
                  </a:lnTo>
                  <a:lnTo>
                    <a:pt x="247" y="1030"/>
                  </a:lnTo>
                  <a:lnTo>
                    <a:pt x="124" y="1195"/>
                  </a:lnTo>
                  <a:lnTo>
                    <a:pt x="41" y="1360"/>
                  </a:lnTo>
                  <a:lnTo>
                    <a:pt x="0" y="1525"/>
                  </a:lnTo>
                  <a:lnTo>
                    <a:pt x="0" y="1772"/>
                  </a:lnTo>
                  <a:lnTo>
                    <a:pt x="0" y="1854"/>
                  </a:lnTo>
                  <a:lnTo>
                    <a:pt x="5560" y="1772"/>
                  </a:lnTo>
                  <a:lnTo>
                    <a:pt x="5560" y="1360"/>
                  </a:lnTo>
                  <a:lnTo>
                    <a:pt x="5560" y="1072"/>
                  </a:lnTo>
                  <a:lnTo>
                    <a:pt x="5519" y="783"/>
                  </a:lnTo>
                  <a:lnTo>
                    <a:pt x="5396" y="371"/>
                  </a:lnTo>
                  <a:lnTo>
                    <a:pt x="5272" y="83"/>
                  </a:lnTo>
                  <a:lnTo>
                    <a:pt x="5190" y="1"/>
                  </a:lnTo>
                  <a:close/>
                </a:path>
              </a:pathLst>
            </a:custGeom>
            <a:solidFill>
              <a:srgbClr val="5189E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47" name="Google Shape;1041;p59">
              <a:extLst>
                <a:ext uri="{FF2B5EF4-FFF2-40B4-BE49-F238E27FC236}">
                  <a16:creationId xmlns:a16="http://schemas.microsoft.com/office/drawing/2014/main" id="{A4ADE6E0-66C7-F85F-F0F9-0E964DE83F89}"/>
                </a:ext>
              </a:extLst>
            </p:cNvPr>
            <p:cNvSpPr/>
            <p:nvPr/>
          </p:nvSpPr>
          <p:spPr>
            <a:xfrm>
              <a:off x="5425525" y="3589550"/>
              <a:ext cx="139025" cy="12400"/>
            </a:xfrm>
            <a:custGeom>
              <a:avLst/>
              <a:gdLst/>
              <a:ahLst/>
              <a:cxnLst/>
              <a:rect l="l" t="t" r="r" b="b"/>
              <a:pathLst>
                <a:path w="5561" h="496" extrusionOk="0">
                  <a:moveTo>
                    <a:pt x="5560" y="1"/>
                  </a:moveTo>
                  <a:lnTo>
                    <a:pt x="1689" y="83"/>
                  </a:lnTo>
                  <a:lnTo>
                    <a:pt x="41" y="166"/>
                  </a:lnTo>
                  <a:lnTo>
                    <a:pt x="0" y="166"/>
                  </a:lnTo>
                  <a:lnTo>
                    <a:pt x="0" y="413"/>
                  </a:lnTo>
                  <a:lnTo>
                    <a:pt x="0" y="495"/>
                  </a:lnTo>
                  <a:lnTo>
                    <a:pt x="5560" y="413"/>
                  </a:lnTo>
                  <a:lnTo>
                    <a:pt x="5560"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48" name="Google Shape;1042;p59">
              <a:extLst>
                <a:ext uri="{FF2B5EF4-FFF2-40B4-BE49-F238E27FC236}">
                  <a16:creationId xmlns:a16="http://schemas.microsoft.com/office/drawing/2014/main" id="{C425D217-7D87-E172-BCB3-5FCA612635F9}"/>
                </a:ext>
              </a:extLst>
            </p:cNvPr>
            <p:cNvSpPr/>
            <p:nvPr/>
          </p:nvSpPr>
          <p:spPr>
            <a:xfrm>
              <a:off x="5425525" y="3568975"/>
              <a:ext cx="42225" cy="32975"/>
            </a:xfrm>
            <a:custGeom>
              <a:avLst/>
              <a:gdLst/>
              <a:ahLst/>
              <a:cxnLst/>
              <a:rect l="l" t="t" r="r" b="b"/>
              <a:pathLst>
                <a:path w="1689" h="1319" extrusionOk="0">
                  <a:moveTo>
                    <a:pt x="1401" y="0"/>
                  </a:moveTo>
                  <a:lnTo>
                    <a:pt x="783" y="206"/>
                  </a:lnTo>
                  <a:lnTo>
                    <a:pt x="412" y="371"/>
                  </a:lnTo>
                  <a:lnTo>
                    <a:pt x="247" y="494"/>
                  </a:lnTo>
                  <a:lnTo>
                    <a:pt x="124" y="659"/>
                  </a:lnTo>
                  <a:lnTo>
                    <a:pt x="41" y="824"/>
                  </a:lnTo>
                  <a:lnTo>
                    <a:pt x="0" y="989"/>
                  </a:lnTo>
                  <a:lnTo>
                    <a:pt x="0" y="1236"/>
                  </a:lnTo>
                  <a:lnTo>
                    <a:pt x="0" y="1318"/>
                  </a:lnTo>
                  <a:lnTo>
                    <a:pt x="1565" y="1318"/>
                  </a:lnTo>
                  <a:lnTo>
                    <a:pt x="1648" y="1112"/>
                  </a:lnTo>
                  <a:lnTo>
                    <a:pt x="1689" y="906"/>
                  </a:lnTo>
                  <a:lnTo>
                    <a:pt x="1648" y="618"/>
                  </a:lnTo>
                  <a:lnTo>
                    <a:pt x="1565" y="288"/>
                  </a:lnTo>
                  <a:lnTo>
                    <a:pt x="1401"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49" name="Google Shape;1043;p59">
              <a:extLst>
                <a:ext uri="{FF2B5EF4-FFF2-40B4-BE49-F238E27FC236}">
                  <a16:creationId xmlns:a16="http://schemas.microsoft.com/office/drawing/2014/main" id="{76A10D29-5796-6243-1DC1-45C8FB93DC82}"/>
                </a:ext>
              </a:extLst>
            </p:cNvPr>
            <p:cNvSpPr/>
            <p:nvPr/>
          </p:nvSpPr>
          <p:spPr>
            <a:xfrm>
              <a:off x="5470825" y="3560725"/>
              <a:ext cx="11350" cy="13425"/>
            </a:xfrm>
            <a:custGeom>
              <a:avLst/>
              <a:gdLst/>
              <a:ahLst/>
              <a:cxnLst/>
              <a:rect l="l" t="t" r="r" b="b"/>
              <a:pathLst>
                <a:path w="454" h="537" extrusionOk="0">
                  <a:moveTo>
                    <a:pt x="124" y="1"/>
                  </a:moveTo>
                  <a:lnTo>
                    <a:pt x="42" y="42"/>
                  </a:lnTo>
                  <a:lnTo>
                    <a:pt x="0" y="124"/>
                  </a:lnTo>
                  <a:lnTo>
                    <a:pt x="42" y="207"/>
                  </a:lnTo>
                  <a:lnTo>
                    <a:pt x="124" y="289"/>
                  </a:lnTo>
                  <a:lnTo>
                    <a:pt x="206" y="413"/>
                  </a:lnTo>
                  <a:lnTo>
                    <a:pt x="206" y="454"/>
                  </a:lnTo>
                  <a:lnTo>
                    <a:pt x="289" y="536"/>
                  </a:lnTo>
                  <a:lnTo>
                    <a:pt x="371" y="536"/>
                  </a:lnTo>
                  <a:lnTo>
                    <a:pt x="453" y="495"/>
                  </a:lnTo>
                  <a:lnTo>
                    <a:pt x="453" y="413"/>
                  </a:lnTo>
                  <a:lnTo>
                    <a:pt x="371" y="207"/>
                  </a:lnTo>
                  <a:lnTo>
                    <a:pt x="206" y="42"/>
                  </a:lnTo>
                  <a:lnTo>
                    <a:pt x="124"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50" name="Google Shape;1044;p59">
              <a:extLst>
                <a:ext uri="{FF2B5EF4-FFF2-40B4-BE49-F238E27FC236}">
                  <a16:creationId xmlns:a16="http://schemas.microsoft.com/office/drawing/2014/main" id="{7322282A-9213-62D4-DE9A-18197D6B5505}"/>
                </a:ext>
              </a:extLst>
            </p:cNvPr>
            <p:cNvSpPr/>
            <p:nvPr/>
          </p:nvSpPr>
          <p:spPr>
            <a:xfrm>
              <a:off x="5481125" y="3556600"/>
              <a:ext cx="11350" cy="15475"/>
            </a:xfrm>
            <a:custGeom>
              <a:avLst/>
              <a:gdLst/>
              <a:ahLst/>
              <a:cxnLst/>
              <a:rect l="l" t="t" r="r" b="b"/>
              <a:pathLst>
                <a:path w="454" h="619" extrusionOk="0">
                  <a:moveTo>
                    <a:pt x="124" y="1"/>
                  </a:moveTo>
                  <a:lnTo>
                    <a:pt x="41" y="42"/>
                  </a:lnTo>
                  <a:lnTo>
                    <a:pt x="0" y="124"/>
                  </a:lnTo>
                  <a:lnTo>
                    <a:pt x="41" y="207"/>
                  </a:lnTo>
                  <a:lnTo>
                    <a:pt x="83" y="289"/>
                  </a:lnTo>
                  <a:lnTo>
                    <a:pt x="206" y="454"/>
                  </a:lnTo>
                  <a:lnTo>
                    <a:pt x="247" y="536"/>
                  </a:lnTo>
                  <a:lnTo>
                    <a:pt x="289" y="619"/>
                  </a:lnTo>
                  <a:lnTo>
                    <a:pt x="371" y="619"/>
                  </a:lnTo>
                  <a:lnTo>
                    <a:pt x="453" y="536"/>
                  </a:lnTo>
                  <a:lnTo>
                    <a:pt x="453" y="454"/>
                  </a:lnTo>
                  <a:lnTo>
                    <a:pt x="371" y="248"/>
                  </a:lnTo>
                  <a:lnTo>
                    <a:pt x="206" y="42"/>
                  </a:lnTo>
                  <a:lnTo>
                    <a:pt x="124"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51" name="Google Shape;1045;p59">
              <a:extLst>
                <a:ext uri="{FF2B5EF4-FFF2-40B4-BE49-F238E27FC236}">
                  <a16:creationId xmlns:a16="http://schemas.microsoft.com/office/drawing/2014/main" id="{DC1B5277-9AA9-FC93-C78C-C6DE467F8476}"/>
                </a:ext>
              </a:extLst>
            </p:cNvPr>
            <p:cNvSpPr/>
            <p:nvPr/>
          </p:nvSpPr>
          <p:spPr>
            <a:xfrm>
              <a:off x="5492450" y="3553525"/>
              <a:ext cx="11350" cy="15475"/>
            </a:xfrm>
            <a:custGeom>
              <a:avLst/>
              <a:gdLst/>
              <a:ahLst/>
              <a:cxnLst/>
              <a:rect l="l" t="t" r="r" b="b"/>
              <a:pathLst>
                <a:path w="454" h="619" extrusionOk="0">
                  <a:moveTo>
                    <a:pt x="124" y="0"/>
                  </a:moveTo>
                  <a:lnTo>
                    <a:pt x="41" y="42"/>
                  </a:lnTo>
                  <a:lnTo>
                    <a:pt x="0" y="124"/>
                  </a:lnTo>
                  <a:lnTo>
                    <a:pt x="41" y="206"/>
                  </a:lnTo>
                  <a:lnTo>
                    <a:pt x="41" y="247"/>
                  </a:lnTo>
                  <a:lnTo>
                    <a:pt x="83" y="330"/>
                  </a:lnTo>
                  <a:lnTo>
                    <a:pt x="165" y="453"/>
                  </a:lnTo>
                  <a:lnTo>
                    <a:pt x="206" y="536"/>
                  </a:lnTo>
                  <a:lnTo>
                    <a:pt x="247" y="618"/>
                  </a:lnTo>
                  <a:lnTo>
                    <a:pt x="371" y="618"/>
                  </a:lnTo>
                  <a:lnTo>
                    <a:pt x="412" y="577"/>
                  </a:lnTo>
                  <a:lnTo>
                    <a:pt x="453" y="495"/>
                  </a:lnTo>
                  <a:lnTo>
                    <a:pt x="330" y="247"/>
                  </a:lnTo>
                  <a:lnTo>
                    <a:pt x="206" y="42"/>
                  </a:lnTo>
                  <a:lnTo>
                    <a:pt x="124"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52" name="Google Shape;1046;p59">
              <a:extLst>
                <a:ext uri="{FF2B5EF4-FFF2-40B4-BE49-F238E27FC236}">
                  <a16:creationId xmlns:a16="http://schemas.microsoft.com/office/drawing/2014/main" id="{941485E7-4779-7A98-D717-9DDD7FFC9421}"/>
                </a:ext>
              </a:extLst>
            </p:cNvPr>
            <p:cNvSpPr/>
            <p:nvPr/>
          </p:nvSpPr>
          <p:spPr>
            <a:xfrm>
              <a:off x="5475975" y="3140625"/>
              <a:ext cx="132850" cy="418075"/>
            </a:xfrm>
            <a:custGeom>
              <a:avLst/>
              <a:gdLst/>
              <a:ahLst/>
              <a:cxnLst/>
              <a:rect l="l" t="t" r="r" b="b"/>
              <a:pathLst>
                <a:path w="5314" h="16723" extrusionOk="0">
                  <a:moveTo>
                    <a:pt x="0" y="1"/>
                  </a:moveTo>
                  <a:lnTo>
                    <a:pt x="124" y="2760"/>
                  </a:lnTo>
                  <a:lnTo>
                    <a:pt x="289" y="5602"/>
                  </a:lnTo>
                  <a:lnTo>
                    <a:pt x="453" y="8361"/>
                  </a:lnTo>
                  <a:lnTo>
                    <a:pt x="659" y="10956"/>
                  </a:lnTo>
                  <a:lnTo>
                    <a:pt x="989" y="15034"/>
                  </a:lnTo>
                  <a:lnTo>
                    <a:pt x="1154" y="16640"/>
                  </a:lnTo>
                  <a:lnTo>
                    <a:pt x="1524" y="16681"/>
                  </a:lnTo>
                  <a:lnTo>
                    <a:pt x="1895" y="16722"/>
                  </a:lnTo>
                  <a:lnTo>
                    <a:pt x="2554" y="16681"/>
                  </a:lnTo>
                  <a:lnTo>
                    <a:pt x="3007" y="16640"/>
                  </a:lnTo>
                  <a:lnTo>
                    <a:pt x="3172" y="16599"/>
                  </a:lnTo>
                  <a:lnTo>
                    <a:pt x="3501" y="13386"/>
                  </a:lnTo>
                  <a:lnTo>
                    <a:pt x="3831" y="10380"/>
                  </a:lnTo>
                  <a:lnTo>
                    <a:pt x="4201" y="7620"/>
                  </a:lnTo>
                  <a:lnTo>
                    <a:pt x="4531" y="5190"/>
                  </a:lnTo>
                  <a:lnTo>
                    <a:pt x="5107" y="1607"/>
                  </a:lnTo>
                  <a:lnTo>
                    <a:pt x="5313" y="289"/>
                  </a:lnTo>
                  <a:lnTo>
                    <a:pt x="0" y="1"/>
                  </a:lnTo>
                  <a:close/>
                </a:path>
              </a:pathLst>
            </a:custGeom>
            <a:solidFill>
              <a:srgbClr val="FFA67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53" name="Google Shape;1047;p59">
              <a:extLst>
                <a:ext uri="{FF2B5EF4-FFF2-40B4-BE49-F238E27FC236}">
                  <a16:creationId xmlns:a16="http://schemas.microsoft.com/office/drawing/2014/main" id="{E44656D3-71D8-82A3-A832-511D60BA301C}"/>
                </a:ext>
              </a:extLst>
            </p:cNvPr>
            <p:cNvSpPr/>
            <p:nvPr/>
          </p:nvSpPr>
          <p:spPr>
            <a:xfrm>
              <a:off x="5625275" y="3555575"/>
              <a:ext cx="139025" cy="46375"/>
            </a:xfrm>
            <a:custGeom>
              <a:avLst/>
              <a:gdLst/>
              <a:ahLst/>
              <a:cxnLst/>
              <a:rect l="l" t="t" r="r" b="b"/>
              <a:pathLst>
                <a:path w="5561" h="1855" extrusionOk="0">
                  <a:moveTo>
                    <a:pt x="371" y="1"/>
                  </a:moveTo>
                  <a:lnTo>
                    <a:pt x="289" y="83"/>
                  </a:lnTo>
                  <a:lnTo>
                    <a:pt x="165" y="371"/>
                  </a:lnTo>
                  <a:lnTo>
                    <a:pt x="42" y="783"/>
                  </a:lnTo>
                  <a:lnTo>
                    <a:pt x="0" y="1072"/>
                  </a:lnTo>
                  <a:lnTo>
                    <a:pt x="0" y="1360"/>
                  </a:lnTo>
                  <a:lnTo>
                    <a:pt x="0" y="1772"/>
                  </a:lnTo>
                  <a:lnTo>
                    <a:pt x="5560" y="1854"/>
                  </a:lnTo>
                  <a:lnTo>
                    <a:pt x="5560" y="1772"/>
                  </a:lnTo>
                  <a:lnTo>
                    <a:pt x="5560" y="1525"/>
                  </a:lnTo>
                  <a:lnTo>
                    <a:pt x="5519" y="1360"/>
                  </a:lnTo>
                  <a:lnTo>
                    <a:pt x="5437" y="1195"/>
                  </a:lnTo>
                  <a:lnTo>
                    <a:pt x="5355" y="1030"/>
                  </a:lnTo>
                  <a:lnTo>
                    <a:pt x="5190" y="907"/>
                  </a:lnTo>
                  <a:lnTo>
                    <a:pt x="4778" y="742"/>
                  </a:lnTo>
                  <a:lnTo>
                    <a:pt x="4160" y="536"/>
                  </a:lnTo>
                  <a:lnTo>
                    <a:pt x="2966" y="207"/>
                  </a:lnTo>
                  <a:lnTo>
                    <a:pt x="2389" y="42"/>
                  </a:lnTo>
                  <a:lnTo>
                    <a:pt x="371" y="1"/>
                  </a:lnTo>
                  <a:close/>
                </a:path>
              </a:pathLst>
            </a:custGeom>
            <a:solidFill>
              <a:srgbClr val="5189E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54" name="Google Shape;1048;p59">
              <a:extLst>
                <a:ext uri="{FF2B5EF4-FFF2-40B4-BE49-F238E27FC236}">
                  <a16:creationId xmlns:a16="http://schemas.microsoft.com/office/drawing/2014/main" id="{AD75B175-D630-D63D-57A4-BE0990AAC84F}"/>
                </a:ext>
              </a:extLst>
            </p:cNvPr>
            <p:cNvSpPr/>
            <p:nvPr/>
          </p:nvSpPr>
          <p:spPr>
            <a:xfrm>
              <a:off x="5625275" y="3589550"/>
              <a:ext cx="139025" cy="12400"/>
            </a:xfrm>
            <a:custGeom>
              <a:avLst/>
              <a:gdLst/>
              <a:ahLst/>
              <a:cxnLst/>
              <a:rect l="l" t="t" r="r" b="b"/>
              <a:pathLst>
                <a:path w="5561" h="496" extrusionOk="0">
                  <a:moveTo>
                    <a:pt x="0" y="1"/>
                  </a:moveTo>
                  <a:lnTo>
                    <a:pt x="0" y="413"/>
                  </a:lnTo>
                  <a:lnTo>
                    <a:pt x="5560" y="495"/>
                  </a:lnTo>
                  <a:lnTo>
                    <a:pt x="5560" y="413"/>
                  </a:lnTo>
                  <a:lnTo>
                    <a:pt x="5560" y="166"/>
                  </a:lnTo>
                  <a:lnTo>
                    <a:pt x="5519" y="166"/>
                  </a:lnTo>
                  <a:lnTo>
                    <a:pt x="3872" y="83"/>
                  </a:lnTo>
                  <a:lnTo>
                    <a:pt x="0"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55" name="Google Shape;1049;p59">
              <a:extLst>
                <a:ext uri="{FF2B5EF4-FFF2-40B4-BE49-F238E27FC236}">
                  <a16:creationId xmlns:a16="http://schemas.microsoft.com/office/drawing/2014/main" id="{D2CD7AAA-E982-E1C3-5BE5-E20645774DD5}"/>
                </a:ext>
              </a:extLst>
            </p:cNvPr>
            <p:cNvSpPr/>
            <p:nvPr/>
          </p:nvSpPr>
          <p:spPr>
            <a:xfrm>
              <a:off x="5722050" y="3568975"/>
              <a:ext cx="42250" cy="32975"/>
            </a:xfrm>
            <a:custGeom>
              <a:avLst/>
              <a:gdLst/>
              <a:ahLst/>
              <a:cxnLst/>
              <a:rect l="l" t="t" r="r" b="b"/>
              <a:pathLst>
                <a:path w="1690" h="1319" extrusionOk="0">
                  <a:moveTo>
                    <a:pt x="289" y="0"/>
                  </a:moveTo>
                  <a:lnTo>
                    <a:pt x="124" y="288"/>
                  </a:lnTo>
                  <a:lnTo>
                    <a:pt x="42" y="618"/>
                  </a:lnTo>
                  <a:lnTo>
                    <a:pt x="1" y="906"/>
                  </a:lnTo>
                  <a:lnTo>
                    <a:pt x="42" y="1112"/>
                  </a:lnTo>
                  <a:lnTo>
                    <a:pt x="124" y="1318"/>
                  </a:lnTo>
                  <a:lnTo>
                    <a:pt x="1689" y="1318"/>
                  </a:lnTo>
                  <a:lnTo>
                    <a:pt x="1689" y="1236"/>
                  </a:lnTo>
                  <a:lnTo>
                    <a:pt x="1689" y="989"/>
                  </a:lnTo>
                  <a:lnTo>
                    <a:pt x="1648" y="824"/>
                  </a:lnTo>
                  <a:lnTo>
                    <a:pt x="1566" y="659"/>
                  </a:lnTo>
                  <a:lnTo>
                    <a:pt x="1484" y="494"/>
                  </a:lnTo>
                  <a:lnTo>
                    <a:pt x="1319" y="371"/>
                  </a:lnTo>
                  <a:lnTo>
                    <a:pt x="907" y="206"/>
                  </a:lnTo>
                  <a:lnTo>
                    <a:pt x="289"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56" name="Google Shape;1050;p59">
              <a:extLst>
                <a:ext uri="{FF2B5EF4-FFF2-40B4-BE49-F238E27FC236}">
                  <a16:creationId xmlns:a16="http://schemas.microsoft.com/office/drawing/2014/main" id="{A325C97D-ADB8-61EA-B7D6-484020390549}"/>
                </a:ext>
              </a:extLst>
            </p:cNvPr>
            <p:cNvSpPr/>
            <p:nvPr/>
          </p:nvSpPr>
          <p:spPr>
            <a:xfrm>
              <a:off x="5707650" y="3560725"/>
              <a:ext cx="11350" cy="13425"/>
            </a:xfrm>
            <a:custGeom>
              <a:avLst/>
              <a:gdLst/>
              <a:ahLst/>
              <a:cxnLst/>
              <a:rect l="l" t="t" r="r" b="b"/>
              <a:pathLst>
                <a:path w="454" h="537" extrusionOk="0">
                  <a:moveTo>
                    <a:pt x="330" y="1"/>
                  </a:moveTo>
                  <a:lnTo>
                    <a:pt x="247" y="42"/>
                  </a:lnTo>
                  <a:lnTo>
                    <a:pt x="83" y="207"/>
                  </a:lnTo>
                  <a:lnTo>
                    <a:pt x="0" y="413"/>
                  </a:lnTo>
                  <a:lnTo>
                    <a:pt x="0" y="495"/>
                  </a:lnTo>
                  <a:lnTo>
                    <a:pt x="83" y="536"/>
                  </a:lnTo>
                  <a:lnTo>
                    <a:pt x="165" y="536"/>
                  </a:lnTo>
                  <a:lnTo>
                    <a:pt x="247" y="454"/>
                  </a:lnTo>
                  <a:lnTo>
                    <a:pt x="247" y="413"/>
                  </a:lnTo>
                  <a:lnTo>
                    <a:pt x="330" y="289"/>
                  </a:lnTo>
                  <a:lnTo>
                    <a:pt x="412" y="207"/>
                  </a:lnTo>
                  <a:lnTo>
                    <a:pt x="453" y="124"/>
                  </a:lnTo>
                  <a:lnTo>
                    <a:pt x="412" y="42"/>
                  </a:lnTo>
                  <a:lnTo>
                    <a:pt x="330"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57" name="Google Shape;1051;p59">
              <a:extLst>
                <a:ext uri="{FF2B5EF4-FFF2-40B4-BE49-F238E27FC236}">
                  <a16:creationId xmlns:a16="http://schemas.microsoft.com/office/drawing/2014/main" id="{A7E474F8-677C-83AF-E3C0-A1658EE2D4E2}"/>
                </a:ext>
              </a:extLst>
            </p:cNvPr>
            <p:cNvSpPr/>
            <p:nvPr/>
          </p:nvSpPr>
          <p:spPr>
            <a:xfrm>
              <a:off x="5697350" y="3556600"/>
              <a:ext cx="11350" cy="15475"/>
            </a:xfrm>
            <a:custGeom>
              <a:avLst/>
              <a:gdLst/>
              <a:ahLst/>
              <a:cxnLst/>
              <a:rect l="l" t="t" r="r" b="b"/>
              <a:pathLst>
                <a:path w="454" h="619" extrusionOk="0">
                  <a:moveTo>
                    <a:pt x="330" y="1"/>
                  </a:moveTo>
                  <a:lnTo>
                    <a:pt x="247" y="42"/>
                  </a:lnTo>
                  <a:lnTo>
                    <a:pt x="83" y="248"/>
                  </a:lnTo>
                  <a:lnTo>
                    <a:pt x="0" y="454"/>
                  </a:lnTo>
                  <a:lnTo>
                    <a:pt x="0" y="536"/>
                  </a:lnTo>
                  <a:lnTo>
                    <a:pt x="83" y="619"/>
                  </a:lnTo>
                  <a:lnTo>
                    <a:pt x="165" y="619"/>
                  </a:lnTo>
                  <a:lnTo>
                    <a:pt x="206" y="536"/>
                  </a:lnTo>
                  <a:lnTo>
                    <a:pt x="247" y="454"/>
                  </a:lnTo>
                  <a:lnTo>
                    <a:pt x="371" y="289"/>
                  </a:lnTo>
                  <a:lnTo>
                    <a:pt x="412" y="207"/>
                  </a:lnTo>
                  <a:lnTo>
                    <a:pt x="453" y="124"/>
                  </a:lnTo>
                  <a:lnTo>
                    <a:pt x="412" y="42"/>
                  </a:lnTo>
                  <a:lnTo>
                    <a:pt x="330"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58" name="Google Shape;1052;p59">
              <a:extLst>
                <a:ext uri="{FF2B5EF4-FFF2-40B4-BE49-F238E27FC236}">
                  <a16:creationId xmlns:a16="http://schemas.microsoft.com/office/drawing/2014/main" id="{663D00F0-CB7C-BF52-AF68-F17789B64B4E}"/>
                </a:ext>
              </a:extLst>
            </p:cNvPr>
            <p:cNvSpPr/>
            <p:nvPr/>
          </p:nvSpPr>
          <p:spPr>
            <a:xfrm>
              <a:off x="5687050" y="3553525"/>
              <a:ext cx="10325" cy="15475"/>
            </a:xfrm>
            <a:custGeom>
              <a:avLst/>
              <a:gdLst/>
              <a:ahLst/>
              <a:cxnLst/>
              <a:rect l="l" t="t" r="r" b="b"/>
              <a:pathLst>
                <a:path w="413" h="619" extrusionOk="0">
                  <a:moveTo>
                    <a:pt x="330" y="0"/>
                  </a:moveTo>
                  <a:lnTo>
                    <a:pt x="248" y="42"/>
                  </a:lnTo>
                  <a:lnTo>
                    <a:pt x="83" y="247"/>
                  </a:lnTo>
                  <a:lnTo>
                    <a:pt x="0" y="495"/>
                  </a:lnTo>
                  <a:lnTo>
                    <a:pt x="0" y="577"/>
                  </a:lnTo>
                  <a:lnTo>
                    <a:pt x="83" y="618"/>
                  </a:lnTo>
                  <a:lnTo>
                    <a:pt x="165" y="618"/>
                  </a:lnTo>
                  <a:lnTo>
                    <a:pt x="206" y="536"/>
                  </a:lnTo>
                  <a:lnTo>
                    <a:pt x="248" y="453"/>
                  </a:lnTo>
                  <a:lnTo>
                    <a:pt x="330" y="330"/>
                  </a:lnTo>
                  <a:lnTo>
                    <a:pt x="371" y="247"/>
                  </a:lnTo>
                  <a:lnTo>
                    <a:pt x="412" y="206"/>
                  </a:lnTo>
                  <a:lnTo>
                    <a:pt x="412" y="124"/>
                  </a:lnTo>
                  <a:lnTo>
                    <a:pt x="412" y="42"/>
                  </a:lnTo>
                  <a:lnTo>
                    <a:pt x="330"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59" name="Google Shape;1053;p59">
              <a:extLst>
                <a:ext uri="{FF2B5EF4-FFF2-40B4-BE49-F238E27FC236}">
                  <a16:creationId xmlns:a16="http://schemas.microsoft.com/office/drawing/2014/main" id="{D3CA571C-04E3-1AED-3834-A90982BFEB32}"/>
                </a:ext>
              </a:extLst>
            </p:cNvPr>
            <p:cNvSpPr/>
            <p:nvPr/>
          </p:nvSpPr>
          <p:spPr>
            <a:xfrm>
              <a:off x="5581000" y="3140625"/>
              <a:ext cx="132850" cy="418075"/>
            </a:xfrm>
            <a:custGeom>
              <a:avLst/>
              <a:gdLst/>
              <a:ahLst/>
              <a:cxnLst/>
              <a:rect l="l" t="t" r="r" b="b"/>
              <a:pathLst>
                <a:path w="5314" h="16723" extrusionOk="0">
                  <a:moveTo>
                    <a:pt x="5313" y="1"/>
                  </a:moveTo>
                  <a:lnTo>
                    <a:pt x="0" y="289"/>
                  </a:lnTo>
                  <a:lnTo>
                    <a:pt x="206" y="1607"/>
                  </a:lnTo>
                  <a:lnTo>
                    <a:pt x="783" y="5190"/>
                  </a:lnTo>
                  <a:lnTo>
                    <a:pt x="1112" y="7620"/>
                  </a:lnTo>
                  <a:lnTo>
                    <a:pt x="1483" y="10380"/>
                  </a:lnTo>
                  <a:lnTo>
                    <a:pt x="1813" y="13386"/>
                  </a:lnTo>
                  <a:lnTo>
                    <a:pt x="2142" y="16599"/>
                  </a:lnTo>
                  <a:lnTo>
                    <a:pt x="2307" y="16640"/>
                  </a:lnTo>
                  <a:lnTo>
                    <a:pt x="2801" y="16681"/>
                  </a:lnTo>
                  <a:lnTo>
                    <a:pt x="3419" y="16722"/>
                  </a:lnTo>
                  <a:lnTo>
                    <a:pt x="3789" y="16681"/>
                  </a:lnTo>
                  <a:lnTo>
                    <a:pt x="4160" y="16640"/>
                  </a:lnTo>
                  <a:lnTo>
                    <a:pt x="4325" y="15034"/>
                  </a:lnTo>
                  <a:lnTo>
                    <a:pt x="4654" y="10956"/>
                  </a:lnTo>
                  <a:lnTo>
                    <a:pt x="4860" y="8361"/>
                  </a:lnTo>
                  <a:lnTo>
                    <a:pt x="5025" y="5602"/>
                  </a:lnTo>
                  <a:lnTo>
                    <a:pt x="5190" y="2760"/>
                  </a:lnTo>
                  <a:lnTo>
                    <a:pt x="5313" y="1"/>
                  </a:lnTo>
                  <a:close/>
                </a:path>
              </a:pathLst>
            </a:custGeom>
            <a:solidFill>
              <a:srgbClr val="FFA67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60" name="Google Shape;1054;p59">
              <a:extLst>
                <a:ext uri="{FF2B5EF4-FFF2-40B4-BE49-F238E27FC236}">
                  <a16:creationId xmlns:a16="http://schemas.microsoft.com/office/drawing/2014/main" id="{7BBDA8E8-1524-F286-ADB7-B21DD6DB0AB7}"/>
                </a:ext>
              </a:extLst>
            </p:cNvPr>
            <p:cNvSpPr/>
            <p:nvPr/>
          </p:nvSpPr>
          <p:spPr>
            <a:xfrm>
              <a:off x="5474950" y="3137550"/>
              <a:ext cx="239925" cy="401575"/>
            </a:xfrm>
            <a:custGeom>
              <a:avLst/>
              <a:gdLst/>
              <a:ahLst/>
              <a:cxnLst/>
              <a:rect l="l" t="t" r="r" b="b"/>
              <a:pathLst>
                <a:path w="9597" h="16063" extrusionOk="0">
                  <a:moveTo>
                    <a:pt x="41" y="0"/>
                  </a:moveTo>
                  <a:lnTo>
                    <a:pt x="0" y="659"/>
                  </a:lnTo>
                  <a:lnTo>
                    <a:pt x="0" y="1524"/>
                  </a:lnTo>
                  <a:lnTo>
                    <a:pt x="0" y="3707"/>
                  </a:lnTo>
                  <a:lnTo>
                    <a:pt x="124" y="6302"/>
                  </a:lnTo>
                  <a:lnTo>
                    <a:pt x="247" y="8979"/>
                  </a:lnTo>
                  <a:lnTo>
                    <a:pt x="412" y="11573"/>
                  </a:lnTo>
                  <a:lnTo>
                    <a:pt x="618" y="13756"/>
                  </a:lnTo>
                  <a:lnTo>
                    <a:pt x="783" y="15280"/>
                  </a:lnTo>
                  <a:lnTo>
                    <a:pt x="865" y="15733"/>
                  </a:lnTo>
                  <a:lnTo>
                    <a:pt x="906" y="15898"/>
                  </a:lnTo>
                  <a:lnTo>
                    <a:pt x="1112" y="15980"/>
                  </a:lnTo>
                  <a:lnTo>
                    <a:pt x="1442" y="16022"/>
                  </a:lnTo>
                  <a:lnTo>
                    <a:pt x="2307" y="16063"/>
                  </a:lnTo>
                  <a:lnTo>
                    <a:pt x="3130" y="16063"/>
                  </a:lnTo>
                  <a:lnTo>
                    <a:pt x="3419" y="16022"/>
                  </a:lnTo>
                  <a:lnTo>
                    <a:pt x="3542" y="15980"/>
                  </a:lnTo>
                  <a:lnTo>
                    <a:pt x="3748" y="14045"/>
                  </a:lnTo>
                  <a:lnTo>
                    <a:pt x="4201" y="10008"/>
                  </a:lnTo>
                  <a:lnTo>
                    <a:pt x="4819" y="4201"/>
                  </a:lnTo>
                  <a:lnTo>
                    <a:pt x="5396" y="10008"/>
                  </a:lnTo>
                  <a:lnTo>
                    <a:pt x="5849" y="14045"/>
                  </a:lnTo>
                  <a:lnTo>
                    <a:pt x="6013" y="15404"/>
                  </a:lnTo>
                  <a:lnTo>
                    <a:pt x="6096" y="15774"/>
                  </a:lnTo>
                  <a:lnTo>
                    <a:pt x="6137" y="15939"/>
                  </a:lnTo>
                  <a:lnTo>
                    <a:pt x="6302" y="15980"/>
                  </a:lnTo>
                  <a:lnTo>
                    <a:pt x="6590" y="15980"/>
                  </a:lnTo>
                  <a:lnTo>
                    <a:pt x="7414" y="16022"/>
                  </a:lnTo>
                  <a:lnTo>
                    <a:pt x="8237" y="16022"/>
                  </a:lnTo>
                  <a:lnTo>
                    <a:pt x="8484" y="15980"/>
                  </a:lnTo>
                  <a:lnTo>
                    <a:pt x="8608" y="15939"/>
                  </a:lnTo>
                  <a:lnTo>
                    <a:pt x="8855" y="13674"/>
                  </a:lnTo>
                  <a:lnTo>
                    <a:pt x="9226" y="8649"/>
                  </a:lnTo>
                  <a:lnTo>
                    <a:pt x="9432" y="5849"/>
                  </a:lnTo>
                  <a:lnTo>
                    <a:pt x="9555" y="3295"/>
                  </a:lnTo>
                  <a:lnTo>
                    <a:pt x="9597" y="1277"/>
                  </a:lnTo>
                  <a:lnTo>
                    <a:pt x="9597" y="577"/>
                  </a:lnTo>
                  <a:lnTo>
                    <a:pt x="9555" y="124"/>
                  </a:lnTo>
                  <a:lnTo>
                    <a:pt x="41" y="0"/>
                  </a:lnTo>
                  <a:close/>
                </a:path>
              </a:pathLst>
            </a:custGeom>
            <a:solidFill>
              <a:srgbClr val="5189E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61" name="Google Shape;1055;p59">
              <a:extLst>
                <a:ext uri="{FF2B5EF4-FFF2-40B4-BE49-F238E27FC236}">
                  <a16:creationId xmlns:a16="http://schemas.microsoft.com/office/drawing/2014/main" id="{E5917B8D-D5C2-5CE1-96CF-2B4FBF659F5E}"/>
                </a:ext>
              </a:extLst>
            </p:cNvPr>
            <p:cNvSpPr/>
            <p:nvPr/>
          </p:nvSpPr>
          <p:spPr>
            <a:xfrm>
              <a:off x="5377125" y="2857475"/>
              <a:ext cx="184325" cy="200800"/>
            </a:xfrm>
            <a:custGeom>
              <a:avLst/>
              <a:gdLst/>
              <a:ahLst/>
              <a:cxnLst/>
              <a:rect l="l" t="t" r="r" b="b"/>
              <a:pathLst>
                <a:path w="7373" h="8032" extrusionOk="0">
                  <a:moveTo>
                    <a:pt x="5767" y="1"/>
                  </a:moveTo>
                  <a:lnTo>
                    <a:pt x="5396" y="1360"/>
                  </a:lnTo>
                  <a:lnTo>
                    <a:pt x="5025" y="2719"/>
                  </a:lnTo>
                  <a:lnTo>
                    <a:pt x="4654" y="3831"/>
                  </a:lnTo>
                  <a:lnTo>
                    <a:pt x="4490" y="4201"/>
                  </a:lnTo>
                  <a:lnTo>
                    <a:pt x="4366" y="4407"/>
                  </a:lnTo>
                  <a:lnTo>
                    <a:pt x="4243" y="4531"/>
                  </a:lnTo>
                  <a:lnTo>
                    <a:pt x="4078" y="4655"/>
                  </a:lnTo>
                  <a:lnTo>
                    <a:pt x="3542" y="4984"/>
                  </a:lnTo>
                  <a:lnTo>
                    <a:pt x="2060" y="5725"/>
                  </a:lnTo>
                  <a:lnTo>
                    <a:pt x="618" y="6384"/>
                  </a:lnTo>
                  <a:lnTo>
                    <a:pt x="0" y="6673"/>
                  </a:lnTo>
                  <a:lnTo>
                    <a:pt x="371" y="8032"/>
                  </a:lnTo>
                  <a:lnTo>
                    <a:pt x="1154" y="7867"/>
                  </a:lnTo>
                  <a:lnTo>
                    <a:pt x="1977" y="7661"/>
                  </a:lnTo>
                  <a:lnTo>
                    <a:pt x="2966" y="7414"/>
                  </a:lnTo>
                  <a:lnTo>
                    <a:pt x="3995" y="7085"/>
                  </a:lnTo>
                  <a:lnTo>
                    <a:pt x="4984" y="6755"/>
                  </a:lnTo>
                  <a:lnTo>
                    <a:pt x="5437" y="6549"/>
                  </a:lnTo>
                  <a:lnTo>
                    <a:pt x="5808" y="6343"/>
                  </a:lnTo>
                  <a:lnTo>
                    <a:pt x="6137" y="6137"/>
                  </a:lnTo>
                  <a:lnTo>
                    <a:pt x="6384" y="5890"/>
                  </a:lnTo>
                  <a:lnTo>
                    <a:pt x="6590" y="5643"/>
                  </a:lnTo>
                  <a:lnTo>
                    <a:pt x="6714" y="5355"/>
                  </a:lnTo>
                  <a:lnTo>
                    <a:pt x="6879" y="4943"/>
                  </a:lnTo>
                  <a:lnTo>
                    <a:pt x="6961" y="4531"/>
                  </a:lnTo>
                  <a:lnTo>
                    <a:pt x="7167" y="3584"/>
                  </a:lnTo>
                  <a:lnTo>
                    <a:pt x="7249" y="2595"/>
                  </a:lnTo>
                  <a:lnTo>
                    <a:pt x="7332" y="1648"/>
                  </a:lnTo>
                  <a:lnTo>
                    <a:pt x="7373" y="824"/>
                  </a:lnTo>
                  <a:lnTo>
                    <a:pt x="7373" y="83"/>
                  </a:lnTo>
                  <a:lnTo>
                    <a:pt x="5767" y="1"/>
                  </a:lnTo>
                  <a:close/>
                </a:path>
              </a:pathLst>
            </a:custGeom>
            <a:solidFill>
              <a:srgbClr val="FFA67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62" name="Google Shape;1056;p59">
              <a:extLst>
                <a:ext uri="{FF2B5EF4-FFF2-40B4-BE49-F238E27FC236}">
                  <a16:creationId xmlns:a16="http://schemas.microsoft.com/office/drawing/2014/main" id="{396560D0-40EC-C107-F908-590DD04EADFE}"/>
                </a:ext>
              </a:extLst>
            </p:cNvPr>
            <p:cNvSpPr/>
            <p:nvPr/>
          </p:nvSpPr>
          <p:spPr>
            <a:xfrm>
              <a:off x="5310200" y="3012950"/>
              <a:ext cx="76225" cy="87550"/>
            </a:xfrm>
            <a:custGeom>
              <a:avLst/>
              <a:gdLst/>
              <a:ahLst/>
              <a:cxnLst/>
              <a:rect l="l" t="t" r="r" b="b"/>
              <a:pathLst>
                <a:path w="3049" h="3502" extrusionOk="0">
                  <a:moveTo>
                    <a:pt x="1154" y="1"/>
                  </a:moveTo>
                  <a:lnTo>
                    <a:pt x="1071" y="42"/>
                  </a:lnTo>
                  <a:lnTo>
                    <a:pt x="1030" y="165"/>
                  </a:lnTo>
                  <a:lnTo>
                    <a:pt x="1071" y="248"/>
                  </a:lnTo>
                  <a:lnTo>
                    <a:pt x="1154" y="412"/>
                  </a:lnTo>
                  <a:lnTo>
                    <a:pt x="1277" y="536"/>
                  </a:lnTo>
                  <a:lnTo>
                    <a:pt x="1524" y="783"/>
                  </a:lnTo>
                  <a:lnTo>
                    <a:pt x="1607" y="866"/>
                  </a:lnTo>
                  <a:lnTo>
                    <a:pt x="1359" y="1030"/>
                  </a:lnTo>
                  <a:lnTo>
                    <a:pt x="783" y="1319"/>
                  </a:lnTo>
                  <a:lnTo>
                    <a:pt x="453" y="1524"/>
                  </a:lnTo>
                  <a:lnTo>
                    <a:pt x="206" y="1730"/>
                  </a:lnTo>
                  <a:lnTo>
                    <a:pt x="42" y="1895"/>
                  </a:lnTo>
                  <a:lnTo>
                    <a:pt x="0" y="1936"/>
                  </a:lnTo>
                  <a:lnTo>
                    <a:pt x="0" y="2019"/>
                  </a:lnTo>
                  <a:lnTo>
                    <a:pt x="42" y="2101"/>
                  </a:lnTo>
                  <a:lnTo>
                    <a:pt x="371" y="2101"/>
                  </a:lnTo>
                  <a:lnTo>
                    <a:pt x="536" y="2060"/>
                  </a:lnTo>
                  <a:lnTo>
                    <a:pt x="906" y="1936"/>
                  </a:lnTo>
                  <a:lnTo>
                    <a:pt x="1071" y="1895"/>
                  </a:lnTo>
                  <a:lnTo>
                    <a:pt x="948" y="2101"/>
                  </a:lnTo>
                  <a:lnTo>
                    <a:pt x="700" y="2554"/>
                  </a:lnTo>
                  <a:lnTo>
                    <a:pt x="577" y="2801"/>
                  </a:lnTo>
                  <a:lnTo>
                    <a:pt x="536" y="3048"/>
                  </a:lnTo>
                  <a:lnTo>
                    <a:pt x="495" y="3213"/>
                  </a:lnTo>
                  <a:lnTo>
                    <a:pt x="536" y="3296"/>
                  </a:lnTo>
                  <a:lnTo>
                    <a:pt x="577" y="3337"/>
                  </a:lnTo>
                  <a:lnTo>
                    <a:pt x="700" y="3337"/>
                  </a:lnTo>
                  <a:lnTo>
                    <a:pt x="824" y="3213"/>
                  </a:lnTo>
                  <a:lnTo>
                    <a:pt x="948" y="3090"/>
                  </a:lnTo>
                  <a:lnTo>
                    <a:pt x="1071" y="2884"/>
                  </a:lnTo>
                  <a:lnTo>
                    <a:pt x="1277" y="2513"/>
                  </a:lnTo>
                  <a:lnTo>
                    <a:pt x="1359" y="2348"/>
                  </a:lnTo>
                  <a:lnTo>
                    <a:pt x="1359" y="2513"/>
                  </a:lnTo>
                  <a:lnTo>
                    <a:pt x="1318" y="2884"/>
                  </a:lnTo>
                  <a:lnTo>
                    <a:pt x="1401" y="3296"/>
                  </a:lnTo>
                  <a:lnTo>
                    <a:pt x="1442" y="3460"/>
                  </a:lnTo>
                  <a:lnTo>
                    <a:pt x="1524" y="3501"/>
                  </a:lnTo>
                  <a:lnTo>
                    <a:pt x="1565" y="3501"/>
                  </a:lnTo>
                  <a:lnTo>
                    <a:pt x="1607" y="3460"/>
                  </a:lnTo>
                  <a:lnTo>
                    <a:pt x="1689" y="3337"/>
                  </a:lnTo>
                  <a:lnTo>
                    <a:pt x="1730" y="3172"/>
                  </a:lnTo>
                  <a:lnTo>
                    <a:pt x="1771" y="2966"/>
                  </a:lnTo>
                  <a:lnTo>
                    <a:pt x="1813" y="2554"/>
                  </a:lnTo>
                  <a:lnTo>
                    <a:pt x="1813" y="2348"/>
                  </a:lnTo>
                  <a:lnTo>
                    <a:pt x="1895" y="2513"/>
                  </a:lnTo>
                  <a:lnTo>
                    <a:pt x="2101" y="2760"/>
                  </a:lnTo>
                  <a:lnTo>
                    <a:pt x="2307" y="3048"/>
                  </a:lnTo>
                  <a:lnTo>
                    <a:pt x="2430" y="3090"/>
                  </a:lnTo>
                  <a:lnTo>
                    <a:pt x="2554" y="3090"/>
                  </a:lnTo>
                  <a:lnTo>
                    <a:pt x="2595" y="3048"/>
                  </a:lnTo>
                  <a:lnTo>
                    <a:pt x="2636" y="2925"/>
                  </a:lnTo>
                  <a:lnTo>
                    <a:pt x="2554" y="2595"/>
                  </a:lnTo>
                  <a:lnTo>
                    <a:pt x="2472" y="2307"/>
                  </a:lnTo>
                  <a:lnTo>
                    <a:pt x="2389" y="2183"/>
                  </a:lnTo>
                  <a:lnTo>
                    <a:pt x="2595" y="2142"/>
                  </a:lnTo>
                  <a:lnTo>
                    <a:pt x="2801" y="2019"/>
                  </a:lnTo>
                  <a:lnTo>
                    <a:pt x="3048" y="1813"/>
                  </a:lnTo>
                  <a:lnTo>
                    <a:pt x="2719" y="412"/>
                  </a:lnTo>
                  <a:lnTo>
                    <a:pt x="2389" y="412"/>
                  </a:lnTo>
                  <a:lnTo>
                    <a:pt x="2101" y="371"/>
                  </a:lnTo>
                  <a:lnTo>
                    <a:pt x="1854" y="289"/>
                  </a:lnTo>
                  <a:lnTo>
                    <a:pt x="1442" y="83"/>
                  </a:lnTo>
                  <a:lnTo>
                    <a:pt x="1277" y="1"/>
                  </a:lnTo>
                  <a:close/>
                </a:path>
              </a:pathLst>
            </a:custGeom>
            <a:solidFill>
              <a:srgbClr val="FFA67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63" name="Google Shape;1057;p59">
              <a:extLst>
                <a:ext uri="{FF2B5EF4-FFF2-40B4-BE49-F238E27FC236}">
                  <a16:creationId xmlns:a16="http://schemas.microsoft.com/office/drawing/2014/main" id="{CC64F8AC-D911-1731-7C12-2FBC53C86300}"/>
                </a:ext>
              </a:extLst>
            </p:cNvPr>
            <p:cNvSpPr/>
            <p:nvPr/>
          </p:nvSpPr>
          <p:spPr>
            <a:xfrm>
              <a:off x="5477000" y="2854375"/>
              <a:ext cx="54600" cy="109175"/>
            </a:xfrm>
            <a:custGeom>
              <a:avLst/>
              <a:gdLst/>
              <a:ahLst/>
              <a:cxnLst/>
              <a:rect l="l" t="t" r="r" b="b"/>
              <a:pathLst>
                <a:path w="2184" h="4367" extrusionOk="0">
                  <a:moveTo>
                    <a:pt x="1936" y="1"/>
                  </a:moveTo>
                  <a:lnTo>
                    <a:pt x="1730" y="83"/>
                  </a:lnTo>
                  <a:lnTo>
                    <a:pt x="1566" y="248"/>
                  </a:lnTo>
                  <a:lnTo>
                    <a:pt x="1401" y="454"/>
                  </a:lnTo>
                  <a:lnTo>
                    <a:pt x="1195" y="701"/>
                  </a:lnTo>
                  <a:lnTo>
                    <a:pt x="907" y="1319"/>
                  </a:lnTo>
                  <a:lnTo>
                    <a:pt x="577" y="1937"/>
                  </a:lnTo>
                  <a:lnTo>
                    <a:pt x="371" y="2596"/>
                  </a:lnTo>
                  <a:lnTo>
                    <a:pt x="165" y="3131"/>
                  </a:lnTo>
                  <a:lnTo>
                    <a:pt x="0" y="3667"/>
                  </a:lnTo>
                  <a:lnTo>
                    <a:pt x="165" y="3749"/>
                  </a:lnTo>
                  <a:lnTo>
                    <a:pt x="577" y="3996"/>
                  </a:lnTo>
                  <a:lnTo>
                    <a:pt x="865" y="4120"/>
                  </a:lnTo>
                  <a:lnTo>
                    <a:pt x="1277" y="4202"/>
                  </a:lnTo>
                  <a:lnTo>
                    <a:pt x="1689" y="4325"/>
                  </a:lnTo>
                  <a:lnTo>
                    <a:pt x="2183" y="4367"/>
                  </a:lnTo>
                  <a:lnTo>
                    <a:pt x="1936" y="1"/>
                  </a:lnTo>
                  <a:close/>
                </a:path>
              </a:pathLst>
            </a:custGeom>
            <a:solidFill>
              <a:srgbClr val="58E0C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64" name="Google Shape;1058;p59">
              <a:extLst>
                <a:ext uri="{FF2B5EF4-FFF2-40B4-BE49-F238E27FC236}">
                  <a16:creationId xmlns:a16="http://schemas.microsoft.com/office/drawing/2014/main" id="{2D7B7AC6-7BF0-835A-EE0C-E2CF6C0009CB}"/>
                </a:ext>
              </a:extLst>
            </p:cNvPr>
            <p:cNvSpPr/>
            <p:nvPr/>
          </p:nvSpPr>
          <p:spPr>
            <a:xfrm>
              <a:off x="5470825" y="2838950"/>
              <a:ext cx="245075" cy="320250"/>
            </a:xfrm>
            <a:custGeom>
              <a:avLst/>
              <a:gdLst/>
              <a:ahLst/>
              <a:cxnLst/>
              <a:rect l="l" t="t" r="r" b="b"/>
              <a:pathLst>
                <a:path w="9803" h="12810" extrusionOk="0">
                  <a:moveTo>
                    <a:pt x="4078" y="0"/>
                  </a:moveTo>
                  <a:lnTo>
                    <a:pt x="2183" y="618"/>
                  </a:lnTo>
                  <a:lnTo>
                    <a:pt x="0" y="12027"/>
                  </a:lnTo>
                  <a:lnTo>
                    <a:pt x="701" y="12274"/>
                  </a:lnTo>
                  <a:lnTo>
                    <a:pt x="1483" y="12480"/>
                  </a:lnTo>
                  <a:lnTo>
                    <a:pt x="2266" y="12603"/>
                  </a:lnTo>
                  <a:lnTo>
                    <a:pt x="3048" y="12727"/>
                  </a:lnTo>
                  <a:lnTo>
                    <a:pt x="3872" y="12768"/>
                  </a:lnTo>
                  <a:lnTo>
                    <a:pt x="4696" y="12809"/>
                  </a:lnTo>
                  <a:lnTo>
                    <a:pt x="6261" y="12809"/>
                  </a:lnTo>
                  <a:lnTo>
                    <a:pt x="7661" y="12727"/>
                  </a:lnTo>
                  <a:lnTo>
                    <a:pt x="8773" y="12603"/>
                  </a:lnTo>
                  <a:lnTo>
                    <a:pt x="9803" y="12480"/>
                  </a:lnTo>
                  <a:lnTo>
                    <a:pt x="7785" y="618"/>
                  </a:lnTo>
                  <a:lnTo>
                    <a:pt x="5931" y="0"/>
                  </a:lnTo>
                  <a:close/>
                </a:path>
              </a:pathLst>
            </a:custGeom>
            <a:solidFill>
              <a:srgbClr val="58E0C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65" name="Google Shape;1059;p59">
              <a:extLst>
                <a:ext uri="{FF2B5EF4-FFF2-40B4-BE49-F238E27FC236}">
                  <a16:creationId xmlns:a16="http://schemas.microsoft.com/office/drawing/2014/main" id="{5163075D-96CE-EA66-52AF-78565C7DC970}"/>
                </a:ext>
              </a:extLst>
            </p:cNvPr>
            <p:cNvSpPr/>
            <p:nvPr/>
          </p:nvSpPr>
          <p:spPr>
            <a:xfrm>
              <a:off x="5521275" y="2854375"/>
              <a:ext cx="171975" cy="222450"/>
            </a:xfrm>
            <a:custGeom>
              <a:avLst/>
              <a:gdLst/>
              <a:ahLst/>
              <a:cxnLst/>
              <a:rect l="l" t="t" r="r" b="b"/>
              <a:pathLst>
                <a:path w="6879" h="8898" extrusionOk="0">
                  <a:moveTo>
                    <a:pt x="5767" y="1"/>
                  </a:moveTo>
                  <a:lnTo>
                    <a:pt x="3666" y="701"/>
                  </a:lnTo>
                  <a:lnTo>
                    <a:pt x="3831" y="1731"/>
                  </a:lnTo>
                  <a:lnTo>
                    <a:pt x="4037" y="2966"/>
                  </a:lnTo>
                  <a:lnTo>
                    <a:pt x="4078" y="3584"/>
                  </a:lnTo>
                  <a:lnTo>
                    <a:pt x="4119" y="4161"/>
                  </a:lnTo>
                  <a:lnTo>
                    <a:pt x="4078" y="4573"/>
                  </a:lnTo>
                  <a:lnTo>
                    <a:pt x="4078" y="4696"/>
                  </a:lnTo>
                  <a:lnTo>
                    <a:pt x="4037" y="4820"/>
                  </a:lnTo>
                  <a:lnTo>
                    <a:pt x="3954" y="4943"/>
                  </a:lnTo>
                  <a:lnTo>
                    <a:pt x="3790" y="5067"/>
                  </a:lnTo>
                  <a:lnTo>
                    <a:pt x="3254" y="5479"/>
                  </a:lnTo>
                  <a:lnTo>
                    <a:pt x="1895" y="6385"/>
                  </a:lnTo>
                  <a:lnTo>
                    <a:pt x="577" y="7250"/>
                  </a:lnTo>
                  <a:lnTo>
                    <a:pt x="1" y="7620"/>
                  </a:lnTo>
                  <a:lnTo>
                    <a:pt x="536" y="8897"/>
                  </a:lnTo>
                  <a:lnTo>
                    <a:pt x="1277" y="8650"/>
                  </a:lnTo>
                  <a:lnTo>
                    <a:pt x="2101" y="8321"/>
                  </a:lnTo>
                  <a:lnTo>
                    <a:pt x="3048" y="7950"/>
                  </a:lnTo>
                  <a:lnTo>
                    <a:pt x="4037" y="7497"/>
                  </a:lnTo>
                  <a:lnTo>
                    <a:pt x="4943" y="7044"/>
                  </a:lnTo>
                  <a:lnTo>
                    <a:pt x="5355" y="6755"/>
                  </a:lnTo>
                  <a:lnTo>
                    <a:pt x="5725" y="6508"/>
                  </a:lnTo>
                  <a:lnTo>
                    <a:pt x="6014" y="6261"/>
                  </a:lnTo>
                  <a:lnTo>
                    <a:pt x="6220" y="6014"/>
                  </a:lnTo>
                  <a:lnTo>
                    <a:pt x="6384" y="5767"/>
                  </a:lnTo>
                  <a:lnTo>
                    <a:pt x="6508" y="5438"/>
                  </a:lnTo>
                  <a:lnTo>
                    <a:pt x="6631" y="5108"/>
                  </a:lnTo>
                  <a:lnTo>
                    <a:pt x="6714" y="4737"/>
                  </a:lnTo>
                  <a:lnTo>
                    <a:pt x="6796" y="4325"/>
                  </a:lnTo>
                  <a:lnTo>
                    <a:pt x="6837" y="3872"/>
                  </a:lnTo>
                  <a:lnTo>
                    <a:pt x="6879" y="3419"/>
                  </a:lnTo>
                  <a:lnTo>
                    <a:pt x="6879" y="3008"/>
                  </a:lnTo>
                  <a:lnTo>
                    <a:pt x="6837" y="2554"/>
                  </a:lnTo>
                  <a:lnTo>
                    <a:pt x="6796" y="2101"/>
                  </a:lnTo>
                  <a:lnTo>
                    <a:pt x="6714" y="1690"/>
                  </a:lnTo>
                  <a:lnTo>
                    <a:pt x="6590" y="1278"/>
                  </a:lnTo>
                  <a:lnTo>
                    <a:pt x="6426" y="907"/>
                  </a:lnTo>
                  <a:lnTo>
                    <a:pt x="6261" y="536"/>
                  </a:lnTo>
                  <a:lnTo>
                    <a:pt x="6014" y="248"/>
                  </a:lnTo>
                  <a:lnTo>
                    <a:pt x="5767" y="1"/>
                  </a:lnTo>
                  <a:close/>
                </a:path>
              </a:pathLst>
            </a:custGeom>
            <a:solidFill>
              <a:srgbClr val="FFA67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66" name="Google Shape;1060;p59">
              <a:extLst>
                <a:ext uri="{FF2B5EF4-FFF2-40B4-BE49-F238E27FC236}">
                  <a16:creationId xmlns:a16="http://schemas.microsoft.com/office/drawing/2014/main" id="{B98FDFFD-553E-340A-D134-F7891DE42E38}"/>
                </a:ext>
              </a:extLst>
            </p:cNvPr>
            <p:cNvSpPr/>
            <p:nvPr/>
          </p:nvSpPr>
          <p:spPr>
            <a:xfrm>
              <a:off x="5459500" y="3038700"/>
              <a:ext cx="75175" cy="85475"/>
            </a:xfrm>
            <a:custGeom>
              <a:avLst/>
              <a:gdLst/>
              <a:ahLst/>
              <a:cxnLst/>
              <a:rect l="l" t="t" r="r" b="b"/>
              <a:pathLst>
                <a:path w="3007" h="3419" extrusionOk="0">
                  <a:moveTo>
                    <a:pt x="906" y="0"/>
                  </a:moveTo>
                  <a:lnTo>
                    <a:pt x="824" y="83"/>
                  </a:lnTo>
                  <a:lnTo>
                    <a:pt x="824" y="165"/>
                  </a:lnTo>
                  <a:lnTo>
                    <a:pt x="865" y="289"/>
                  </a:lnTo>
                  <a:lnTo>
                    <a:pt x="948" y="371"/>
                  </a:lnTo>
                  <a:lnTo>
                    <a:pt x="1071" y="494"/>
                  </a:lnTo>
                  <a:lnTo>
                    <a:pt x="1359" y="700"/>
                  </a:lnTo>
                  <a:lnTo>
                    <a:pt x="1483" y="783"/>
                  </a:lnTo>
                  <a:lnTo>
                    <a:pt x="1236" y="989"/>
                  </a:lnTo>
                  <a:lnTo>
                    <a:pt x="700" y="1359"/>
                  </a:lnTo>
                  <a:lnTo>
                    <a:pt x="412" y="1607"/>
                  </a:lnTo>
                  <a:lnTo>
                    <a:pt x="165" y="1812"/>
                  </a:lnTo>
                  <a:lnTo>
                    <a:pt x="42" y="2018"/>
                  </a:lnTo>
                  <a:lnTo>
                    <a:pt x="0" y="2101"/>
                  </a:lnTo>
                  <a:lnTo>
                    <a:pt x="0" y="2142"/>
                  </a:lnTo>
                  <a:lnTo>
                    <a:pt x="83" y="2224"/>
                  </a:lnTo>
                  <a:lnTo>
                    <a:pt x="206" y="2224"/>
                  </a:lnTo>
                  <a:lnTo>
                    <a:pt x="371" y="2183"/>
                  </a:lnTo>
                  <a:lnTo>
                    <a:pt x="577" y="2101"/>
                  </a:lnTo>
                  <a:lnTo>
                    <a:pt x="906" y="1977"/>
                  </a:lnTo>
                  <a:lnTo>
                    <a:pt x="1071" y="1895"/>
                  </a:lnTo>
                  <a:lnTo>
                    <a:pt x="1071" y="1895"/>
                  </a:lnTo>
                  <a:lnTo>
                    <a:pt x="948" y="2101"/>
                  </a:lnTo>
                  <a:lnTo>
                    <a:pt x="783" y="2595"/>
                  </a:lnTo>
                  <a:lnTo>
                    <a:pt x="700" y="2842"/>
                  </a:lnTo>
                  <a:lnTo>
                    <a:pt x="659" y="3089"/>
                  </a:lnTo>
                  <a:lnTo>
                    <a:pt x="700" y="3254"/>
                  </a:lnTo>
                  <a:lnTo>
                    <a:pt x="700" y="3336"/>
                  </a:lnTo>
                  <a:lnTo>
                    <a:pt x="783" y="3378"/>
                  </a:lnTo>
                  <a:lnTo>
                    <a:pt x="824" y="3378"/>
                  </a:lnTo>
                  <a:lnTo>
                    <a:pt x="865" y="3336"/>
                  </a:lnTo>
                  <a:lnTo>
                    <a:pt x="989" y="3254"/>
                  </a:lnTo>
                  <a:lnTo>
                    <a:pt x="1112" y="3089"/>
                  </a:lnTo>
                  <a:lnTo>
                    <a:pt x="1195" y="2883"/>
                  </a:lnTo>
                  <a:lnTo>
                    <a:pt x="1359" y="2471"/>
                  </a:lnTo>
                  <a:lnTo>
                    <a:pt x="1401" y="2266"/>
                  </a:lnTo>
                  <a:lnTo>
                    <a:pt x="1401" y="2471"/>
                  </a:lnTo>
                  <a:lnTo>
                    <a:pt x="1483" y="2842"/>
                  </a:lnTo>
                  <a:lnTo>
                    <a:pt x="1565" y="3254"/>
                  </a:lnTo>
                  <a:lnTo>
                    <a:pt x="1648" y="3378"/>
                  </a:lnTo>
                  <a:lnTo>
                    <a:pt x="1730" y="3419"/>
                  </a:lnTo>
                  <a:lnTo>
                    <a:pt x="1771" y="3419"/>
                  </a:lnTo>
                  <a:lnTo>
                    <a:pt x="1813" y="3378"/>
                  </a:lnTo>
                  <a:lnTo>
                    <a:pt x="1854" y="3254"/>
                  </a:lnTo>
                  <a:lnTo>
                    <a:pt x="1895" y="3048"/>
                  </a:lnTo>
                  <a:lnTo>
                    <a:pt x="1895" y="2842"/>
                  </a:lnTo>
                  <a:lnTo>
                    <a:pt x="1895" y="2430"/>
                  </a:lnTo>
                  <a:lnTo>
                    <a:pt x="1895" y="2266"/>
                  </a:lnTo>
                  <a:lnTo>
                    <a:pt x="1977" y="2389"/>
                  </a:lnTo>
                  <a:lnTo>
                    <a:pt x="2183" y="2636"/>
                  </a:lnTo>
                  <a:lnTo>
                    <a:pt x="2472" y="2842"/>
                  </a:lnTo>
                  <a:lnTo>
                    <a:pt x="2595" y="2924"/>
                  </a:lnTo>
                  <a:lnTo>
                    <a:pt x="2677" y="2883"/>
                  </a:lnTo>
                  <a:lnTo>
                    <a:pt x="2760" y="2801"/>
                  </a:lnTo>
                  <a:lnTo>
                    <a:pt x="2760" y="2719"/>
                  </a:lnTo>
                  <a:lnTo>
                    <a:pt x="2636" y="2389"/>
                  </a:lnTo>
                  <a:lnTo>
                    <a:pt x="2513" y="2101"/>
                  </a:lnTo>
                  <a:lnTo>
                    <a:pt x="2430" y="1977"/>
                  </a:lnTo>
                  <a:lnTo>
                    <a:pt x="2636" y="1895"/>
                  </a:lnTo>
                  <a:lnTo>
                    <a:pt x="2801" y="1771"/>
                  </a:lnTo>
                  <a:lnTo>
                    <a:pt x="3007" y="1524"/>
                  </a:lnTo>
                  <a:lnTo>
                    <a:pt x="2513" y="206"/>
                  </a:lnTo>
                  <a:lnTo>
                    <a:pt x="2183" y="247"/>
                  </a:lnTo>
                  <a:lnTo>
                    <a:pt x="1895" y="247"/>
                  </a:lnTo>
                  <a:lnTo>
                    <a:pt x="1648" y="206"/>
                  </a:lnTo>
                  <a:lnTo>
                    <a:pt x="1195" y="41"/>
                  </a:lnTo>
                  <a:lnTo>
                    <a:pt x="989" y="0"/>
                  </a:lnTo>
                  <a:close/>
                </a:path>
              </a:pathLst>
            </a:custGeom>
            <a:solidFill>
              <a:srgbClr val="FFA67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67" name="Google Shape;1061;p59">
              <a:extLst>
                <a:ext uri="{FF2B5EF4-FFF2-40B4-BE49-F238E27FC236}">
                  <a16:creationId xmlns:a16="http://schemas.microsoft.com/office/drawing/2014/main" id="{E5A59159-02ED-84AB-C10E-26F184D59979}"/>
                </a:ext>
              </a:extLst>
            </p:cNvPr>
            <p:cNvSpPr/>
            <p:nvPr/>
          </p:nvSpPr>
          <p:spPr>
            <a:xfrm>
              <a:off x="5602625" y="2854375"/>
              <a:ext cx="105050" cy="130800"/>
            </a:xfrm>
            <a:custGeom>
              <a:avLst/>
              <a:gdLst/>
              <a:ahLst/>
              <a:cxnLst/>
              <a:rect l="l" t="t" r="r" b="b"/>
              <a:pathLst>
                <a:path w="4202" h="5232" extrusionOk="0">
                  <a:moveTo>
                    <a:pt x="2513" y="1"/>
                  </a:moveTo>
                  <a:lnTo>
                    <a:pt x="0" y="619"/>
                  </a:lnTo>
                  <a:lnTo>
                    <a:pt x="494" y="4861"/>
                  </a:lnTo>
                  <a:lnTo>
                    <a:pt x="1030" y="4943"/>
                  </a:lnTo>
                  <a:lnTo>
                    <a:pt x="1606" y="5067"/>
                  </a:lnTo>
                  <a:lnTo>
                    <a:pt x="2801" y="5190"/>
                  </a:lnTo>
                  <a:lnTo>
                    <a:pt x="3789" y="5232"/>
                  </a:lnTo>
                  <a:lnTo>
                    <a:pt x="4201" y="5232"/>
                  </a:lnTo>
                  <a:lnTo>
                    <a:pt x="4160" y="4531"/>
                  </a:lnTo>
                  <a:lnTo>
                    <a:pt x="4119" y="3749"/>
                  </a:lnTo>
                  <a:lnTo>
                    <a:pt x="4036" y="2843"/>
                  </a:lnTo>
                  <a:lnTo>
                    <a:pt x="3954" y="2390"/>
                  </a:lnTo>
                  <a:lnTo>
                    <a:pt x="3831" y="1937"/>
                  </a:lnTo>
                  <a:lnTo>
                    <a:pt x="3707" y="1484"/>
                  </a:lnTo>
                  <a:lnTo>
                    <a:pt x="3542" y="1072"/>
                  </a:lnTo>
                  <a:lnTo>
                    <a:pt x="3336" y="701"/>
                  </a:lnTo>
                  <a:lnTo>
                    <a:pt x="3089" y="413"/>
                  </a:lnTo>
                  <a:lnTo>
                    <a:pt x="2842" y="166"/>
                  </a:lnTo>
                  <a:lnTo>
                    <a:pt x="2513" y="1"/>
                  </a:lnTo>
                  <a:close/>
                </a:path>
              </a:pathLst>
            </a:custGeom>
            <a:solidFill>
              <a:srgbClr val="58E0C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68" name="Google Shape;1062;p59">
              <a:extLst>
                <a:ext uri="{FF2B5EF4-FFF2-40B4-BE49-F238E27FC236}">
                  <a16:creationId xmlns:a16="http://schemas.microsoft.com/office/drawing/2014/main" id="{8C623F9B-AB28-0C77-9226-F64387ED2905}"/>
                </a:ext>
              </a:extLst>
            </p:cNvPr>
            <p:cNvSpPr/>
            <p:nvPr/>
          </p:nvSpPr>
          <p:spPr>
            <a:xfrm>
              <a:off x="5597475" y="2901750"/>
              <a:ext cx="18550" cy="64900"/>
            </a:xfrm>
            <a:custGeom>
              <a:avLst/>
              <a:gdLst/>
              <a:ahLst/>
              <a:cxnLst/>
              <a:rect l="l" t="t" r="r" b="b"/>
              <a:pathLst>
                <a:path w="742" h="2596" extrusionOk="0">
                  <a:moveTo>
                    <a:pt x="495" y="1"/>
                  </a:moveTo>
                  <a:lnTo>
                    <a:pt x="453" y="42"/>
                  </a:lnTo>
                  <a:lnTo>
                    <a:pt x="412" y="83"/>
                  </a:lnTo>
                  <a:lnTo>
                    <a:pt x="536" y="865"/>
                  </a:lnTo>
                  <a:lnTo>
                    <a:pt x="536" y="865"/>
                  </a:lnTo>
                  <a:lnTo>
                    <a:pt x="330" y="659"/>
                  </a:lnTo>
                  <a:lnTo>
                    <a:pt x="83" y="454"/>
                  </a:lnTo>
                  <a:lnTo>
                    <a:pt x="0" y="454"/>
                  </a:lnTo>
                  <a:lnTo>
                    <a:pt x="0" y="495"/>
                  </a:lnTo>
                  <a:lnTo>
                    <a:pt x="0" y="536"/>
                  </a:lnTo>
                  <a:lnTo>
                    <a:pt x="289" y="783"/>
                  </a:lnTo>
                  <a:lnTo>
                    <a:pt x="536" y="1071"/>
                  </a:lnTo>
                  <a:lnTo>
                    <a:pt x="536" y="1113"/>
                  </a:lnTo>
                  <a:lnTo>
                    <a:pt x="618" y="2554"/>
                  </a:lnTo>
                  <a:lnTo>
                    <a:pt x="659" y="2595"/>
                  </a:lnTo>
                  <a:lnTo>
                    <a:pt x="742" y="2595"/>
                  </a:lnTo>
                  <a:lnTo>
                    <a:pt x="742" y="2554"/>
                  </a:lnTo>
                  <a:lnTo>
                    <a:pt x="659" y="1318"/>
                  </a:lnTo>
                  <a:lnTo>
                    <a:pt x="536" y="83"/>
                  </a:lnTo>
                  <a:lnTo>
                    <a:pt x="536" y="42"/>
                  </a:lnTo>
                  <a:lnTo>
                    <a:pt x="495" y="1"/>
                  </a:lnTo>
                  <a:close/>
                </a:path>
              </a:pathLst>
            </a:custGeom>
            <a:solidFill>
              <a:srgbClr val="0095A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69" name="Google Shape;1063;p59">
              <a:extLst>
                <a:ext uri="{FF2B5EF4-FFF2-40B4-BE49-F238E27FC236}">
                  <a16:creationId xmlns:a16="http://schemas.microsoft.com/office/drawing/2014/main" id="{DAE779C1-D995-0DE1-288E-E509FCDD2952}"/>
                </a:ext>
              </a:extLst>
            </p:cNvPr>
            <p:cNvSpPr/>
            <p:nvPr/>
          </p:nvSpPr>
          <p:spPr>
            <a:xfrm>
              <a:off x="5505825" y="2879100"/>
              <a:ext cx="15475" cy="55625"/>
            </a:xfrm>
            <a:custGeom>
              <a:avLst/>
              <a:gdLst/>
              <a:ahLst/>
              <a:cxnLst/>
              <a:rect l="l" t="t" r="r" b="b"/>
              <a:pathLst>
                <a:path w="619" h="2225" extrusionOk="0">
                  <a:moveTo>
                    <a:pt x="536" y="0"/>
                  </a:moveTo>
                  <a:lnTo>
                    <a:pt x="536" y="42"/>
                  </a:lnTo>
                  <a:lnTo>
                    <a:pt x="1" y="2142"/>
                  </a:lnTo>
                  <a:lnTo>
                    <a:pt x="1" y="2224"/>
                  </a:lnTo>
                  <a:lnTo>
                    <a:pt x="83" y="2224"/>
                  </a:lnTo>
                  <a:lnTo>
                    <a:pt x="124" y="2183"/>
                  </a:lnTo>
                  <a:lnTo>
                    <a:pt x="619" y="42"/>
                  </a:lnTo>
                  <a:lnTo>
                    <a:pt x="619" y="0"/>
                  </a:lnTo>
                  <a:close/>
                </a:path>
              </a:pathLst>
            </a:custGeom>
            <a:solidFill>
              <a:srgbClr val="0095A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70" name="Google Shape;1064;p59">
              <a:extLst>
                <a:ext uri="{FF2B5EF4-FFF2-40B4-BE49-F238E27FC236}">
                  <a16:creationId xmlns:a16="http://schemas.microsoft.com/office/drawing/2014/main" id="{B8B7E7CB-CD2C-406E-9BCD-DDBF594FF25D}"/>
                </a:ext>
              </a:extLst>
            </p:cNvPr>
            <p:cNvSpPr/>
            <p:nvPr/>
          </p:nvSpPr>
          <p:spPr>
            <a:xfrm>
              <a:off x="5434775" y="2482675"/>
              <a:ext cx="292450" cy="258475"/>
            </a:xfrm>
            <a:custGeom>
              <a:avLst/>
              <a:gdLst/>
              <a:ahLst/>
              <a:cxnLst/>
              <a:rect l="l" t="t" r="r" b="b"/>
              <a:pathLst>
                <a:path w="11698" h="10339" extrusionOk="0">
                  <a:moveTo>
                    <a:pt x="4161" y="1"/>
                  </a:moveTo>
                  <a:lnTo>
                    <a:pt x="3749" y="42"/>
                  </a:lnTo>
                  <a:lnTo>
                    <a:pt x="3296" y="124"/>
                  </a:lnTo>
                  <a:lnTo>
                    <a:pt x="2843" y="248"/>
                  </a:lnTo>
                  <a:lnTo>
                    <a:pt x="2431" y="413"/>
                  </a:lnTo>
                  <a:lnTo>
                    <a:pt x="2019" y="577"/>
                  </a:lnTo>
                  <a:lnTo>
                    <a:pt x="1648" y="824"/>
                  </a:lnTo>
                  <a:lnTo>
                    <a:pt x="1319" y="1113"/>
                  </a:lnTo>
                  <a:lnTo>
                    <a:pt x="989" y="1401"/>
                  </a:lnTo>
                  <a:lnTo>
                    <a:pt x="660" y="1854"/>
                  </a:lnTo>
                  <a:lnTo>
                    <a:pt x="372" y="2390"/>
                  </a:lnTo>
                  <a:lnTo>
                    <a:pt x="166" y="2925"/>
                  </a:lnTo>
                  <a:lnTo>
                    <a:pt x="42" y="3502"/>
                  </a:lnTo>
                  <a:lnTo>
                    <a:pt x="1" y="4078"/>
                  </a:lnTo>
                  <a:lnTo>
                    <a:pt x="42" y="4696"/>
                  </a:lnTo>
                  <a:lnTo>
                    <a:pt x="166" y="5273"/>
                  </a:lnTo>
                  <a:lnTo>
                    <a:pt x="330" y="5849"/>
                  </a:lnTo>
                  <a:lnTo>
                    <a:pt x="577" y="6385"/>
                  </a:lnTo>
                  <a:lnTo>
                    <a:pt x="866" y="6879"/>
                  </a:lnTo>
                  <a:lnTo>
                    <a:pt x="1195" y="7332"/>
                  </a:lnTo>
                  <a:lnTo>
                    <a:pt x="1566" y="7785"/>
                  </a:lnTo>
                  <a:lnTo>
                    <a:pt x="1978" y="8197"/>
                  </a:lnTo>
                  <a:lnTo>
                    <a:pt x="2431" y="8567"/>
                  </a:lnTo>
                  <a:lnTo>
                    <a:pt x="2925" y="8938"/>
                  </a:lnTo>
                  <a:lnTo>
                    <a:pt x="3419" y="9226"/>
                  </a:lnTo>
                  <a:lnTo>
                    <a:pt x="4119" y="9597"/>
                  </a:lnTo>
                  <a:lnTo>
                    <a:pt x="4820" y="9844"/>
                  </a:lnTo>
                  <a:lnTo>
                    <a:pt x="5561" y="10050"/>
                  </a:lnTo>
                  <a:lnTo>
                    <a:pt x="6344" y="10215"/>
                  </a:lnTo>
                  <a:lnTo>
                    <a:pt x="7126" y="10297"/>
                  </a:lnTo>
                  <a:lnTo>
                    <a:pt x="7867" y="10338"/>
                  </a:lnTo>
                  <a:lnTo>
                    <a:pt x="8650" y="10338"/>
                  </a:lnTo>
                  <a:lnTo>
                    <a:pt x="9433" y="10256"/>
                  </a:lnTo>
                  <a:lnTo>
                    <a:pt x="9886" y="9803"/>
                  </a:lnTo>
                  <a:lnTo>
                    <a:pt x="10297" y="9309"/>
                  </a:lnTo>
                  <a:lnTo>
                    <a:pt x="10668" y="8773"/>
                  </a:lnTo>
                  <a:lnTo>
                    <a:pt x="10998" y="8197"/>
                  </a:lnTo>
                  <a:lnTo>
                    <a:pt x="11286" y="7620"/>
                  </a:lnTo>
                  <a:lnTo>
                    <a:pt x="11492" y="7002"/>
                  </a:lnTo>
                  <a:lnTo>
                    <a:pt x="11615" y="6343"/>
                  </a:lnTo>
                  <a:lnTo>
                    <a:pt x="11698" y="5726"/>
                  </a:lnTo>
                  <a:lnTo>
                    <a:pt x="11698" y="5437"/>
                  </a:lnTo>
                  <a:lnTo>
                    <a:pt x="11698" y="5149"/>
                  </a:lnTo>
                  <a:lnTo>
                    <a:pt x="11657" y="4861"/>
                  </a:lnTo>
                  <a:lnTo>
                    <a:pt x="11574" y="4614"/>
                  </a:lnTo>
                  <a:lnTo>
                    <a:pt x="11451" y="4366"/>
                  </a:lnTo>
                  <a:lnTo>
                    <a:pt x="11286" y="4161"/>
                  </a:lnTo>
                  <a:lnTo>
                    <a:pt x="11039" y="3996"/>
                  </a:lnTo>
                  <a:lnTo>
                    <a:pt x="10792" y="3872"/>
                  </a:lnTo>
                  <a:lnTo>
                    <a:pt x="10792" y="3584"/>
                  </a:lnTo>
                  <a:lnTo>
                    <a:pt x="10750" y="3296"/>
                  </a:lnTo>
                  <a:lnTo>
                    <a:pt x="10668" y="3007"/>
                  </a:lnTo>
                  <a:lnTo>
                    <a:pt x="10586" y="2719"/>
                  </a:lnTo>
                  <a:lnTo>
                    <a:pt x="10421" y="2431"/>
                  </a:lnTo>
                  <a:lnTo>
                    <a:pt x="10256" y="2184"/>
                  </a:lnTo>
                  <a:lnTo>
                    <a:pt x="10091" y="1936"/>
                  </a:lnTo>
                  <a:lnTo>
                    <a:pt x="9844" y="1731"/>
                  </a:lnTo>
                  <a:lnTo>
                    <a:pt x="9350" y="1360"/>
                  </a:lnTo>
                  <a:lnTo>
                    <a:pt x="8815" y="1030"/>
                  </a:lnTo>
                  <a:lnTo>
                    <a:pt x="8279" y="783"/>
                  </a:lnTo>
                  <a:lnTo>
                    <a:pt x="7662" y="577"/>
                  </a:lnTo>
                  <a:lnTo>
                    <a:pt x="6838" y="330"/>
                  </a:lnTo>
                  <a:lnTo>
                    <a:pt x="5932" y="124"/>
                  </a:lnTo>
                  <a:lnTo>
                    <a:pt x="5520" y="42"/>
                  </a:lnTo>
                  <a:lnTo>
                    <a:pt x="5067"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71" name="Google Shape;1065;p59">
              <a:extLst>
                <a:ext uri="{FF2B5EF4-FFF2-40B4-BE49-F238E27FC236}">
                  <a16:creationId xmlns:a16="http://schemas.microsoft.com/office/drawing/2014/main" id="{C19F2562-1F62-EF4B-F607-8BCD673B2CE8}"/>
                </a:ext>
              </a:extLst>
            </p:cNvPr>
            <p:cNvSpPr/>
            <p:nvPr/>
          </p:nvSpPr>
          <p:spPr>
            <a:xfrm>
              <a:off x="5459500" y="2540350"/>
              <a:ext cx="215225" cy="328475"/>
            </a:xfrm>
            <a:custGeom>
              <a:avLst/>
              <a:gdLst/>
              <a:ahLst/>
              <a:cxnLst/>
              <a:rect l="l" t="t" r="r" b="b"/>
              <a:pathLst>
                <a:path w="8609" h="13139" extrusionOk="0">
                  <a:moveTo>
                    <a:pt x="4037" y="0"/>
                  </a:moveTo>
                  <a:lnTo>
                    <a:pt x="3419" y="41"/>
                  </a:lnTo>
                  <a:lnTo>
                    <a:pt x="2842" y="165"/>
                  </a:lnTo>
                  <a:lnTo>
                    <a:pt x="2307" y="371"/>
                  </a:lnTo>
                  <a:lnTo>
                    <a:pt x="1813" y="577"/>
                  </a:lnTo>
                  <a:lnTo>
                    <a:pt x="1359" y="865"/>
                  </a:lnTo>
                  <a:lnTo>
                    <a:pt x="1030" y="1195"/>
                  </a:lnTo>
                  <a:lnTo>
                    <a:pt x="865" y="1359"/>
                  </a:lnTo>
                  <a:lnTo>
                    <a:pt x="742" y="1565"/>
                  </a:lnTo>
                  <a:lnTo>
                    <a:pt x="659" y="1771"/>
                  </a:lnTo>
                  <a:lnTo>
                    <a:pt x="577" y="1977"/>
                  </a:lnTo>
                  <a:lnTo>
                    <a:pt x="330" y="3172"/>
                  </a:lnTo>
                  <a:lnTo>
                    <a:pt x="165" y="4284"/>
                  </a:lnTo>
                  <a:lnTo>
                    <a:pt x="42" y="5231"/>
                  </a:lnTo>
                  <a:lnTo>
                    <a:pt x="0" y="6096"/>
                  </a:lnTo>
                  <a:lnTo>
                    <a:pt x="42" y="6919"/>
                  </a:lnTo>
                  <a:lnTo>
                    <a:pt x="124" y="7414"/>
                  </a:lnTo>
                  <a:lnTo>
                    <a:pt x="206" y="7867"/>
                  </a:lnTo>
                  <a:lnTo>
                    <a:pt x="330" y="8279"/>
                  </a:lnTo>
                  <a:lnTo>
                    <a:pt x="495" y="8649"/>
                  </a:lnTo>
                  <a:lnTo>
                    <a:pt x="659" y="8979"/>
                  </a:lnTo>
                  <a:lnTo>
                    <a:pt x="865" y="9267"/>
                  </a:lnTo>
                  <a:lnTo>
                    <a:pt x="1071" y="9555"/>
                  </a:lnTo>
                  <a:lnTo>
                    <a:pt x="1318" y="9802"/>
                  </a:lnTo>
                  <a:lnTo>
                    <a:pt x="1689" y="10091"/>
                  </a:lnTo>
                  <a:lnTo>
                    <a:pt x="2060" y="10297"/>
                  </a:lnTo>
                  <a:lnTo>
                    <a:pt x="2760" y="10667"/>
                  </a:lnTo>
                  <a:lnTo>
                    <a:pt x="3419" y="10997"/>
                  </a:lnTo>
                  <a:lnTo>
                    <a:pt x="3666" y="11162"/>
                  </a:lnTo>
                  <a:lnTo>
                    <a:pt x="3913" y="11368"/>
                  </a:lnTo>
                  <a:lnTo>
                    <a:pt x="4078" y="11573"/>
                  </a:lnTo>
                  <a:lnTo>
                    <a:pt x="4243" y="11862"/>
                  </a:lnTo>
                  <a:lnTo>
                    <a:pt x="4325" y="12232"/>
                  </a:lnTo>
                  <a:lnTo>
                    <a:pt x="4325" y="12686"/>
                  </a:lnTo>
                  <a:lnTo>
                    <a:pt x="4613" y="12933"/>
                  </a:lnTo>
                  <a:lnTo>
                    <a:pt x="4943" y="13056"/>
                  </a:lnTo>
                  <a:lnTo>
                    <a:pt x="5272" y="13139"/>
                  </a:lnTo>
                  <a:lnTo>
                    <a:pt x="5602" y="13139"/>
                  </a:lnTo>
                  <a:lnTo>
                    <a:pt x="5931" y="13097"/>
                  </a:lnTo>
                  <a:lnTo>
                    <a:pt x="6219" y="12974"/>
                  </a:lnTo>
                  <a:lnTo>
                    <a:pt x="6467" y="12768"/>
                  </a:lnTo>
                  <a:lnTo>
                    <a:pt x="6631" y="12562"/>
                  </a:lnTo>
                  <a:lnTo>
                    <a:pt x="6673" y="12109"/>
                  </a:lnTo>
                  <a:lnTo>
                    <a:pt x="6714" y="11697"/>
                  </a:lnTo>
                  <a:lnTo>
                    <a:pt x="6796" y="11285"/>
                  </a:lnTo>
                  <a:lnTo>
                    <a:pt x="6878" y="10956"/>
                  </a:lnTo>
                  <a:lnTo>
                    <a:pt x="7126" y="10338"/>
                  </a:lnTo>
                  <a:lnTo>
                    <a:pt x="7373" y="9802"/>
                  </a:lnTo>
                  <a:lnTo>
                    <a:pt x="7661" y="9391"/>
                  </a:lnTo>
                  <a:lnTo>
                    <a:pt x="7908" y="8979"/>
                  </a:lnTo>
                  <a:lnTo>
                    <a:pt x="8155" y="8608"/>
                  </a:lnTo>
                  <a:lnTo>
                    <a:pt x="8361" y="8279"/>
                  </a:lnTo>
                  <a:lnTo>
                    <a:pt x="8608" y="7702"/>
                  </a:lnTo>
                  <a:lnTo>
                    <a:pt x="8608" y="7661"/>
                  </a:lnTo>
                  <a:lnTo>
                    <a:pt x="8608" y="6631"/>
                  </a:lnTo>
                  <a:lnTo>
                    <a:pt x="8608" y="6384"/>
                  </a:lnTo>
                  <a:lnTo>
                    <a:pt x="8608" y="5190"/>
                  </a:lnTo>
                  <a:lnTo>
                    <a:pt x="8526" y="3913"/>
                  </a:lnTo>
                  <a:lnTo>
                    <a:pt x="8444" y="3336"/>
                  </a:lnTo>
                  <a:lnTo>
                    <a:pt x="8361" y="2760"/>
                  </a:lnTo>
                  <a:lnTo>
                    <a:pt x="8279" y="2307"/>
                  </a:lnTo>
                  <a:lnTo>
                    <a:pt x="8155" y="1936"/>
                  </a:lnTo>
                  <a:lnTo>
                    <a:pt x="7990" y="1648"/>
                  </a:lnTo>
                  <a:lnTo>
                    <a:pt x="7826" y="1401"/>
                  </a:lnTo>
                  <a:lnTo>
                    <a:pt x="7620" y="1195"/>
                  </a:lnTo>
                  <a:lnTo>
                    <a:pt x="7414" y="989"/>
                  </a:lnTo>
                  <a:lnTo>
                    <a:pt x="7208" y="824"/>
                  </a:lnTo>
                  <a:lnTo>
                    <a:pt x="6961" y="659"/>
                  </a:lnTo>
                  <a:lnTo>
                    <a:pt x="6425" y="371"/>
                  </a:lnTo>
                  <a:lnTo>
                    <a:pt x="5849" y="165"/>
                  </a:lnTo>
                  <a:lnTo>
                    <a:pt x="5272" y="41"/>
                  </a:lnTo>
                  <a:lnTo>
                    <a:pt x="4654" y="0"/>
                  </a:lnTo>
                  <a:close/>
                </a:path>
              </a:pathLst>
            </a:custGeom>
            <a:solidFill>
              <a:srgbClr val="FFA67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72" name="Google Shape;1066;p59">
              <a:extLst>
                <a:ext uri="{FF2B5EF4-FFF2-40B4-BE49-F238E27FC236}">
                  <a16:creationId xmlns:a16="http://schemas.microsoft.com/office/drawing/2014/main" id="{17FF9AAD-1833-EF85-6260-091ACEB7D2A1}"/>
                </a:ext>
              </a:extLst>
            </p:cNvPr>
            <p:cNvSpPr/>
            <p:nvPr/>
          </p:nvSpPr>
          <p:spPr>
            <a:xfrm>
              <a:off x="5460525" y="2536225"/>
              <a:ext cx="221400" cy="182275"/>
            </a:xfrm>
            <a:custGeom>
              <a:avLst/>
              <a:gdLst/>
              <a:ahLst/>
              <a:cxnLst/>
              <a:rect l="l" t="t" r="r" b="b"/>
              <a:pathLst>
                <a:path w="8856" h="7291" extrusionOk="0">
                  <a:moveTo>
                    <a:pt x="4037" y="0"/>
                  </a:moveTo>
                  <a:lnTo>
                    <a:pt x="3625" y="42"/>
                  </a:lnTo>
                  <a:lnTo>
                    <a:pt x="3172" y="83"/>
                  </a:lnTo>
                  <a:lnTo>
                    <a:pt x="2719" y="206"/>
                  </a:lnTo>
                  <a:lnTo>
                    <a:pt x="2307" y="330"/>
                  </a:lnTo>
                  <a:lnTo>
                    <a:pt x="1895" y="495"/>
                  </a:lnTo>
                  <a:lnTo>
                    <a:pt x="1483" y="659"/>
                  </a:lnTo>
                  <a:lnTo>
                    <a:pt x="1071" y="865"/>
                  </a:lnTo>
                  <a:lnTo>
                    <a:pt x="701" y="1112"/>
                  </a:lnTo>
                  <a:lnTo>
                    <a:pt x="330" y="1401"/>
                  </a:lnTo>
                  <a:lnTo>
                    <a:pt x="1" y="1689"/>
                  </a:lnTo>
                  <a:lnTo>
                    <a:pt x="165" y="1936"/>
                  </a:lnTo>
                  <a:lnTo>
                    <a:pt x="330" y="2142"/>
                  </a:lnTo>
                  <a:lnTo>
                    <a:pt x="577" y="2348"/>
                  </a:lnTo>
                  <a:lnTo>
                    <a:pt x="824" y="2472"/>
                  </a:lnTo>
                  <a:lnTo>
                    <a:pt x="1071" y="2595"/>
                  </a:lnTo>
                  <a:lnTo>
                    <a:pt x="1360" y="2719"/>
                  </a:lnTo>
                  <a:lnTo>
                    <a:pt x="1895" y="2842"/>
                  </a:lnTo>
                  <a:lnTo>
                    <a:pt x="2472" y="2925"/>
                  </a:lnTo>
                  <a:lnTo>
                    <a:pt x="3048" y="2966"/>
                  </a:lnTo>
                  <a:lnTo>
                    <a:pt x="3666" y="2966"/>
                  </a:lnTo>
                  <a:lnTo>
                    <a:pt x="4243" y="2925"/>
                  </a:lnTo>
                  <a:lnTo>
                    <a:pt x="4819" y="2842"/>
                  </a:lnTo>
                  <a:lnTo>
                    <a:pt x="5396" y="2719"/>
                  </a:lnTo>
                  <a:lnTo>
                    <a:pt x="5931" y="2554"/>
                  </a:lnTo>
                  <a:lnTo>
                    <a:pt x="6467" y="2348"/>
                  </a:lnTo>
                  <a:lnTo>
                    <a:pt x="6467" y="2348"/>
                  </a:lnTo>
                  <a:lnTo>
                    <a:pt x="6426" y="2554"/>
                  </a:lnTo>
                  <a:lnTo>
                    <a:pt x="6426" y="2760"/>
                  </a:lnTo>
                  <a:lnTo>
                    <a:pt x="6467" y="2966"/>
                  </a:lnTo>
                  <a:lnTo>
                    <a:pt x="6549" y="3172"/>
                  </a:lnTo>
                  <a:lnTo>
                    <a:pt x="6673" y="3378"/>
                  </a:lnTo>
                  <a:lnTo>
                    <a:pt x="6879" y="3501"/>
                  </a:lnTo>
                  <a:lnTo>
                    <a:pt x="7085" y="3584"/>
                  </a:lnTo>
                  <a:lnTo>
                    <a:pt x="7290" y="3584"/>
                  </a:lnTo>
                  <a:lnTo>
                    <a:pt x="7167" y="4119"/>
                  </a:lnTo>
                  <a:lnTo>
                    <a:pt x="7126" y="4654"/>
                  </a:lnTo>
                  <a:lnTo>
                    <a:pt x="7167" y="5190"/>
                  </a:lnTo>
                  <a:lnTo>
                    <a:pt x="7290" y="5684"/>
                  </a:lnTo>
                  <a:lnTo>
                    <a:pt x="7496" y="6178"/>
                  </a:lnTo>
                  <a:lnTo>
                    <a:pt x="7826" y="6590"/>
                  </a:lnTo>
                  <a:lnTo>
                    <a:pt x="8197" y="7002"/>
                  </a:lnTo>
                  <a:lnTo>
                    <a:pt x="8608" y="7290"/>
                  </a:lnTo>
                  <a:lnTo>
                    <a:pt x="8773" y="6302"/>
                  </a:lnTo>
                  <a:lnTo>
                    <a:pt x="8856" y="5313"/>
                  </a:lnTo>
                  <a:lnTo>
                    <a:pt x="8856" y="4325"/>
                  </a:lnTo>
                  <a:lnTo>
                    <a:pt x="8814" y="3337"/>
                  </a:lnTo>
                  <a:lnTo>
                    <a:pt x="8732" y="2925"/>
                  </a:lnTo>
                  <a:lnTo>
                    <a:pt x="8650" y="2513"/>
                  </a:lnTo>
                  <a:lnTo>
                    <a:pt x="8526" y="2101"/>
                  </a:lnTo>
                  <a:lnTo>
                    <a:pt x="8320" y="1730"/>
                  </a:lnTo>
                  <a:lnTo>
                    <a:pt x="8197" y="1524"/>
                  </a:lnTo>
                  <a:lnTo>
                    <a:pt x="7991" y="1318"/>
                  </a:lnTo>
                  <a:lnTo>
                    <a:pt x="7620" y="948"/>
                  </a:lnTo>
                  <a:lnTo>
                    <a:pt x="7126" y="659"/>
                  </a:lnTo>
                  <a:lnTo>
                    <a:pt x="6673" y="453"/>
                  </a:lnTo>
                  <a:lnTo>
                    <a:pt x="6220" y="289"/>
                  </a:lnTo>
                  <a:lnTo>
                    <a:pt x="5808" y="165"/>
                  </a:lnTo>
                  <a:lnTo>
                    <a:pt x="5396" y="83"/>
                  </a:lnTo>
                  <a:lnTo>
                    <a:pt x="4943" y="42"/>
                  </a:lnTo>
                  <a:lnTo>
                    <a:pt x="4490"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73" name="Google Shape;1067;p59">
              <a:extLst>
                <a:ext uri="{FF2B5EF4-FFF2-40B4-BE49-F238E27FC236}">
                  <a16:creationId xmlns:a16="http://schemas.microsoft.com/office/drawing/2014/main" id="{66239C82-F2B2-2125-FC76-E6B3BC9490AF}"/>
                </a:ext>
              </a:extLst>
            </p:cNvPr>
            <p:cNvSpPr/>
            <p:nvPr/>
          </p:nvSpPr>
          <p:spPr>
            <a:xfrm>
              <a:off x="5656150" y="2686550"/>
              <a:ext cx="59750" cy="61800"/>
            </a:xfrm>
            <a:custGeom>
              <a:avLst/>
              <a:gdLst/>
              <a:ahLst/>
              <a:cxnLst/>
              <a:rect l="l" t="t" r="r" b="b"/>
              <a:pathLst>
                <a:path w="2390" h="2472" extrusionOk="0">
                  <a:moveTo>
                    <a:pt x="1484" y="1"/>
                  </a:moveTo>
                  <a:lnTo>
                    <a:pt x="1278" y="42"/>
                  </a:lnTo>
                  <a:lnTo>
                    <a:pt x="1031" y="83"/>
                  </a:lnTo>
                  <a:lnTo>
                    <a:pt x="825" y="207"/>
                  </a:lnTo>
                  <a:lnTo>
                    <a:pt x="578" y="330"/>
                  </a:lnTo>
                  <a:lnTo>
                    <a:pt x="413" y="536"/>
                  </a:lnTo>
                  <a:lnTo>
                    <a:pt x="248" y="742"/>
                  </a:lnTo>
                  <a:lnTo>
                    <a:pt x="124" y="948"/>
                  </a:lnTo>
                  <a:lnTo>
                    <a:pt x="42" y="1195"/>
                  </a:lnTo>
                  <a:lnTo>
                    <a:pt x="1" y="1442"/>
                  </a:lnTo>
                  <a:lnTo>
                    <a:pt x="1" y="1648"/>
                  </a:lnTo>
                  <a:lnTo>
                    <a:pt x="42" y="1854"/>
                  </a:lnTo>
                  <a:lnTo>
                    <a:pt x="124" y="2060"/>
                  </a:lnTo>
                  <a:lnTo>
                    <a:pt x="289" y="2225"/>
                  </a:lnTo>
                  <a:lnTo>
                    <a:pt x="454" y="2348"/>
                  </a:lnTo>
                  <a:lnTo>
                    <a:pt x="660" y="2431"/>
                  </a:lnTo>
                  <a:lnTo>
                    <a:pt x="866" y="2472"/>
                  </a:lnTo>
                  <a:lnTo>
                    <a:pt x="1072" y="2431"/>
                  </a:lnTo>
                  <a:lnTo>
                    <a:pt x="1319" y="2389"/>
                  </a:lnTo>
                  <a:lnTo>
                    <a:pt x="1566" y="2266"/>
                  </a:lnTo>
                  <a:lnTo>
                    <a:pt x="1772" y="2142"/>
                  </a:lnTo>
                  <a:lnTo>
                    <a:pt x="1978" y="1936"/>
                  </a:lnTo>
                  <a:lnTo>
                    <a:pt x="2143" y="1730"/>
                  </a:lnTo>
                  <a:lnTo>
                    <a:pt x="2266" y="1524"/>
                  </a:lnTo>
                  <a:lnTo>
                    <a:pt x="2349" y="1277"/>
                  </a:lnTo>
                  <a:lnTo>
                    <a:pt x="2390" y="1030"/>
                  </a:lnTo>
                  <a:lnTo>
                    <a:pt x="2349" y="824"/>
                  </a:lnTo>
                  <a:lnTo>
                    <a:pt x="2307" y="618"/>
                  </a:lnTo>
                  <a:lnTo>
                    <a:pt x="2225" y="412"/>
                  </a:lnTo>
                  <a:lnTo>
                    <a:pt x="2101" y="248"/>
                  </a:lnTo>
                  <a:lnTo>
                    <a:pt x="1895" y="124"/>
                  </a:lnTo>
                  <a:lnTo>
                    <a:pt x="1690" y="42"/>
                  </a:lnTo>
                  <a:lnTo>
                    <a:pt x="1484" y="1"/>
                  </a:lnTo>
                  <a:close/>
                </a:path>
              </a:pathLst>
            </a:custGeom>
            <a:solidFill>
              <a:srgbClr val="FFA67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74" name="Google Shape;1068;p59">
              <a:extLst>
                <a:ext uri="{FF2B5EF4-FFF2-40B4-BE49-F238E27FC236}">
                  <a16:creationId xmlns:a16="http://schemas.microsoft.com/office/drawing/2014/main" id="{DC668503-7680-9ABB-C3E4-B9B2515CC808}"/>
                </a:ext>
              </a:extLst>
            </p:cNvPr>
            <p:cNvSpPr/>
            <p:nvPr/>
          </p:nvSpPr>
          <p:spPr>
            <a:xfrm>
              <a:off x="5670575" y="2696850"/>
              <a:ext cx="37100" cy="38125"/>
            </a:xfrm>
            <a:custGeom>
              <a:avLst/>
              <a:gdLst/>
              <a:ahLst/>
              <a:cxnLst/>
              <a:rect l="l" t="t" r="r" b="b"/>
              <a:pathLst>
                <a:path w="1484" h="1525" extrusionOk="0">
                  <a:moveTo>
                    <a:pt x="865" y="0"/>
                  </a:moveTo>
                  <a:lnTo>
                    <a:pt x="659" y="42"/>
                  </a:lnTo>
                  <a:lnTo>
                    <a:pt x="454" y="83"/>
                  </a:lnTo>
                  <a:lnTo>
                    <a:pt x="289" y="165"/>
                  </a:lnTo>
                  <a:lnTo>
                    <a:pt x="165" y="289"/>
                  </a:lnTo>
                  <a:lnTo>
                    <a:pt x="83" y="454"/>
                  </a:lnTo>
                  <a:lnTo>
                    <a:pt x="83" y="577"/>
                  </a:lnTo>
                  <a:lnTo>
                    <a:pt x="124" y="659"/>
                  </a:lnTo>
                  <a:lnTo>
                    <a:pt x="165" y="783"/>
                  </a:lnTo>
                  <a:lnTo>
                    <a:pt x="289" y="907"/>
                  </a:lnTo>
                  <a:lnTo>
                    <a:pt x="412" y="1030"/>
                  </a:lnTo>
                  <a:lnTo>
                    <a:pt x="454" y="1154"/>
                  </a:lnTo>
                  <a:lnTo>
                    <a:pt x="371" y="1277"/>
                  </a:lnTo>
                  <a:lnTo>
                    <a:pt x="248" y="1360"/>
                  </a:lnTo>
                  <a:lnTo>
                    <a:pt x="124" y="1318"/>
                  </a:lnTo>
                  <a:lnTo>
                    <a:pt x="83" y="1318"/>
                  </a:lnTo>
                  <a:lnTo>
                    <a:pt x="1" y="1360"/>
                  </a:lnTo>
                  <a:lnTo>
                    <a:pt x="1" y="1442"/>
                  </a:lnTo>
                  <a:lnTo>
                    <a:pt x="42" y="1483"/>
                  </a:lnTo>
                  <a:lnTo>
                    <a:pt x="206" y="1524"/>
                  </a:lnTo>
                  <a:lnTo>
                    <a:pt x="371" y="1483"/>
                  </a:lnTo>
                  <a:lnTo>
                    <a:pt x="495" y="1401"/>
                  </a:lnTo>
                  <a:lnTo>
                    <a:pt x="577" y="1318"/>
                  </a:lnTo>
                  <a:lnTo>
                    <a:pt x="618" y="1195"/>
                  </a:lnTo>
                  <a:lnTo>
                    <a:pt x="618" y="1071"/>
                  </a:lnTo>
                  <a:lnTo>
                    <a:pt x="577" y="948"/>
                  </a:lnTo>
                  <a:lnTo>
                    <a:pt x="495" y="865"/>
                  </a:lnTo>
                  <a:lnTo>
                    <a:pt x="412" y="742"/>
                  </a:lnTo>
                  <a:lnTo>
                    <a:pt x="330" y="701"/>
                  </a:lnTo>
                  <a:lnTo>
                    <a:pt x="289" y="618"/>
                  </a:lnTo>
                  <a:lnTo>
                    <a:pt x="289" y="495"/>
                  </a:lnTo>
                  <a:lnTo>
                    <a:pt x="330" y="412"/>
                  </a:lnTo>
                  <a:lnTo>
                    <a:pt x="412" y="330"/>
                  </a:lnTo>
                  <a:lnTo>
                    <a:pt x="536" y="371"/>
                  </a:lnTo>
                  <a:lnTo>
                    <a:pt x="659" y="454"/>
                  </a:lnTo>
                  <a:lnTo>
                    <a:pt x="742" y="577"/>
                  </a:lnTo>
                  <a:lnTo>
                    <a:pt x="742" y="701"/>
                  </a:lnTo>
                  <a:lnTo>
                    <a:pt x="742" y="783"/>
                  </a:lnTo>
                  <a:lnTo>
                    <a:pt x="783" y="824"/>
                  </a:lnTo>
                  <a:lnTo>
                    <a:pt x="824" y="824"/>
                  </a:lnTo>
                  <a:lnTo>
                    <a:pt x="865" y="783"/>
                  </a:lnTo>
                  <a:lnTo>
                    <a:pt x="907" y="742"/>
                  </a:lnTo>
                  <a:lnTo>
                    <a:pt x="907" y="618"/>
                  </a:lnTo>
                  <a:lnTo>
                    <a:pt x="907" y="536"/>
                  </a:lnTo>
                  <a:lnTo>
                    <a:pt x="865" y="412"/>
                  </a:lnTo>
                  <a:lnTo>
                    <a:pt x="824" y="330"/>
                  </a:lnTo>
                  <a:lnTo>
                    <a:pt x="659" y="206"/>
                  </a:lnTo>
                  <a:lnTo>
                    <a:pt x="907" y="206"/>
                  </a:lnTo>
                  <a:lnTo>
                    <a:pt x="1071" y="248"/>
                  </a:lnTo>
                  <a:lnTo>
                    <a:pt x="1195" y="330"/>
                  </a:lnTo>
                  <a:lnTo>
                    <a:pt x="1236" y="454"/>
                  </a:lnTo>
                  <a:lnTo>
                    <a:pt x="1277" y="577"/>
                  </a:lnTo>
                  <a:lnTo>
                    <a:pt x="1236" y="701"/>
                  </a:lnTo>
                  <a:lnTo>
                    <a:pt x="1236" y="783"/>
                  </a:lnTo>
                  <a:lnTo>
                    <a:pt x="1277" y="824"/>
                  </a:lnTo>
                  <a:lnTo>
                    <a:pt x="1360" y="824"/>
                  </a:lnTo>
                  <a:lnTo>
                    <a:pt x="1401" y="783"/>
                  </a:lnTo>
                  <a:lnTo>
                    <a:pt x="1483" y="618"/>
                  </a:lnTo>
                  <a:lnTo>
                    <a:pt x="1442" y="412"/>
                  </a:lnTo>
                  <a:lnTo>
                    <a:pt x="1360" y="248"/>
                  </a:lnTo>
                  <a:lnTo>
                    <a:pt x="1195" y="124"/>
                  </a:lnTo>
                  <a:lnTo>
                    <a:pt x="1030" y="42"/>
                  </a:lnTo>
                  <a:lnTo>
                    <a:pt x="865" y="0"/>
                  </a:lnTo>
                  <a:close/>
                </a:path>
              </a:pathLst>
            </a:custGeom>
            <a:solidFill>
              <a:srgbClr val="E08A6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75" name="Google Shape;1069;p59">
              <a:extLst>
                <a:ext uri="{FF2B5EF4-FFF2-40B4-BE49-F238E27FC236}">
                  <a16:creationId xmlns:a16="http://schemas.microsoft.com/office/drawing/2014/main" id="{B135B239-B00D-E7E8-876B-B1E28660D6D4}"/>
                </a:ext>
              </a:extLst>
            </p:cNvPr>
            <p:cNvSpPr/>
            <p:nvPr/>
          </p:nvSpPr>
          <p:spPr>
            <a:xfrm>
              <a:off x="5497600" y="2703025"/>
              <a:ext cx="45325" cy="18550"/>
            </a:xfrm>
            <a:custGeom>
              <a:avLst/>
              <a:gdLst/>
              <a:ahLst/>
              <a:cxnLst/>
              <a:rect l="l" t="t" r="r" b="b"/>
              <a:pathLst>
                <a:path w="1813" h="742" extrusionOk="0">
                  <a:moveTo>
                    <a:pt x="1606" y="1"/>
                  </a:moveTo>
                  <a:lnTo>
                    <a:pt x="1524" y="42"/>
                  </a:lnTo>
                  <a:lnTo>
                    <a:pt x="1483" y="83"/>
                  </a:lnTo>
                  <a:lnTo>
                    <a:pt x="1277" y="248"/>
                  </a:lnTo>
                  <a:lnTo>
                    <a:pt x="989" y="371"/>
                  </a:lnTo>
                  <a:lnTo>
                    <a:pt x="659" y="371"/>
                  </a:lnTo>
                  <a:lnTo>
                    <a:pt x="453" y="330"/>
                  </a:lnTo>
                  <a:lnTo>
                    <a:pt x="289" y="248"/>
                  </a:lnTo>
                  <a:lnTo>
                    <a:pt x="165" y="248"/>
                  </a:lnTo>
                  <a:lnTo>
                    <a:pt x="83" y="289"/>
                  </a:lnTo>
                  <a:lnTo>
                    <a:pt x="41" y="330"/>
                  </a:lnTo>
                  <a:lnTo>
                    <a:pt x="0" y="412"/>
                  </a:lnTo>
                  <a:lnTo>
                    <a:pt x="0" y="454"/>
                  </a:lnTo>
                  <a:lnTo>
                    <a:pt x="41" y="536"/>
                  </a:lnTo>
                  <a:lnTo>
                    <a:pt x="83" y="577"/>
                  </a:lnTo>
                  <a:lnTo>
                    <a:pt x="412" y="701"/>
                  </a:lnTo>
                  <a:lnTo>
                    <a:pt x="700" y="742"/>
                  </a:lnTo>
                  <a:lnTo>
                    <a:pt x="1030" y="742"/>
                  </a:lnTo>
                  <a:lnTo>
                    <a:pt x="1318" y="660"/>
                  </a:lnTo>
                  <a:lnTo>
                    <a:pt x="1606" y="495"/>
                  </a:lnTo>
                  <a:lnTo>
                    <a:pt x="1771" y="330"/>
                  </a:lnTo>
                  <a:lnTo>
                    <a:pt x="1812" y="248"/>
                  </a:lnTo>
                  <a:lnTo>
                    <a:pt x="1812" y="165"/>
                  </a:lnTo>
                  <a:lnTo>
                    <a:pt x="1771" y="124"/>
                  </a:lnTo>
                  <a:lnTo>
                    <a:pt x="1730" y="42"/>
                  </a:lnTo>
                  <a:lnTo>
                    <a:pt x="1689" y="42"/>
                  </a:lnTo>
                  <a:lnTo>
                    <a:pt x="1606" y="1"/>
                  </a:lnTo>
                  <a:close/>
                </a:path>
              </a:pathLst>
            </a:custGeom>
            <a:solidFill>
              <a:srgbClr val="D96B5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76" name="Google Shape;1070;p59">
              <a:extLst>
                <a:ext uri="{FF2B5EF4-FFF2-40B4-BE49-F238E27FC236}">
                  <a16:creationId xmlns:a16="http://schemas.microsoft.com/office/drawing/2014/main" id="{C3632742-119E-B616-4D89-EE269C45B64D}"/>
                </a:ext>
              </a:extLst>
            </p:cNvPr>
            <p:cNvSpPr/>
            <p:nvPr/>
          </p:nvSpPr>
          <p:spPr>
            <a:xfrm>
              <a:off x="5502750" y="2675225"/>
              <a:ext cx="13400" cy="12375"/>
            </a:xfrm>
            <a:custGeom>
              <a:avLst/>
              <a:gdLst/>
              <a:ahLst/>
              <a:cxnLst/>
              <a:rect l="l" t="t" r="r" b="b"/>
              <a:pathLst>
                <a:path w="536" h="495" extrusionOk="0">
                  <a:moveTo>
                    <a:pt x="165" y="1"/>
                  </a:moveTo>
                  <a:lnTo>
                    <a:pt x="83" y="42"/>
                  </a:lnTo>
                  <a:lnTo>
                    <a:pt x="0" y="124"/>
                  </a:lnTo>
                  <a:lnTo>
                    <a:pt x="0" y="248"/>
                  </a:lnTo>
                  <a:lnTo>
                    <a:pt x="0" y="454"/>
                  </a:lnTo>
                  <a:lnTo>
                    <a:pt x="41" y="495"/>
                  </a:lnTo>
                  <a:lnTo>
                    <a:pt x="83" y="495"/>
                  </a:lnTo>
                  <a:lnTo>
                    <a:pt x="83" y="454"/>
                  </a:lnTo>
                  <a:lnTo>
                    <a:pt x="83" y="412"/>
                  </a:lnTo>
                  <a:lnTo>
                    <a:pt x="83" y="206"/>
                  </a:lnTo>
                  <a:lnTo>
                    <a:pt x="124" y="124"/>
                  </a:lnTo>
                  <a:lnTo>
                    <a:pt x="165" y="83"/>
                  </a:lnTo>
                  <a:lnTo>
                    <a:pt x="288" y="124"/>
                  </a:lnTo>
                  <a:lnTo>
                    <a:pt x="453" y="206"/>
                  </a:lnTo>
                  <a:lnTo>
                    <a:pt x="494" y="206"/>
                  </a:lnTo>
                  <a:lnTo>
                    <a:pt x="536" y="165"/>
                  </a:lnTo>
                  <a:lnTo>
                    <a:pt x="536" y="124"/>
                  </a:lnTo>
                  <a:lnTo>
                    <a:pt x="330" y="1"/>
                  </a:lnTo>
                  <a:close/>
                </a:path>
              </a:pathLst>
            </a:custGeom>
            <a:solidFill>
              <a:srgbClr val="E08A6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77" name="Google Shape;1071;p59">
              <a:extLst>
                <a:ext uri="{FF2B5EF4-FFF2-40B4-BE49-F238E27FC236}">
                  <a16:creationId xmlns:a16="http://schemas.microsoft.com/office/drawing/2014/main" id="{D5A4749D-DAFA-0CF1-CCA0-A9422FD3FBB6}"/>
                </a:ext>
              </a:extLst>
            </p:cNvPr>
            <p:cNvSpPr/>
            <p:nvPr/>
          </p:nvSpPr>
          <p:spPr>
            <a:xfrm>
              <a:off x="5458475" y="2695825"/>
              <a:ext cx="29875" cy="21650"/>
            </a:xfrm>
            <a:custGeom>
              <a:avLst/>
              <a:gdLst/>
              <a:ahLst/>
              <a:cxnLst/>
              <a:rect l="l" t="t" r="r" b="b"/>
              <a:pathLst>
                <a:path w="1195" h="866" extrusionOk="0">
                  <a:moveTo>
                    <a:pt x="618" y="0"/>
                  </a:moveTo>
                  <a:lnTo>
                    <a:pt x="371" y="41"/>
                  </a:lnTo>
                  <a:lnTo>
                    <a:pt x="165" y="124"/>
                  </a:lnTo>
                  <a:lnTo>
                    <a:pt x="41" y="247"/>
                  </a:lnTo>
                  <a:lnTo>
                    <a:pt x="0" y="412"/>
                  </a:lnTo>
                  <a:lnTo>
                    <a:pt x="41" y="577"/>
                  </a:lnTo>
                  <a:lnTo>
                    <a:pt x="165" y="700"/>
                  </a:lnTo>
                  <a:lnTo>
                    <a:pt x="371" y="824"/>
                  </a:lnTo>
                  <a:lnTo>
                    <a:pt x="577" y="865"/>
                  </a:lnTo>
                  <a:lnTo>
                    <a:pt x="824" y="824"/>
                  </a:lnTo>
                  <a:lnTo>
                    <a:pt x="1030" y="742"/>
                  </a:lnTo>
                  <a:lnTo>
                    <a:pt x="1153" y="618"/>
                  </a:lnTo>
                  <a:lnTo>
                    <a:pt x="1195" y="453"/>
                  </a:lnTo>
                  <a:lnTo>
                    <a:pt x="1153" y="289"/>
                  </a:lnTo>
                  <a:lnTo>
                    <a:pt x="1030" y="124"/>
                  </a:lnTo>
                  <a:lnTo>
                    <a:pt x="824" y="41"/>
                  </a:lnTo>
                  <a:lnTo>
                    <a:pt x="618" y="0"/>
                  </a:lnTo>
                  <a:close/>
                </a:path>
              </a:pathLst>
            </a:custGeom>
            <a:solidFill>
              <a:srgbClr val="FF917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78" name="Google Shape;1072;p59">
              <a:extLst>
                <a:ext uri="{FF2B5EF4-FFF2-40B4-BE49-F238E27FC236}">
                  <a16:creationId xmlns:a16="http://schemas.microsoft.com/office/drawing/2014/main" id="{5DCB460C-10C2-3622-8C5A-DDD59436D3BC}"/>
                </a:ext>
              </a:extLst>
            </p:cNvPr>
            <p:cNvSpPr/>
            <p:nvPr/>
          </p:nvSpPr>
          <p:spPr>
            <a:xfrm>
              <a:off x="5551125" y="2695825"/>
              <a:ext cx="29900" cy="21650"/>
            </a:xfrm>
            <a:custGeom>
              <a:avLst/>
              <a:gdLst/>
              <a:ahLst/>
              <a:cxnLst/>
              <a:rect l="l" t="t" r="r" b="b"/>
              <a:pathLst>
                <a:path w="1196" h="866" extrusionOk="0">
                  <a:moveTo>
                    <a:pt x="619" y="0"/>
                  </a:moveTo>
                  <a:lnTo>
                    <a:pt x="372" y="41"/>
                  </a:lnTo>
                  <a:lnTo>
                    <a:pt x="166" y="124"/>
                  </a:lnTo>
                  <a:lnTo>
                    <a:pt x="42" y="247"/>
                  </a:lnTo>
                  <a:lnTo>
                    <a:pt x="1" y="412"/>
                  </a:lnTo>
                  <a:lnTo>
                    <a:pt x="42" y="577"/>
                  </a:lnTo>
                  <a:lnTo>
                    <a:pt x="166" y="700"/>
                  </a:lnTo>
                  <a:lnTo>
                    <a:pt x="372" y="824"/>
                  </a:lnTo>
                  <a:lnTo>
                    <a:pt x="619" y="865"/>
                  </a:lnTo>
                  <a:lnTo>
                    <a:pt x="825" y="824"/>
                  </a:lnTo>
                  <a:lnTo>
                    <a:pt x="1031" y="742"/>
                  </a:lnTo>
                  <a:lnTo>
                    <a:pt x="1154" y="618"/>
                  </a:lnTo>
                  <a:lnTo>
                    <a:pt x="1195" y="453"/>
                  </a:lnTo>
                  <a:lnTo>
                    <a:pt x="1154" y="289"/>
                  </a:lnTo>
                  <a:lnTo>
                    <a:pt x="1031" y="124"/>
                  </a:lnTo>
                  <a:lnTo>
                    <a:pt x="866" y="41"/>
                  </a:lnTo>
                  <a:lnTo>
                    <a:pt x="619" y="0"/>
                  </a:lnTo>
                  <a:close/>
                </a:path>
              </a:pathLst>
            </a:custGeom>
            <a:solidFill>
              <a:srgbClr val="FF917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79" name="Google Shape;1073;p59">
              <a:extLst>
                <a:ext uri="{FF2B5EF4-FFF2-40B4-BE49-F238E27FC236}">
                  <a16:creationId xmlns:a16="http://schemas.microsoft.com/office/drawing/2014/main" id="{570BFEA7-247C-CFD6-4E6C-20ACB2065840}"/>
                </a:ext>
              </a:extLst>
            </p:cNvPr>
            <p:cNvSpPr/>
            <p:nvPr/>
          </p:nvSpPr>
          <p:spPr>
            <a:xfrm>
              <a:off x="5556275" y="2668025"/>
              <a:ext cx="18575" cy="18550"/>
            </a:xfrm>
            <a:custGeom>
              <a:avLst/>
              <a:gdLst/>
              <a:ahLst/>
              <a:cxnLst/>
              <a:rect l="l" t="t" r="r" b="b"/>
              <a:pathLst>
                <a:path w="743" h="742" extrusionOk="0">
                  <a:moveTo>
                    <a:pt x="372" y="0"/>
                  </a:moveTo>
                  <a:lnTo>
                    <a:pt x="207" y="41"/>
                  </a:lnTo>
                  <a:lnTo>
                    <a:pt x="83" y="124"/>
                  </a:lnTo>
                  <a:lnTo>
                    <a:pt x="42" y="206"/>
                  </a:lnTo>
                  <a:lnTo>
                    <a:pt x="1" y="371"/>
                  </a:lnTo>
                  <a:lnTo>
                    <a:pt x="42" y="494"/>
                  </a:lnTo>
                  <a:lnTo>
                    <a:pt x="83" y="618"/>
                  </a:lnTo>
                  <a:lnTo>
                    <a:pt x="207" y="700"/>
                  </a:lnTo>
                  <a:lnTo>
                    <a:pt x="372" y="742"/>
                  </a:lnTo>
                  <a:lnTo>
                    <a:pt x="495" y="700"/>
                  </a:lnTo>
                  <a:lnTo>
                    <a:pt x="619" y="618"/>
                  </a:lnTo>
                  <a:lnTo>
                    <a:pt x="701" y="494"/>
                  </a:lnTo>
                  <a:lnTo>
                    <a:pt x="742" y="371"/>
                  </a:lnTo>
                  <a:lnTo>
                    <a:pt x="701" y="206"/>
                  </a:lnTo>
                  <a:lnTo>
                    <a:pt x="619" y="124"/>
                  </a:lnTo>
                  <a:lnTo>
                    <a:pt x="495" y="41"/>
                  </a:lnTo>
                  <a:lnTo>
                    <a:pt x="372"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80" name="Google Shape;1074;p59">
              <a:extLst>
                <a:ext uri="{FF2B5EF4-FFF2-40B4-BE49-F238E27FC236}">
                  <a16:creationId xmlns:a16="http://schemas.microsoft.com/office/drawing/2014/main" id="{16282516-8C00-12A3-F99D-732D443C532C}"/>
                </a:ext>
              </a:extLst>
            </p:cNvPr>
            <p:cNvSpPr/>
            <p:nvPr/>
          </p:nvSpPr>
          <p:spPr>
            <a:xfrm>
              <a:off x="5558350" y="2671100"/>
              <a:ext cx="5175" cy="5175"/>
            </a:xfrm>
            <a:custGeom>
              <a:avLst/>
              <a:gdLst/>
              <a:ahLst/>
              <a:cxnLst/>
              <a:rect l="l" t="t" r="r" b="b"/>
              <a:pathLst>
                <a:path w="207" h="207" extrusionOk="0">
                  <a:moveTo>
                    <a:pt x="124" y="1"/>
                  </a:moveTo>
                  <a:lnTo>
                    <a:pt x="41" y="42"/>
                  </a:lnTo>
                  <a:lnTo>
                    <a:pt x="0" y="124"/>
                  </a:lnTo>
                  <a:lnTo>
                    <a:pt x="41" y="166"/>
                  </a:lnTo>
                  <a:lnTo>
                    <a:pt x="124" y="207"/>
                  </a:lnTo>
                  <a:lnTo>
                    <a:pt x="206" y="166"/>
                  </a:lnTo>
                  <a:lnTo>
                    <a:pt x="206" y="124"/>
                  </a:lnTo>
                  <a:lnTo>
                    <a:pt x="206" y="42"/>
                  </a:lnTo>
                  <a:lnTo>
                    <a:pt x="124"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81" name="Google Shape;1075;p59">
              <a:extLst>
                <a:ext uri="{FF2B5EF4-FFF2-40B4-BE49-F238E27FC236}">
                  <a16:creationId xmlns:a16="http://schemas.microsoft.com/office/drawing/2014/main" id="{28ADFADA-B07D-3290-C978-A6F226EEC49C}"/>
                </a:ext>
              </a:extLst>
            </p:cNvPr>
            <p:cNvSpPr/>
            <p:nvPr/>
          </p:nvSpPr>
          <p:spPr>
            <a:xfrm>
              <a:off x="5464650" y="2668025"/>
              <a:ext cx="17525" cy="18550"/>
            </a:xfrm>
            <a:custGeom>
              <a:avLst/>
              <a:gdLst/>
              <a:ahLst/>
              <a:cxnLst/>
              <a:rect l="l" t="t" r="r" b="b"/>
              <a:pathLst>
                <a:path w="701" h="742" extrusionOk="0">
                  <a:moveTo>
                    <a:pt x="371" y="0"/>
                  </a:moveTo>
                  <a:lnTo>
                    <a:pt x="206" y="41"/>
                  </a:lnTo>
                  <a:lnTo>
                    <a:pt x="83" y="124"/>
                  </a:lnTo>
                  <a:lnTo>
                    <a:pt x="0" y="206"/>
                  </a:lnTo>
                  <a:lnTo>
                    <a:pt x="0" y="371"/>
                  </a:lnTo>
                  <a:lnTo>
                    <a:pt x="0" y="494"/>
                  </a:lnTo>
                  <a:lnTo>
                    <a:pt x="83" y="618"/>
                  </a:lnTo>
                  <a:lnTo>
                    <a:pt x="206" y="700"/>
                  </a:lnTo>
                  <a:lnTo>
                    <a:pt x="371" y="742"/>
                  </a:lnTo>
                  <a:lnTo>
                    <a:pt x="494" y="700"/>
                  </a:lnTo>
                  <a:lnTo>
                    <a:pt x="618" y="618"/>
                  </a:lnTo>
                  <a:lnTo>
                    <a:pt x="700" y="494"/>
                  </a:lnTo>
                  <a:lnTo>
                    <a:pt x="700" y="371"/>
                  </a:lnTo>
                  <a:lnTo>
                    <a:pt x="700" y="206"/>
                  </a:lnTo>
                  <a:lnTo>
                    <a:pt x="618" y="124"/>
                  </a:lnTo>
                  <a:lnTo>
                    <a:pt x="494" y="41"/>
                  </a:lnTo>
                  <a:lnTo>
                    <a:pt x="371"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82" name="Google Shape;1076;p59">
              <a:extLst>
                <a:ext uri="{FF2B5EF4-FFF2-40B4-BE49-F238E27FC236}">
                  <a16:creationId xmlns:a16="http://schemas.microsoft.com/office/drawing/2014/main" id="{2319C737-0B2A-625E-5608-474EAEF45510}"/>
                </a:ext>
              </a:extLst>
            </p:cNvPr>
            <p:cNvSpPr/>
            <p:nvPr/>
          </p:nvSpPr>
          <p:spPr>
            <a:xfrm>
              <a:off x="5466700" y="2671100"/>
              <a:ext cx="5175" cy="5175"/>
            </a:xfrm>
            <a:custGeom>
              <a:avLst/>
              <a:gdLst/>
              <a:ahLst/>
              <a:cxnLst/>
              <a:rect l="l" t="t" r="r" b="b"/>
              <a:pathLst>
                <a:path w="207" h="207" extrusionOk="0">
                  <a:moveTo>
                    <a:pt x="124" y="1"/>
                  </a:moveTo>
                  <a:lnTo>
                    <a:pt x="42" y="42"/>
                  </a:lnTo>
                  <a:lnTo>
                    <a:pt x="1" y="124"/>
                  </a:lnTo>
                  <a:lnTo>
                    <a:pt x="42" y="166"/>
                  </a:lnTo>
                  <a:lnTo>
                    <a:pt x="124" y="207"/>
                  </a:lnTo>
                  <a:lnTo>
                    <a:pt x="165" y="166"/>
                  </a:lnTo>
                  <a:lnTo>
                    <a:pt x="207" y="124"/>
                  </a:lnTo>
                  <a:lnTo>
                    <a:pt x="165" y="42"/>
                  </a:lnTo>
                  <a:lnTo>
                    <a:pt x="124"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83" name="Google Shape;1077;p59">
              <a:extLst>
                <a:ext uri="{FF2B5EF4-FFF2-40B4-BE49-F238E27FC236}">
                  <a16:creationId xmlns:a16="http://schemas.microsoft.com/office/drawing/2014/main" id="{BED13E50-F8C8-190A-CF52-7661DE34E8AE}"/>
                </a:ext>
              </a:extLst>
            </p:cNvPr>
            <p:cNvSpPr/>
            <p:nvPr/>
          </p:nvSpPr>
          <p:spPr>
            <a:xfrm>
              <a:off x="5141325" y="3555575"/>
              <a:ext cx="140075" cy="46375"/>
            </a:xfrm>
            <a:custGeom>
              <a:avLst/>
              <a:gdLst/>
              <a:ahLst/>
              <a:cxnLst/>
              <a:rect l="l" t="t" r="r" b="b"/>
              <a:pathLst>
                <a:path w="5603" h="1855" extrusionOk="0">
                  <a:moveTo>
                    <a:pt x="5231" y="1"/>
                  </a:moveTo>
                  <a:lnTo>
                    <a:pt x="3213" y="42"/>
                  </a:lnTo>
                  <a:lnTo>
                    <a:pt x="2596" y="207"/>
                  </a:lnTo>
                  <a:lnTo>
                    <a:pt x="1442" y="536"/>
                  </a:lnTo>
                  <a:lnTo>
                    <a:pt x="825" y="742"/>
                  </a:lnTo>
                  <a:lnTo>
                    <a:pt x="413" y="907"/>
                  </a:lnTo>
                  <a:lnTo>
                    <a:pt x="248" y="1030"/>
                  </a:lnTo>
                  <a:lnTo>
                    <a:pt x="124" y="1195"/>
                  </a:lnTo>
                  <a:lnTo>
                    <a:pt x="83" y="1360"/>
                  </a:lnTo>
                  <a:lnTo>
                    <a:pt x="42" y="1525"/>
                  </a:lnTo>
                  <a:lnTo>
                    <a:pt x="1" y="1772"/>
                  </a:lnTo>
                  <a:lnTo>
                    <a:pt x="1" y="1854"/>
                  </a:lnTo>
                  <a:lnTo>
                    <a:pt x="5561" y="1772"/>
                  </a:lnTo>
                  <a:lnTo>
                    <a:pt x="5602" y="1360"/>
                  </a:lnTo>
                  <a:lnTo>
                    <a:pt x="5602" y="1072"/>
                  </a:lnTo>
                  <a:lnTo>
                    <a:pt x="5520" y="783"/>
                  </a:lnTo>
                  <a:lnTo>
                    <a:pt x="5396" y="371"/>
                  </a:lnTo>
                  <a:lnTo>
                    <a:pt x="5273" y="83"/>
                  </a:lnTo>
                  <a:lnTo>
                    <a:pt x="5231" y="1"/>
                  </a:lnTo>
                  <a:close/>
                </a:path>
              </a:pathLst>
            </a:custGeom>
            <a:solidFill>
              <a:srgbClr val="5189E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84" name="Google Shape;1078;p59">
              <a:extLst>
                <a:ext uri="{FF2B5EF4-FFF2-40B4-BE49-F238E27FC236}">
                  <a16:creationId xmlns:a16="http://schemas.microsoft.com/office/drawing/2014/main" id="{65E08E1C-9E4E-C93B-364A-34AA9505951C}"/>
                </a:ext>
              </a:extLst>
            </p:cNvPr>
            <p:cNvSpPr/>
            <p:nvPr/>
          </p:nvSpPr>
          <p:spPr>
            <a:xfrm>
              <a:off x="5141325" y="3589550"/>
              <a:ext cx="140075" cy="12400"/>
            </a:xfrm>
            <a:custGeom>
              <a:avLst/>
              <a:gdLst/>
              <a:ahLst/>
              <a:cxnLst/>
              <a:rect l="l" t="t" r="r" b="b"/>
              <a:pathLst>
                <a:path w="5603" h="496" extrusionOk="0">
                  <a:moveTo>
                    <a:pt x="5602" y="1"/>
                  </a:moveTo>
                  <a:lnTo>
                    <a:pt x="1689" y="83"/>
                  </a:lnTo>
                  <a:lnTo>
                    <a:pt x="42" y="166"/>
                  </a:lnTo>
                  <a:lnTo>
                    <a:pt x="1" y="413"/>
                  </a:lnTo>
                  <a:lnTo>
                    <a:pt x="1" y="495"/>
                  </a:lnTo>
                  <a:lnTo>
                    <a:pt x="5561" y="413"/>
                  </a:lnTo>
                  <a:lnTo>
                    <a:pt x="5602"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85" name="Google Shape;1079;p59">
              <a:extLst>
                <a:ext uri="{FF2B5EF4-FFF2-40B4-BE49-F238E27FC236}">
                  <a16:creationId xmlns:a16="http://schemas.microsoft.com/office/drawing/2014/main" id="{E1A80B36-3CC3-1ED3-A687-CE0B36BF98FB}"/>
                </a:ext>
              </a:extLst>
            </p:cNvPr>
            <p:cNvSpPr/>
            <p:nvPr/>
          </p:nvSpPr>
          <p:spPr>
            <a:xfrm>
              <a:off x="5141325" y="3568975"/>
              <a:ext cx="42250" cy="32975"/>
            </a:xfrm>
            <a:custGeom>
              <a:avLst/>
              <a:gdLst/>
              <a:ahLst/>
              <a:cxnLst/>
              <a:rect l="l" t="t" r="r" b="b"/>
              <a:pathLst>
                <a:path w="1690" h="1319" extrusionOk="0">
                  <a:moveTo>
                    <a:pt x="1442" y="0"/>
                  </a:moveTo>
                  <a:lnTo>
                    <a:pt x="825" y="206"/>
                  </a:lnTo>
                  <a:lnTo>
                    <a:pt x="413" y="371"/>
                  </a:lnTo>
                  <a:lnTo>
                    <a:pt x="248" y="494"/>
                  </a:lnTo>
                  <a:lnTo>
                    <a:pt x="124" y="659"/>
                  </a:lnTo>
                  <a:lnTo>
                    <a:pt x="83" y="824"/>
                  </a:lnTo>
                  <a:lnTo>
                    <a:pt x="42" y="989"/>
                  </a:lnTo>
                  <a:lnTo>
                    <a:pt x="1" y="1236"/>
                  </a:lnTo>
                  <a:lnTo>
                    <a:pt x="1" y="1318"/>
                  </a:lnTo>
                  <a:lnTo>
                    <a:pt x="1607" y="1318"/>
                  </a:lnTo>
                  <a:lnTo>
                    <a:pt x="1648" y="1112"/>
                  </a:lnTo>
                  <a:lnTo>
                    <a:pt x="1689" y="906"/>
                  </a:lnTo>
                  <a:lnTo>
                    <a:pt x="1689" y="618"/>
                  </a:lnTo>
                  <a:lnTo>
                    <a:pt x="1566" y="288"/>
                  </a:lnTo>
                  <a:lnTo>
                    <a:pt x="1442"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86" name="Google Shape;1080;p59">
              <a:extLst>
                <a:ext uri="{FF2B5EF4-FFF2-40B4-BE49-F238E27FC236}">
                  <a16:creationId xmlns:a16="http://schemas.microsoft.com/office/drawing/2014/main" id="{AB173997-5F8A-7044-9042-3F37EB9BA718}"/>
                </a:ext>
              </a:extLst>
            </p:cNvPr>
            <p:cNvSpPr/>
            <p:nvPr/>
          </p:nvSpPr>
          <p:spPr>
            <a:xfrm>
              <a:off x="5187675" y="3560725"/>
              <a:ext cx="10325" cy="13425"/>
            </a:xfrm>
            <a:custGeom>
              <a:avLst/>
              <a:gdLst/>
              <a:ahLst/>
              <a:cxnLst/>
              <a:rect l="l" t="t" r="r" b="b"/>
              <a:pathLst>
                <a:path w="413" h="537" extrusionOk="0">
                  <a:moveTo>
                    <a:pt x="124" y="1"/>
                  </a:moveTo>
                  <a:lnTo>
                    <a:pt x="41" y="42"/>
                  </a:lnTo>
                  <a:lnTo>
                    <a:pt x="0" y="124"/>
                  </a:lnTo>
                  <a:lnTo>
                    <a:pt x="41" y="207"/>
                  </a:lnTo>
                  <a:lnTo>
                    <a:pt x="124" y="289"/>
                  </a:lnTo>
                  <a:lnTo>
                    <a:pt x="165" y="413"/>
                  </a:lnTo>
                  <a:lnTo>
                    <a:pt x="206" y="454"/>
                  </a:lnTo>
                  <a:lnTo>
                    <a:pt x="247" y="536"/>
                  </a:lnTo>
                  <a:lnTo>
                    <a:pt x="371" y="536"/>
                  </a:lnTo>
                  <a:lnTo>
                    <a:pt x="412" y="495"/>
                  </a:lnTo>
                  <a:lnTo>
                    <a:pt x="412" y="413"/>
                  </a:lnTo>
                  <a:lnTo>
                    <a:pt x="330" y="207"/>
                  </a:lnTo>
                  <a:lnTo>
                    <a:pt x="206" y="42"/>
                  </a:lnTo>
                  <a:lnTo>
                    <a:pt x="124"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87" name="Google Shape;1081;p59">
              <a:extLst>
                <a:ext uri="{FF2B5EF4-FFF2-40B4-BE49-F238E27FC236}">
                  <a16:creationId xmlns:a16="http://schemas.microsoft.com/office/drawing/2014/main" id="{0100FA4F-E067-61C4-96B1-01FC6FAC1E62}"/>
                </a:ext>
              </a:extLst>
            </p:cNvPr>
            <p:cNvSpPr/>
            <p:nvPr/>
          </p:nvSpPr>
          <p:spPr>
            <a:xfrm>
              <a:off x="5197975" y="3556600"/>
              <a:ext cx="11350" cy="15475"/>
            </a:xfrm>
            <a:custGeom>
              <a:avLst/>
              <a:gdLst/>
              <a:ahLst/>
              <a:cxnLst/>
              <a:rect l="l" t="t" r="r" b="b"/>
              <a:pathLst>
                <a:path w="454" h="619" extrusionOk="0">
                  <a:moveTo>
                    <a:pt x="124" y="1"/>
                  </a:moveTo>
                  <a:lnTo>
                    <a:pt x="41" y="42"/>
                  </a:lnTo>
                  <a:lnTo>
                    <a:pt x="0" y="124"/>
                  </a:lnTo>
                  <a:lnTo>
                    <a:pt x="41" y="207"/>
                  </a:lnTo>
                  <a:lnTo>
                    <a:pt x="82" y="289"/>
                  </a:lnTo>
                  <a:lnTo>
                    <a:pt x="206" y="454"/>
                  </a:lnTo>
                  <a:lnTo>
                    <a:pt x="206" y="536"/>
                  </a:lnTo>
                  <a:lnTo>
                    <a:pt x="288" y="619"/>
                  </a:lnTo>
                  <a:lnTo>
                    <a:pt x="371" y="619"/>
                  </a:lnTo>
                  <a:lnTo>
                    <a:pt x="453" y="536"/>
                  </a:lnTo>
                  <a:lnTo>
                    <a:pt x="453" y="454"/>
                  </a:lnTo>
                  <a:lnTo>
                    <a:pt x="330" y="248"/>
                  </a:lnTo>
                  <a:lnTo>
                    <a:pt x="206" y="42"/>
                  </a:lnTo>
                  <a:lnTo>
                    <a:pt x="124"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88" name="Google Shape;1082;p59">
              <a:extLst>
                <a:ext uri="{FF2B5EF4-FFF2-40B4-BE49-F238E27FC236}">
                  <a16:creationId xmlns:a16="http://schemas.microsoft.com/office/drawing/2014/main" id="{1913B855-7CE4-8130-B226-DA0CFA665BED}"/>
                </a:ext>
              </a:extLst>
            </p:cNvPr>
            <p:cNvSpPr/>
            <p:nvPr/>
          </p:nvSpPr>
          <p:spPr>
            <a:xfrm>
              <a:off x="5208250" y="3553525"/>
              <a:ext cx="11350" cy="15475"/>
            </a:xfrm>
            <a:custGeom>
              <a:avLst/>
              <a:gdLst/>
              <a:ahLst/>
              <a:cxnLst/>
              <a:rect l="l" t="t" r="r" b="b"/>
              <a:pathLst>
                <a:path w="454" h="619" extrusionOk="0">
                  <a:moveTo>
                    <a:pt x="124" y="0"/>
                  </a:moveTo>
                  <a:lnTo>
                    <a:pt x="42" y="42"/>
                  </a:lnTo>
                  <a:lnTo>
                    <a:pt x="1" y="124"/>
                  </a:lnTo>
                  <a:lnTo>
                    <a:pt x="42" y="206"/>
                  </a:lnTo>
                  <a:lnTo>
                    <a:pt x="83" y="247"/>
                  </a:lnTo>
                  <a:lnTo>
                    <a:pt x="124" y="330"/>
                  </a:lnTo>
                  <a:lnTo>
                    <a:pt x="207" y="453"/>
                  </a:lnTo>
                  <a:lnTo>
                    <a:pt x="248" y="536"/>
                  </a:lnTo>
                  <a:lnTo>
                    <a:pt x="289" y="618"/>
                  </a:lnTo>
                  <a:lnTo>
                    <a:pt x="372" y="618"/>
                  </a:lnTo>
                  <a:lnTo>
                    <a:pt x="454" y="577"/>
                  </a:lnTo>
                  <a:lnTo>
                    <a:pt x="454" y="495"/>
                  </a:lnTo>
                  <a:lnTo>
                    <a:pt x="372" y="247"/>
                  </a:lnTo>
                  <a:lnTo>
                    <a:pt x="207" y="42"/>
                  </a:lnTo>
                  <a:lnTo>
                    <a:pt x="124"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89" name="Google Shape;1083;p59">
              <a:extLst>
                <a:ext uri="{FF2B5EF4-FFF2-40B4-BE49-F238E27FC236}">
                  <a16:creationId xmlns:a16="http://schemas.microsoft.com/office/drawing/2014/main" id="{8D709F22-EE75-6684-FDD4-C35839FCBCCC}"/>
                </a:ext>
              </a:extLst>
            </p:cNvPr>
            <p:cNvSpPr/>
            <p:nvPr/>
          </p:nvSpPr>
          <p:spPr>
            <a:xfrm>
              <a:off x="5192825" y="3140625"/>
              <a:ext cx="132850" cy="418075"/>
            </a:xfrm>
            <a:custGeom>
              <a:avLst/>
              <a:gdLst/>
              <a:ahLst/>
              <a:cxnLst/>
              <a:rect l="l" t="t" r="r" b="b"/>
              <a:pathLst>
                <a:path w="5314" h="16723" extrusionOk="0">
                  <a:moveTo>
                    <a:pt x="0" y="1"/>
                  </a:moveTo>
                  <a:lnTo>
                    <a:pt x="82" y="2760"/>
                  </a:lnTo>
                  <a:lnTo>
                    <a:pt x="247" y="5602"/>
                  </a:lnTo>
                  <a:lnTo>
                    <a:pt x="453" y="8361"/>
                  </a:lnTo>
                  <a:lnTo>
                    <a:pt x="659" y="10956"/>
                  </a:lnTo>
                  <a:lnTo>
                    <a:pt x="989" y="15034"/>
                  </a:lnTo>
                  <a:lnTo>
                    <a:pt x="1153" y="16640"/>
                  </a:lnTo>
                  <a:lnTo>
                    <a:pt x="1524" y="16681"/>
                  </a:lnTo>
                  <a:lnTo>
                    <a:pt x="1853" y="16722"/>
                  </a:lnTo>
                  <a:lnTo>
                    <a:pt x="2512" y="16681"/>
                  </a:lnTo>
                  <a:lnTo>
                    <a:pt x="2966" y="16640"/>
                  </a:lnTo>
                  <a:lnTo>
                    <a:pt x="3171" y="16599"/>
                  </a:lnTo>
                  <a:lnTo>
                    <a:pt x="3460" y="13386"/>
                  </a:lnTo>
                  <a:lnTo>
                    <a:pt x="3830" y="10380"/>
                  </a:lnTo>
                  <a:lnTo>
                    <a:pt x="4160" y="7620"/>
                  </a:lnTo>
                  <a:lnTo>
                    <a:pt x="4531" y="5190"/>
                  </a:lnTo>
                  <a:lnTo>
                    <a:pt x="5066" y="1607"/>
                  </a:lnTo>
                  <a:lnTo>
                    <a:pt x="5313" y="289"/>
                  </a:lnTo>
                  <a:lnTo>
                    <a:pt x="0" y="1"/>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90" name="Google Shape;1084;p59">
              <a:extLst>
                <a:ext uri="{FF2B5EF4-FFF2-40B4-BE49-F238E27FC236}">
                  <a16:creationId xmlns:a16="http://schemas.microsoft.com/office/drawing/2014/main" id="{9A512F31-CF3D-634B-50CD-29C3638C16F1}"/>
                </a:ext>
              </a:extLst>
            </p:cNvPr>
            <p:cNvSpPr/>
            <p:nvPr/>
          </p:nvSpPr>
          <p:spPr>
            <a:xfrm>
              <a:off x="5341075" y="3555575"/>
              <a:ext cx="140075" cy="46375"/>
            </a:xfrm>
            <a:custGeom>
              <a:avLst/>
              <a:gdLst/>
              <a:ahLst/>
              <a:cxnLst/>
              <a:rect l="l" t="t" r="r" b="b"/>
              <a:pathLst>
                <a:path w="5603" h="1855" extrusionOk="0">
                  <a:moveTo>
                    <a:pt x="372" y="1"/>
                  </a:moveTo>
                  <a:lnTo>
                    <a:pt x="330" y="83"/>
                  </a:lnTo>
                  <a:lnTo>
                    <a:pt x="207" y="371"/>
                  </a:lnTo>
                  <a:lnTo>
                    <a:pt x="83" y="783"/>
                  </a:lnTo>
                  <a:lnTo>
                    <a:pt x="42" y="1072"/>
                  </a:lnTo>
                  <a:lnTo>
                    <a:pt x="1" y="1360"/>
                  </a:lnTo>
                  <a:lnTo>
                    <a:pt x="42" y="1772"/>
                  </a:lnTo>
                  <a:lnTo>
                    <a:pt x="5602" y="1854"/>
                  </a:lnTo>
                  <a:lnTo>
                    <a:pt x="5602" y="1772"/>
                  </a:lnTo>
                  <a:lnTo>
                    <a:pt x="5602" y="1525"/>
                  </a:lnTo>
                  <a:lnTo>
                    <a:pt x="5561" y="1360"/>
                  </a:lnTo>
                  <a:lnTo>
                    <a:pt x="5479" y="1195"/>
                  </a:lnTo>
                  <a:lnTo>
                    <a:pt x="5355" y="1030"/>
                  </a:lnTo>
                  <a:lnTo>
                    <a:pt x="5190" y="907"/>
                  </a:lnTo>
                  <a:lnTo>
                    <a:pt x="4779" y="742"/>
                  </a:lnTo>
                  <a:lnTo>
                    <a:pt x="4202" y="536"/>
                  </a:lnTo>
                  <a:lnTo>
                    <a:pt x="3008" y="207"/>
                  </a:lnTo>
                  <a:lnTo>
                    <a:pt x="2431" y="42"/>
                  </a:lnTo>
                  <a:lnTo>
                    <a:pt x="372" y="1"/>
                  </a:lnTo>
                  <a:close/>
                </a:path>
              </a:pathLst>
            </a:custGeom>
            <a:solidFill>
              <a:srgbClr val="5189E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91" name="Google Shape;1085;p59">
              <a:extLst>
                <a:ext uri="{FF2B5EF4-FFF2-40B4-BE49-F238E27FC236}">
                  <a16:creationId xmlns:a16="http://schemas.microsoft.com/office/drawing/2014/main" id="{72CAD665-CBF4-CD6E-0E7E-26B54711CE12}"/>
                </a:ext>
              </a:extLst>
            </p:cNvPr>
            <p:cNvSpPr/>
            <p:nvPr/>
          </p:nvSpPr>
          <p:spPr>
            <a:xfrm>
              <a:off x="5341075" y="3589550"/>
              <a:ext cx="140075" cy="12400"/>
            </a:xfrm>
            <a:custGeom>
              <a:avLst/>
              <a:gdLst/>
              <a:ahLst/>
              <a:cxnLst/>
              <a:rect l="l" t="t" r="r" b="b"/>
              <a:pathLst>
                <a:path w="5603" h="496" extrusionOk="0">
                  <a:moveTo>
                    <a:pt x="1" y="1"/>
                  </a:moveTo>
                  <a:lnTo>
                    <a:pt x="42" y="413"/>
                  </a:lnTo>
                  <a:lnTo>
                    <a:pt x="5602" y="495"/>
                  </a:lnTo>
                  <a:lnTo>
                    <a:pt x="5602" y="413"/>
                  </a:lnTo>
                  <a:lnTo>
                    <a:pt x="5602" y="166"/>
                  </a:lnTo>
                  <a:lnTo>
                    <a:pt x="5561" y="166"/>
                  </a:lnTo>
                  <a:lnTo>
                    <a:pt x="3914" y="83"/>
                  </a:lnTo>
                  <a:lnTo>
                    <a:pt x="1"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92" name="Google Shape;1086;p59">
              <a:extLst>
                <a:ext uri="{FF2B5EF4-FFF2-40B4-BE49-F238E27FC236}">
                  <a16:creationId xmlns:a16="http://schemas.microsoft.com/office/drawing/2014/main" id="{9796A427-915C-E607-990A-716788AC774C}"/>
                </a:ext>
              </a:extLst>
            </p:cNvPr>
            <p:cNvSpPr/>
            <p:nvPr/>
          </p:nvSpPr>
          <p:spPr>
            <a:xfrm>
              <a:off x="5438900" y="3568975"/>
              <a:ext cx="42250" cy="32975"/>
            </a:xfrm>
            <a:custGeom>
              <a:avLst/>
              <a:gdLst/>
              <a:ahLst/>
              <a:cxnLst/>
              <a:rect l="l" t="t" r="r" b="b"/>
              <a:pathLst>
                <a:path w="1690" h="1319" extrusionOk="0">
                  <a:moveTo>
                    <a:pt x="289" y="0"/>
                  </a:moveTo>
                  <a:lnTo>
                    <a:pt x="124" y="288"/>
                  </a:lnTo>
                  <a:lnTo>
                    <a:pt x="1" y="618"/>
                  </a:lnTo>
                  <a:lnTo>
                    <a:pt x="1" y="906"/>
                  </a:lnTo>
                  <a:lnTo>
                    <a:pt x="42" y="1112"/>
                  </a:lnTo>
                  <a:lnTo>
                    <a:pt x="124" y="1318"/>
                  </a:lnTo>
                  <a:lnTo>
                    <a:pt x="1689" y="1318"/>
                  </a:lnTo>
                  <a:lnTo>
                    <a:pt x="1689" y="1236"/>
                  </a:lnTo>
                  <a:lnTo>
                    <a:pt x="1689" y="989"/>
                  </a:lnTo>
                  <a:lnTo>
                    <a:pt x="1648" y="824"/>
                  </a:lnTo>
                  <a:lnTo>
                    <a:pt x="1566" y="659"/>
                  </a:lnTo>
                  <a:lnTo>
                    <a:pt x="1442" y="494"/>
                  </a:lnTo>
                  <a:lnTo>
                    <a:pt x="1277" y="371"/>
                  </a:lnTo>
                  <a:lnTo>
                    <a:pt x="866" y="206"/>
                  </a:lnTo>
                  <a:lnTo>
                    <a:pt x="289"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93" name="Google Shape;1087;p59">
              <a:extLst>
                <a:ext uri="{FF2B5EF4-FFF2-40B4-BE49-F238E27FC236}">
                  <a16:creationId xmlns:a16="http://schemas.microsoft.com/office/drawing/2014/main" id="{F84D121B-84CD-032D-3A80-528957C019C4}"/>
                </a:ext>
              </a:extLst>
            </p:cNvPr>
            <p:cNvSpPr/>
            <p:nvPr/>
          </p:nvSpPr>
          <p:spPr>
            <a:xfrm>
              <a:off x="5424500" y="3560725"/>
              <a:ext cx="10300" cy="13425"/>
            </a:xfrm>
            <a:custGeom>
              <a:avLst/>
              <a:gdLst/>
              <a:ahLst/>
              <a:cxnLst/>
              <a:rect l="l" t="t" r="r" b="b"/>
              <a:pathLst>
                <a:path w="412" h="537" extrusionOk="0">
                  <a:moveTo>
                    <a:pt x="329" y="1"/>
                  </a:moveTo>
                  <a:lnTo>
                    <a:pt x="247" y="42"/>
                  </a:lnTo>
                  <a:lnTo>
                    <a:pt x="82" y="207"/>
                  </a:lnTo>
                  <a:lnTo>
                    <a:pt x="0" y="413"/>
                  </a:lnTo>
                  <a:lnTo>
                    <a:pt x="0" y="495"/>
                  </a:lnTo>
                  <a:lnTo>
                    <a:pt x="82" y="536"/>
                  </a:lnTo>
                  <a:lnTo>
                    <a:pt x="165" y="536"/>
                  </a:lnTo>
                  <a:lnTo>
                    <a:pt x="206" y="454"/>
                  </a:lnTo>
                  <a:lnTo>
                    <a:pt x="247" y="413"/>
                  </a:lnTo>
                  <a:lnTo>
                    <a:pt x="288" y="289"/>
                  </a:lnTo>
                  <a:lnTo>
                    <a:pt x="412" y="207"/>
                  </a:lnTo>
                  <a:lnTo>
                    <a:pt x="412" y="124"/>
                  </a:lnTo>
                  <a:lnTo>
                    <a:pt x="412" y="42"/>
                  </a:lnTo>
                  <a:lnTo>
                    <a:pt x="329"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94" name="Google Shape;1088;p59">
              <a:extLst>
                <a:ext uri="{FF2B5EF4-FFF2-40B4-BE49-F238E27FC236}">
                  <a16:creationId xmlns:a16="http://schemas.microsoft.com/office/drawing/2014/main" id="{7BB8BB5B-4A76-AF90-42A4-2A77BA8137AE}"/>
                </a:ext>
              </a:extLst>
            </p:cNvPr>
            <p:cNvSpPr/>
            <p:nvPr/>
          </p:nvSpPr>
          <p:spPr>
            <a:xfrm>
              <a:off x="5413150" y="3556600"/>
              <a:ext cx="11350" cy="15475"/>
            </a:xfrm>
            <a:custGeom>
              <a:avLst/>
              <a:gdLst/>
              <a:ahLst/>
              <a:cxnLst/>
              <a:rect l="l" t="t" r="r" b="b"/>
              <a:pathLst>
                <a:path w="454" h="619" extrusionOk="0">
                  <a:moveTo>
                    <a:pt x="372" y="1"/>
                  </a:moveTo>
                  <a:lnTo>
                    <a:pt x="289" y="42"/>
                  </a:lnTo>
                  <a:lnTo>
                    <a:pt x="125" y="248"/>
                  </a:lnTo>
                  <a:lnTo>
                    <a:pt x="1" y="454"/>
                  </a:lnTo>
                  <a:lnTo>
                    <a:pt x="42" y="536"/>
                  </a:lnTo>
                  <a:lnTo>
                    <a:pt x="83" y="619"/>
                  </a:lnTo>
                  <a:lnTo>
                    <a:pt x="207" y="619"/>
                  </a:lnTo>
                  <a:lnTo>
                    <a:pt x="248" y="536"/>
                  </a:lnTo>
                  <a:lnTo>
                    <a:pt x="289" y="454"/>
                  </a:lnTo>
                  <a:lnTo>
                    <a:pt x="372" y="289"/>
                  </a:lnTo>
                  <a:lnTo>
                    <a:pt x="454" y="207"/>
                  </a:lnTo>
                  <a:lnTo>
                    <a:pt x="454" y="124"/>
                  </a:lnTo>
                  <a:lnTo>
                    <a:pt x="454" y="42"/>
                  </a:lnTo>
                  <a:lnTo>
                    <a:pt x="372"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95" name="Google Shape;1089;p59">
              <a:extLst>
                <a:ext uri="{FF2B5EF4-FFF2-40B4-BE49-F238E27FC236}">
                  <a16:creationId xmlns:a16="http://schemas.microsoft.com/office/drawing/2014/main" id="{CCF42C89-8AB5-A31A-507E-A3B4CE80FC0F}"/>
                </a:ext>
              </a:extLst>
            </p:cNvPr>
            <p:cNvSpPr/>
            <p:nvPr/>
          </p:nvSpPr>
          <p:spPr>
            <a:xfrm>
              <a:off x="5402875" y="3553525"/>
              <a:ext cx="11350" cy="15475"/>
            </a:xfrm>
            <a:custGeom>
              <a:avLst/>
              <a:gdLst/>
              <a:ahLst/>
              <a:cxnLst/>
              <a:rect l="l" t="t" r="r" b="b"/>
              <a:pathLst>
                <a:path w="454" h="619" extrusionOk="0">
                  <a:moveTo>
                    <a:pt x="330" y="0"/>
                  </a:moveTo>
                  <a:lnTo>
                    <a:pt x="247" y="42"/>
                  </a:lnTo>
                  <a:lnTo>
                    <a:pt x="82" y="247"/>
                  </a:lnTo>
                  <a:lnTo>
                    <a:pt x="0" y="495"/>
                  </a:lnTo>
                  <a:lnTo>
                    <a:pt x="0" y="577"/>
                  </a:lnTo>
                  <a:lnTo>
                    <a:pt x="82" y="618"/>
                  </a:lnTo>
                  <a:lnTo>
                    <a:pt x="165" y="618"/>
                  </a:lnTo>
                  <a:lnTo>
                    <a:pt x="247" y="536"/>
                  </a:lnTo>
                  <a:lnTo>
                    <a:pt x="288" y="453"/>
                  </a:lnTo>
                  <a:lnTo>
                    <a:pt x="330" y="330"/>
                  </a:lnTo>
                  <a:lnTo>
                    <a:pt x="371" y="247"/>
                  </a:lnTo>
                  <a:lnTo>
                    <a:pt x="412" y="206"/>
                  </a:lnTo>
                  <a:lnTo>
                    <a:pt x="453" y="124"/>
                  </a:lnTo>
                  <a:lnTo>
                    <a:pt x="412" y="42"/>
                  </a:lnTo>
                  <a:lnTo>
                    <a:pt x="330"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96" name="Google Shape;1090;p59">
              <a:extLst>
                <a:ext uri="{FF2B5EF4-FFF2-40B4-BE49-F238E27FC236}">
                  <a16:creationId xmlns:a16="http://schemas.microsoft.com/office/drawing/2014/main" id="{DE1F642F-5CBE-8584-12BA-BB4ED6888038}"/>
                </a:ext>
              </a:extLst>
            </p:cNvPr>
            <p:cNvSpPr/>
            <p:nvPr/>
          </p:nvSpPr>
          <p:spPr>
            <a:xfrm>
              <a:off x="5296800" y="3140625"/>
              <a:ext cx="132850" cy="418075"/>
            </a:xfrm>
            <a:custGeom>
              <a:avLst/>
              <a:gdLst/>
              <a:ahLst/>
              <a:cxnLst/>
              <a:rect l="l" t="t" r="r" b="b"/>
              <a:pathLst>
                <a:path w="5314" h="16723" extrusionOk="0">
                  <a:moveTo>
                    <a:pt x="5314" y="1"/>
                  </a:moveTo>
                  <a:lnTo>
                    <a:pt x="1" y="289"/>
                  </a:lnTo>
                  <a:lnTo>
                    <a:pt x="248" y="1607"/>
                  </a:lnTo>
                  <a:lnTo>
                    <a:pt x="783" y="5190"/>
                  </a:lnTo>
                  <a:lnTo>
                    <a:pt x="1154" y="7620"/>
                  </a:lnTo>
                  <a:lnTo>
                    <a:pt x="1484" y="10380"/>
                  </a:lnTo>
                  <a:lnTo>
                    <a:pt x="1854" y="13386"/>
                  </a:lnTo>
                  <a:lnTo>
                    <a:pt x="2143" y="16599"/>
                  </a:lnTo>
                  <a:lnTo>
                    <a:pt x="2349" y="16640"/>
                  </a:lnTo>
                  <a:lnTo>
                    <a:pt x="2802" y="16681"/>
                  </a:lnTo>
                  <a:lnTo>
                    <a:pt x="3461" y="16722"/>
                  </a:lnTo>
                  <a:lnTo>
                    <a:pt x="3831" y="16681"/>
                  </a:lnTo>
                  <a:lnTo>
                    <a:pt x="4202" y="16640"/>
                  </a:lnTo>
                  <a:lnTo>
                    <a:pt x="4325" y="15034"/>
                  </a:lnTo>
                  <a:lnTo>
                    <a:pt x="4696" y="10956"/>
                  </a:lnTo>
                  <a:lnTo>
                    <a:pt x="4861" y="8361"/>
                  </a:lnTo>
                  <a:lnTo>
                    <a:pt x="5067" y="5602"/>
                  </a:lnTo>
                  <a:lnTo>
                    <a:pt x="5232" y="2760"/>
                  </a:lnTo>
                  <a:lnTo>
                    <a:pt x="5314" y="1"/>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97" name="Google Shape;1091;p59">
              <a:extLst>
                <a:ext uri="{FF2B5EF4-FFF2-40B4-BE49-F238E27FC236}">
                  <a16:creationId xmlns:a16="http://schemas.microsoft.com/office/drawing/2014/main" id="{8C529575-1A9E-0C80-1387-5D6309903074}"/>
                </a:ext>
              </a:extLst>
            </p:cNvPr>
            <p:cNvSpPr/>
            <p:nvPr/>
          </p:nvSpPr>
          <p:spPr>
            <a:xfrm>
              <a:off x="5190750" y="3137550"/>
              <a:ext cx="240975" cy="401575"/>
            </a:xfrm>
            <a:custGeom>
              <a:avLst/>
              <a:gdLst/>
              <a:ahLst/>
              <a:cxnLst/>
              <a:rect l="l" t="t" r="r" b="b"/>
              <a:pathLst>
                <a:path w="9639" h="16063" extrusionOk="0">
                  <a:moveTo>
                    <a:pt x="83" y="0"/>
                  </a:moveTo>
                  <a:lnTo>
                    <a:pt x="42" y="659"/>
                  </a:lnTo>
                  <a:lnTo>
                    <a:pt x="1" y="1524"/>
                  </a:lnTo>
                  <a:lnTo>
                    <a:pt x="42" y="3707"/>
                  </a:lnTo>
                  <a:lnTo>
                    <a:pt x="124" y="6302"/>
                  </a:lnTo>
                  <a:lnTo>
                    <a:pt x="289" y="8979"/>
                  </a:lnTo>
                  <a:lnTo>
                    <a:pt x="454" y="11573"/>
                  </a:lnTo>
                  <a:lnTo>
                    <a:pt x="619" y="13756"/>
                  </a:lnTo>
                  <a:lnTo>
                    <a:pt x="783" y="15280"/>
                  </a:lnTo>
                  <a:lnTo>
                    <a:pt x="866" y="15733"/>
                  </a:lnTo>
                  <a:lnTo>
                    <a:pt x="948" y="15898"/>
                  </a:lnTo>
                  <a:lnTo>
                    <a:pt x="1154" y="15980"/>
                  </a:lnTo>
                  <a:lnTo>
                    <a:pt x="1483" y="16022"/>
                  </a:lnTo>
                  <a:lnTo>
                    <a:pt x="2348" y="16063"/>
                  </a:lnTo>
                  <a:lnTo>
                    <a:pt x="3172" y="16063"/>
                  </a:lnTo>
                  <a:lnTo>
                    <a:pt x="3419" y="16022"/>
                  </a:lnTo>
                  <a:lnTo>
                    <a:pt x="3543" y="15980"/>
                  </a:lnTo>
                  <a:lnTo>
                    <a:pt x="3790" y="14045"/>
                  </a:lnTo>
                  <a:lnTo>
                    <a:pt x="4202" y="10008"/>
                  </a:lnTo>
                  <a:lnTo>
                    <a:pt x="4820" y="4201"/>
                  </a:lnTo>
                  <a:lnTo>
                    <a:pt x="5437" y="10008"/>
                  </a:lnTo>
                  <a:lnTo>
                    <a:pt x="5849" y="14045"/>
                  </a:lnTo>
                  <a:lnTo>
                    <a:pt x="6055" y="15404"/>
                  </a:lnTo>
                  <a:lnTo>
                    <a:pt x="6096" y="15774"/>
                  </a:lnTo>
                  <a:lnTo>
                    <a:pt x="6137" y="15939"/>
                  </a:lnTo>
                  <a:lnTo>
                    <a:pt x="6302" y="15980"/>
                  </a:lnTo>
                  <a:lnTo>
                    <a:pt x="6632" y="15980"/>
                  </a:lnTo>
                  <a:lnTo>
                    <a:pt x="7455" y="16022"/>
                  </a:lnTo>
                  <a:lnTo>
                    <a:pt x="8238" y="16022"/>
                  </a:lnTo>
                  <a:lnTo>
                    <a:pt x="8526" y="15980"/>
                  </a:lnTo>
                  <a:lnTo>
                    <a:pt x="8650" y="15939"/>
                  </a:lnTo>
                  <a:lnTo>
                    <a:pt x="8856" y="13674"/>
                  </a:lnTo>
                  <a:lnTo>
                    <a:pt x="9268" y="8649"/>
                  </a:lnTo>
                  <a:lnTo>
                    <a:pt x="9432" y="5849"/>
                  </a:lnTo>
                  <a:lnTo>
                    <a:pt x="9556" y="3295"/>
                  </a:lnTo>
                  <a:lnTo>
                    <a:pt x="9638" y="1277"/>
                  </a:lnTo>
                  <a:lnTo>
                    <a:pt x="9597" y="577"/>
                  </a:lnTo>
                  <a:lnTo>
                    <a:pt x="9556" y="124"/>
                  </a:lnTo>
                  <a:lnTo>
                    <a:pt x="83" y="0"/>
                  </a:lnTo>
                  <a:close/>
                </a:path>
              </a:pathLst>
            </a:custGeom>
            <a:solidFill>
              <a:srgbClr val="FFC5C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98" name="Google Shape;1092;p59">
              <a:extLst>
                <a:ext uri="{FF2B5EF4-FFF2-40B4-BE49-F238E27FC236}">
                  <a16:creationId xmlns:a16="http://schemas.microsoft.com/office/drawing/2014/main" id="{7378DE23-3AB9-A69B-894B-8DD84A737D04}"/>
                </a:ext>
              </a:extLst>
            </p:cNvPr>
            <p:cNvSpPr/>
            <p:nvPr/>
          </p:nvSpPr>
          <p:spPr>
            <a:xfrm>
              <a:off x="5043525" y="2849250"/>
              <a:ext cx="257425" cy="132850"/>
            </a:xfrm>
            <a:custGeom>
              <a:avLst/>
              <a:gdLst/>
              <a:ahLst/>
              <a:cxnLst/>
              <a:rect l="l" t="t" r="r" b="b"/>
              <a:pathLst>
                <a:path w="10297" h="5314" extrusionOk="0">
                  <a:moveTo>
                    <a:pt x="1030" y="0"/>
                  </a:moveTo>
                  <a:lnTo>
                    <a:pt x="0" y="988"/>
                  </a:lnTo>
                  <a:lnTo>
                    <a:pt x="494" y="1606"/>
                  </a:lnTo>
                  <a:lnTo>
                    <a:pt x="1071" y="2224"/>
                  </a:lnTo>
                  <a:lnTo>
                    <a:pt x="1771" y="2965"/>
                  </a:lnTo>
                  <a:lnTo>
                    <a:pt x="2512" y="3748"/>
                  </a:lnTo>
                  <a:lnTo>
                    <a:pt x="3295" y="4448"/>
                  </a:lnTo>
                  <a:lnTo>
                    <a:pt x="3707" y="4736"/>
                  </a:lnTo>
                  <a:lnTo>
                    <a:pt x="4078" y="4984"/>
                  </a:lnTo>
                  <a:lnTo>
                    <a:pt x="4407" y="5148"/>
                  </a:lnTo>
                  <a:lnTo>
                    <a:pt x="4695" y="5272"/>
                  </a:lnTo>
                  <a:lnTo>
                    <a:pt x="5025" y="5313"/>
                  </a:lnTo>
                  <a:lnTo>
                    <a:pt x="5354" y="5313"/>
                  </a:lnTo>
                  <a:lnTo>
                    <a:pt x="5766" y="5231"/>
                  </a:lnTo>
                  <a:lnTo>
                    <a:pt x="6219" y="5148"/>
                  </a:lnTo>
                  <a:lnTo>
                    <a:pt x="7125" y="4860"/>
                  </a:lnTo>
                  <a:lnTo>
                    <a:pt x="8073" y="4448"/>
                  </a:lnTo>
                  <a:lnTo>
                    <a:pt x="8938" y="4077"/>
                  </a:lnTo>
                  <a:lnTo>
                    <a:pt x="9638" y="3748"/>
                  </a:lnTo>
                  <a:lnTo>
                    <a:pt x="10297" y="3377"/>
                  </a:lnTo>
                  <a:lnTo>
                    <a:pt x="8690" y="453"/>
                  </a:lnTo>
                  <a:lnTo>
                    <a:pt x="7825" y="1071"/>
                  </a:lnTo>
                  <a:lnTo>
                    <a:pt x="6713" y="1853"/>
                  </a:lnTo>
                  <a:lnTo>
                    <a:pt x="6178" y="2265"/>
                  </a:lnTo>
                  <a:lnTo>
                    <a:pt x="5684" y="2554"/>
                  </a:lnTo>
                  <a:lnTo>
                    <a:pt x="5313" y="2759"/>
                  </a:lnTo>
                  <a:lnTo>
                    <a:pt x="5148" y="2801"/>
                  </a:lnTo>
                  <a:lnTo>
                    <a:pt x="5066" y="2801"/>
                  </a:lnTo>
                  <a:lnTo>
                    <a:pt x="4901" y="2759"/>
                  </a:lnTo>
                  <a:lnTo>
                    <a:pt x="4695" y="2636"/>
                  </a:lnTo>
                  <a:lnTo>
                    <a:pt x="4160" y="2306"/>
                  </a:lnTo>
                  <a:lnTo>
                    <a:pt x="2801" y="1359"/>
                  </a:lnTo>
                  <a:lnTo>
                    <a:pt x="1565" y="412"/>
                  </a:lnTo>
                  <a:lnTo>
                    <a:pt x="1030" y="0"/>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99" name="Google Shape;1093;p59">
              <a:extLst>
                <a:ext uri="{FF2B5EF4-FFF2-40B4-BE49-F238E27FC236}">
                  <a16:creationId xmlns:a16="http://schemas.microsoft.com/office/drawing/2014/main" id="{B64D2DC1-F268-6718-1A3A-56EAF0F0A568}"/>
                </a:ext>
              </a:extLst>
            </p:cNvPr>
            <p:cNvSpPr/>
            <p:nvPr/>
          </p:nvSpPr>
          <p:spPr>
            <a:xfrm>
              <a:off x="4980700" y="2808050"/>
              <a:ext cx="89600" cy="71075"/>
            </a:xfrm>
            <a:custGeom>
              <a:avLst/>
              <a:gdLst/>
              <a:ahLst/>
              <a:cxnLst/>
              <a:rect l="l" t="t" r="r" b="b"/>
              <a:pathLst>
                <a:path w="3584" h="2843" extrusionOk="0">
                  <a:moveTo>
                    <a:pt x="907" y="1"/>
                  </a:moveTo>
                  <a:lnTo>
                    <a:pt x="866" y="42"/>
                  </a:lnTo>
                  <a:lnTo>
                    <a:pt x="824" y="124"/>
                  </a:lnTo>
                  <a:lnTo>
                    <a:pt x="866" y="248"/>
                  </a:lnTo>
                  <a:lnTo>
                    <a:pt x="989" y="412"/>
                  </a:lnTo>
                  <a:lnTo>
                    <a:pt x="1113" y="577"/>
                  </a:lnTo>
                  <a:lnTo>
                    <a:pt x="1360" y="824"/>
                  </a:lnTo>
                  <a:lnTo>
                    <a:pt x="1483" y="907"/>
                  </a:lnTo>
                  <a:lnTo>
                    <a:pt x="742" y="907"/>
                  </a:lnTo>
                  <a:lnTo>
                    <a:pt x="454" y="948"/>
                  </a:lnTo>
                  <a:lnTo>
                    <a:pt x="248" y="989"/>
                  </a:lnTo>
                  <a:lnTo>
                    <a:pt x="83" y="1071"/>
                  </a:lnTo>
                  <a:lnTo>
                    <a:pt x="1" y="1113"/>
                  </a:lnTo>
                  <a:lnTo>
                    <a:pt x="1" y="1154"/>
                  </a:lnTo>
                  <a:lnTo>
                    <a:pt x="1" y="1236"/>
                  </a:lnTo>
                  <a:lnTo>
                    <a:pt x="42" y="1277"/>
                  </a:lnTo>
                  <a:lnTo>
                    <a:pt x="207" y="1360"/>
                  </a:lnTo>
                  <a:lnTo>
                    <a:pt x="371" y="1401"/>
                  </a:lnTo>
                  <a:lnTo>
                    <a:pt x="1236" y="1401"/>
                  </a:lnTo>
                  <a:lnTo>
                    <a:pt x="1072" y="1483"/>
                  </a:lnTo>
                  <a:lnTo>
                    <a:pt x="742" y="1648"/>
                  </a:lnTo>
                  <a:lnTo>
                    <a:pt x="413" y="1895"/>
                  </a:lnTo>
                  <a:lnTo>
                    <a:pt x="289" y="1978"/>
                  </a:lnTo>
                  <a:lnTo>
                    <a:pt x="289" y="2101"/>
                  </a:lnTo>
                  <a:lnTo>
                    <a:pt x="289" y="2142"/>
                  </a:lnTo>
                  <a:lnTo>
                    <a:pt x="371" y="2183"/>
                  </a:lnTo>
                  <a:lnTo>
                    <a:pt x="495" y="2183"/>
                  </a:lnTo>
                  <a:lnTo>
                    <a:pt x="701" y="2142"/>
                  </a:lnTo>
                  <a:lnTo>
                    <a:pt x="907" y="2060"/>
                  </a:lnTo>
                  <a:lnTo>
                    <a:pt x="1278" y="1895"/>
                  </a:lnTo>
                  <a:lnTo>
                    <a:pt x="1442" y="1813"/>
                  </a:lnTo>
                  <a:lnTo>
                    <a:pt x="1442" y="1813"/>
                  </a:lnTo>
                  <a:lnTo>
                    <a:pt x="1360" y="1936"/>
                  </a:lnTo>
                  <a:lnTo>
                    <a:pt x="1195" y="2266"/>
                  </a:lnTo>
                  <a:lnTo>
                    <a:pt x="1072" y="2595"/>
                  </a:lnTo>
                  <a:lnTo>
                    <a:pt x="1072" y="2719"/>
                  </a:lnTo>
                  <a:lnTo>
                    <a:pt x="1113" y="2801"/>
                  </a:lnTo>
                  <a:lnTo>
                    <a:pt x="1195" y="2842"/>
                  </a:lnTo>
                  <a:lnTo>
                    <a:pt x="1319" y="2801"/>
                  </a:lnTo>
                  <a:lnTo>
                    <a:pt x="1566" y="2595"/>
                  </a:lnTo>
                  <a:lnTo>
                    <a:pt x="1772" y="2348"/>
                  </a:lnTo>
                  <a:lnTo>
                    <a:pt x="1854" y="2225"/>
                  </a:lnTo>
                  <a:lnTo>
                    <a:pt x="2019" y="2389"/>
                  </a:lnTo>
                  <a:lnTo>
                    <a:pt x="2225" y="2513"/>
                  </a:lnTo>
                  <a:lnTo>
                    <a:pt x="2513" y="2636"/>
                  </a:lnTo>
                  <a:lnTo>
                    <a:pt x="3584" y="1689"/>
                  </a:lnTo>
                  <a:lnTo>
                    <a:pt x="3419" y="1401"/>
                  </a:lnTo>
                  <a:lnTo>
                    <a:pt x="3337" y="1113"/>
                  </a:lnTo>
                  <a:lnTo>
                    <a:pt x="3254" y="865"/>
                  </a:lnTo>
                  <a:lnTo>
                    <a:pt x="3296" y="412"/>
                  </a:lnTo>
                  <a:lnTo>
                    <a:pt x="3254" y="206"/>
                  </a:lnTo>
                  <a:lnTo>
                    <a:pt x="3172" y="124"/>
                  </a:lnTo>
                  <a:lnTo>
                    <a:pt x="3090" y="83"/>
                  </a:lnTo>
                  <a:lnTo>
                    <a:pt x="3007" y="83"/>
                  </a:lnTo>
                  <a:lnTo>
                    <a:pt x="2925" y="165"/>
                  </a:lnTo>
                  <a:lnTo>
                    <a:pt x="2843" y="289"/>
                  </a:lnTo>
                  <a:lnTo>
                    <a:pt x="2760" y="454"/>
                  </a:lnTo>
                  <a:lnTo>
                    <a:pt x="2678" y="783"/>
                  </a:lnTo>
                  <a:lnTo>
                    <a:pt x="2637" y="948"/>
                  </a:lnTo>
                  <a:lnTo>
                    <a:pt x="2390" y="742"/>
                  </a:lnTo>
                  <a:lnTo>
                    <a:pt x="1854" y="412"/>
                  </a:lnTo>
                  <a:lnTo>
                    <a:pt x="1525" y="248"/>
                  </a:lnTo>
                  <a:lnTo>
                    <a:pt x="1236" y="83"/>
                  </a:lnTo>
                  <a:lnTo>
                    <a:pt x="989" y="1"/>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000" name="Google Shape;1094;p59">
              <a:extLst>
                <a:ext uri="{FF2B5EF4-FFF2-40B4-BE49-F238E27FC236}">
                  <a16:creationId xmlns:a16="http://schemas.microsoft.com/office/drawing/2014/main" id="{E5241F6D-20D0-0CB8-CECD-1868969C6E04}"/>
                </a:ext>
              </a:extLst>
            </p:cNvPr>
            <p:cNvSpPr/>
            <p:nvPr/>
          </p:nvSpPr>
          <p:spPr>
            <a:xfrm>
              <a:off x="5169125" y="2854375"/>
              <a:ext cx="97850" cy="136975"/>
            </a:xfrm>
            <a:custGeom>
              <a:avLst/>
              <a:gdLst/>
              <a:ahLst/>
              <a:cxnLst/>
              <a:rect l="l" t="t" r="r" b="b"/>
              <a:pathLst>
                <a:path w="3914" h="5479" extrusionOk="0">
                  <a:moveTo>
                    <a:pt x="2884" y="1"/>
                  </a:moveTo>
                  <a:lnTo>
                    <a:pt x="2513" y="166"/>
                  </a:lnTo>
                  <a:lnTo>
                    <a:pt x="2060" y="495"/>
                  </a:lnTo>
                  <a:lnTo>
                    <a:pt x="1607" y="866"/>
                  </a:lnTo>
                  <a:lnTo>
                    <a:pt x="1113" y="1237"/>
                  </a:lnTo>
                  <a:lnTo>
                    <a:pt x="330" y="1937"/>
                  </a:lnTo>
                  <a:lnTo>
                    <a:pt x="1" y="2266"/>
                  </a:lnTo>
                  <a:lnTo>
                    <a:pt x="83" y="2719"/>
                  </a:lnTo>
                  <a:lnTo>
                    <a:pt x="207" y="3172"/>
                  </a:lnTo>
                  <a:lnTo>
                    <a:pt x="371" y="3708"/>
                  </a:lnTo>
                  <a:lnTo>
                    <a:pt x="577" y="4284"/>
                  </a:lnTo>
                  <a:lnTo>
                    <a:pt x="866" y="4820"/>
                  </a:lnTo>
                  <a:lnTo>
                    <a:pt x="1030" y="5026"/>
                  </a:lnTo>
                  <a:lnTo>
                    <a:pt x="1195" y="5232"/>
                  </a:lnTo>
                  <a:lnTo>
                    <a:pt x="1401" y="5396"/>
                  </a:lnTo>
                  <a:lnTo>
                    <a:pt x="1566" y="5479"/>
                  </a:lnTo>
                  <a:lnTo>
                    <a:pt x="3914" y="3708"/>
                  </a:lnTo>
                  <a:lnTo>
                    <a:pt x="2884" y="1"/>
                  </a:lnTo>
                  <a:close/>
                </a:path>
              </a:pathLst>
            </a:custGeom>
            <a:solidFill>
              <a:srgbClr val="C0A9F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001" name="Google Shape;1095;p59">
              <a:extLst>
                <a:ext uri="{FF2B5EF4-FFF2-40B4-BE49-F238E27FC236}">
                  <a16:creationId xmlns:a16="http://schemas.microsoft.com/office/drawing/2014/main" id="{EA05C59F-7EFC-9AE4-C39E-F71C23B79808}"/>
                </a:ext>
              </a:extLst>
            </p:cNvPr>
            <p:cNvSpPr/>
            <p:nvPr/>
          </p:nvSpPr>
          <p:spPr>
            <a:xfrm>
              <a:off x="5187675" y="2838950"/>
              <a:ext cx="245075" cy="320250"/>
            </a:xfrm>
            <a:custGeom>
              <a:avLst/>
              <a:gdLst/>
              <a:ahLst/>
              <a:cxnLst/>
              <a:rect l="l" t="t" r="r" b="b"/>
              <a:pathLst>
                <a:path w="9803" h="12810" extrusionOk="0">
                  <a:moveTo>
                    <a:pt x="4036" y="0"/>
                  </a:moveTo>
                  <a:lnTo>
                    <a:pt x="2142" y="618"/>
                  </a:lnTo>
                  <a:lnTo>
                    <a:pt x="0" y="12027"/>
                  </a:lnTo>
                  <a:lnTo>
                    <a:pt x="700" y="12274"/>
                  </a:lnTo>
                  <a:lnTo>
                    <a:pt x="1442" y="12480"/>
                  </a:lnTo>
                  <a:lnTo>
                    <a:pt x="2224" y="12603"/>
                  </a:lnTo>
                  <a:lnTo>
                    <a:pt x="3048" y="12727"/>
                  </a:lnTo>
                  <a:lnTo>
                    <a:pt x="3872" y="12768"/>
                  </a:lnTo>
                  <a:lnTo>
                    <a:pt x="4695" y="12809"/>
                  </a:lnTo>
                  <a:lnTo>
                    <a:pt x="6260" y="12809"/>
                  </a:lnTo>
                  <a:lnTo>
                    <a:pt x="7661" y="12727"/>
                  </a:lnTo>
                  <a:lnTo>
                    <a:pt x="8773" y="12603"/>
                  </a:lnTo>
                  <a:lnTo>
                    <a:pt x="9802" y="12480"/>
                  </a:lnTo>
                  <a:lnTo>
                    <a:pt x="7784" y="618"/>
                  </a:lnTo>
                  <a:lnTo>
                    <a:pt x="5890" y="0"/>
                  </a:lnTo>
                  <a:close/>
                </a:path>
              </a:pathLst>
            </a:custGeom>
            <a:solidFill>
              <a:srgbClr val="C0A9F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002" name="Google Shape;1096;p59">
              <a:extLst>
                <a:ext uri="{FF2B5EF4-FFF2-40B4-BE49-F238E27FC236}">
                  <a16:creationId xmlns:a16="http://schemas.microsoft.com/office/drawing/2014/main" id="{026EE2C2-50E9-0CB3-4E0C-64E3E0E847B6}"/>
                </a:ext>
              </a:extLst>
            </p:cNvPr>
            <p:cNvSpPr/>
            <p:nvPr/>
          </p:nvSpPr>
          <p:spPr>
            <a:xfrm>
              <a:off x="5286525" y="2854375"/>
              <a:ext cx="154450" cy="261575"/>
            </a:xfrm>
            <a:custGeom>
              <a:avLst/>
              <a:gdLst/>
              <a:ahLst/>
              <a:cxnLst/>
              <a:rect l="l" t="t" r="r" b="b"/>
              <a:pathLst>
                <a:path w="6178" h="10463" extrusionOk="0">
                  <a:moveTo>
                    <a:pt x="3830" y="1"/>
                  </a:moveTo>
                  <a:lnTo>
                    <a:pt x="2101" y="1978"/>
                  </a:lnTo>
                  <a:lnTo>
                    <a:pt x="2924" y="3831"/>
                  </a:lnTo>
                  <a:lnTo>
                    <a:pt x="3501" y="5149"/>
                  </a:lnTo>
                  <a:lnTo>
                    <a:pt x="3707" y="5602"/>
                  </a:lnTo>
                  <a:lnTo>
                    <a:pt x="3748" y="5808"/>
                  </a:lnTo>
                  <a:lnTo>
                    <a:pt x="3130" y="6426"/>
                  </a:lnTo>
                  <a:lnTo>
                    <a:pt x="1853" y="7662"/>
                  </a:lnTo>
                  <a:lnTo>
                    <a:pt x="0" y="9433"/>
                  </a:lnTo>
                  <a:lnTo>
                    <a:pt x="947" y="10462"/>
                  </a:lnTo>
                  <a:lnTo>
                    <a:pt x="1689" y="9968"/>
                  </a:lnTo>
                  <a:lnTo>
                    <a:pt x="3377" y="8815"/>
                  </a:lnTo>
                  <a:lnTo>
                    <a:pt x="4283" y="8115"/>
                  </a:lnTo>
                  <a:lnTo>
                    <a:pt x="5107" y="7497"/>
                  </a:lnTo>
                  <a:lnTo>
                    <a:pt x="5766" y="6920"/>
                  </a:lnTo>
                  <a:lnTo>
                    <a:pt x="5972" y="6714"/>
                  </a:lnTo>
                  <a:lnTo>
                    <a:pt x="6096" y="6550"/>
                  </a:lnTo>
                  <a:lnTo>
                    <a:pt x="6137" y="6344"/>
                  </a:lnTo>
                  <a:lnTo>
                    <a:pt x="6178" y="6055"/>
                  </a:lnTo>
                  <a:lnTo>
                    <a:pt x="6178" y="5685"/>
                  </a:lnTo>
                  <a:lnTo>
                    <a:pt x="6137" y="5273"/>
                  </a:lnTo>
                  <a:lnTo>
                    <a:pt x="5931" y="4284"/>
                  </a:lnTo>
                  <a:lnTo>
                    <a:pt x="5643" y="3213"/>
                  </a:lnTo>
                  <a:lnTo>
                    <a:pt x="5272" y="2101"/>
                  </a:lnTo>
                  <a:lnTo>
                    <a:pt x="5066" y="1607"/>
                  </a:lnTo>
                  <a:lnTo>
                    <a:pt x="4860" y="1154"/>
                  </a:lnTo>
                  <a:lnTo>
                    <a:pt x="4613" y="742"/>
                  </a:lnTo>
                  <a:lnTo>
                    <a:pt x="4366" y="413"/>
                  </a:lnTo>
                  <a:lnTo>
                    <a:pt x="4077" y="166"/>
                  </a:lnTo>
                  <a:lnTo>
                    <a:pt x="3830" y="1"/>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003" name="Google Shape;1097;p59">
              <a:extLst>
                <a:ext uri="{FF2B5EF4-FFF2-40B4-BE49-F238E27FC236}">
                  <a16:creationId xmlns:a16="http://schemas.microsoft.com/office/drawing/2014/main" id="{0AA06527-6F9A-15A4-E964-A6E8D5673684}"/>
                </a:ext>
              </a:extLst>
            </p:cNvPr>
            <p:cNvSpPr/>
            <p:nvPr/>
          </p:nvSpPr>
          <p:spPr>
            <a:xfrm>
              <a:off x="5246350" y="3090175"/>
              <a:ext cx="70050" cy="89600"/>
            </a:xfrm>
            <a:custGeom>
              <a:avLst/>
              <a:gdLst/>
              <a:ahLst/>
              <a:cxnLst/>
              <a:rect l="l" t="t" r="r" b="b"/>
              <a:pathLst>
                <a:path w="2802" h="3584" extrusionOk="0">
                  <a:moveTo>
                    <a:pt x="1607" y="1"/>
                  </a:moveTo>
                  <a:lnTo>
                    <a:pt x="1319" y="165"/>
                  </a:lnTo>
                  <a:lnTo>
                    <a:pt x="1030" y="289"/>
                  </a:lnTo>
                  <a:lnTo>
                    <a:pt x="783" y="330"/>
                  </a:lnTo>
                  <a:lnTo>
                    <a:pt x="330" y="330"/>
                  </a:lnTo>
                  <a:lnTo>
                    <a:pt x="124" y="371"/>
                  </a:lnTo>
                  <a:lnTo>
                    <a:pt x="42" y="412"/>
                  </a:lnTo>
                  <a:lnTo>
                    <a:pt x="1" y="495"/>
                  </a:lnTo>
                  <a:lnTo>
                    <a:pt x="1" y="618"/>
                  </a:lnTo>
                  <a:lnTo>
                    <a:pt x="83" y="701"/>
                  </a:lnTo>
                  <a:lnTo>
                    <a:pt x="207" y="783"/>
                  </a:lnTo>
                  <a:lnTo>
                    <a:pt x="371" y="824"/>
                  </a:lnTo>
                  <a:lnTo>
                    <a:pt x="701" y="907"/>
                  </a:lnTo>
                  <a:lnTo>
                    <a:pt x="866" y="948"/>
                  </a:lnTo>
                  <a:lnTo>
                    <a:pt x="701" y="1195"/>
                  </a:lnTo>
                  <a:lnTo>
                    <a:pt x="371" y="1772"/>
                  </a:lnTo>
                  <a:lnTo>
                    <a:pt x="207" y="2101"/>
                  </a:lnTo>
                  <a:lnTo>
                    <a:pt x="42" y="2389"/>
                  </a:lnTo>
                  <a:lnTo>
                    <a:pt x="1" y="2636"/>
                  </a:lnTo>
                  <a:lnTo>
                    <a:pt x="1" y="2719"/>
                  </a:lnTo>
                  <a:lnTo>
                    <a:pt x="1" y="2760"/>
                  </a:lnTo>
                  <a:lnTo>
                    <a:pt x="124" y="2801"/>
                  </a:lnTo>
                  <a:lnTo>
                    <a:pt x="248" y="2760"/>
                  </a:lnTo>
                  <a:lnTo>
                    <a:pt x="371" y="2636"/>
                  </a:lnTo>
                  <a:lnTo>
                    <a:pt x="536" y="2513"/>
                  </a:lnTo>
                  <a:lnTo>
                    <a:pt x="783" y="2225"/>
                  </a:lnTo>
                  <a:lnTo>
                    <a:pt x="866" y="2101"/>
                  </a:lnTo>
                  <a:lnTo>
                    <a:pt x="866" y="2348"/>
                  </a:lnTo>
                  <a:lnTo>
                    <a:pt x="907" y="2842"/>
                  </a:lnTo>
                  <a:lnTo>
                    <a:pt x="948" y="3131"/>
                  </a:lnTo>
                  <a:lnTo>
                    <a:pt x="989" y="3378"/>
                  </a:lnTo>
                  <a:lnTo>
                    <a:pt x="1072" y="3543"/>
                  </a:lnTo>
                  <a:lnTo>
                    <a:pt x="1113" y="3584"/>
                  </a:lnTo>
                  <a:lnTo>
                    <a:pt x="1236" y="3584"/>
                  </a:lnTo>
                  <a:lnTo>
                    <a:pt x="1278" y="3543"/>
                  </a:lnTo>
                  <a:lnTo>
                    <a:pt x="1360" y="3378"/>
                  </a:lnTo>
                  <a:lnTo>
                    <a:pt x="1401" y="3172"/>
                  </a:lnTo>
                  <a:lnTo>
                    <a:pt x="1401" y="2966"/>
                  </a:lnTo>
                  <a:lnTo>
                    <a:pt x="1401" y="2513"/>
                  </a:lnTo>
                  <a:lnTo>
                    <a:pt x="1360" y="2348"/>
                  </a:lnTo>
                  <a:lnTo>
                    <a:pt x="1442" y="2513"/>
                  </a:lnTo>
                  <a:lnTo>
                    <a:pt x="1648" y="2842"/>
                  </a:lnTo>
                  <a:lnTo>
                    <a:pt x="1854" y="3172"/>
                  </a:lnTo>
                  <a:lnTo>
                    <a:pt x="1978" y="3254"/>
                  </a:lnTo>
                  <a:lnTo>
                    <a:pt x="2101" y="3295"/>
                  </a:lnTo>
                  <a:lnTo>
                    <a:pt x="2142" y="3254"/>
                  </a:lnTo>
                  <a:lnTo>
                    <a:pt x="2142" y="3213"/>
                  </a:lnTo>
                  <a:lnTo>
                    <a:pt x="2184" y="3048"/>
                  </a:lnTo>
                  <a:lnTo>
                    <a:pt x="2101" y="2884"/>
                  </a:lnTo>
                  <a:lnTo>
                    <a:pt x="2060" y="2678"/>
                  </a:lnTo>
                  <a:lnTo>
                    <a:pt x="1895" y="2307"/>
                  </a:lnTo>
                  <a:lnTo>
                    <a:pt x="1772" y="2142"/>
                  </a:lnTo>
                  <a:lnTo>
                    <a:pt x="1937" y="2225"/>
                  </a:lnTo>
                  <a:lnTo>
                    <a:pt x="2225" y="2348"/>
                  </a:lnTo>
                  <a:lnTo>
                    <a:pt x="2554" y="2472"/>
                  </a:lnTo>
                  <a:lnTo>
                    <a:pt x="2678" y="2472"/>
                  </a:lnTo>
                  <a:lnTo>
                    <a:pt x="2760" y="2431"/>
                  </a:lnTo>
                  <a:lnTo>
                    <a:pt x="2801" y="2348"/>
                  </a:lnTo>
                  <a:lnTo>
                    <a:pt x="2760" y="2225"/>
                  </a:lnTo>
                  <a:lnTo>
                    <a:pt x="2554" y="1978"/>
                  </a:lnTo>
                  <a:lnTo>
                    <a:pt x="2307" y="1772"/>
                  </a:lnTo>
                  <a:lnTo>
                    <a:pt x="2184" y="1689"/>
                  </a:lnTo>
                  <a:lnTo>
                    <a:pt x="2348" y="1524"/>
                  </a:lnTo>
                  <a:lnTo>
                    <a:pt x="2472" y="1319"/>
                  </a:lnTo>
                  <a:lnTo>
                    <a:pt x="2554" y="1030"/>
                  </a:lnTo>
                  <a:lnTo>
                    <a:pt x="1607" y="1"/>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004" name="Google Shape;1098;p59">
              <a:extLst>
                <a:ext uri="{FF2B5EF4-FFF2-40B4-BE49-F238E27FC236}">
                  <a16:creationId xmlns:a16="http://schemas.microsoft.com/office/drawing/2014/main" id="{7F558D44-D84E-1525-24A1-8FB84A15F073}"/>
                </a:ext>
              </a:extLst>
            </p:cNvPr>
            <p:cNvSpPr/>
            <p:nvPr/>
          </p:nvSpPr>
          <p:spPr>
            <a:xfrm>
              <a:off x="5328725" y="2854375"/>
              <a:ext cx="118450" cy="146250"/>
            </a:xfrm>
            <a:custGeom>
              <a:avLst/>
              <a:gdLst/>
              <a:ahLst/>
              <a:cxnLst/>
              <a:rect l="l" t="t" r="r" b="b"/>
              <a:pathLst>
                <a:path w="4738" h="5850" extrusionOk="0">
                  <a:moveTo>
                    <a:pt x="2142" y="1"/>
                  </a:moveTo>
                  <a:lnTo>
                    <a:pt x="1" y="1937"/>
                  </a:lnTo>
                  <a:lnTo>
                    <a:pt x="1319" y="5849"/>
                  </a:lnTo>
                  <a:lnTo>
                    <a:pt x="1978" y="5808"/>
                  </a:lnTo>
                  <a:lnTo>
                    <a:pt x="2637" y="5726"/>
                  </a:lnTo>
                  <a:lnTo>
                    <a:pt x="3213" y="5602"/>
                  </a:lnTo>
                  <a:lnTo>
                    <a:pt x="3707" y="5438"/>
                  </a:lnTo>
                  <a:lnTo>
                    <a:pt x="4449" y="5149"/>
                  </a:lnTo>
                  <a:lnTo>
                    <a:pt x="4737" y="5026"/>
                  </a:lnTo>
                  <a:lnTo>
                    <a:pt x="4531" y="4325"/>
                  </a:lnTo>
                  <a:lnTo>
                    <a:pt x="4325" y="3584"/>
                  </a:lnTo>
                  <a:lnTo>
                    <a:pt x="3996" y="2719"/>
                  </a:lnTo>
                  <a:lnTo>
                    <a:pt x="3625" y="1813"/>
                  </a:lnTo>
                  <a:lnTo>
                    <a:pt x="3378" y="1401"/>
                  </a:lnTo>
                  <a:lnTo>
                    <a:pt x="3172" y="989"/>
                  </a:lnTo>
                  <a:lnTo>
                    <a:pt x="2925" y="660"/>
                  </a:lnTo>
                  <a:lnTo>
                    <a:pt x="2678" y="372"/>
                  </a:lnTo>
                  <a:lnTo>
                    <a:pt x="2389" y="125"/>
                  </a:lnTo>
                  <a:lnTo>
                    <a:pt x="2142" y="1"/>
                  </a:lnTo>
                  <a:close/>
                </a:path>
              </a:pathLst>
            </a:custGeom>
            <a:solidFill>
              <a:srgbClr val="C0A9F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005" name="Google Shape;1099;p59">
              <a:extLst>
                <a:ext uri="{FF2B5EF4-FFF2-40B4-BE49-F238E27FC236}">
                  <a16:creationId xmlns:a16="http://schemas.microsoft.com/office/drawing/2014/main" id="{076A410B-9C9A-B424-81C7-8D5E37F9E17D}"/>
                </a:ext>
              </a:extLst>
            </p:cNvPr>
            <p:cNvSpPr/>
            <p:nvPr/>
          </p:nvSpPr>
          <p:spPr>
            <a:xfrm>
              <a:off x="5217525" y="2883225"/>
              <a:ext cx="20625" cy="96800"/>
            </a:xfrm>
            <a:custGeom>
              <a:avLst/>
              <a:gdLst/>
              <a:ahLst/>
              <a:cxnLst/>
              <a:rect l="l" t="t" r="r" b="b"/>
              <a:pathLst>
                <a:path w="825" h="3872" extrusionOk="0">
                  <a:moveTo>
                    <a:pt x="742" y="0"/>
                  </a:moveTo>
                  <a:lnTo>
                    <a:pt x="701" y="41"/>
                  </a:lnTo>
                  <a:lnTo>
                    <a:pt x="165" y="2966"/>
                  </a:lnTo>
                  <a:lnTo>
                    <a:pt x="1" y="3789"/>
                  </a:lnTo>
                  <a:lnTo>
                    <a:pt x="42" y="3830"/>
                  </a:lnTo>
                  <a:lnTo>
                    <a:pt x="83" y="3872"/>
                  </a:lnTo>
                  <a:lnTo>
                    <a:pt x="124" y="3872"/>
                  </a:lnTo>
                  <a:lnTo>
                    <a:pt x="124" y="3830"/>
                  </a:lnTo>
                  <a:lnTo>
                    <a:pt x="660" y="906"/>
                  </a:lnTo>
                  <a:lnTo>
                    <a:pt x="824" y="41"/>
                  </a:lnTo>
                  <a:lnTo>
                    <a:pt x="824" y="0"/>
                  </a:lnTo>
                  <a:close/>
                </a:path>
              </a:pathLst>
            </a:custGeom>
            <a:solidFill>
              <a:srgbClr val="48297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006" name="Google Shape;1100;p59">
              <a:extLst>
                <a:ext uri="{FF2B5EF4-FFF2-40B4-BE49-F238E27FC236}">
                  <a16:creationId xmlns:a16="http://schemas.microsoft.com/office/drawing/2014/main" id="{DA69ED60-8940-022F-97D8-69CFD778E0CA}"/>
                </a:ext>
              </a:extLst>
            </p:cNvPr>
            <p:cNvSpPr/>
            <p:nvPr/>
          </p:nvSpPr>
          <p:spPr>
            <a:xfrm>
              <a:off x="5332850" y="2916175"/>
              <a:ext cx="32975" cy="59725"/>
            </a:xfrm>
            <a:custGeom>
              <a:avLst/>
              <a:gdLst/>
              <a:ahLst/>
              <a:cxnLst/>
              <a:rect l="l" t="t" r="r" b="b"/>
              <a:pathLst>
                <a:path w="1319" h="2389" extrusionOk="0">
                  <a:moveTo>
                    <a:pt x="42" y="0"/>
                  </a:moveTo>
                  <a:lnTo>
                    <a:pt x="0" y="41"/>
                  </a:lnTo>
                  <a:lnTo>
                    <a:pt x="42" y="82"/>
                  </a:lnTo>
                  <a:lnTo>
                    <a:pt x="659" y="1195"/>
                  </a:lnTo>
                  <a:lnTo>
                    <a:pt x="1236" y="2389"/>
                  </a:lnTo>
                  <a:lnTo>
                    <a:pt x="1277" y="2389"/>
                  </a:lnTo>
                  <a:lnTo>
                    <a:pt x="1318" y="2348"/>
                  </a:lnTo>
                  <a:lnTo>
                    <a:pt x="1318" y="2307"/>
                  </a:lnTo>
                  <a:lnTo>
                    <a:pt x="742" y="1153"/>
                  </a:lnTo>
                  <a:lnTo>
                    <a:pt x="124" y="0"/>
                  </a:lnTo>
                  <a:close/>
                </a:path>
              </a:pathLst>
            </a:custGeom>
            <a:solidFill>
              <a:srgbClr val="48297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007" name="Google Shape;1101;p59">
              <a:extLst>
                <a:ext uri="{FF2B5EF4-FFF2-40B4-BE49-F238E27FC236}">
                  <a16:creationId xmlns:a16="http://schemas.microsoft.com/office/drawing/2014/main" id="{1ECCBE9C-061E-7055-0DB2-8C99166985E9}"/>
                </a:ext>
              </a:extLst>
            </p:cNvPr>
            <p:cNvSpPr/>
            <p:nvPr/>
          </p:nvSpPr>
          <p:spPr>
            <a:xfrm>
              <a:off x="5326675" y="2934700"/>
              <a:ext cx="21650" cy="6200"/>
            </a:xfrm>
            <a:custGeom>
              <a:avLst/>
              <a:gdLst/>
              <a:ahLst/>
              <a:cxnLst/>
              <a:rect l="l" t="t" r="r" b="b"/>
              <a:pathLst>
                <a:path w="866" h="248" extrusionOk="0">
                  <a:moveTo>
                    <a:pt x="41" y="0"/>
                  </a:moveTo>
                  <a:lnTo>
                    <a:pt x="0" y="42"/>
                  </a:lnTo>
                  <a:lnTo>
                    <a:pt x="0" y="83"/>
                  </a:lnTo>
                  <a:lnTo>
                    <a:pt x="41" y="124"/>
                  </a:lnTo>
                  <a:lnTo>
                    <a:pt x="412" y="165"/>
                  </a:lnTo>
                  <a:lnTo>
                    <a:pt x="824" y="248"/>
                  </a:lnTo>
                  <a:lnTo>
                    <a:pt x="865" y="248"/>
                  </a:lnTo>
                  <a:lnTo>
                    <a:pt x="865" y="206"/>
                  </a:lnTo>
                  <a:lnTo>
                    <a:pt x="865" y="165"/>
                  </a:lnTo>
                  <a:lnTo>
                    <a:pt x="824" y="124"/>
                  </a:lnTo>
                  <a:lnTo>
                    <a:pt x="453" y="42"/>
                  </a:lnTo>
                  <a:lnTo>
                    <a:pt x="41" y="0"/>
                  </a:lnTo>
                  <a:close/>
                </a:path>
              </a:pathLst>
            </a:custGeom>
            <a:solidFill>
              <a:srgbClr val="48297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008" name="Google Shape;1102;p59">
              <a:extLst>
                <a:ext uri="{FF2B5EF4-FFF2-40B4-BE49-F238E27FC236}">
                  <a16:creationId xmlns:a16="http://schemas.microsoft.com/office/drawing/2014/main" id="{90ECB973-A023-E1E1-00E8-0B82BE96E9AA}"/>
                </a:ext>
              </a:extLst>
            </p:cNvPr>
            <p:cNvSpPr/>
            <p:nvPr/>
          </p:nvSpPr>
          <p:spPr>
            <a:xfrm>
              <a:off x="5151625" y="2466200"/>
              <a:ext cx="300700" cy="257450"/>
            </a:xfrm>
            <a:custGeom>
              <a:avLst/>
              <a:gdLst/>
              <a:ahLst/>
              <a:cxnLst/>
              <a:rect l="l" t="t" r="r" b="b"/>
              <a:pathLst>
                <a:path w="12028" h="10298" extrusionOk="0">
                  <a:moveTo>
                    <a:pt x="6096" y="1"/>
                  </a:moveTo>
                  <a:lnTo>
                    <a:pt x="5602" y="42"/>
                  </a:lnTo>
                  <a:lnTo>
                    <a:pt x="5108" y="83"/>
                  </a:lnTo>
                  <a:lnTo>
                    <a:pt x="4655" y="248"/>
                  </a:lnTo>
                  <a:lnTo>
                    <a:pt x="4243" y="495"/>
                  </a:lnTo>
                  <a:lnTo>
                    <a:pt x="4078" y="619"/>
                  </a:lnTo>
                  <a:lnTo>
                    <a:pt x="3913" y="783"/>
                  </a:lnTo>
                  <a:lnTo>
                    <a:pt x="3749" y="948"/>
                  </a:lnTo>
                  <a:lnTo>
                    <a:pt x="3666" y="1154"/>
                  </a:lnTo>
                  <a:lnTo>
                    <a:pt x="3172" y="1030"/>
                  </a:lnTo>
                  <a:lnTo>
                    <a:pt x="2637" y="948"/>
                  </a:lnTo>
                  <a:lnTo>
                    <a:pt x="2389" y="907"/>
                  </a:lnTo>
                  <a:lnTo>
                    <a:pt x="2142" y="907"/>
                  </a:lnTo>
                  <a:lnTo>
                    <a:pt x="1895" y="948"/>
                  </a:lnTo>
                  <a:lnTo>
                    <a:pt x="1689" y="1030"/>
                  </a:lnTo>
                  <a:lnTo>
                    <a:pt x="1442" y="1154"/>
                  </a:lnTo>
                  <a:lnTo>
                    <a:pt x="1236" y="1319"/>
                  </a:lnTo>
                  <a:lnTo>
                    <a:pt x="1071" y="1525"/>
                  </a:lnTo>
                  <a:lnTo>
                    <a:pt x="948" y="1772"/>
                  </a:lnTo>
                  <a:lnTo>
                    <a:pt x="907" y="2019"/>
                  </a:lnTo>
                  <a:lnTo>
                    <a:pt x="907" y="2266"/>
                  </a:lnTo>
                  <a:lnTo>
                    <a:pt x="948" y="2513"/>
                  </a:lnTo>
                  <a:lnTo>
                    <a:pt x="1030" y="2719"/>
                  </a:lnTo>
                  <a:lnTo>
                    <a:pt x="866" y="2719"/>
                  </a:lnTo>
                  <a:lnTo>
                    <a:pt x="701" y="2760"/>
                  </a:lnTo>
                  <a:lnTo>
                    <a:pt x="536" y="2801"/>
                  </a:lnTo>
                  <a:lnTo>
                    <a:pt x="371" y="2884"/>
                  </a:lnTo>
                  <a:lnTo>
                    <a:pt x="248" y="3007"/>
                  </a:lnTo>
                  <a:lnTo>
                    <a:pt x="124" y="3131"/>
                  </a:lnTo>
                  <a:lnTo>
                    <a:pt x="42" y="3254"/>
                  </a:lnTo>
                  <a:lnTo>
                    <a:pt x="1" y="3419"/>
                  </a:lnTo>
                  <a:lnTo>
                    <a:pt x="1" y="3584"/>
                  </a:lnTo>
                  <a:lnTo>
                    <a:pt x="1" y="3749"/>
                  </a:lnTo>
                  <a:lnTo>
                    <a:pt x="83" y="3913"/>
                  </a:lnTo>
                  <a:lnTo>
                    <a:pt x="165" y="4037"/>
                  </a:lnTo>
                  <a:lnTo>
                    <a:pt x="248" y="4161"/>
                  </a:lnTo>
                  <a:lnTo>
                    <a:pt x="371" y="4284"/>
                  </a:lnTo>
                  <a:lnTo>
                    <a:pt x="536" y="4367"/>
                  </a:lnTo>
                  <a:lnTo>
                    <a:pt x="701" y="4408"/>
                  </a:lnTo>
                  <a:lnTo>
                    <a:pt x="907" y="6467"/>
                  </a:lnTo>
                  <a:lnTo>
                    <a:pt x="1154" y="8485"/>
                  </a:lnTo>
                  <a:lnTo>
                    <a:pt x="1442" y="8691"/>
                  </a:lnTo>
                  <a:lnTo>
                    <a:pt x="1772" y="8856"/>
                  </a:lnTo>
                  <a:lnTo>
                    <a:pt x="2431" y="9144"/>
                  </a:lnTo>
                  <a:lnTo>
                    <a:pt x="3172" y="9391"/>
                  </a:lnTo>
                  <a:lnTo>
                    <a:pt x="3872" y="9556"/>
                  </a:lnTo>
                  <a:lnTo>
                    <a:pt x="4572" y="9680"/>
                  </a:lnTo>
                  <a:lnTo>
                    <a:pt x="5314" y="9803"/>
                  </a:lnTo>
                  <a:lnTo>
                    <a:pt x="6755" y="9927"/>
                  </a:lnTo>
                  <a:lnTo>
                    <a:pt x="10050" y="10297"/>
                  </a:lnTo>
                  <a:lnTo>
                    <a:pt x="10668" y="8938"/>
                  </a:lnTo>
                  <a:lnTo>
                    <a:pt x="10915" y="8238"/>
                  </a:lnTo>
                  <a:lnTo>
                    <a:pt x="11162" y="7538"/>
                  </a:lnTo>
                  <a:lnTo>
                    <a:pt x="11368" y="6838"/>
                  </a:lnTo>
                  <a:lnTo>
                    <a:pt x="11533" y="6138"/>
                  </a:lnTo>
                  <a:lnTo>
                    <a:pt x="11615" y="5396"/>
                  </a:lnTo>
                  <a:lnTo>
                    <a:pt x="11656" y="4655"/>
                  </a:lnTo>
                  <a:lnTo>
                    <a:pt x="11780" y="4572"/>
                  </a:lnTo>
                  <a:lnTo>
                    <a:pt x="11862" y="4449"/>
                  </a:lnTo>
                  <a:lnTo>
                    <a:pt x="11945" y="4284"/>
                  </a:lnTo>
                  <a:lnTo>
                    <a:pt x="11986" y="4161"/>
                  </a:lnTo>
                  <a:lnTo>
                    <a:pt x="12027" y="3831"/>
                  </a:lnTo>
                  <a:lnTo>
                    <a:pt x="11945" y="3543"/>
                  </a:lnTo>
                  <a:lnTo>
                    <a:pt x="11903" y="3378"/>
                  </a:lnTo>
                  <a:lnTo>
                    <a:pt x="11821" y="3254"/>
                  </a:lnTo>
                  <a:lnTo>
                    <a:pt x="11574" y="3049"/>
                  </a:lnTo>
                  <a:lnTo>
                    <a:pt x="11286" y="2884"/>
                  </a:lnTo>
                  <a:lnTo>
                    <a:pt x="10956" y="2843"/>
                  </a:lnTo>
                  <a:lnTo>
                    <a:pt x="10833" y="2554"/>
                  </a:lnTo>
                  <a:lnTo>
                    <a:pt x="10709" y="2266"/>
                  </a:lnTo>
                  <a:lnTo>
                    <a:pt x="10544" y="2019"/>
                  </a:lnTo>
                  <a:lnTo>
                    <a:pt x="10380" y="1772"/>
                  </a:lnTo>
                  <a:lnTo>
                    <a:pt x="10174" y="1566"/>
                  </a:lnTo>
                  <a:lnTo>
                    <a:pt x="9927" y="1319"/>
                  </a:lnTo>
                  <a:lnTo>
                    <a:pt x="9432" y="948"/>
                  </a:lnTo>
                  <a:lnTo>
                    <a:pt x="8897" y="660"/>
                  </a:lnTo>
                  <a:lnTo>
                    <a:pt x="8279" y="413"/>
                  </a:lnTo>
                  <a:lnTo>
                    <a:pt x="7661" y="248"/>
                  </a:lnTo>
                  <a:lnTo>
                    <a:pt x="7043" y="83"/>
                  </a:lnTo>
                  <a:lnTo>
                    <a:pt x="6549" y="42"/>
                  </a:lnTo>
                  <a:lnTo>
                    <a:pt x="6096"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009" name="Google Shape;1103;p59">
              <a:extLst>
                <a:ext uri="{FF2B5EF4-FFF2-40B4-BE49-F238E27FC236}">
                  <a16:creationId xmlns:a16="http://schemas.microsoft.com/office/drawing/2014/main" id="{D2802C6E-B335-9DA5-3A0B-613876D36D7B}"/>
                </a:ext>
              </a:extLst>
            </p:cNvPr>
            <p:cNvSpPr/>
            <p:nvPr/>
          </p:nvSpPr>
          <p:spPr>
            <a:xfrm>
              <a:off x="5176350" y="2540350"/>
              <a:ext cx="215225" cy="328475"/>
            </a:xfrm>
            <a:custGeom>
              <a:avLst/>
              <a:gdLst/>
              <a:ahLst/>
              <a:cxnLst/>
              <a:rect l="l" t="t" r="r" b="b"/>
              <a:pathLst>
                <a:path w="8609" h="13139" extrusionOk="0">
                  <a:moveTo>
                    <a:pt x="3995" y="0"/>
                  </a:moveTo>
                  <a:lnTo>
                    <a:pt x="3419" y="41"/>
                  </a:lnTo>
                  <a:lnTo>
                    <a:pt x="2801" y="165"/>
                  </a:lnTo>
                  <a:lnTo>
                    <a:pt x="2265" y="371"/>
                  </a:lnTo>
                  <a:lnTo>
                    <a:pt x="1771" y="577"/>
                  </a:lnTo>
                  <a:lnTo>
                    <a:pt x="1359" y="865"/>
                  </a:lnTo>
                  <a:lnTo>
                    <a:pt x="989" y="1195"/>
                  </a:lnTo>
                  <a:lnTo>
                    <a:pt x="865" y="1359"/>
                  </a:lnTo>
                  <a:lnTo>
                    <a:pt x="741" y="1565"/>
                  </a:lnTo>
                  <a:lnTo>
                    <a:pt x="618" y="1771"/>
                  </a:lnTo>
                  <a:lnTo>
                    <a:pt x="577" y="1977"/>
                  </a:lnTo>
                  <a:lnTo>
                    <a:pt x="330" y="3172"/>
                  </a:lnTo>
                  <a:lnTo>
                    <a:pt x="124" y="4284"/>
                  </a:lnTo>
                  <a:lnTo>
                    <a:pt x="41" y="5231"/>
                  </a:lnTo>
                  <a:lnTo>
                    <a:pt x="0" y="6096"/>
                  </a:lnTo>
                  <a:lnTo>
                    <a:pt x="41" y="6919"/>
                  </a:lnTo>
                  <a:lnTo>
                    <a:pt x="82" y="7414"/>
                  </a:lnTo>
                  <a:lnTo>
                    <a:pt x="206" y="7867"/>
                  </a:lnTo>
                  <a:lnTo>
                    <a:pt x="330" y="8279"/>
                  </a:lnTo>
                  <a:lnTo>
                    <a:pt x="453" y="8649"/>
                  </a:lnTo>
                  <a:lnTo>
                    <a:pt x="618" y="8979"/>
                  </a:lnTo>
                  <a:lnTo>
                    <a:pt x="824" y="9267"/>
                  </a:lnTo>
                  <a:lnTo>
                    <a:pt x="1071" y="9555"/>
                  </a:lnTo>
                  <a:lnTo>
                    <a:pt x="1318" y="9802"/>
                  </a:lnTo>
                  <a:lnTo>
                    <a:pt x="1689" y="10091"/>
                  </a:lnTo>
                  <a:lnTo>
                    <a:pt x="2018" y="10297"/>
                  </a:lnTo>
                  <a:lnTo>
                    <a:pt x="2760" y="10667"/>
                  </a:lnTo>
                  <a:lnTo>
                    <a:pt x="3377" y="10997"/>
                  </a:lnTo>
                  <a:lnTo>
                    <a:pt x="3666" y="11162"/>
                  </a:lnTo>
                  <a:lnTo>
                    <a:pt x="3872" y="11368"/>
                  </a:lnTo>
                  <a:lnTo>
                    <a:pt x="4078" y="11573"/>
                  </a:lnTo>
                  <a:lnTo>
                    <a:pt x="4201" y="11862"/>
                  </a:lnTo>
                  <a:lnTo>
                    <a:pt x="4283" y="12232"/>
                  </a:lnTo>
                  <a:lnTo>
                    <a:pt x="4283" y="12686"/>
                  </a:lnTo>
                  <a:lnTo>
                    <a:pt x="4613" y="12933"/>
                  </a:lnTo>
                  <a:lnTo>
                    <a:pt x="4942" y="13056"/>
                  </a:lnTo>
                  <a:lnTo>
                    <a:pt x="5272" y="13139"/>
                  </a:lnTo>
                  <a:lnTo>
                    <a:pt x="5601" y="13139"/>
                  </a:lnTo>
                  <a:lnTo>
                    <a:pt x="5890" y="13097"/>
                  </a:lnTo>
                  <a:lnTo>
                    <a:pt x="6178" y="12974"/>
                  </a:lnTo>
                  <a:lnTo>
                    <a:pt x="6425" y="12768"/>
                  </a:lnTo>
                  <a:lnTo>
                    <a:pt x="6631" y="12562"/>
                  </a:lnTo>
                  <a:lnTo>
                    <a:pt x="6631" y="12109"/>
                  </a:lnTo>
                  <a:lnTo>
                    <a:pt x="6713" y="11697"/>
                  </a:lnTo>
                  <a:lnTo>
                    <a:pt x="6796" y="11285"/>
                  </a:lnTo>
                  <a:lnTo>
                    <a:pt x="6878" y="10956"/>
                  </a:lnTo>
                  <a:lnTo>
                    <a:pt x="7084" y="10338"/>
                  </a:lnTo>
                  <a:lnTo>
                    <a:pt x="7372" y="9802"/>
                  </a:lnTo>
                  <a:lnTo>
                    <a:pt x="7620" y="9391"/>
                  </a:lnTo>
                  <a:lnTo>
                    <a:pt x="7908" y="8979"/>
                  </a:lnTo>
                  <a:lnTo>
                    <a:pt x="8155" y="8608"/>
                  </a:lnTo>
                  <a:lnTo>
                    <a:pt x="8320" y="8279"/>
                  </a:lnTo>
                  <a:lnTo>
                    <a:pt x="8567" y="7702"/>
                  </a:lnTo>
                  <a:lnTo>
                    <a:pt x="8608" y="7661"/>
                  </a:lnTo>
                  <a:lnTo>
                    <a:pt x="8608" y="6631"/>
                  </a:lnTo>
                  <a:lnTo>
                    <a:pt x="8608" y="6384"/>
                  </a:lnTo>
                  <a:lnTo>
                    <a:pt x="8567" y="5190"/>
                  </a:lnTo>
                  <a:lnTo>
                    <a:pt x="8526" y="3913"/>
                  </a:lnTo>
                  <a:lnTo>
                    <a:pt x="8443" y="3336"/>
                  </a:lnTo>
                  <a:lnTo>
                    <a:pt x="8361" y="2760"/>
                  </a:lnTo>
                  <a:lnTo>
                    <a:pt x="8237" y="2307"/>
                  </a:lnTo>
                  <a:lnTo>
                    <a:pt x="8114" y="1936"/>
                  </a:lnTo>
                  <a:lnTo>
                    <a:pt x="7990" y="1648"/>
                  </a:lnTo>
                  <a:lnTo>
                    <a:pt x="7826" y="1401"/>
                  </a:lnTo>
                  <a:lnTo>
                    <a:pt x="7620" y="1195"/>
                  </a:lnTo>
                  <a:lnTo>
                    <a:pt x="7414" y="989"/>
                  </a:lnTo>
                  <a:lnTo>
                    <a:pt x="7167" y="824"/>
                  </a:lnTo>
                  <a:lnTo>
                    <a:pt x="6919" y="659"/>
                  </a:lnTo>
                  <a:lnTo>
                    <a:pt x="6425" y="371"/>
                  </a:lnTo>
                  <a:lnTo>
                    <a:pt x="5849" y="165"/>
                  </a:lnTo>
                  <a:lnTo>
                    <a:pt x="5231" y="41"/>
                  </a:lnTo>
                  <a:lnTo>
                    <a:pt x="4613" y="0"/>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010" name="Google Shape;1104;p59">
              <a:extLst>
                <a:ext uri="{FF2B5EF4-FFF2-40B4-BE49-F238E27FC236}">
                  <a16:creationId xmlns:a16="http://schemas.microsoft.com/office/drawing/2014/main" id="{8B36AD56-D1BD-CA6F-CDEC-2060408A9F10}"/>
                </a:ext>
              </a:extLst>
            </p:cNvPr>
            <p:cNvSpPr/>
            <p:nvPr/>
          </p:nvSpPr>
          <p:spPr>
            <a:xfrm>
              <a:off x="5184575" y="2523875"/>
              <a:ext cx="231700" cy="182275"/>
            </a:xfrm>
            <a:custGeom>
              <a:avLst/>
              <a:gdLst/>
              <a:ahLst/>
              <a:cxnLst/>
              <a:rect l="l" t="t" r="r" b="b"/>
              <a:pathLst>
                <a:path w="9268" h="7291" extrusionOk="0">
                  <a:moveTo>
                    <a:pt x="3213" y="0"/>
                  </a:moveTo>
                  <a:lnTo>
                    <a:pt x="2842" y="41"/>
                  </a:lnTo>
                  <a:lnTo>
                    <a:pt x="2431" y="124"/>
                  </a:lnTo>
                  <a:lnTo>
                    <a:pt x="2060" y="247"/>
                  </a:lnTo>
                  <a:lnTo>
                    <a:pt x="1689" y="412"/>
                  </a:lnTo>
                  <a:lnTo>
                    <a:pt x="1360" y="618"/>
                  </a:lnTo>
                  <a:lnTo>
                    <a:pt x="1030" y="865"/>
                  </a:lnTo>
                  <a:lnTo>
                    <a:pt x="701" y="1112"/>
                  </a:lnTo>
                  <a:lnTo>
                    <a:pt x="454" y="1401"/>
                  </a:lnTo>
                  <a:lnTo>
                    <a:pt x="207" y="1730"/>
                  </a:lnTo>
                  <a:lnTo>
                    <a:pt x="1" y="2060"/>
                  </a:lnTo>
                  <a:lnTo>
                    <a:pt x="83" y="2265"/>
                  </a:lnTo>
                  <a:lnTo>
                    <a:pt x="207" y="2430"/>
                  </a:lnTo>
                  <a:lnTo>
                    <a:pt x="371" y="2595"/>
                  </a:lnTo>
                  <a:lnTo>
                    <a:pt x="577" y="2677"/>
                  </a:lnTo>
                  <a:lnTo>
                    <a:pt x="783" y="2677"/>
                  </a:lnTo>
                  <a:lnTo>
                    <a:pt x="989" y="2636"/>
                  </a:lnTo>
                  <a:lnTo>
                    <a:pt x="1154" y="2554"/>
                  </a:lnTo>
                  <a:lnTo>
                    <a:pt x="1319" y="2389"/>
                  </a:lnTo>
                  <a:lnTo>
                    <a:pt x="1360" y="2513"/>
                  </a:lnTo>
                  <a:lnTo>
                    <a:pt x="1483" y="2636"/>
                  </a:lnTo>
                  <a:lnTo>
                    <a:pt x="1689" y="2801"/>
                  </a:lnTo>
                  <a:lnTo>
                    <a:pt x="1978" y="2924"/>
                  </a:lnTo>
                  <a:lnTo>
                    <a:pt x="2266" y="3007"/>
                  </a:lnTo>
                  <a:lnTo>
                    <a:pt x="2760" y="3089"/>
                  </a:lnTo>
                  <a:lnTo>
                    <a:pt x="3254" y="3130"/>
                  </a:lnTo>
                  <a:lnTo>
                    <a:pt x="3790" y="3172"/>
                  </a:lnTo>
                  <a:lnTo>
                    <a:pt x="4284" y="3130"/>
                  </a:lnTo>
                  <a:lnTo>
                    <a:pt x="4778" y="3048"/>
                  </a:lnTo>
                  <a:lnTo>
                    <a:pt x="5272" y="2924"/>
                  </a:lnTo>
                  <a:lnTo>
                    <a:pt x="5767" y="2760"/>
                  </a:lnTo>
                  <a:lnTo>
                    <a:pt x="6261" y="2595"/>
                  </a:lnTo>
                  <a:lnTo>
                    <a:pt x="6261" y="2595"/>
                  </a:lnTo>
                  <a:lnTo>
                    <a:pt x="6179" y="2801"/>
                  </a:lnTo>
                  <a:lnTo>
                    <a:pt x="6137" y="3007"/>
                  </a:lnTo>
                  <a:lnTo>
                    <a:pt x="6179" y="3254"/>
                  </a:lnTo>
                  <a:lnTo>
                    <a:pt x="6302" y="3460"/>
                  </a:lnTo>
                  <a:lnTo>
                    <a:pt x="6426" y="3625"/>
                  </a:lnTo>
                  <a:lnTo>
                    <a:pt x="6590" y="3748"/>
                  </a:lnTo>
                  <a:lnTo>
                    <a:pt x="6796" y="3831"/>
                  </a:lnTo>
                  <a:lnTo>
                    <a:pt x="7043" y="3872"/>
                  </a:lnTo>
                  <a:lnTo>
                    <a:pt x="6879" y="4325"/>
                  </a:lnTo>
                  <a:lnTo>
                    <a:pt x="6796" y="4860"/>
                  </a:lnTo>
                  <a:lnTo>
                    <a:pt x="6838" y="5354"/>
                  </a:lnTo>
                  <a:lnTo>
                    <a:pt x="6961" y="5807"/>
                  </a:lnTo>
                  <a:lnTo>
                    <a:pt x="7208" y="6260"/>
                  </a:lnTo>
                  <a:lnTo>
                    <a:pt x="7497" y="6672"/>
                  </a:lnTo>
                  <a:lnTo>
                    <a:pt x="7867" y="7043"/>
                  </a:lnTo>
                  <a:lnTo>
                    <a:pt x="8279" y="7290"/>
                  </a:lnTo>
                  <a:lnTo>
                    <a:pt x="8485" y="7125"/>
                  </a:lnTo>
                  <a:lnTo>
                    <a:pt x="8691" y="6961"/>
                  </a:lnTo>
                  <a:lnTo>
                    <a:pt x="8856" y="6714"/>
                  </a:lnTo>
                  <a:lnTo>
                    <a:pt x="8979" y="6466"/>
                  </a:lnTo>
                  <a:lnTo>
                    <a:pt x="9103" y="6178"/>
                  </a:lnTo>
                  <a:lnTo>
                    <a:pt x="9185" y="5931"/>
                  </a:lnTo>
                  <a:lnTo>
                    <a:pt x="9268" y="5354"/>
                  </a:lnTo>
                  <a:lnTo>
                    <a:pt x="9268" y="4737"/>
                  </a:lnTo>
                  <a:lnTo>
                    <a:pt x="9268" y="4160"/>
                  </a:lnTo>
                  <a:lnTo>
                    <a:pt x="9144" y="3542"/>
                  </a:lnTo>
                  <a:lnTo>
                    <a:pt x="8979" y="2966"/>
                  </a:lnTo>
                  <a:lnTo>
                    <a:pt x="8773" y="2430"/>
                  </a:lnTo>
                  <a:lnTo>
                    <a:pt x="8444" y="1895"/>
                  </a:lnTo>
                  <a:lnTo>
                    <a:pt x="8073" y="1442"/>
                  </a:lnTo>
                  <a:lnTo>
                    <a:pt x="7826" y="1236"/>
                  </a:lnTo>
                  <a:lnTo>
                    <a:pt x="7620" y="1030"/>
                  </a:lnTo>
                  <a:lnTo>
                    <a:pt x="7126" y="742"/>
                  </a:lnTo>
                  <a:lnTo>
                    <a:pt x="6632" y="536"/>
                  </a:lnTo>
                  <a:lnTo>
                    <a:pt x="6096" y="330"/>
                  </a:lnTo>
                  <a:lnTo>
                    <a:pt x="5561" y="206"/>
                  </a:lnTo>
                  <a:lnTo>
                    <a:pt x="4778" y="41"/>
                  </a:lnTo>
                  <a:lnTo>
                    <a:pt x="3996"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011" name="Google Shape;1105;p59">
              <a:extLst>
                <a:ext uri="{FF2B5EF4-FFF2-40B4-BE49-F238E27FC236}">
                  <a16:creationId xmlns:a16="http://schemas.microsoft.com/office/drawing/2014/main" id="{BFED9705-A5CB-3E2B-3B86-C3C6C8277E4D}"/>
                </a:ext>
              </a:extLst>
            </p:cNvPr>
            <p:cNvSpPr/>
            <p:nvPr/>
          </p:nvSpPr>
          <p:spPr>
            <a:xfrm>
              <a:off x="5222675" y="2699950"/>
              <a:ext cx="44300" cy="17525"/>
            </a:xfrm>
            <a:custGeom>
              <a:avLst/>
              <a:gdLst/>
              <a:ahLst/>
              <a:cxnLst/>
              <a:rect l="l" t="t" r="r" b="b"/>
              <a:pathLst>
                <a:path w="1772" h="701" extrusionOk="0">
                  <a:moveTo>
                    <a:pt x="1566" y="0"/>
                  </a:moveTo>
                  <a:lnTo>
                    <a:pt x="1483" y="41"/>
                  </a:lnTo>
                  <a:lnTo>
                    <a:pt x="1442" y="82"/>
                  </a:lnTo>
                  <a:lnTo>
                    <a:pt x="1277" y="206"/>
                  </a:lnTo>
                  <a:lnTo>
                    <a:pt x="989" y="330"/>
                  </a:lnTo>
                  <a:lnTo>
                    <a:pt x="659" y="330"/>
                  </a:lnTo>
                  <a:lnTo>
                    <a:pt x="454" y="288"/>
                  </a:lnTo>
                  <a:lnTo>
                    <a:pt x="289" y="247"/>
                  </a:lnTo>
                  <a:lnTo>
                    <a:pt x="206" y="206"/>
                  </a:lnTo>
                  <a:lnTo>
                    <a:pt x="165" y="206"/>
                  </a:lnTo>
                  <a:lnTo>
                    <a:pt x="83" y="247"/>
                  </a:lnTo>
                  <a:lnTo>
                    <a:pt x="42" y="288"/>
                  </a:lnTo>
                  <a:lnTo>
                    <a:pt x="1" y="371"/>
                  </a:lnTo>
                  <a:lnTo>
                    <a:pt x="1" y="453"/>
                  </a:lnTo>
                  <a:lnTo>
                    <a:pt x="42" y="494"/>
                  </a:lnTo>
                  <a:lnTo>
                    <a:pt x="83" y="535"/>
                  </a:lnTo>
                  <a:lnTo>
                    <a:pt x="412" y="659"/>
                  </a:lnTo>
                  <a:lnTo>
                    <a:pt x="701" y="700"/>
                  </a:lnTo>
                  <a:lnTo>
                    <a:pt x="1030" y="700"/>
                  </a:lnTo>
                  <a:lnTo>
                    <a:pt x="1318" y="618"/>
                  </a:lnTo>
                  <a:lnTo>
                    <a:pt x="1566" y="453"/>
                  </a:lnTo>
                  <a:lnTo>
                    <a:pt x="1730" y="288"/>
                  </a:lnTo>
                  <a:lnTo>
                    <a:pt x="1772" y="247"/>
                  </a:lnTo>
                  <a:lnTo>
                    <a:pt x="1772" y="165"/>
                  </a:lnTo>
                  <a:lnTo>
                    <a:pt x="1730" y="82"/>
                  </a:lnTo>
                  <a:lnTo>
                    <a:pt x="1689" y="41"/>
                  </a:lnTo>
                  <a:lnTo>
                    <a:pt x="1648" y="0"/>
                  </a:lnTo>
                  <a:close/>
                </a:path>
              </a:pathLst>
            </a:custGeom>
            <a:solidFill>
              <a:srgbClr val="D96B5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012" name="Google Shape;1106;p59">
              <a:extLst>
                <a:ext uri="{FF2B5EF4-FFF2-40B4-BE49-F238E27FC236}">
                  <a16:creationId xmlns:a16="http://schemas.microsoft.com/office/drawing/2014/main" id="{A1D160D0-340C-78F7-0580-86BEA8E035B1}"/>
                </a:ext>
              </a:extLst>
            </p:cNvPr>
            <p:cNvSpPr/>
            <p:nvPr/>
          </p:nvSpPr>
          <p:spPr>
            <a:xfrm>
              <a:off x="5227825" y="2679350"/>
              <a:ext cx="13400" cy="11350"/>
            </a:xfrm>
            <a:custGeom>
              <a:avLst/>
              <a:gdLst/>
              <a:ahLst/>
              <a:cxnLst/>
              <a:rect l="l" t="t" r="r" b="b"/>
              <a:pathLst>
                <a:path w="536" h="454" extrusionOk="0">
                  <a:moveTo>
                    <a:pt x="165" y="0"/>
                  </a:moveTo>
                  <a:lnTo>
                    <a:pt x="83" y="41"/>
                  </a:lnTo>
                  <a:lnTo>
                    <a:pt x="0" y="124"/>
                  </a:lnTo>
                  <a:lnTo>
                    <a:pt x="0" y="247"/>
                  </a:lnTo>
                  <a:lnTo>
                    <a:pt x="0" y="412"/>
                  </a:lnTo>
                  <a:lnTo>
                    <a:pt x="42" y="453"/>
                  </a:lnTo>
                  <a:lnTo>
                    <a:pt x="83" y="453"/>
                  </a:lnTo>
                  <a:lnTo>
                    <a:pt x="83" y="412"/>
                  </a:lnTo>
                  <a:lnTo>
                    <a:pt x="83" y="165"/>
                  </a:lnTo>
                  <a:lnTo>
                    <a:pt x="124" y="124"/>
                  </a:lnTo>
                  <a:lnTo>
                    <a:pt x="165" y="83"/>
                  </a:lnTo>
                  <a:lnTo>
                    <a:pt x="289" y="83"/>
                  </a:lnTo>
                  <a:lnTo>
                    <a:pt x="453" y="165"/>
                  </a:lnTo>
                  <a:lnTo>
                    <a:pt x="536" y="165"/>
                  </a:lnTo>
                  <a:lnTo>
                    <a:pt x="536" y="124"/>
                  </a:lnTo>
                  <a:lnTo>
                    <a:pt x="495" y="83"/>
                  </a:lnTo>
                  <a:lnTo>
                    <a:pt x="330" y="0"/>
                  </a:lnTo>
                  <a:close/>
                </a:path>
              </a:pathLst>
            </a:custGeom>
            <a:solidFill>
              <a:srgbClr val="783E1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013" name="Google Shape;1107;p59">
              <a:extLst>
                <a:ext uri="{FF2B5EF4-FFF2-40B4-BE49-F238E27FC236}">
                  <a16:creationId xmlns:a16="http://schemas.microsoft.com/office/drawing/2014/main" id="{E7E5DA7B-2369-FAA6-3AC7-31727175DCDA}"/>
                </a:ext>
              </a:extLst>
            </p:cNvPr>
            <p:cNvSpPr/>
            <p:nvPr/>
          </p:nvSpPr>
          <p:spPr>
            <a:xfrm>
              <a:off x="5173250" y="2677275"/>
              <a:ext cx="29875" cy="20625"/>
            </a:xfrm>
            <a:custGeom>
              <a:avLst/>
              <a:gdLst/>
              <a:ahLst/>
              <a:cxnLst/>
              <a:rect l="l" t="t" r="r" b="b"/>
              <a:pathLst>
                <a:path w="1195" h="825" extrusionOk="0">
                  <a:moveTo>
                    <a:pt x="618" y="1"/>
                  </a:moveTo>
                  <a:lnTo>
                    <a:pt x="371" y="42"/>
                  </a:lnTo>
                  <a:lnTo>
                    <a:pt x="206" y="124"/>
                  </a:lnTo>
                  <a:lnTo>
                    <a:pt x="42" y="248"/>
                  </a:lnTo>
                  <a:lnTo>
                    <a:pt x="1" y="413"/>
                  </a:lnTo>
                  <a:lnTo>
                    <a:pt x="42" y="536"/>
                  </a:lnTo>
                  <a:lnTo>
                    <a:pt x="165" y="701"/>
                  </a:lnTo>
                  <a:lnTo>
                    <a:pt x="330" y="783"/>
                  </a:lnTo>
                  <a:lnTo>
                    <a:pt x="577" y="825"/>
                  </a:lnTo>
                  <a:lnTo>
                    <a:pt x="824" y="825"/>
                  </a:lnTo>
                  <a:lnTo>
                    <a:pt x="989" y="742"/>
                  </a:lnTo>
                  <a:lnTo>
                    <a:pt x="1113" y="619"/>
                  </a:lnTo>
                  <a:lnTo>
                    <a:pt x="1195" y="454"/>
                  </a:lnTo>
                  <a:lnTo>
                    <a:pt x="1154" y="289"/>
                  </a:lnTo>
                  <a:lnTo>
                    <a:pt x="1030" y="166"/>
                  </a:lnTo>
                  <a:lnTo>
                    <a:pt x="824" y="42"/>
                  </a:lnTo>
                  <a:lnTo>
                    <a:pt x="618" y="1"/>
                  </a:lnTo>
                  <a:close/>
                </a:path>
              </a:pathLst>
            </a:custGeom>
            <a:solidFill>
              <a:srgbClr val="FF917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014" name="Google Shape;1108;p59">
              <a:extLst>
                <a:ext uri="{FF2B5EF4-FFF2-40B4-BE49-F238E27FC236}">
                  <a16:creationId xmlns:a16="http://schemas.microsoft.com/office/drawing/2014/main" id="{9C8EAC31-6C84-D10A-AC05-E42888A0DD99}"/>
                </a:ext>
              </a:extLst>
            </p:cNvPr>
            <p:cNvSpPr/>
            <p:nvPr/>
          </p:nvSpPr>
          <p:spPr>
            <a:xfrm>
              <a:off x="5283425" y="2681400"/>
              <a:ext cx="29875" cy="20625"/>
            </a:xfrm>
            <a:custGeom>
              <a:avLst/>
              <a:gdLst/>
              <a:ahLst/>
              <a:cxnLst/>
              <a:rect l="l" t="t" r="r" b="b"/>
              <a:pathLst>
                <a:path w="1195" h="825" extrusionOk="0">
                  <a:moveTo>
                    <a:pt x="618" y="1"/>
                  </a:moveTo>
                  <a:lnTo>
                    <a:pt x="371" y="42"/>
                  </a:lnTo>
                  <a:lnTo>
                    <a:pt x="206" y="124"/>
                  </a:lnTo>
                  <a:lnTo>
                    <a:pt x="83" y="248"/>
                  </a:lnTo>
                  <a:lnTo>
                    <a:pt x="0" y="371"/>
                  </a:lnTo>
                  <a:lnTo>
                    <a:pt x="42" y="536"/>
                  </a:lnTo>
                  <a:lnTo>
                    <a:pt x="165" y="701"/>
                  </a:lnTo>
                  <a:lnTo>
                    <a:pt x="371" y="783"/>
                  </a:lnTo>
                  <a:lnTo>
                    <a:pt x="577" y="824"/>
                  </a:lnTo>
                  <a:lnTo>
                    <a:pt x="824" y="783"/>
                  </a:lnTo>
                  <a:lnTo>
                    <a:pt x="989" y="742"/>
                  </a:lnTo>
                  <a:lnTo>
                    <a:pt x="1154" y="618"/>
                  </a:lnTo>
                  <a:lnTo>
                    <a:pt x="1195" y="454"/>
                  </a:lnTo>
                  <a:lnTo>
                    <a:pt x="1154" y="289"/>
                  </a:lnTo>
                  <a:lnTo>
                    <a:pt x="1030" y="165"/>
                  </a:lnTo>
                  <a:lnTo>
                    <a:pt x="865" y="42"/>
                  </a:lnTo>
                  <a:lnTo>
                    <a:pt x="618" y="1"/>
                  </a:lnTo>
                  <a:close/>
                </a:path>
              </a:pathLst>
            </a:custGeom>
            <a:solidFill>
              <a:srgbClr val="FF917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015" name="Google Shape;1109;p59">
              <a:extLst>
                <a:ext uri="{FF2B5EF4-FFF2-40B4-BE49-F238E27FC236}">
                  <a16:creationId xmlns:a16="http://schemas.microsoft.com/office/drawing/2014/main" id="{DEC39ED6-BBB6-BB8E-F197-FE81E55E40E8}"/>
                </a:ext>
              </a:extLst>
            </p:cNvPr>
            <p:cNvSpPr/>
            <p:nvPr/>
          </p:nvSpPr>
          <p:spPr>
            <a:xfrm>
              <a:off x="5272100" y="2659775"/>
              <a:ext cx="24725" cy="17525"/>
            </a:xfrm>
            <a:custGeom>
              <a:avLst/>
              <a:gdLst/>
              <a:ahLst/>
              <a:cxnLst/>
              <a:rect l="l" t="t" r="r" b="b"/>
              <a:pathLst>
                <a:path w="989" h="701" extrusionOk="0">
                  <a:moveTo>
                    <a:pt x="412" y="1"/>
                  </a:moveTo>
                  <a:lnTo>
                    <a:pt x="289" y="42"/>
                  </a:lnTo>
                  <a:lnTo>
                    <a:pt x="124" y="166"/>
                  </a:lnTo>
                  <a:lnTo>
                    <a:pt x="42" y="371"/>
                  </a:lnTo>
                  <a:lnTo>
                    <a:pt x="0" y="577"/>
                  </a:lnTo>
                  <a:lnTo>
                    <a:pt x="0" y="660"/>
                  </a:lnTo>
                  <a:lnTo>
                    <a:pt x="83" y="701"/>
                  </a:lnTo>
                  <a:lnTo>
                    <a:pt x="124" y="660"/>
                  </a:lnTo>
                  <a:lnTo>
                    <a:pt x="165" y="619"/>
                  </a:lnTo>
                  <a:lnTo>
                    <a:pt x="206" y="454"/>
                  </a:lnTo>
                  <a:lnTo>
                    <a:pt x="289" y="289"/>
                  </a:lnTo>
                  <a:lnTo>
                    <a:pt x="371" y="207"/>
                  </a:lnTo>
                  <a:lnTo>
                    <a:pt x="495" y="166"/>
                  </a:lnTo>
                  <a:lnTo>
                    <a:pt x="577" y="207"/>
                  </a:lnTo>
                  <a:lnTo>
                    <a:pt x="618" y="207"/>
                  </a:lnTo>
                  <a:lnTo>
                    <a:pt x="701" y="330"/>
                  </a:lnTo>
                  <a:lnTo>
                    <a:pt x="783" y="495"/>
                  </a:lnTo>
                  <a:lnTo>
                    <a:pt x="824" y="619"/>
                  </a:lnTo>
                  <a:lnTo>
                    <a:pt x="865" y="701"/>
                  </a:lnTo>
                  <a:lnTo>
                    <a:pt x="907" y="701"/>
                  </a:lnTo>
                  <a:lnTo>
                    <a:pt x="989" y="660"/>
                  </a:lnTo>
                  <a:lnTo>
                    <a:pt x="989" y="619"/>
                  </a:lnTo>
                  <a:lnTo>
                    <a:pt x="948" y="371"/>
                  </a:lnTo>
                  <a:lnTo>
                    <a:pt x="824" y="166"/>
                  </a:lnTo>
                  <a:lnTo>
                    <a:pt x="701" y="42"/>
                  </a:lnTo>
                  <a:lnTo>
                    <a:pt x="618"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016" name="Google Shape;1110;p59">
              <a:extLst>
                <a:ext uri="{FF2B5EF4-FFF2-40B4-BE49-F238E27FC236}">
                  <a16:creationId xmlns:a16="http://schemas.microsoft.com/office/drawing/2014/main" id="{C0369631-10BB-7F1B-BC78-A341E42F1FDE}"/>
                </a:ext>
              </a:extLst>
            </p:cNvPr>
            <p:cNvSpPr/>
            <p:nvPr/>
          </p:nvSpPr>
          <p:spPr>
            <a:xfrm>
              <a:off x="5187675" y="2655675"/>
              <a:ext cx="25750" cy="18550"/>
            </a:xfrm>
            <a:custGeom>
              <a:avLst/>
              <a:gdLst/>
              <a:ahLst/>
              <a:cxnLst/>
              <a:rect l="l" t="t" r="r" b="b"/>
              <a:pathLst>
                <a:path w="1030" h="742" extrusionOk="0">
                  <a:moveTo>
                    <a:pt x="536" y="0"/>
                  </a:moveTo>
                  <a:lnTo>
                    <a:pt x="453" y="41"/>
                  </a:lnTo>
                  <a:lnTo>
                    <a:pt x="330" y="41"/>
                  </a:lnTo>
                  <a:lnTo>
                    <a:pt x="165" y="206"/>
                  </a:lnTo>
                  <a:lnTo>
                    <a:pt x="83" y="412"/>
                  </a:lnTo>
                  <a:lnTo>
                    <a:pt x="0" y="618"/>
                  </a:lnTo>
                  <a:lnTo>
                    <a:pt x="41" y="700"/>
                  </a:lnTo>
                  <a:lnTo>
                    <a:pt x="165" y="700"/>
                  </a:lnTo>
                  <a:lnTo>
                    <a:pt x="206" y="618"/>
                  </a:lnTo>
                  <a:lnTo>
                    <a:pt x="247" y="453"/>
                  </a:lnTo>
                  <a:lnTo>
                    <a:pt x="330" y="330"/>
                  </a:lnTo>
                  <a:lnTo>
                    <a:pt x="412" y="247"/>
                  </a:lnTo>
                  <a:lnTo>
                    <a:pt x="536" y="206"/>
                  </a:lnTo>
                  <a:lnTo>
                    <a:pt x="618" y="206"/>
                  </a:lnTo>
                  <a:lnTo>
                    <a:pt x="659" y="247"/>
                  </a:lnTo>
                  <a:lnTo>
                    <a:pt x="742" y="371"/>
                  </a:lnTo>
                  <a:lnTo>
                    <a:pt x="824" y="535"/>
                  </a:lnTo>
                  <a:lnTo>
                    <a:pt x="824" y="659"/>
                  </a:lnTo>
                  <a:lnTo>
                    <a:pt x="865" y="741"/>
                  </a:lnTo>
                  <a:lnTo>
                    <a:pt x="947" y="741"/>
                  </a:lnTo>
                  <a:lnTo>
                    <a:pt x="1030" y="700"/>
                  </a:lnTo>
                  <a:lnTo>
                    <a:pt x="1030" y="659"/>
                  </a:lnTo>
                  <a:lnTo>
                    <a:pt x="989" y="412"/>
                  </a:lnTo>
                  <a:lnTo>
                    <a:pt x="865" y="206"/>
                  </a:lnTo>
                  <a:lnTo>
                    <a:pt x="742" y="82"/>
                  </a:lnTo>
                  <a:lnTo>
                    <a:pt x="659" y="41"/>
                  </a:lnTo>
                  <a:lnTo>
                    <a:pt x="536"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017" name="Google Shape;1111;p59">
              <a:extLst>
                <a:ext uri="{FF2B5EF4-FFF2-40B4-BE49-F238E27FC236}">
                  <a16:creationId xmlns:a16="http://schemas.microsoft.com/office/drawing/2014/main" id="{9A4495AF-201C-AE43-362A-833DD9BD9075}"/>
                </a:ext>
              </a:extLst>
            </p:cNvPr>
            <p:cNvSpPr/>
            <p:nvPr/>
          </p:nvSpPr>
          <p:spPr>
            <a:xfrm>
              <a:off x="5371975" y="2686550"/>
              <a:ext cx="59750" cy="61800"/>
            </a:xfrm>
            <a:custGeom>
              <a:avLst/>
              <a:gdLst/>
              <a:ahLst/>
              <a:cxnLst/>
              <a:rect l="l" t="t" r="r" b="b"/>
              <a:pathLst>
                <a:path w="2390" h="2472" extrusionOk="0">
                  <a:moveTo>
                    <a:pt x="1524" y="1"/>
                  </a:moveTo>
                  <a:lnTo>
                    <a:pt x="1277" y="42"/>
                  </a:lnTo>
                  <a:lnTo>
                    <a:pt x="1071" y="83"/>
                  </a:lnTo>
                  <a:lnTo>
                    <a:pt x="824" y="207"/>
                  </a:lnTo>
                  <a:lnTo>
                    <a:pt x="618" y="330"/>
                  </a:lnTo>
                  <a:lnTo>
                    <a:pt x="412" y="536"/>
                  </a:lnTo>
                  <a:lnTo>
                    <a:pt x="248" y="742"/>
                  </a:lnTo>
                  <a:lnTo>
                    <a:pt x="124" y="948"/>
                  </a:lnTo>
                  <a:lnTo>
                    <a:pt x="42" y="1195"/>
                  </a:lnTo>
                  <a:lnTo>
                    <a:pt x="1" y="1442"/>
                  </a:lnTo>
                  <a:lnTo>
                    <a:pt x="1" y="1648"/>
                  </a:lnTo>
                  <a:lnTo>
                    <a:pt x="83" y="1854"/>
                  </a:lnTo>
                  <a:lnTo>
                    <a:pt x="165" y="2060"/>
                  </a:lnTo>
                  <a:lnTo>
                    <a:pt x="289" y="2225"/>
                  </a:lnTo>
                  <a:lnTo>
                    <a:pt x="454" y="2348"/>
                  </a:lnTo>
                  <a:lnTo>
                    <a:pt x="659" y="2431"/>
                  </a:lnTo>
                  <a:lnTo>
                    <a:pt x="907" y="2472"/>
                  </a:lnTo>
                  <a:lnTo>
                    <a:pt x="1113" y="2431"/>
                  </a:lnTo>
                  <a:lnTo>
                    <a:pt x="1360" y="2389"/>
                  </a:lnTo>
                  <a:lnTo>
                    <a:pt x="1566" y="2266"/>
                  </a:lnTo>
                  <a:lnTo>
                    <a:pt x="1772" y="2142"/>
                  </a:lnTo>
                  <a:lnTo>
                    <a:pt x="1977" y="1936"/>
                  </a:lnTo>
                  <a:lnTo>
                    <a:pt x="2142" y="1730"/>
                  </a:lnTo>
                  <a:lnTo>
                    <a:pt x="2266" y="1524"/>
                  </a:lnTo>
                  <a:lnTo>
                    <a:pt x="2348" y="1277"/>
                  </a:lnTo>
                  <a:lnTo>
                    <a:pt x="2389" y="1030"/>
                  </a:lnTo>
                  <a:lnTo>
                    <a:pt x="2389" y="824"/>
                  </a:lnTo>
                  <a:lnTo>
                    <a:pt x="2348" y="618"/>
                  </a:lnTo>
                  <a:lnTo>
                    <a:pt x="2266" y="412"/>
                  </a:lnTo>
                  <a:lnTo>
                    <a:pt x="2101" y="248"/>
                  </a:lnTo>
                  <a:lnTo>
                    <a:pt x="1936" y="124"/>
                  </a:lnTo>
                  <a:lnTo>
                    <a:pt x="1730" y="42"/>
                  </a:lnTo>
                  <a:lnTo>
                    <a:pt x="1524" y="1"/>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018" name="Google Shape;1112;p59">
              <a:extLst>
                <a:ext uri="{FF2B5EF4-FFF2-40B4-BE49-F238E27FC236}">
                  <a16:creationId xmlns:a16="http://schemas.microsoft.com/office/drawing/2014/main" id="{E813C1B2-3828-7281-7C9B-3C10B473E147}"/>
                </a:ext>
              </a:extLst>
            </p:cNvPr>
            <p:cNvSpPr/>
            <p:nvPr/>
          </p:nvSpPr>
          <p:spPr>
            <a:xfrm>
              <a:off x="5387425" y="2696850"/>
              <a:ext cx="36050" cy="38125"/>
            </a:xfrm>
            <a:custGeom>
              <a:avLst/>
              <a:gdLst/>
              <a:ahLst/>
              <a:cxnLst/>
              <a:rect l="l" t="t" r="r" b="b"/>
              <a:pathLst>
                <a:path w="1442" h="1525" extrusionOk="0">
                  <a:moveTo>
                    <a:pt x="824" y="0"/>
                  </a:moveTo>
                  <a:lnTo>
                    <a:pt x="659" y="42"/>
                  </a:lnTo>
                  <a:lnTo>
                    <a:pt x="453" y="83"/>
                  </a:lnTo>
                  <a:lnTo>
                    <a:pt x="289" y="165"/>
                  </a:lnTo>
                  <a:lnTo>
                    <a:pt x="165" y="289"/>
                  </a:lnTo>
                  <a:lnTo>
                    <a:pt x="83" y="454"/>
                  </a:lnTo>
                  <a:lnTo>
                    <a:pt x="83" y="577"/>
                  </a:lnTo>
                  <a:lnTo>
                    <a:pt x="83" y="659"/>
                  </a:lnTo>
                  <a:lnTo>
                    <a:pt x="165" y="783"/>
                  </a:lnTo>
                  <a:lnTo>
                    <a:pt x="289" y="907"/>
                  </a:lnTo>
                  <a:lnTo>
                    <a:pt x="412" y="1030"/>
                  </a:lnTo>
                  <a:lnTo>
                    <a:pt x="412" y="1154"/>
                  </a:lnTo>
                  <a:lnTo>
                    <a:pt x="371" y="1277"/>
                  </a:lnTo>
                  <a:lnTo>
                    <a:pt x="247" y="1360"/>
                  </a:lnTo>
                  <a:lnTo>
                    <a:pt x="124" y="1318"/>
                  </a:lnTo>
                  <a:lnTo>
                    <a:pt x="41" y="1318"/>
                  </a:lnTo>
                  <a:lnTo>
                    <a:pt x="0" y="1360"/>
                  </a:lnTo>
                  <a:lnTo>
                    <a:pt x="0" y="1442"/>
                  </a:lnTo>
                  <a:lnTo>
                    <a:pt x="41" y="1483"/>
                  </a:lnTo>
                  <a:lnTo>
                    <a:pt x="206" y="1524"/>
                  </a:lnTo>
                  <a:lnTo>
                    <a:pt x="371" y="1483"/>
                  </a:lnTo>
                  <a:lnTo>
                    <a:pt x="495" y="1401"/>
                  </a:lnTo>
                  <a:lnTo>
                    <a:pt x="577" y="1318"/>
                  </a:lnTo>
                  <a:lnTo>
                    <a:pt x="618" y="1195"/>
                  </a:lnTo>
                  <a:lnTo>
                    <a:pt x="618" y="1071"/>
                  </a:lnTo>
                  <a:lnTo>
                    <a:pt x="577" y="948"/>
                  </a:lnTo>
                  <a:lnTo>
                    <a:pt x="495" y="865"/>
                  </a:lnTo>
                  <a:lnTo>
                    <a:pt x="412" y="742"/>
                  </a:lnTo>
                  <a:lnTo>
                    <a:pt x="330" y="701"/>
                  </a:lnTo>
                  <a:lnTo>
                    <a:pt x="247" y="618"/>
                  </a:lnTo>
                  <a:lnTo>
                    <a:pt x="247" y="495"/>
                  </a:lnTo>
                  <a:lnTo>
                    <a:pt x="289" y="412"/>
                  </a:lnTo>
                  <a:lnTo>
                    <a:pt x="371" y="330"/>
                  </a:lnTo>
                  <a:lnTo>
                    <a:pt x="536" y="371"/>
                  </a:lnTo>
                  <a:lnTo>
                    <a:pt x="659" y="454"/>
                  </a:lnTo>
                  <a:lnTo>
                    <a:pt x="700" y="577"/>
                  </a:lnTo>
                  <a:lnTo>
                    <a:pt x="700" y="701"/>
                  </a:lnTo>
                  <a:lnTo>
                    <a:pt x="742" y="783"/>
                  </a:lnTo>
                  <a:lnTo>
                    <a:pt x="783" y="824"/>
                  </a:lnTo>
                  <a:lnTo>
                    <a:pt x="865" y="783"/>
                  </a:lnTo>
                  <a:lnTo>
                    <a:pt x="906" y="742"/>
                  </a:lnTo>
                  <a:lnTo>
                    <a:pt x="906" y="618"/>
                  </a:lnTo>
                  <a:lnTo>
                    <a:pt x="906" y="536"/>
                  </a:lnTo>
                  <a:lnTo>
                    <a:pt x="865" y="412"/>
                  </a:lnTo>
                  <a:lnTo>
                    <a:pt x="783" y="330"/>
                  </a:lnTo>
                  <a:lnTo>
                    <a:pt x="659" y="206"/>
                  </a:lnTo>
                  <a:lnTo>
                    <a:pt x="865" y="206"/>
                  </a:lnTo>
                  <a:lnTo>
                    <a:pt x="1071" y="248"/>
                  </a:lnTo>
                  <a:lnTo>
                    <a:pt x="1154" y="330"/>
                  </a:lnTo>
                  <a:lnTo>
                    <a:pt x="1236" y="454"/>
                  </a:lnTo>
                  <a:lnTo>
                    <a:pt x="1277" y="577"/>
                  </a:lnTo>
                  <a:lnTo>
                    <a:pt x="1236" y="701"/>
                  </a:lnTo>
                  <a:lnTo>
                    <a:pt x="1236" y="783"/>
                  </a:lnTo>
                  <a:lnTo>
                    <a:pt x="1277" y="824"/>
                  </a:lnTo>
                  <a:lnTo>
                    <a:pt x="1359" y="824"/>
                  </a:lnTo>
                  <a:lnTo>
                    <a:pt x="1401" y="783"/>
                  </a:lnTo>
                  <a:lnTo>
                    <a:pt x="1442" y="618"/>
                  </a:lnTo>
                  <a:lnTo>
                    <a:pt x="1401" y="412"/>
                  </a:lnTo>
                  <a:lnTo>
                    <a:pt x="1318" y="248"/>
                  </a:lnTo>
                  <a:lnTo>
                    <a:pt x="1154" y="124"/>
                  </a:lnTo>
                  <a:lnTo>
                    <a:pt x="989" y="42"/>
                  </a:lnTo>
                  <a:lnTo>
                    <a:pt x="824" y="0"/>
                  </a:lnTo>
                  <a:close/>
                </a:path>
              </a:pathLst>
            </a:custGeom>
            <a:solidFill>
              <a:srgbClr val="783E1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161621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939"/>
                                        </p:tgtEl>
                                        <p:attrNameLst>
                                          <p:attrName>style.visibility</p:attrName>
                                        </p:attrNameLst>
                                      </p:cBhvr>
                                      <p:to>
                                        <p:strVal val="visible"/>
                                      </p:to>
                                    </p:set>
                                    <p:anim calcmode="lin" valueType="num">
                                      <p:cBhvr additive="base">
                                        <p:cTn id="7" dur="500" fill="hold"/>
                                        <p:tgtEl>
                                          <p:spTgt spid="4939"/>
                                        </p:tgtEl>
                                        <p:attrNameLst>
                                          <p:attrName>ppt_x</p:attrName>
                                        </p:attrNameLst>
                                      </p:cBhvr>
                                      <p:tavLst>
                                        <p:tav tm="0">
                                          <p:val>
                                            <p:strVal val="#ppt_x"/>
                                          </p:val>
                                        </p:tav>
                                        <p:tav tm="100000">
                                          <p:val>
                                            <p:strVal val="#ppt_x"/>
                                          </p:val>
                                        </p:tav>
                                      </p:tavLst>
                                    </p:anim>
                                    <p:anim calcmode="lin" valueType="num">
                                      <p:cBhvr additive="base">
                                        <p:cTn id="8" dur="500" fill="hold"/>
                                        <p:tgtEl>
                                          <p:spTgt spid="493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872"/>
                                        </p:tgtEl>
                                        <p:attrNameLst>
                                          <p:attrName>style.visibility</p:attrName>
                                        </p:attrNameLst>
                                      </p:cBhvr>
                                      <p:to>
                                        <p:strVal val="visible"/>
                                      </p:to>
                                    </p:set>
                                    <p:anim calcmode="lin" valueType="num">
                                      <p:cBhvr additive="base">
                                        <p:cTn id="11" dur="500" fill="hold"/>
                                        <p:tgtEl>
                                          <p:spTgt spid="4872"/>
                                        </p:tgtEl>
                                        <p:attrNameLst>
                                          <p:attrName>ppt_x</p:attrName>
                                        </p:attrNameLst>
                                      </p:cBhvr>
                                      <p:tavLst>
                                        <p:tav tm="0">
                                          <p:val>
                                            <p:strVal val="#ppt_x"/>
                                          </p:val>
                                        </p:tav>
                                        <p:tav tm="100000">
                                          <p:val>
                                            <p:strVal val="#ppt_x"/>
                                          </p:val>
                                        </p:tav>
                                      </p:tavLst>
                                    </p:anim>
                                    <p:anim calcmode="lin" valueType="num">
                                      <p:cBhvr additive="base">
                                        <p:cTn id="12" dur="500" fill="hold"/>
                                        <p:tgtEl>
                                          <p:spTgt spid="487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876"/>
                                        </p:tgtEl>
                                        <p:attrNameLst>
                                          <p:attrName>style.visibility</p:attrName>
                                        </p:attrNameLst>
                                      </p:cBhvr>
                                      <p:to>
                                        <p:strVal val="visible"/>
                                      </p:to>
                                    </p:set>
                                    <p:anim calcmode="lin" valueType="num">
                                      <p:cBhvr additive="base">
                                        <p:cTn id="15" dur="500" fill="hold"/>
                                        <p:tgtEl>
                                          <p:spTgt spid="4876"/>
                                        </p:tgtEl>
                                        <p:attrNameLst>
                                          <p:attrName>ppt_x</p:attrName>
                                        </p:attrNameLst>
                                      </p:cBhvr>
                                      <p:tavLst>
                                        <p:tav tm="0">
                                          <p:val>
                                            <p:strVal val="#ppt_x"/>
                                          </p:val>
                                        </p:tav>
                                        <p:tav tm="100000">
                                          <p:val>
                                            <p:strVal val="#ppt_x"/>
                                          </p:val>
                                        </p:tav>
                                      </p:tavLst>
                                    </p:anim>
                                    <p:anim calcmode="lin" valueType="num">
                                      <p:cBhvr additive="base">
                                        <p:cTn id="16" dur="500" fill="hold"/>
                                        <p:tgtEl>
                                          <p:spTgt spid="487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919"/>
                                        </p:tgtEl>
                                        <p:attrNameLst>
                                          <p:attrName>style.visibility</p:attrName>
                                        </p:attrNameLst>
                                      </p:cBhvr>
                                      <p:to>
                                        <p:strVal val="visible"/>
                                      </p:to>
                                    </p:set>
                                    <p:anim calcmode="lin" valueType="num">
                                      <p:cBhvr additive="base">
                                        <p:cTn id="19" dur="500" fill="hold"/>
                                        <p:tgtEl>
                                          <p:spTgt spid="4919"/>
                                        </p:tgtEl>
                                        <p:attrNameLst>
                                          <p:attrName>ppt_x</p:attrName>
                                        </p:attrNameLst>
                                      </p:cBhvr>
                                      <p:tavLst>
                                        <p:tav tm="0">
                                          <p:val>
                                            <p:strVal val="#ppt_x"/>
                                          </p:val>
                                        </p:tav>
                                        <p:tav tm="100000">
                                          <p:val>
                                            <p:strVal val="#ppt_x"/>
                                          </p:val>
                                        </p:tav>
                                      </p:tavLst>
                                    </p:anim>
                                    <p:anim calcmode="lin" valueType="num">
                                      <p:cBhvr additive="base">
                                        <p:cTn id="20" dur="500" fill="hold"/>
                                        <p:tgtEl>
                                          <p:spTgt spid="49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4874"/>
                                        </p:tgtEl>
                                        <p:attrNameLst>
                                          <p:attrName>style.visibility</p:attrName>
                                        </p:attrNameLst>
                                      </p:cBhvr>
                                      <p:to>
                                        <p:strVal val="visible"/>
                                      </p:to>
                                    </p:set>
                                    <p:animEffect transition="in" filter="randombar(horizontal)">
                                      <p:cBhvr>
                                        <p:cTn id="25" dur="500"/>
                                        <p:tgtEl>
                                          <p:spTgt spid="4874"/>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4873"/>
                                        </p:tgtEl>
                                        <p:attrNameLst>
                                          <p:attrName>style.visibility</p:attrName>
                                        </p:attrNameLst>
                                      </p:cBhvr>
                                      <p:to>
                                        <p:strVal val="visible"/>
                                      </p:to>
                                    </p:set>
                                    <p:animEffect transition="in" filter="randombar(horizontal)">
                                      <p:cBhvr>
                                        <p:cTn id="28" dur="500"/>
                                        <p:tgtEl>
                                          <p:spTgt spid="48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72" grpId="0" animBg="1"/>
      <p:bldP spid="4873" grpId="0"/>
      <p:bldP spid="487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789"/>
        <p:cNvGrpSpPr/>
        <p:nvPr/>
      </p:nvGrpSpPr>
      <p:grpSpPr>
        <a:xfrm>
          <a:off x="0" y="0"/>
          <a:ext cx="0" cy="0"/>
          <a:chOff x="0" y="0"/>
          <a:chExt cx="0" cy="0"/>
        </a:xfrm>
      </p:grpSpPr>
      <p:grpSp>
        <p:nvGrpSpPr>
          <p:cNvPr id="4" name="Google Shape;1568;p30">
            <a:extLst>
              <a:ext uri="{FF2B5EF4-FFF2-40B4-BE49-F238E27FC236}">
                <a16:creationId xmlns:a16="http://schemas.microsoft.com/office/drawing/2014/main" id="{80B27701-8D48-18D6-F733-F37726350A54}"/>
              </a:ext>
            </a:extLst>
          </p:cNvPr>
          <p:cNvGrpSpPr/>
          <p:nvPr/>
        </p:nvGrpSpPr>
        <p:grpSpPr>
          <a:xfrm>
            <a:off x="1363579" y="272715"/>
            <a:ext cx="6384758" cy="834189"/>
            <a:chOff x="2038805" y="2073391"/>
            <a:chExt cx="5090990" cy="1059169"/>
          </a:xfrm>
        </p:grpSpPr>
        <p:sp>
          <p:nvSpPr>
            <p:cNvPr id="6" name="Google Shape;1569;p30">
              <a:extLst>
                <a:ext uri="{FF2B5EF4-FFF2-40B4-BE49-F238E27FC236}">
                  <a16:creationId xmlns:a16="http://schemas.microsoft.com/office/drawing/2014/main" id="{021CDDD5-E772-451F-44B6-4707E311A4F8}"/>
                </a:ext>
              </a:extLst>
            </p:cNvPr>
            <p:cNvSpPr/>
            <p:nvPr/>
          </p:nvSpPr>
          <p:spPr>
            <a:xfrm rot="10800000">
              <a:off x="620453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1570;p30">
              <a:extLst>
                <a:ext uri="{FF2B5EF4-FFF2-40B4-BE49-F238E27FC236}">
                  <a16:creationId xmlns:a16="http://schemas.microsoft.com/office/drawing/2014/main" id="{B287C08D-49E3-35F1-9B71-B2A57CDA13F5}"/>
                </a:ext>
              </a:extLst>
            </p:cNvPr>
            <p:cNvSpPr/>
            <p:nvPr/>
          </p:nvSpPr>
          <p:spPr>
            <a:xfrm rot="10800000" flipH="1">
              <a:off x="203880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1571;p30">
              <a:extLst>
                <a:ext uri="{FF2B5EF4-FFF2-40B4-BE49-F238E27FC236}">
                  <a16:creationId xmlns:a16="http://schemas.microsoft.com/office/drawing/2014/main" id="{BC32B825-2BA1-2D12-A1AA-24799B9F5869}"/>
                </a:ext>
              </a:extLst>
            </p:cNvPr>
            <p:cNvSpPr/>
            <p:nvPr/>
          </p:nvSpPr>
          <p:spPr>
            <a:xfrm>
              <a:off x="2513975" y="2173665"/>
              <a:ext cx="4095122" cy="958895"/>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rgbClr val="F7EFD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 name="Google Shape;1572;p30">
            <a:extLst>
              <a:ext uri="{FF2B5EF4-FFF2-40B4-BE49-F238E27FC236}">
                <a16:creationId xmlns:a16="http://schemas.microsoft.com/office/drawing/2014/main" id="{40C0962D-7B07-BFAE-7C33-662EBFD0E120}"/>
              </a:ext>
            </a:extLst>
          </p:cNvPr>
          <p:cNvSpPr txBox="1">
            <a:spLocks noGrp="1"/>
          </p:cNvSpPr>
          <p:nvPr/>
        </p:nvSpPr>
        <p:spPr>
          <a:xfrm>
            <a:off x="2249166" y="387109"/>
            <a:ext cx="4598013" cy="6846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matic SC"/>
              <a:buNone/>
              <a:defRPr sz="5500" b="1" i="0" u="none" strike="noStrike" cap="none">
                <a:solidFill>
                  <a:schemeClr val="dk1"/>
                </a:solidFill>
                <a:latin typeface="Amatic SC"/>
                <a:ea typeface="Amatic SC"/>
                <a:cs typeface="Amatic SC"/>
                <a:sym typeface="Amatic SC"/>
              </a:defRPr>
            </a:lvl1pPr>
            <a:lvl2pPr marR="0" lvl="1"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2pPr>
            <a:lvl3pPr marR="0" lvl="2"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3pPr>
            <a:lvl4pPr marR="0" lvl="3"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4pPr>
            <a:lvl5pPr marR="0" lvl="4"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5pPr>
            <a:lvl6pPr marR="0" lvl="5"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6pPr>
            <a:lvl7pPr marR="0" lvl="6"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7pPr>
            <a:lvl8pPr marR="0" lvl="7"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8pPr>
            <a:lvl9pPr marR="0" lvl="8"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9pPr>
          </a:lstStyle>
          <a:p>
            <a:pPr marL="0" marR="0" lvl="0" indent="0" algn="ctr" defTabSz="914400" rtl="0" eaLnBrk="1" fontAlgn="auto" latinLnBrk="0" hangingPunct="1">
              <a:lnSpc>
                <a:spcPct val="100000"/>
              </a:lnSpc>
              <a:spcBef>
                <a:spcPts val="0"/>
              </a:spcBef>
              <a:spcAft>
                <a:spcPts val="0"/>
              </a:spcAft>
              <a:buClr>
                <a:srgbClr val="3F2917"/>
              </a:buClr>
              <a:buSzPts val="3600"/>
              <a:buFont typeface="Amatic SC"/>
              <a:buNone/>
              <a:tabLst/>
              <a:defRPr/>
            </a:pPr>
            <a:r>
              <a:rPr kumimoji="0" lang="en-US" sz="2800" b="1" i="0" u="none" strike="noStrike" kern="0" cap="none" spc="0" normalizeH="0" baseline="0" noProof="0">
                <a:ln>
                  <a:noFill/>
                </a:ln>
                <a:solidFill>
                  <a:srgbClr val="3F2917"/>
                </a:solidFill>
                <a:effectLst/>
                <a:uLnTx/>
                <a:uFillTx/>
                <a:latin typeface="Times New Roman" panose="02020603050405020304" pitchFamily="18" charset="0"/>
                <a:cs typeface="Times New Roman" panose="02020603050405020304" pitchFamily="18" charset="0"/>
                <a:sym typeface="Amatic SC"/>
              </a:rPr>
              <a:t>II. Trình bày bài nói</a:t>
            </a:r>
            <a:endParaRPr kumimoji="0" sz="2800" b="1" i="0" u="none" strike="noStrike" kern="0" cap="none" spc="0" normalizeH="0" baseline="0" noProof="0">
              <a:ln>
                <a:noFill/>
              </a:ln>
              <a:solidFill>
                <a:srgbClr val="3F2917"/>
              </a:solidFill>
              <a:effectLst/>
              <a:uLnTx/>
              <a:uFillTx/>
              <a:latin typeface="Times New Roman" panose="02020603050405020304" pitchFamily="18" charset="0"/>
              <a:cs typeface="Times New Roman" panose="02020603050405020304" pitchFamily="18" charset="0"/>
              <a:sym typeface="Amatic SC"/>
            </a:endParaRPr>
          </a:p>
        </p:txBody>
      </p:sp>
      <p:pic>
        <p:nvPicPr>
          <p:cNvPr id="3" name="图片 1" descr="ce1ed7f935192fceca30dfb2bcebe602">
            <a:extLst>
              <a:ext uri="{FF2B5EF4-FFF2-40B4-BE49-F238E27FC236}">
                <a16:creationId xmlns:a16="http://schemas.microsoft.com/office/drawing/2014/main" id="{9B269529-092C-0845-57CC-9D4AF5A38CF7}"/>
              </a:ext>
            </a:extLst>
          </p:cNvPr>
          <p:cNvPicPr>
            <a:picLocks noChangeAspect="1"/>
          </p:cNvPicPr>
          <p:nvPr/>
        </p:nvPicPr>
        <p:blipFill>
          <a:blip r:embed="rId3"/>
          <a:srcRect l="11188" t="20367" r="10619" b="19944"/>
          <a:stretch>
            <a:fillRect/>
          </a:stretch>
        </p:blipFill>
        <p:spPr>
          <a:xfrm>
            <a:off x="4560857" y="1524000"/>
            <a:ext cx="4116930" cy="2128249"/>
          </a:xfrm>
          <a:prstGeom prst="rect">
            <a:avLst/>
          </a:prstGeom>
        </p:spPr>
      </p:pic>
      <p:sp>
        <p:nvSpPr>
          <p:cNvPr id="9" name="TextBox 8">
            <a:extLst>
              <a:ext uri="{FF2B5EF4-FFF2-40B4-BE49-F238E27FC236}">
                <a16:creationId xmlns:a16="http://schemas.microsoft.com/office/drawing/2014/main" id="{E0E6B8CB-D797-6112-9F37-E49419624AE0}"/>
              </a:ext>
            </a:extLst>
          </p:cNvPr>
          <p:cNvSpPr txBox="1"/>
          <p:nvPr/>
        </p:nvSpPr>
        <p:spPr>
          <a:xfrm>
            <a:off x="4969840" y="1950186"/>
            <a:ext cx="3236204" cy="1384995"/>
          </a:xfrm>
          <a:prstGeom prst="rect">
            <a:avLst/>
          </a:prstGeom>
          <a:noFill/>
        </p:spPr>
        <p:txBody>
          <a:bodyPr wrap="square">
            <a:spAutoFit/>
          </a:bodyPr>
          <a:lstStyle/>
          <a:p>
            <a:pPr algn="ctr"/>
            <a:r>
              <a:rPr lang="en-US" sz="2800" i="1">
                <a:latin typeface="Times New Roman" panose="02020603050405020304" pitchFamily="18" charset="0"/>
                <a:cs typeface="Times New Roman" panose="02020603050405020304" pitchFamily="18" charset="0"/>
              </a:rPr>
              <a:t>Các nhóm cử đại diện trình bày bài nói.</a:t>
            </a:r>
            <a:endParaRPr lang="en-US" sz="440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5FE9E404-12BD-509D-07B4-BC973D30786E}"/>
              </a:ext>
            </a:extLst>
          </p:cNvPr>
          <p:cNvPicPr>
            <a:picLocks noChangeAspect="1"/>
          </p:cNvPicPr>
          <p:nvPr/>
        </p:nvPicPr>
        <p:blipFill>
          <a:blip r:embed="rId4"/>
          <a:stretch>
            <a:fillRect/>
          </a:stretch>
        </p:blipFill>
        <p:spPr>
          <a:xfrm>
            <a:off x="677917" y="2355244"/>
            <a:ext cx="2840865" cy="2788256"/>
          </a:xfrm>
          <a:prstGeom prst="rect">
            <a:avLst/>
          </a:prstGeom>
        </p:spPr>
      </p:pic>
    </p:spTree>
    <p:extLst>
      <p:ext uri="{BB962C8B-B14F-4D97-AF65-F5344CB8AC3E}">
        <p14:creationId xmlns:p14="http://schemas.microsoft.com/office/powerpoint/2010/main" val="11629880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89"/>
        <p:cNvGrpSpPr/>
        <p:nvPr/>
      </p:nvGrpSpPr>
      <p:grpSpPr>
        <a:xfrm>
          <a:off x="0" y="0"/>
          <a:ext cx="0" cy="0"/>
          <a:chOff x="0" y="0"/>
          <a:chExt cx="0" cy="0"/>
        </a:xfrm>
      </p:grpSpPr>
      <p:grpSp>
        <p:nvGrpSpPr>
          <p:cNvPr id="4" name="Google Shape;1568;p30">
            <a:extLst>
              <a:ext uri="{FF2B5EF4-FFF2-40B4-BE49-F238E27FC236}">
                <a16:creationId xmlns:a16="http://schemas.microsoft.com/office/drawing/2014/main" id="{80B27701-8D48-18D6-F733-F37726350A54}"/>
              </a:ext>
            </a:extLst>
          </p:cNvPr>
          <p:cNvGrpSpPr/>
          <p:nvPr/>
        </p:nvGrpSpPr>
        <p:grpSpPr>
          <a:xfrm>
            <a:off x="1887846" y="208921"/>
            <a:ext cx="5271137" cy="684662"/>
            <a:chOff x="2038805" y="2073391"/>
            <a:chExt cx="5090990" cy="1059169"/>
          </a:xfrm>
        </p:grpSpPr>
        <p:sp>
          <p:nvSpPr>
            <p:cNvPr id="6" name="Google Shape;1569;p30">
              <a:extLst>
                <a:ext uri="{FF2B5EF4-FFF2-40B4-BE49-F238E27FC236}">
                  <a16:creationId xmlns:a16="http://schemas.microsoft.com/office/drawing/2014/main" id="{021CDDD5-E772-451F-44B6-4707E311A4F8}"/>
                </a:ext>
              </a:extLst>
            </p:cNvPr>
            <p:cNvSpPr/>
            <p:nvPr/>
          </p:nvSpPr>
          <p:spPr>
            <a:xfrm rot="10800000">
              <a:off x="620453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1570;p30">
              <a:extLst>
                <a:ext uri="{FF2B5EF4-FFF2-40B4-BE49-F238E27FC236}">
                  <a16:creationId xmlns:a16="http://schemas.microsoft.com/office/drawing/2014/main" id="{B287C08D-49E3-35F1-9B71-B2A57CDA13F5}"/>
                </a:ext>
              </a:extLst>
            </p:cNvPr>
            <p:cNvSpPr/>
            <p:nvPr/>
          </p:nvSpPr>
          <p:spPr>
            <a:xfrm rot="10800000" flipH="1">
              <a:off x="203880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1571;p30">
              <a:extLst>
                <a:ext uri="{FF2B5EF4-FFF2-40B4-BE49-F238E27FC236}">
                  <a16:creationId xmlns:a16="http://schemas.microsoft.com/office/drawing/2014/main" id="{BC32B825-2BA1-2D12-A1AA-24799B9F5869}"/>
                </a:ext>
              </a:extLst>
            </p:cNvPr>
            <p:cNvSpPr/>
            <p:nvPr/>
          </p:nvSpPr>
          <p:spPr>
            <a:xfrm>
              <a:off x="2513975" y="2173665"/>
              <a:ext cx="4095122" cy="958895"/>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rgbClr val="F7EFD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 name="Google Shape;1572;p30">
            <a:extLst>
              <a:ext uri="{FF2B5EF4-FFF2-40B4-BE49-F238E27FC236}">
                <a16:creationId xmlns:a16="http://schemas.microsoft.com/office/drawing/2014/main" id="{40C0962D-7B07-BFAE-7C33-662EBFD0E120}"/>
              </a:ext>
            </a:extLst>
          </p:cNvPr>
          <p:cNvSpPr txBox="1">
            <a:spLocks noGrp="1"/>
          </p:cNvSpPr>
          <p:nvPr/>
        </p:nvSpPr>
        <p:spPr>
          <a:xfrm>
            <a:off x="2200838" y="241330"/>
            <a:ext cx="4598013" cy="6846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matic SC"/>
              <a:buNone/>
              <a:defRPr sz="5500" b="1" i="0" u="none" strike="noStrike" cap="none">
                <a:solidFill>
                  <a:schemeClr val="dk1"/>
                </a:solidFill>
                <a:latin typeface="Amatic SC"/>
                <a:ea typeface="Amatic SC"/>
                <a:cs typeface="Amatic SC"/>
                <a:sym typeface="Amatic SC"/>
              </a:defRPr>
            </a:lvl1pPr>
            <a:lvl2pPr marR="0" lvl="1"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2pPr>
            <a:lvl3pPr marR="0" lvl="2"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3pPr>
            <a:lvl4pPr marR="0" lvl="3"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4pPr>
            <a:lvl5pPr marR="0" lvl="4"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5pPr>
            <a:lvl6pPr marR="0" lvl="5"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6pPr>
            <a:lvl7pPr marR="0" lvl="6"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7pPr>
            <a:lvl8pPr marR="0" lvl="7"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8pPr>
            <a:lvl9pPr marR="0" lvl="8"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9pPr>
          </a:lstStyle>
          <a:p>
            <a:pPr marL="0" marR="0" lvl="0" indent="0" algn="ctr" defTabSz="914400" rtl="0" eaLnBrk="1" fontAlgn="auto" latinLnBrk="0" hangingPunct="1">
              <a:lnSpc>
                <a:spcPct val="100000"/>
              </a:lnSpc>
              <a:spcBef>
                <a:spcPts val="0"/>
              </a:spcBef>
              <a:spcAft>
                <a:spcPts val="0"/>
              </a:spcAft>
              <a:buClr>
                <a:srgbClr val="3F2917"/>
              </a:buClr>
              <a:buSzPts val="3600"/>
              <a:buFont typeface="Amatic SC"/>
              <a:buNone/>
              <a:tabLst/>
              <a:defRPr/>
            </a:pPr>
            <a:r>
              <a:rPr kumimoji="0" lang="en-US" sz="2800" b="1" i="0" u="none" strike="noStrike" kern="0" cap="none" spc="0" normalizeH="0" baseline="0" noProof="0">
                <a:ln>
                  <a:noFill/>
                </a:ln>
                <a:solidFill>
                  <a:srgbClr val="3F2917"/>
                </a:solidFill>
                <a:effectLst/>
                <a:uLnTx/>
                <a:uFillTx/>
                <a:latin typeface="Times New Roman" panose="02020603050405020304" pitchFamily="18" charset="0"/>
                <a:cs typeface="Times New Roman" panose="02020603050405020304" pitchFamily="18" charset="0"/>
                <a:sym typeface="Amatic SC"/>
              </a:rPr>
              <a:t>II. Trình bày bài nói</a:t>
            </a:r>
            <a:endParaRPr kumimoji="0" sz="2800" b="1" i="0" u="none" strike="noStrike" kern="0" cap="none" spc="0" normalizeH="0" baseline="0" noProof="0">
              <a:ln>
                <a:noFill/>
              </a:ln>
              <a:solidFill>
                <a:srgbClr val="3F2917"/>
              </a:solidFill>
              <a:effectLst/>
              <a:uLnTx/>
              <a:uFillTx/>
              <a:latin typeface="Times New Roman" panose="02020603050405020304" pitchFamily="18" charset="0"/>
              <a:cs typeface="Times New Roman" panose="02020603050405020304" pitchFamily="18" charset="0"/>
              <a:sym typeface="Amatic SC"/>
            </a:endParaRPr>
          </a:p>
        </p:txBody>
      </p:sp>
      <p:graphicFrame>
        <p:nvGraphicFramePr>
          <p:cNvPr id="12" name="Table 11">
            <a:extLst>
              <a:ext uri="{FF2B5EF4-FFF2-40B4-BE49-F238E27FC236}">
                <a16:creationId xmlns:a16="http://schemas.microsoft.com/office/drawing/2014/main" id="{952BF547-B462-64D9-4712-7A7779B97503}"/>
              </a:ext>
            </a:extLst>
          </p:cNvPr>
          <p:cNvGraphicFramePr>
            <a:graphicFrameLocks noGrp="1"/>
          </p:cNvGraphicFramePr>
          <p:nvPr>
            <p:extLst>
              <p:ext uri="{D42A27DB-BD31-4B8C-83A1-F6EECF244321}">
                <p14:modId xmlns:p14="http://schemas.microsoft.com/office/powerpoint/2010/main" val="1503619845"/>
              </p:ext>
            </p:extLst>
          </p:nvPr>
        </p:nvGraphicFramePr>
        <p:xfrm>
          <a:off x="1073150" y="1311639"/>
          <a:ext cx="6997700" cy="3622221"/>
        </p:xfrm>
        <a:graphic>
          <a:graphicData uri="http://schemas.openxmlformats.org/drawingml/2006/table">
            <a:tbl>
              <a:tblPr firstRow="1" firstCol="1" bandRow="1">
                <a:tableStyleId>{153CB080-B270-4C00-A9F0-97ECACEB45CE}</a:tableStyleId>
              </a:tblPr>
              <a:tblGrid>
                <a:gridCol w="3705746">
                  <a:extLst>
                    <a:ext uri="{9D8B030D-6E8A-4147-A177-3AD203B41FA5}">
                      <a16:colId xmlns:a16="http://schemas.microsoft.com/office/drawing/2014/main" val="3976452339"/>
                    </a:ext>
                  </a:extLst>
                </a:gridCol>
                <a:gridCol w="3291954">
                  <a:extLst>
                    <a:ext uri="{9D8B030D-6E8A-4147-A177-3AD203B41FA5}">
                      <a16:colId xmlns:a16="http://schemas.microsoft.com/office/drawing/2014/main" val="1608378387"/>
                    </a:ext>
                  </a:extLst>
                </a:gridCol>
              </a:tblGrid>
              <a:tr h="162979">
                <a:tc>
                  <a:txBody>
                    <a:bodyPr/>
                    <a:lstStyle/>
                    <a:p>
                      <a:pPr algn="ctr">
                        <a:lnSpc>
                          <a:spcPct val="100000"/>
                        </a:lnSpc>
                        <a:spcAft>
                          <a:spcPts val="1000"/>
                        </a:spcAft>
                      </a:pPr>
                      <a:r>
                        <a:rPr lang="en-US" sz="2000">
                          <a:effectLst/>
                          <a:latin typeface="Times New Roman" panose="02020603050405020304" pitchFamily="18" charset="0"/>
                          <a:cs typeface="Times New Roman" panose="02020603050405020304" pitchFamily="18" charset="0"/>
                        </a:rPr>
                        <a:t>Người nói</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2827" marR="42827"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tc>
                  <a:txBody>
                    <a:bodyPr/>
                    <a:lstStyle/>
                    <a:p>
                      <a:pPr algn="ctr">
                        <a:lnSpc>
                          <a:spcPct val="100000"/>
                        </a:lnSpc>
                        <a:spcAft>
                          <a:spcPts val="1000"/>
                        </a:spcAft>
                      </a:pPr>
                      <a:r>
                        <a:rPr lang="en-US" sz="2000">
                          <a:effectLst/>
                          <a:latin typeface="Times New Roman" panose="02020603050405020304" pitchFamily="18" charset="0"/>
                          <a:cs typeface="Times New Roman" panose="02020603050405020304" pitchFamily="18" charset="0"/>
                        </a:rPr>
                        <a:t>Người nghe</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2827" marR="42827"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extLst>
                  <a:ext uri="{0D108BD9-81ED-4DB2-BD59-A6C34878D82A}">
                    <a16:rowId xmlns:a16="http://schemas.microsoft.com/office/drawing/2014/main" val="209448525"/>
                  </a:ext>
                </a:extLst>
              </a:tr>
              <a:tr h="1539421">
                <a:tc>
                  <a:txBody>
                    <a:bodyPr/>
                    <a:lstStyle/>
                    <a:p>
                      <a:pPr marL="457200" indent="-457200" algn="just">
                        <a:lnSpc>
                          <a:spcPct val="100000"/>
                        </a:lnSpc>
                        <a:spcAft>
                          <a:spcPts val="1000"/>
                        </a:spcAft>
                        <a:buAutoNum type="alphaLcPeriod"/>
                      </a:pPr>
                      <a:r>
                        <a:rPr lang="en-US" sz="2000">
                          <a:effectLst/>
                          <a:latin typeface="Times New Roman" panose="02020603050405020304" pitchFamily="18" charset="0"/>
                          <a:cs typeface="Times New Roman" panose="02020603050405020304" pitchFamily="18" charset="0"/>
                        </a:rPr>
                        <a:t>Trình bày ý kiến về vấn đề</a:t>
                      </a:r>
                    </a:p>
                    <a:p>
                      <a:pPr marL="0" indent="0" algn="just">
                        <a:lnSpc>
                          <a:spcPct val="100000"/>
                        </a:lnSpc>
                        <a:spcAft>
                          <a:spcPts val="1000"/>
                        </a:spcAft>
                        <a:buNone/>
                      </a:pPr>
                      <a:r>
                        <a:rPr lang="en-US" sz="2000">
                          <a:effectLst/>
                          <a:latin typeface="Times New Roman" panose="02020603050405020304" pitchFamily="18" charset="0"/>
                          <a:cs typeface="Times New Roman" panose="02020603050405020304" pitchFamily="18" charset="0"/>
                        </a:rPr>
                        <a:t>..........................................................................................................................................................................</a:t>
                      </a:r>
                    </a:p>
                  </a:txBody>
                  <a:tcPr marL="42827" marR="42827"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1">
                        <a:lumMod val="40000"/>
                        <a:lumOff val="60000"/>
                      </a:schemeClr>
                    </a:solidFill>
                  </a:tcPr>
                </a:tc>
                <a:tc>
                  <a:txBody>
                    <a:bodyPr/>
                    <a:lstStyle/>
                    <a:p>
                      <a:pPr marL="457200" indent="-457200" algn="just">
                        <a:lnSpc>
                          <a:spcPct val="100000"/>
                        </a:lnSpc>
                        <a:spcAft>
                          <a:spcPts val="1000"/>
                        </a:spcAft>
                        <a:buAutoNum type="alphaLcPeriod"/>
                      </a:pPr>
                      <a:r>
                        <a:rPr lang="en-US" sz="2000">
                          <a:effectLst/>
                          <a:latin typeface="Times New Roman" panose="02020603050405020304" pitchFamily="18" charset="0"/>
                          <a:cs typeface="Times New Roman" panose="02020603050405020304" pitchFamily="18" charset="0"/>
                        </a:rPr>
                        <a:t>Tiếp nhận và suy nghĩ ý kiến của người nói</a:t>
                      </a:r>
                    </a:p>
                    <a:p>
                      <a:pPr marL="0" indent="0" algn="just">
                        <a:lnSpc>
                          <a:spcPct val="100000"/>
                        </a:lnSpc>
                        <a:spcAft>
                          <a:spcPts val="1000"/>
                        </a:spcAft>
                        <a:buNone/>
                      </a:pPr>
                      <a:r>
                        <a:rPr lang="en-US" sz="2000">
                          <a:effectLst/>
                          <a:latin typeface="Times New Roman" panose="02020603050405020304" pitchFamily="18" charset="0"/>
                          <a:cs typeface="Times New Roman" panose="02020603050405020304" pitchFamily="18" charset="0"/>
                        </a:rPr>
                        <a:t>....................................................................................................</a:t>
                      </a:r>
                    </a:p>
                  </a:txBody>
                  <a:tcPr marL="42827" marR="42827"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1">
                        <a:lumMod val="40000"/>
                        <a:lumOff val="60000"/>
                      </a:schemeClr>
                    </a:solidFill>
                  </a:tcPr>
                </a:tc>
                <a:extLst>
                  <a:ext uri="{0D108BD9-81ED-4DB2-BD59-A6C34878D82A}">
                    <a16:rowId xmlns:a16="http://schemas.microsoft.com/office/drawing/2014/main" val="2139675770"/>
                  </a:ext>
                </a:extLst>
              </a:tr>
              <a:tr h="1713900">
                <a:tc>
                  <a:txBody>
                    <a:bodyPr/>
                    <a:lstStyle/>
                    <a:p>
                      <a:pPr algn="just">
                        <a:lnSpc>
                          <a:spcPct val="100000"/>
                        </a:lnSpc>
                        <a:spcAft>
                          <a:spcPts val="1000"/>
                        </a:spcAft>
                      </a:pPr>
                      <a:r>
                        <a:rPr lang="en-US" sz="2000">
                          <a:effectLst/>
                          <a:latin typeface="Times New Roman" panose="02020603050405020304" pitchFamily="18" charset="0"/>
                          <a:cs typeface="Times New Roman" panose="02020603050405020304" pitchFamily="18" charset="0"/>
                        </a:rPr>
                        <a:t>b. Bảo vệ ý kiến trước sự phản bác của người nghe</a:t>
                      </a:r>
                    </a:p>
                    <a:p>
                      <a:pPr algn="just">
                        <a:lnSpc>
                          <a:spcPct val="100000"/>
                        </a:lnSpc>
                        <a:spcAft>
                          <a:spcPts val="1000"/>
                        </a:spcAft>
                      </a:pPr>
                      <a:r>
                        <a:rPr lang="en-US" sz="2000">
                          <a:effectLst/>
                          <a:latin typeface="Times New Roman" panose="02020603050405020304" pitchFamily="18" charset="0"/>
                          <a:cs typeface="Times New Roman" panose="02020603050405020304" pitchFamily="18" charset="0"/>
                        </a:rPr>
                        <a:t>..................................................................................................................</a:t>
                      </a:r>
                    </a:p>
                  </a:txBody>
                  <a:tcPr marL="42827" marR="42827"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1">
                        <a:lumMod val="40000"/>
                        <a:lumOff val="60000"/>
                      </a:schemeClr>
                    </a:solidFill>
                  </a:tcPr>
                </a:tc>
                <a:tc>
                  <a:txBody>
                    <a:bodyPr/>
                    <a:lstStyle/>
                    <a:p>
                      <a:pPr algn="just">
                        <a:lnSpc>
                          <a:spcPct val="100000"/>
                        </a:lnSpc>
                        <a:spcAft>
                          <a:spcPts val="1000"/>
                        </a:spcAft>
                      </a:pPr>
                      <a:r>
                        <a:rPr lang="en-US" sz="2000">
                          <a:effectLst/>
                          <a:latin typeface="Times New Roman" panose="02020603050405020304" pitchFamily="18" charset="0"/>
                          <a:cs typeface="Times New Roman" panose="02020603050405020304" pitchFamily="18" charset="0"/>
                        </a:rPr>
                        <a:t>b. Nêu ý kiến trao đổi</a:t>
                      </a:r>
                    </a:p>
                    <a:p>
                      <a:pPr algn="just">
                        <a:lnSpc>
                          <a:spcPct val="100000"/>
                        </a:lnSpc>
                        <a:spcAft>
                          <a:spcPts val="1000"/>
                        </a:spcAft>
                      </a:pPr>
                      <a:r>
                        <a:rPr lang="en-US" sz="2000">
                          <a:effectLst/>
                          <a:latin typeface="Times New Roman" panose="02020603050405020304" pitchFamily="18" charset="0"/>
                          <a:cs typeface="Times New Roman" panose="02020603050405020304" pitchFamily="18" charset="0"/>
                        </a:rPr>
                        <a:t>......................................................................................................................................................</a:t>
                      </a:r>
                    </a:p>
                    <a:p>
                      <a:pPr algn="just">
                        <a:lnSpc>
                          <a:spcPct val="100000"/>
                        </a:lnSpc>
                        <a:spcAft>
                          <a:spcPts val="1000"/>
                        </a:spcAft>
                      </a:pPr>
                      <a:endParaRPr lang="en-US" sz="2000">
                        <a:effectLst/>
                        <a:latin typeface="Times New Roman" panose="02020603050405020304" pitchFamily="18" charset="0"/>
                        <a:cs typeface="Times New Roman" panose="02020603050405020304" pitchFamily="18" charset="0"/>
                      </a:endParaRPr>
                    </a:p>
                  </a:txBody>
                  <a:tcPr marL="42827" marR="42827"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1">
                        <a:lumMod val="40000"/>
                        <a:lumOff val="60000"/>
                      </a:schemeClr>
                    </a:solidFill>
                  </a:tcPr>
                </a:tc>
                <a:extLst>
                  <a:ext uri="{0D108BD9-81ED-4DB2-BD59-A6C34878D82A}">
                    <a16:rowId xmlns:a16="http://schemas.microsoft.com/office/drawing/2014/main" val="1652421247"/>
                  </a:ext>
                </a:extLst>
              </a:tr>
            </a:tbl>
          </a:graphicData>
        </a:graphic>
      </p:graphicFrame>
      <p:pic>
        <p:nvPicPr>
          <p:cNvPr id="13" name="Picture 12">
            <a:extLst>
              <a:ext uri="{FF2B5EF4-FFF2-40B4-BE49-F238E27FC236}">
                <a16:creationId xmlns:a16="http://schemas.microsoft.com/office/drawing/2014/main" id="{0D4FAA63-189A-3D85-B75D-0352D264AFFC}"/>
              </a:ext>
            </a:extLst>
          </p:cNvPr>
          <p:cNvPicPr>
            <a:picLocks noChangeAspect="1"/>
          </p:cNvPicPr>
          <p:nvPr/>
        </p:nvPicPr>
        <p:blipFill>
          <a:blip r:embed="rId3"/>
          <a:stretch>
            <a:fillRect/>
          </a:stretch>
        </p:blipFill>
        <p:spPr>
          <a:xfrm>
            <a:off x="-141946" y="2922792"/>
            <a:ext cx="1303996" cy="2296908"/>
          </a:xfrm>
          <a:prstGeom prst="rect">
            <a:avLst/>
          </a:prstGeom>
        </p:spPr>
      </p:pic>
      <p:pic>
        <p:nvPicPr>
          <p:cNvPr id="14" name="Picture 13">
            <a:extLst>
              <a:ext uri="{FF2B5EF4-FFF2-40B4-BE49-F238E27FC236}">
                <a16:creationId xmlns:a16="http://schemas.microsoft.com/office/drawing/2014/main" id="{35220CAF-B3D5-05B7-651A-2BB8F9E596A3}"/>
              </a:ext>
            </a:extLst>
          </p:cNvPr>
          <p:cNvPicPr>
            <a:picLocks noChangeAspect="1"/>
          </p:cNvPicPr>
          <p:nvPr/>
        </p:nvPicPr>
        <p:blipFill>
          <a:blip r:embed="rId4"/>
          <a:stretch>
            <a:fillRect/>
          </a:stretch>
        </p:blipFill>
        <p:spPr>
          <a:xfrm>
            <a:off x="7807413" y="2709284"/>
            <a:ext cx="1336587" cy="2510416"/>
          </a:xfrm>
          <a:prstGeom prst="rect">
            <a:avLst/>
          </a:prstGeom>
        </p:spPr>
      </p:pic>
    </p:spTree>
    <p:extLst>
      <p:ext uri="{BB962C8B-B14F-4D97-AF65-F5344CB8AC3E}">
        <p14:creationId xmlns:p14="http://schemas.microsoft.com/office/powerpoint/2010/main" val="3351488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14"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randombar(horizontal)">
                                      <p:cBhvr>
                                        <p:cTn id="10" dur="500"/>
                                        <p:tgtEl>
                                          <p:spTgt spid="14"/>
                                        </p:tgtEl>
                                      </p:cBhvr>
                                    </p:animEffect>
                                  </p:childTnLst>
                                </p:cTn>
                              </p:par>
                              <p:par>
                                <p:cTn id="11" presetID="14" presetClass="entr" presetSubtype="1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789"/>
        <p:cNvGrpSpPr/>
        <p:nvPr/>
      </p:nvGrpSpPr>
      <p:grpSpPr>
        <a:xfrm>
          <a:off x="0" y="0"/>
          <a:ext cx="0" cy="0"/>
          <a:chOff x="0" y="0"/>
          <a:chExt cx="0" cy="0"/>
        </a:xfrm>
      </p:grpSpPr>
      <p:grpSp>
        <p:nvGrpSpPr>
          <p:cNvPr id="4" name="Google Shape;1568;p30">
            <a:extLst>
              <a:ext uri="{FF2B5EF4-FFF2-40B4-BE49-F238E27FC236}">
                <a16:creationId xmlns:a16="http://schemas.microsoft.com/office/drawing/2014/main" id="{80B27701-8D48-18D6-F733-F37726350A54}"/>
              </a:ext>
            </a:extLst>
          </p:cNvPr>
          <p:cNvGrpSpPr/>
          <p:nvPr/>
        </p:nvGrpSpPr>
        <p:grpSpPr>
          <a:xfrm>
            <a:off x="2431934" y="38010"/>
            <a:ext cx="4280131" cy="834189"/>
            <a:chOff x="2038805" y="2073391"/>
            <a:chExt cx="5090990" cy="1059169"/>
          </a:xfrm>
        </p:grpSpPr>
        <p:sp>
          <p:nvSpPr>
            <p:cNvPr id="6" name="Google Shape;1569;p30">
              <a:extLst>
                <a:ext uri="{FF2B5EF4-FFF2-40B4-BE49-F238E27FC236}">
                  <a16:creationId xmlns:a16="http://schemas.microsoft.com/office/drawing/2014/main" id="{021CDDD5-E772-451F-44B6-4707E311A4F8}"/>
                </a:ext>
              </a:extLst>
            </p:cNvPr>
            <p:cNvSpPr/>
            <p:nvPr/>
          </p:nvSpPr>
          <p:spPr>
            <a:xfrm rot="10800000">
              <a:off x="620453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1570;p30">
              <a:extLst>
                <a:ext uri="{FF2B5EF4-FFF2-40B4-BE49-F238E27FC236}">
                  <a16:creationId xmlns:a16="http://schemas.microsoft.com/office/drawing/2014/main" id="{B287C08D-49E3-35F1-9B71-B2A57CDA13F5}"/>
                </a:ext>
              </a:extLst>
            </p:cNvPr>
            <p:cNvSpPr/>
            <p:nvPr/>
          </p:nvSpPr>
          <p:spPr>
            <a:xfrm rot="10800000" flipH="1">
              <a:off x="203880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1571;p30">
              <a:extLst>
                <a:ext uri="{FF2B5EF4-FFF2-40B4-BE49-F238E27FC236}">
                  <a16:creationId xmlns:a16="http://schemas.microsoft.com/office/drawing/2014/main" id="{BC32B825-2BA1-2D12-A1AA-24799B9F5869}"/>
                </a:ext>
              </a:extLst>
            </p:cNvPr>
            <p:cNvSpPr/>
            <p:nvPr/>
          </p:nvSpPr>
          <p:spPr>
            <a:xfrm>
              <a:off x="2513975" y="2173665"/>
              <a:ext cx="4095122" cy="958895"/>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rgbClr val="F7EFD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 name="Google Shape;1572;p30">
            <a:extLst>
              <a:ext uri="{FF2B5EF4-FFF2-40B4-BE49-F238E27FC236}">
                <a16:creationId xmlns:a16="http://schemas.microsoft.com/office/drawing/2014/main" id="{40C0962D-7B07-BFAE-7C33-662EBFD0E120}"/>
              </a:ext>
            </a:extLst>
          </p:cNvPr>
          <p:cNvSpPr txBox="1">
            <a:spLocks noGrp="1"/>
          </p:cNvSpPr>
          <p:nvPr/>
        </p:nvSpPr>
        <p:spPr>
          <a:xfrm>
            <a:off x="2993862" y="152404"/>
            <a:ext cx="3082356" cy="6846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matic SC"/>
              <a:buNone/>
              <a:defRPr sz="5500" b="1" i="0" u="none" strike="noStrike" cap="none">
                <a:solidFill>
                  <a:schemeClr val="dk1"/>
                </a:solidFill>
                <a:latin typeface="Amatic SC"/>
                <a:ea typeface="Amatic SC"/>
                <a:cs typeface="Amatic SC"/>
                <a:sym typeface="Amatic SC"/>
              </a:defRPr>
            </a:lvl1pPr>
            <a:lvl2pPr marR="0" lvl="1"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2pPr>
            <a:lvl3pPr marR="0" lvl="2"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3pPr>
            <a:lvl4pPr marR="0" lvl="3"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4pPr>
            <a:lvl5pPr marR="0" lvl="4"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5pPr>
            <a:lvl6pPr marR="0" lvl="5"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6pPr>
            <a:lvl7pPr marR="0" lvl="6"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7pPr>
            <a:lvl8pPr marR="0" lvl="7"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8pPr>
            <a:lvl9pPr marR="0" lvl="8"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9pPr>
          </a:lstStyle>
          <a:p>
            <a:pPr marL="0" marR="0" lvl="0" indent="0" algn="ctr" defTabSz="914400" rtl="0" eaLnBrk="1" fontAlgn="auto" latinLnBrk="0" hangingPunct="1">
              <a:lnSpc>
                <a:spcPct val="100000"/>
              </a:lnSpc>
              <a:spcBef>
                <a:spcPts val="0"/>
              </a:spcBef>
              <a:spcAft>
                <a:spcPts val="0"/>
              </a:spcAft>
              <a:buClr>
                <a:srgbClr val="3F2917"/>
              </a:buClr>
              <a:buSzPts val="3600"/>
              <a:buFont typeface="Amatic SC"/>
              <a:buNone/>
              <a:tabLst/>
              <a:defRPr/>
            </a:pPr>
            <a:r>
              <a:rPr kumimoji="0" lang="en-US" sz="3600" b="1" i="0" u="none" strike="noStrike" kern="0" cap="none" spc="0" normalizeH="0" baseline="0" noProof="0">
                <a:ln>
                  <a:noFill/>
                </a:ln>
                <a:solidFill>
                  <a:srgbClr val="3F2917"/>
                </a:solidFill>
                <a:effectLst/>
                <a:uLnTx/>
                <a:uFillTx/>
                <a:latin typeface="Times New Roman" panose="02020603050405020304" pitchFamily="18" charset="0"/>
                <a:cs typeface="Times New Roman" panose="02020603050405020304" pitchFamily="18" charset="0"/>
                <a:sym typeface="Amatic SC"/>
              </a:rPr>
              <a:t>1. Người nói</a:t>
            </a:r>
            <a:endParaRPr kumimoji="0" sz="3600" b="1" i="0" u="none" strike="noStrike" kern="0" cap="none" spc="0" normalizeH="0" baseline="0" noProof="0">
              <a:ln>
                <a:noFill/>
              </a:ln>
              <a:solidFill>
                <a:srgbClr val="3F2917"/>
              </a:solidFill>
              <a:effectLst/>
              <a:uLnTx/>
              <a:uFillTx/>
              <a:latin typeface="Times New Roman" panose="02020603050405020304" pitchFamily="18" charset="0"/>
              <a:cs typeface="Times New Roman" panose="02020603050405020304" pitchFamily="18" charset="0"/>
              <a:sym typeface="Amatic SC"/>
            </a:endParaRPr>
          </a:p>
        </p:txBody>
      </p:sp>
      <p:grpSp>
        <p:nvGrpSpPr>
          <p:cNvPr id="45" name="Google Shape;2136;p40">
            <a:extLst>
              <a:ext uri="{FF2B5EF4-FFF2-40B4-BE49-F238E27FC236}">
                <a16:creationId xmlns:a16="http://schemas.microsoft.com/office/drawing/2014/main" id="{2AD83465-545C-FC20-59C6-B45DBBABD26A}"/>
              </a:ext>
            </a:extLst>
          </p:cNvPr>
          <p:cNvGrpSpPr/>
          <p:nvPr/>
        </p:nvGrpSpPr>
        <p:grpSpPr>
          <a:xfrm>
            <a:off x="2826370" y="1729829"/>
            <a:ext cx="5969673" cy="627300"/>
            <a:chOff x="3233738" y="1396088"/>
            <a:chExt cx="5969673" cy="627300"/>
          </a:xfrm>
        </p:grpSpPr>
        <p:sp>
          <p:nvSpPr>
            <p:cNvPr id="47" name="Google Shape;2137;p40">
              <a:extLst>
                <a:ext uri="{FF2B5EF4-FFF2-40B4-BE49-F238E27FC236}">
                  <a16:creationId xmlns:a16="http://schemas.microsoft.com/office/drawing/2014/main" id="{C72DFD15-94DD-F335-7E77-59384FCE42E1}"/>
                </a:ext>
              </a:extLst>
            </p:cNvPr>
            <p:cNvSpPr/>
            <p:nvPr/>
          </p:nvSpPr>
          <p:spPr>
            <a:xfrm>
              <a:off x="3233738" y="1396088"/>
              <a:ext cx="627300" cy="627300"/>
            </a:xfrm>
            <a:prstGeom prst="ellipse">
              <a:avLst/>
            </a:prstGeom>
            <a:solidFill>
              <a:srgbClr val="ED7341"/>
            </a:solidFill>
            <a:ln>
              <a:noFill/>
            </a:ln>
          </p:spPr>
          <p:txBody>
            <a:bodyPr spcFirstLastPara="1" wrap="square" lIns="91425" tIns="91425" rIns="91425" bIns="91425" anchor="ctr" anchorCtr="0">
              <a:noAutofit/>
            </a:bodyPr>
            <a:lstStyle/>
            <a:p>
              <a:pPr algn="ctr">
                <a:buClrTx/>
                <a:buFontTx/>
                <a:buNone/>
                <a:defRPr/>
              </a:pPr>
              <a:r>
                <a:rPr lang="fr" sz="2000" b="1">
                  <a:solidFill>
                    <a:srgbClr val="FFFFFF"/>
                  </a:solidFill>
                  <a:latin typeface="Fira Sans Extra Condensed"/>
                  <a:ea typeface="Fira Sans Extra Condensed"/>
                  <a:cs typeface="Fira Sans Extra Condensed"/>
                  <a:sym typeface="Fira Sans Extra Condensed"/>
                </a:rPr>
                <a:t>01</a:t>
              </a:r>
              <a:endParaRPr sz="2000" b="1">
                <a:solidFill>
                  <a:srgbClr val="FFFFFF"/>
                </a:solidFill>
                <a:latin typeface="Fira Sans Extra Condensed"/>
                <a:ea typeface="Fira Sans Extra Condensed"/>
                <a:cs typeface="Fira Sans Extra Condensed"/>
                <a:sym typeface="Fira Sans Extra Condensed"/>
              </a:endParaRPr>
            </a:p>
          </p:txBody>
        </p:sp>
        <p:sp>
          <p:nvSpPr>
            <p:cNvPr id="49" name="Google Shape;2139;p40">
              <a:extLst>
                <a:ext uri="{FF2B5EF4-FFF2-40B4-BE49-F238E27FC236}">
                  <a16:creationId xmlns:a16="http://schemas.microsoft.com/office/drawing/2014/main" id="{B06A1EFB-B84C-9A91-B59C-5A90EDC189EA}"/>
                </a:ext>
              </a:extLst>
            </p:cNvPr>
            <p:cNvSpPr txBox="1"/>
            <p:nvPr/>
          </p:nvSpPr>
          <p:spPr>
            <a:xfrm>
              <a:off x="4019356" y="1426744"/>
              <a:ext cx="5184055" cy="469908"/>
            </a:xfrm>
            <a:prstGeom prst="rect">
              <a:avLst/>
            </a:prstGeom>
            <a:noFill/>
            <a:ln>
              <a:noFill/>
            </a:ln>
          </p:spPr>
          <p:txBody>
            <a:bodyPr spcFirstLastPara="1" wrap="square" lIns="91425" tIns="91425" rIns="91425" bIns="91425" anchor="ctr" anchorCtr="0">
              <a:noAutofit/>
            </a:bodyPr>
            <a:lstStyle/>
            <a:p>
              <a:pPr>
                <a:buClrTx/>
                <a:buFontTx/>
                <a:buNone/>
                <a:defRPr/>
              </a:pPr>
              <a:r>
                <a:rPr lang="en-US" sz="2800">
                  <a:solidFill>
                    <a:schemeClr val="accent1"/>
                  </a:solidFill>
                  <a:effectLst/>
                  <a:latin typeface="Times New Roman" panose="02020603050405020304" pitchFamily="18" charset="0"/>
                  <a:ea typeface="Times New Roman" panose="02020603050405020304" pitchFamily="18" charset="0"/>
                </a:rPr>
                <a:t>Nêu vấn đề, nói rõ tầm quan trọng của vấn đề trong đời sống xã hội.</a:t>
              </a:r>
              <a:endParaRPr sz="4000" b="1">
                <a:solidFill>
                  <a:schemeClr val="accent1"/>
                </a:solidFill>
                <a:latin typeface="Fira Sans Extra Condensed"/>
                <a:ea typeface="Fira Sans Extra Condensed"/>
                <a:cs typeface="Fira Sans Extra Condensed"/>
                <a:sym typeface="Fira Sans Extra Condensed"/>
              </a:endParaRPr>
            </a:p>
          </p:txBody>
        </p:sp>
      </p:grpSp>
      <p:grpSp>
        <p:nvGrpSpPr>
          <p:cNvPr id="50" name="Google Shape;2141;p40">
            <a:extLst>
              <a:ext uri="{FF2B5EF4-FFF2-40B4-BE49-F238E27FC236}">
                <a16:creationId xmlns:a16="http://schemas.microsoft.com/office/drawing/2014/main" id="{DB7AF6E5-86DE-0A45-6F1B-44EF77FB83AD}"/>
              </a:ext>
            </a:extLst>
          </p:cNvPr>
          <p:cNvGrpSpPr/>
          <p:nvPr/>
        </p:nvGrpSpPr>
        <p:grpSpPr>
          <a:xfrm>
            <a:off x="2826370" y="2948532"/>
            <a:ext cx="5651369" cy="628820"/>
            <a:chOff x="3233738" y="2614791"/>
            <a:chExt cx="5651369" cy="628820"/>
          </a:xfrm>
        </p:grpSpPr>
        <p:sp>
          <p:nvSpPr>
            <p:cNvPr id="51" name="Google Shape;2142;p40">
              <a:extLst>
                <a:ext uri="{FF2B5EF4-FFF2-40B4-BE49-F238E27FC236}">
                  <a16:creationId xmlns:a16="http://schemas.microsoft.com/office/drawing/2014/main" id="{FCD14E26-C534-7FA6-235C-A2E7C62BDB40}"/>
                </a:ext>
              </a:extLst>
            </p:cNvPr>
            <p:cNvSpPr/>
            <p:nvPr/>
          </p:nvSpPr>
          <p:spPr>
            <a:xfrm>
              <a:off x="3233738" y="2614791"/>
              <a:ext cx="627300" cy="627300"/>
            </a:xfrm>
            <a:prstGeom prst="ellipse">
              <a:avLst/>
            </a:prstGeom>
            <a:solidFill>
              <a:srgbClr val="E76C5F"/>
            </a:solidFill>
            <a:ln>
              <a:noFill/>
            </a:ln>
          </p:spPr>
          <p:txBody>
            <a:bodyPr spcFirstLastPara="1" wrap="square" lIns="91425" tIns="91425" rIns="91425" bIns="91425" anchor="ctr" anchorCtr="0">
              <a:noAutofit/>
            </a:bodyPr>
            <a:lstStyle/>
            <a:p>
              <a:pPr algn="ctr">
                <a:buClrTx/>
                <a:buFontTx/>
                <a:buNone/>
                <a:defRPr/>
              </a:pPr>
              <a:r>
                <a:rPr lang="fr" sz="2000" b="1">
                  <a:solidFill>
                    <a:srgbClr val="FFFFFF"/>
                  </a:solidFill>
                  <a:latin typeface="Fira Sans Extra Condensed"/>
                  <a:ea typeface="Fira Sans Extra Condensed"/>
                  <a:cs typeface="Fira Sans Extra Condensed"/>
                  <a:sym typeface="Fira Sans Extra Condensed"/>
                </a:rPr>
                <a:t>02</a:t>
              </a:r>
              <a:endParaRPr sz="2000" b="1">
                <a:solidFill>
                  <a:srgbClr val="FFFFFF"/>
                </a:solidFill>
                <a:latin typeface="Fira Sans Extra Condensed"/>
                <a:ea typeface="Fira Sans Extra Condensed"/>
                <a:cs typeface="Fira Sans Extra Condensed"/>
                <a:sym typeface="Fira Sans Extra Condensed"/>
              </a:endParaRPr>
            </a:p>
          </p:txBody>
        </p:sp>
        <p:sp>
          <p:nvSpPr>
            <p:cNvPr id="52" name="Google Shape;2144;p40">
              <a:extLst>
                <a:ext uri="{FF2B5EF4-FFF2-40B4-BE49-F238E27FC236}">
                  <a16:creationId xmlns:a16="http://schemas.microsoft.com/office/drawing/2014/main" id="{08771B11-1E6D-EC1A-8858-16D7CE3DA71E}"/>
                </a:ext>
              </a:extLst>
            </p:cNvPr>
            <p:cNvSpPr txBox="1"/>
            <p:nvPr/>
          </p:nvSpPr>
          <p:spPr>
            <a:xfrm>
              <a:off x="4082065" y="2773704"/>
              <a:ext cx="4803042" cy="469907"/>
            </a:xfrm>
            <a:prstGeom prst="rect">
              <a:avLst/>
            </a:prstGeom>
            <a:noFill/>
            <a:ln>
              <a:noFill/>
            </a:ln>
          </p:spPr>
          <p:txBody>
            <a:bodyPr spcFirstLastPara="1" wrap="square" lIns="91425" tIns="91425" rIns="91425" bIns="91425" anchor="ctr" anchorCtr="0">
              <a:noAutofit/>
            </a:bodyPr>
            <a:lstStyle/>
            <a:p>
              <a:pPr algn="just">
                <a:spcAft>
                  <a:spcPts val="1000"/>
                </a:spcAft>
              </a:pPr>
              <a:r>
                <a:rPr lang="en-US" sz="280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Trình bày các khía cạnh để làm rõ thực chất vấn đề</a:t>
              </a:r>
              <a:endParaRPr lang="en-US" sz="28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53" name="Google Shape;2146;p40">
            <a:extLst>
              <a:ext uri="{FF2B5EF4-FFF2-40B4-BE49-F238E27FC236}">
                <a16:creationId xmlns:a16="http://schemas.microsoft.com/office/drawing/2014/main" id="{E7435CDD-F44B-D410-39C4-5BA986D07A42}"/>
              </a:ext>
            </a:extLst>
          </p:cNvPr>
          <p:cNvGrpSpPr/>
          <p:nvPr/>
        </p:nvGrpSpPr>
        <p:grpSpPr>
          <a:xfrm>
            <a:off x="2826370" y="4234945"/>
            <a:ext cx="5906964" cy="627300"/>
            <a:chOff x="3233738" y="3833550"/>
            <a:chExt cx="5906964" cy="627300"/>
          </a:xfrm>
        </p:grpSpPr>
        <p:sp>
          <p:nvSpPr>
            <p:cNvPr id="54" name="Google Shape;2147;p40">
              <a:extLst>
                <a:ext uri="{FF2B5EF4-FFF2-40B4-BE49-F238E27FC236}">
                  <a16:creationId xmlns:a16="http://schemas.microsoft.com/office/drawing/2014/main" id="{9435AE1E-FA6E-C403-89B4-B38DC1455907}"/>
                </a:ext>
              </a:extLst>
            </p:cNvPr>
            <p:cNvSpPr/>
            <p:nvPr/>
          </p:nvSpPr>
          <p:spPr>
            <a:xfrm>
              <a:off x="3233738" y="3833550"/>
              <a:ext cx="627300" cy="627300"/>
            </a:xfrm>
            <a:prstGeom prst="ellipse">
              <a:avLst/>
            </a:prstGeom>
            <a:solidFill>
              <a:srgbClr val="F3D676"/>
            </a:solidFill>
            <a:ln>
              <a:noFill/>
            </a:ln>
          </p:spPr>
          <p:txBody>
            <a:bodyPr spcFirstLastPara="1" wrap="square" lIns="91425" tIns="91425" rIns="91425" bIns="91425" anchor="ctr" anchorCtr="0">
              <a:noAutofit/>
            </a:bodyPr>
            <a:lstStyle/>
            <a:p>
              <a:pPr algn="ctr">
                <a:buClrTx/>
                <a:buFontTx/>
                <a:buNone/>
                <a:defRPr/>
              </a:pPr>
              <a:r>
                <a:rPr lang="fr" sz="2000" b="1">
                  <a:solidFill>
                    <a:srgbClr val="512651"/>
                  </a:solidFill>
                  <a:latin typeface="Fira Sans Extra Condensed"/>
                  <a:ea typeface="Fira Sans Extra Condensed"/>
                  <a:cs typeface="Fira Sans Extra Condensed"/>
                  <a:sym typeface="Fira Sans Extra Condensed"/>
                </a:rPr>
                <a:t>03</a:t>
              </a:r>
              <a:endParaRPr sz="2000" b="1">
                <a:solidFill>
                  <a:srgbClr val="512651"/>
                </a:solidFill>
                <a:latin typeface="Fira Sans Extra Condensed"/>
                <a:ea typeface="Fira Sans Extra Condensed"/>
                <a:cs typeface="Fira Sans Extra Condensed"/>
                <a:sym typeface="Fira Sans Extra Condensed"/>
              </a:endParaRPr>
            </a:p>
          </p:txBody>
        </p:sp>
        <p:sp>
          <p:nvSpPr>
            <p:cNvPr id="55" name="Google Shape;2149;p40">
              <a:extLst>
                <a:ext uri="{FF2B5EF4-FFF2-40B4-BE49-F238E27FC236}">
                  <a16:creationId xmlns:a16="http://schemas.microsoft.com/office/drawing/2014/main" id="{BCFE5EE6-257A-5A16-5942-173CC823197F}"/>
                </a:ext>
              </a:extLst>
            </p:cNvPr>
            <p:cNvSpPr txBox="1"/>
            <p:nvPr/>
          </p:nvSpPr>
          <p:spPr>
            <a:xfrm>
              <a:off x="4019356" y="3981450"/>
              <a:ext cx="5121346" cy="331800"/>
            </a:xfrm>
            <a:prstGeom prst="rect">
              <a:avLst/>
            </a:prstGeom>
            <a:noFill/>
            <a:ln>
              <a:noFill/>
            </a:ln>
          </p:spPr>
          <p:txBody>
            <a:bodyPr spcFirstLastPara="1" wrap="square" lIns="91425" tIns="91425" rIns="91425" bIns="91425" anchor="ctr" anchorCtr="0">
              <a:noAutofit/>
            </a:bodyPr>
            <a:lstStyle/>
            <a:p>
              <a:pPr algn="just">
                <a:spcAft>
                  <a:spcPts val="1000"/>
                </a:spcAft>
              </a:pPr>
              <a:r>
                <a:rPr lang="en-US" sz="2800">
                  <a:solidFill>
                    <a:schemeClr val="accent1"/>
                  </a:solidFill>
                  <a:effectLst/>
                  <a:latin typeface="Times New Roman" panose="02020603050405020304" pitchFamily="18" charset="0"/>
                  <a:ea typeface="Times New Roman" panose="02020603050405020304" pitchFamily="18" charset="0"/>
                </a:rPr>
                <a:t>Nêu ý kiến của bản thân về vấn đề</a:t>
              </a:r>
              <a:endParaRPr lang="en-US" sz="360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p:txBody>
        </p:sp>
      </p:grpSp>
      <p:cxnSp>
        <p:nvCxnSpPr>
          <p:cNvPr id="56" name="Google Shape;2151;p40">
            <a:extLst>
              <a:ext uri="{FF2B5EF4-FFF2-40B4-BE49-F238E27FC236}">
                <a16:creationId xmlns:a16="http://schemas.microsoft.com/office/drawing/2014/main" id="{B874DF48-B1C6-4431-9785-9FCE3012F9ED}"/>
              </a:ext>
            </a:extLst>
          </p:cNvPr>
          <p:cNvCxnSpPr>
            <a:endCxn id="47" idx="2"/>
          </p:cNvCxnSpPr>
          <p:nvPr/>
        </p:nvCxnSpPr>
        <p:spPr>
          <a:xfrm rot="10800000" flipH="1">
            <a:off x="1873020" y="2043591"/>
            <a:ext cx="953400" cy="1218600"/>
          </a:xfrm>
          <a:prstGeom prst="curvedConnector3">
            <a:avLst>
              <a:gd name="adj1" fmla="val 49997"/>
            </a:avLst>
          </a:prstGeom>
          <a:noFill/>
          <a:ln w="9525" cap="flat" cmpd="sng">
            <a:solidFill>
              <a:srgbClr val="666666"/>
            </a:solidFill>
            <a:prstDash val="solid"/>
            <a:round/>
            <a:headEnd type="none" w="med" len="med"/>
            <a:tailEnd type="none" w="med" len="med"/>
          </a:ln>
        </p:spPr>
      </p:cxnSp>
      <p:cxnSp>
        <p:nvCxnSpPr>
          <p:cNvPr id="57" name="Google Shape;2152;p40">
            <a:extLst>
              <a:ext uri="{FF2B5EF4-FFF2-40B4-BE49-F238E27FC236}">
                <a16:creationId xmlns:a16="http://schemas.microsoft.com/office/drawing/2014/main" id="{E0226F1E-E815-D28F-7CF7-8C70548570EF}"/>
              </a:ext>
            </a:extLst>
          </p:cNvPr>
          <p:cNvCxnSpPr>
            <a:endCxn id="51" idx="2"/>
          </p:cNvCxnSpPr>
          <p:nvPr/>
        </p:nvCxnSpPr>
        <p:spPr>
          <a:xfrm>
            <a:off x="1873020" y="3262191"/>
            <a:ext cx="953400" cy="600"/>
          </a:xfrm>
          <a:prstGeom prst="curvedConnector3">
            <a:avLst>
              <a:gd name="adj1" fmla="val 49997"/>
            </a:avLst>
          </a:prstGeom>
          <a:noFill/>
          <a:ln w="9525" cap="flat" cmpd="sng">
            <a:solidFill>
              <a:srgbClr val="666666"/>
            </a:solidFill>
            <a:prstDash val="solid"/>
            <a:round/>
            <a:headEnd type="none" w="med" len="med"/>
            <a:tailEnd type="none" w="med" len="med"/>
          </a:ln>
        </p:spPr>
      </p:cxnSp>
      <p:cxnSp>
        <p:nvCxnSpPr>
          <p:cNvPr id="58" name="Google Shape;2153;p40">
            <a:extLst>
              <a:ext uri="{FF2B5EF4-FFF2-40B4-BE49-F238E27FC236}">
                <a16:creationId xmlns:a16="http://schemas.microsoft.com/office/drawing/2014/main" id="{3416192E-85A7-A751-94BC-D77E3030A56B}"/>
              </a:ext>
            </a:extLst>
          </p:cNvPr>
          <p:cNvCxnSpPr>
            <a:endCxn id="54" idx="2"/>
          </p:cNvCxnSpPr>
          <p:nvPr/>
        </p:nvCxnSpPr>
        <p:spPr>
          <a:xfrm>
            <a:off x="1873020" y="3329845"/>
            <a:ext cx="953400" cy="1218900"/>
          </a:xfrm>
          <a:prstGeom prst="curvedConnector3">
            <a:avLst>
              <a:gd name="adj1" fmla="val 49997"/>
            </a:avLst>
          </a:prstGeom>
          <a:noFill/>
          <a:ln w="9525" cap="flat" cmpd="sng">
            <a:solidFill>
              <a:srgbClr val="666666"/>
            </a:solidFill>
            <a:prstDash val="solid"/>
            <a:round/>
            <a:headEnd type="none" w="med" len="med"/>
            <a:tailEnd type="none" w="med" len="med"/>
          </a:ln>
        </p:spPr>
      </p:cxnSp>
      <p:grpSp>
        <p:nvGrpSpPr>
          <p:cNvPr id="59" name="Google Shape;2133;p40">
            <a:extLst>
              <a:ext uri="{FF2B5EF4-FFF2-40B4-BE49-F238E27FC236}">
                <a16:creationId xmlns:a16="http://schemas.microsoft.com/office/drawing/2014/main" id="{D6024F00-3BAB-6CA8-AFF3-523DBB0ABFD7}"/>
              </a:ext>
            </a:extLst>
          </p:cNvPr>
          <p:cNvGrpSpPr/>
          <p:nvPr/>
        </p:nvGrpSpPr>
        <p:grpSpPr>
          <a:xfrm>
            <a:off x="63414" y="872199"/>
            <a:ext cx="2604638" cy="3776233"/>
            <a:chOff x="463689" y="955817"/>
            <a:chExt cx="2604638" cy="3776233"/>
          </a:xfrm>
        </p:grpSpPr>
        <p:sp>
          <p:nvSpPr>
            <p:cNvPr id="60" name="Google Shape;2134;p40">
              <a:extLst>
                <a:ext uri="{FF2B5EF4-FFF2-40B4-BE49-F238E27FC236}">
                  <a16:creationId xmlns:a16="http://schemas.microsoft.com/office/drawing/2014/main" id="{D6D04B8B-1DCC-7D81-BD10-D5CD24FFA9F5}"/>
                </a:ext>
              </a:extLst>
            </p:cNvPr>
            <p:cNvSpPr/>
            <p:nvPr/>
          </p:nvSpPr>
          <p:spPr>
            <a:xfrm>
              <a:off x="732597" y="1544950"/>
              <a:ext cx="1771500" cy="3187100"/>
            </a:xfrm>
            <a:prstGeom prst="roundRect">
              <a:avLst>
                <a:gd name="adj" fmla="val 8831"/>
              </a:avLst>
            </a:prstGeom>
            <a:solidFill>
              <a:srgbClr val="7AB848">
                <a:alpha val="12549"/>
              </a:srgbClr>
            </a:solidFill>
            <a:ln>
              <a:noFill/>
            </a:ln>
          </p:spPr>
          <p:txBody>
            <a:bodyPr spcFirstLastPara="1" wrap="square" lIns="91425" tIns="91425" rIns="91425" bIns="91425" anchor="ctr" anchorCtr="0">
              <a:noAutofit/>
            </a:bodyPr>
            <a:lstStyle/>
            <a:p>
              <a:pPr algn="ctr">
                <a:buClrTx/>
                <a:buFontTx/>
                <a:buNone/>
                <a:defRPr/>
              </a:pPr>
              <a:endParaRPr sz="1800">
                <a:solidFill>
                  <a:sysClr val="windowText" lastClr="000000"/>
                </a:solidFill>
                <a:latin typeface="Roboto"/>
                <a:ea typeface="Roboto"/>
                <a:cs typeface="Roboto"/>
                <a:sym typeface="Roboto"/>
              </a:endParaRPr>
            </a:p>
          </p:txBody>
        </p:sp>
        <p:sp>
          <p:nvSpPr>
            <p:cNvPr id="61" name="Google Shape;2135;p40">
              <a:extLst>
                <a:ext uri="{FF2B5EF4-FFF2-40B4-BE49-F238E27FC236}">
                  <a16:creationId xmlns:a16="http://schemas.microsoft.com/office/drawing/2014/main" id="{8A3485F0-7D1C-21DD-F819-F5931C4357FD}"/>
                </a:ext>
              </a:extLst>
            </p:cNvPr>
            <p:cNvSpPr/>
            <p:nvPr/>
          </p:nvSpPr>
          <p:spPr>
            <a:xfrm>
              <a:off x="463689" y="955817"/>
              <a:ext cx="2604638" cy="1159260"/>
            </a:xfrm>
            <a:prstGeom prst="roundRect">
              <a:avLst>
                <a:gd name="adj" fmla="val 16667"/>
              </a:avLst>
            </a:prstGeom>
            <a:solidFill>
              <a:srgbClr val="5F4776"/>
            </a:solidFill>
            <a:ln>
              <a:noFill/>
            </a:ln>
          </p:spPr>
          <p:txBody>
            <a:bodyPr spcFirstLastPara="1" wrap="square" lIns="91425" tIns="91425" rIns="91425" bIns="91425" anchor="t" anchorCtr="0">
              <a:noAutofit/>
            </a:bodyPr>
            <a:lstStyle/>
            <a:p>
              <a:pPr algn="ctr">
                <a:spcAft>
                  <a:spcPts val="1000"/>
                </a:spcAft>
              </a:pPr>
              <a:r>
                <a:rPr lang="en-US" sz="2800" b="1">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Trình bày ý kiến về vấn đề</a:t>
              </a:r>
              <a:endParaRPr lang="en-US" sz="28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62" name="Picture 61">
            <a:extLst>
              <a:ext uri="{FF2B5EF4-FFF2-40B4-BE49-F238E27FC236}">
                <a16:creationId xmlns:a16="http://schemas.microsoft.com/office/drawing/2014/main" id="{B38BD597-79D3-BC8B-671E-3E4E172A0AE2}"/>
              </a:ext>
            </a:extLst>
          </p:cNvPr>
          <p:cNvPicPr>
            <a:picLocks noChangeAspect="1"/>
          </p:cNvPicPr>
          <p:nvPr/>
        </p:nvPicPr>
        <p:blipFill>
          <a:blip r:embed="rId3"/>
          <a:stretch>
            <a:fillRect/>
          </a:stretch>
        </p:blipFill>
        <p:spPr>
          <a:xfrm>
            <a:off x="579746" y="2134211"/>
            <a:ext cx="1567666" cy="3009289"/>
          </a:xfrm>
          <a:prstGeom prst="rect">
            <a:avLst/>
          </a:prstGeom>
        </p:spPr>
      </p:pic>
    </p:spTree>
    <p:extLst>
      <p:ext uri="{BB962C8B-B14F-4D97-AF65-F5344CB8AC3E}">
        <p14:creationId xmlns:p14="http://schemas.microsoft.com/office/powerpoint/2010/main" val="8039389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ppt_x"/>
                                          </p:val>
                                        </p:tav>
                                        <p:tav tm="100000">
                                          <p:val>
                                            <p:strVal val="#ppt_x"/>
                                          </p:val>
                                        </p:tav>
                                      </p:tavLst>
                                    </p:anim>
                                    <p:anim calcmode="lin" valueType="num">
                                      <p:cBhvr additive="base">
                                        <p:cTn id="8"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barn(inVertical)">
                                      <p:cBhvr>
                                        <p:cTn id="13" dur="500"/>
                                        <p:tgtEl>
                                          <p:spTgt spid="56"/>
                                        </p:tgtEl>
                                      </p:cBhvr>
                                    </p:animEffect>
                                  </p:childTnLst>
                                </p:cTn>
                              </p:par>
                              <p:par>
                                <p:cTn id="14" presetID="16" presetClass="entr" presetSubtype="21" fill="hold"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barn(inVertical)">
                                      <p:cBhvr>
                                        <p:cTn id="16" dur="500"/>
                                        <p:tgtEl>
                                          <p:spTgt spid="4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57"/>
                                        </p:tgtEl>
                                        <p:attrNameLst>
                                          <p:attrName>style.visibility</p:attrName>
                                        </p:attrNameLst>
                                      </p:cBhvr>
                                      <p:to>
                                        <p:strVal val="visible"/>
                                      </p:to>
                                    </p:set>
                                    <p:animEffect transition="in" filter="barn(inVertical)">
                                      <p:cBhvr>
                                        <p:cTn id="21" dur="500"/>
                                        <p:tgtEl>
                                          <p:spTgt spid="57"/>
                                        </p:tgtEl>
                                      </p:cBhvr>
                                    </p:animEffect>
                                  </p:childTnLst>
                                </p:cTn>
                              </p:par>
                              <p:par>
                                <p:cTn id="22" presetID="16" presetClass="entr" presetSubtype="21" fill="hold" nodeType="with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barn(inVertical)">
                                      <p:cBhvr>
                                        <p:cTn id="24" dur="500"/>
                                        <p:tgtEl>
                                          <p:spTgt spid="5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58"/>
                                        </p:tgtEl>
                                        <p:attrNameLst>
                                          <p:attrName>style.visibility</p:attrName>
                                        </p:attrNameLst>
                                      </p:cBhvr>
                                      <p:to>
                                        <p:strVal val="visible"/>
                                      </p:to>
                                    </p:set>
                                    <p:animEffect transition="in" filter="barn(inVertical)">
                                      <p:cBhvr>
                                        <p:cTn id="29" dur="500"/>
                                        <p:tgtEl>
                                          <p:spTgt spid="58"/>
                                        </p:tgtEl>
                                      </p:cBhvr>
                                    </p:animEffect>
                                  </p:childTnLst>
                                </p:cTn>
                              </p:par>
                              <p:par>
                                <p:cTn id="30" presetID="16" presetClass="entr" presetSubtype="21" fill="hold" nodeType="with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barn(inVertical)">
                                      <p:cBhvr>
                                        <p:cTn id="3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99"/>
        <p:cNvGrpSpPr/>
        <p:nvPr/>
      </p:nvGrpSpPr>
      <p:grpSpPr>
        <a:xfrm>
          <a:off x="0" y="0"/>
          <a:ext cx="0" cy="0"/>
          <a:chOff x="0" y="0"/>
          <a:chExt cx="0" cy="0"/>
        </a:xfrm>
      </p:grpSpPr>
      <p:grpSp>
        <p:nvGrpSpPr>
          <p:cNvPr id="4831" name="Google Shape;4831;p41"/>
          <p:cNvGrpSpPr/>
          <p:nvPr/>
        </p:nvGrpSpPr>
        <p:grpSpPr>
          <a:xfrm rot="723988">
            <a:off x="196988" y="148735"/>
            <a:ext cx="1071523" cy="1498180"/>
            <a:chOff x="2498050" y="2223200"/>
            <a:chExt cx="601175" cy="840550"/>
          </a:xfrm>
        </p:grpSpPr>
        <p:sp>
          <p:nvSpPr>
            <p:cNvPr id="4832" name="Google Shape;4832;p41"/>
            <p:cNvSpPr/>
            <p:nvPr/>
          </p:nvSpPr>
          <p:spPr>
            <a:xfrm>
              <a:off x="2498050" y="2223200"/>
              <a:ext cx="601175" cy="840550"/>
            </a:xfrm>
            <a:custGeom>
              <a:avLst/>
              <a:gdLst/>
              <a:ahLst/>
              <a:cxnLst/>
              <a:rect l="l" t="t" r="r" b="b"/>
              <a:pathLst>
                <a:path w="24047" h="33622" extrusionOk="0">
                  <a:moveTo>
                    <a:pt x="12244" y="1"/>
                  </a:moveTo>
                  <a:cubicBezTo>
                    <a:pt x="5501" y="1"/>
                    <a:pt x="1" y="5484"/>
                    <a:pt x="1" y="12244"/>
                  </a:cubicBezTo>
                  <a:cubicBezTo>
                    <a:pt x="1" y="18448"/>
                    <a:pt x="4666" y="23604"/>
                    <a:pt x="10657" y="24390"/>
                  </a:cubicBezTo>
                  <a:lnTo>
                    <a:pt x="10657" y="31281"/>
                  </a:lnTo>
                  <a:cubicBezTo>
                    <a:pt x="10657" y="32574"/>
                    <a:pt x="11721" y="33622"/>
                    <a:pt x="13014" y="33622"/>
                  </a:cubicBezTo>
                  <a:cubicBezTo>
                    <a:pt x="14307" y="33622"/>
                    <a:pt x="15354" y="32574"/>
                    <a:pt x="15354" y="31281"/>
                  </a:cubicBezTo>
                  <a:lnTo>
                    <a:pt x="15354" y="24079"/>
                  </a:lnTo>
                  <a:cubicBezTo>
                    <a:pt x="16075" y="23850"/>
                    <a:pt x="16615" y="23293"/>
                    <a:pt x="16860" y="22606"/>
                  </a:cubicBezTo>
                  <a:cubicBezTo>
                    <a:pt x="19888" y="21427"/>
                    <a:pt x="22295" y="18972"/>
                    <a:pt x="23408" y="15878"/>
                  </a:cubicBezTo>
                  <a:cubicBezTo>
                    <a:pt x="23833" y="14667"/>
                    <a:pt x="24046" y="13407"/>
                    <a:pt x="24046" y="12097"/>
                  </a:cubicBezTo>
                  <a:cubicBezTo>
                    <a:pt x="24046" y="10542"/>
                    <a:pt x="23735" y="9020"/>
                    <a:pt x="23113" y="7612"/>
                  </a:cubicBezTo>
                  <a:cubicBezTo>
                    <a:pt x="22540" y="6286"/>
                    <a:pt x="21722" y="5091"/>
                    <a:pt x="20674" y="4077"/>
                  </a:cubicBezTo>
                  <a:cubicBezTo>
                    <a:pt x="19659" y="3062"/>
                    <a:pt x="18481" y="2276"/>
                    <a:pt x="17188" y="1736"/>
                  </a:cubicBezTo>
                  <a:cubicBezTo>
                    <a:pt x="17171" y="1703"/>
                    <a:pt x="17155" y="1670"/>
                    <a:pt x="17139" y="1638"/>
                  </a:cubicBezTo>
                  <a:cubicBezTo>
                    <a:pt x="16844" y="1081"/>
                    <a:pt x="16353" y="688"/>
                    <a:pt x="15747" y="508"/>
                  </a:cubicBezTo>
                  <a:cubicBezTo>
                    <a:pt x="14618" y="164"/>
                    <a:pt x="13439" y="1"/>
                    <a:pt x="12244" y="1"/>
                  </a:cubicBezTo>
                  <a:close/>
                </a:path>
              </a:pathLst>
            </a:custGeom>
            <a:solidFill>
              <a:schemeClr val="accent1"/>
            </a:solidFill>
            <a:ln>
              <a:noFill/>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41"/>
            <p:cNvSpPr/>
            <p:nvPr/>
          </p:nvSpPr>
          <p:spPr>
            <a:xfrm>
              <a:off x="2590550" y="2298500"/>
              <a:ext cx="454250" cy="454250"/>
            </a:xfrm>
            <a:custGeom>
              <a:avLst/>
              <a:gdLst/>
              <a:ahLst/>
              <a:cxnLst/>
              <a:rect l="l" t="t" r="r" b="b"/>
              <a:pathLst>
                <a:path w="18170" h="18170" extrusionOk="0">
                  <a:moveTo>
                    <a:pt x="9085" y="1"/>
                  </a:moveTo>
                  <a:cubicBezTo>
                    <a:pt x="6728" y="1"/>
                    <a:pt x="4583" y="901"/>
                    <a:pt x="2963" y="2374"/>
                  </a:cubicBezTo>
                  <a:cubicBezTo>
                    <a:pt x="1146" y="4044"/>
                    <a:pt x="0" y="6433"/>
                    <a:pt x="0" y="9085"/>
                  </a:cubicBezTo>
                  <a:cubicBezTo>
                    <a:pt x="0" y="14110"/>
                    <a:pt x="4076" y="18170"/>
                    <a:pt x="9085" y="18170"/>
                  </a:cubicBezTo>
                  <a:cubicBezTo>
                    <a:pt x="9657" y="18170"/>
                    <a:pt x="10230" y="18121"/>
                    <a:pt x="10771" y="18022"/>
                  </a:cubicBezTo>
                  <a:cubicBezTo>
                    <a:pt x="11114" y="17957"/>
                    <a:pt x="11442" y="17875"/>
                    <a:pt x="11753" y="17777"/>
                  </a:cubicBezTo>
                  <a:cubicBezTo>
                    <a:pt x="14503" y="16926"/>
                    <a:pt x="16680" y="14830"/>
                    <a:pt x="17645" y="12146"/>
                  </a:cubicBezTo>
                  <a:cubicBezTo>
                    <a:pt x="17989" y="11180"/>
                    <a:pt x="18169" y="10165"/>
                    <a:pt x="18169" y="9085"/>
                  </a:cubicBezTo>
                  <a:cubicBezTo>
                    <a:pt x="18169" y="7808"/>
                    <a:pt x="17891" y="6581"/>
                    <a:pt x="17416" y="5468"/>
                  </a:cubicBezTo>
                  <a:cubicBezTo>
                    <a:pt x="16941" y="4387"/>
                    <a:pt x="16270" y="3422"/>
                    <a:pt x="15452" y="2620"/>
                  </a:cubicBezTo>
                  <a:cubicBezTo>
                    <a:pt x="13815" y="999"/>
                    <a:pt x="11556" y="1"/>
                    <a:pt x="90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41"/>
            <p:cNvSpPr/>
            <p:nvPr/>
          </p:nvSpPr>
          <p:spPr>
            <a:xfrm>
              <a:off x="2664600" y="2298500"/>
              <a:ext cx="312250" cy="450575"/>
            </a:xfrm>
            <a:custGeom>
              <a:avLst/>
              <a:gdLst/>
              <a:ahLst/>
              <a:cxnLst/>
              <a:rect l="l" t="t" r="r" b="b"/>
              <a:pathLst>
                <a:path w="12490" h="18023" extrusionOk="0">
                  <a:moveTo>
                    <a:pt x="6123" y="1"/>
                  </a:moveTo>
                  <a:cubicBezTo>
                    <a:pt x="3766" y="1"/>
                    <a:pt x="1621" y="901"/>
                    <a:pt x="1" y="2374"/>
                  </a:cubicBezTo>
                  <a:cubicBezTo>
                    <a:pt x="50" y="2521"/>
                    <a:pt x="132" y="2636"/>
                    <a:pt x="246" y="2734"/>
                  </a:cubicBezTo>
                  <a:cubicBezTo>
                    <a:pt x="377" y="2832"/>
                    <a:pt x="557" y="2881"/>
                    <a:pt x="655" y="3029"/>
                  </a:cubicBezTo>
                  <a:cubicBezTo>
                    <a:pt x="786" y="3258"/>
                    <a:pt x="623" y="3553"/>
                    <a:pt x="459" y="3765"/>
                  </a:cubicBezTo>
                  <a:cubicBezTo>
                    <a:pt x="295" y="4011"/>
                    <a:pt x="148" y="4256"/>
                    <a:pt x="115" y="4535"/>
                  </a:cubicBezTo>
                  <a:cubicBezTo>
                    <a:pt x="66" y="4813"/>
                    <a:pt x="164" y="5140"/>
                    <a:pt x="410" y="5288"/>
                  </a:cubicBezTo>
                  <a:cubicBezTo>
                    <a:pt x="530" y="5363"/>
                    <a:pt x="663" y="5389"/>
                    <a:pt x="803" y="5389"/>
                  </a:cubicBezTo>
                  <a:cubicBezTo>
                    <a:pt x="1117" y="5389"/>
                    <a:pt x="1464" y="5258"/>
                    <a:pt x="1773" y="5258"/>
                  </a:cubicBezTo>
                  <a:cubicBezTo>
                    <a:pt x="1925" y="5258"/>
                    <a:pt x="2069" y="5290"/>
                    <a:pt x="2194" y="5386"/>
                  </a:cubicBezTo>
                  <a:cubicBezTo>
                    <a:pt x="2489" y="5615"/>
                    <a:pt x="2505" y="6090"/>
                    <a:pt x="2816" y="6302"/>
                  </a:cubicBezTo>
                  <a:cubicBezTo>
                    <a:pt x="2915" y="6367"/>
                    <a:pt x="3021" y="6392"/>
                    <a:pt x="3132" y="6392"/>
                  </a:cubicBezTo>
                  <a:cubicBezTo>
                    <a:pt x="3534" y="6392"/>
                    <a:pt x="3996" y="6057"/>
                    <a:pt x="4405" y="6057"/>
                  </a:cubicBezTo>
                  <a:cubicBezTo>
                    <a:pt x="4513" y="6057"/>
                    <a:pt x="4617" y="6080"/>
                    <a:pt x="4715" y="6139"/>
                  </a:cubicBezTo>
                  <a:cubicBezTo>
                    <a:pt x="5042" y="6319"/>
                    <a:pt x="5075" y="6777"/>
                    <a:pt x="4928" y="7121"/>
                  </a:cubicBezTo>
                  <a:cubicBezTo>
                    <a:pt x="4797" y="7465"/>
                    <a:pt x="4551" y="7759"/>
                    <a:pt x="4420" y="8103"/>
                  </a:cubicBezTo>
                  <a:cubicBezTo>
                    <a:pt x="4289" y="8447"/>
                    <a:pt x="4306" y="8905"/>
                    <a:pt x="4617" y="9101"/>
                  </a:cubicBezTo>
                  <a:cubicBezTo>
                    <a:pt x="4715" y="9167"/>
                    <a:pt x="4846" y="9200"/>
                    <a:pt x="4928" y="9282"/>
                  </a:cubicBezTo>
                  <a:cubicBezTo>
                    <a:pt x="5026" y="9429"/>
                    <a:pt x="4960" y="9642"/>
                    <a:pt x="4846" y="9789"/>
                  </a:cubicBezTo>
                  <a:cubicBezTo>
                    <a:pt x="4469" y="10329"/>
                    <a:pt x="3782" y="10526"/>
                    <a:pt x="3193" y="10853"/>
                  </a:cubicBezTo>
                  <a:cubicBezTo>
                    <a:pt x="2603" y="11164"/>
                    <a:pt x="2047" y="11802"/>
                    <a:pt x="2292" y="12424"/>
                  </a:cubicBezTo>
                  <a:cubicBezTo>
                    <a:pt x="2456" y="12883"/>
                    <a:pt x="2996" y="13177"/>
                    <a:pt x="2980" y="13652"/>
                  </a:cubicBezTo>
                  <a:cubicBezTo>
                    <a:pt x="2980" y="13767"/>
                    <a:pt x="2947" y="13897"/>
                    <a:pt x="2996" y="13996"/>
                  </a:cubicBezTo>
                  <a:cubicBezTo>
                    <a:pt x="3045" y="14127"/>
                    <a:pt x="3209" y="14176"/>
                    <a:pt x="3356" y="14192"/>
                  </a:cubicBezTo>
                  <a:cubicBezTo>
                    <a:pt x="4093" y="14274"/>
                    <a:pt x="4993" y="14241"/>
                    <a:pt x="5353" y="14880"/>
                  </a:cubicBezTo>
                  <a:cubicBezTo>
                    <a:pt x="5746" y="15534"/>
                    <a:pt x="5239" y="16484"/>
                    <a:pt x="5697" y="17106"/>
                  </a:cubicBezTo>
                  <a:cubicBezTo>
                    <a:pt x="6172" y="17728"/>
                    <a:pt x="7252" y="17482"/>
                    <a:pt x="7809" y="18022"/>
                  </a:cubicBezTo>
                  <a:cubicBezTo>
                    <a:pt x="8152" y="17957"/>
                    <a:pt x="8480" y="17875"/>
                    <a:pt x="8791" y="17777"/>
                  </a:cubicBezTo>
                  <a:cubicBezTo>
                    <a:pt x="8758" y="17679"/>
                    <a:pt x="8758" y="17597"/>
                    <a:pt x="8774" y="17499"/>
                  </a:cubicBezTo>
                  <a:cubicBezTo>
                    <a:pt x="8807" y="17400"/>
                    <a:pt x="8889" y="17302"/>
                    <a:pt x="8971" y="17237"/>
                  </a:cubicBezTo>
                  <a:cubicBezTo>
                    <a:pt x="9314" y="16909"/>
                    <a:pt x="9805" y="16762"/>
                    <a:pt x="10182" y="16451"/>
                  </a:cubicBezTo>
                  <a:cubicBezTo>
                    <a:pt x="10558" y="16156"/>
                    <a:pt x="10820" y="15567"/>
                    <a:pt x="10509" y="15191"/>
                  </a:cubicBezTo>
                  <a:cubicBezTo>
                    <a:pt x="10297" y="14912"/>
                    <a:pt x="9805" y="14732"/>
                    <a:pt x="9953" y="14372"/>
                  </a:cubicBezTo>
                  <a:cubicBezTo>
                    <a:pt x="10002" y="14274"/>
                    <a:pt x="10084" y="14192"/>
                    <a:pt x="10198" y="14127"/>
                  </a:cubicBezTo>
                  <a:cubicBezTo>
                    <a:pt x="10608" y="13930"/>
                    <a:pt x="10804" y="13423"/>
                    <a:pt x="10673" y="12997"/>
                  </a:cubicBezTo>
                  <a:cubicBezTo>
                    <a:pt x="10542" y="12621"/>
                    <a:pt x="10166" y="12326"/>
                    <a:pt x="9773" y="12326"/>
                  </a:cubicBezTo>
                  <a:cubicBezTo>
                    <a:pt x="9659" y="12326"/>
                    <a:pt x="9533" y="12342"/>
                    <a:pt x="9413" y="12342"/>
                  </a:cubicBezTo>
                  <a:cubicBezTo>
                    <a:pt x="9257" y="12342"/>
                    <a:pt x="9112" y="12315"/>
                    <a:pt x="9020" y="12195"/>
                  </a:cubicBezTo>
                  <a:cubicBezTo>
                    <a:pt x="8938" y="12081"/>
                    <a:pt x="8938" y="11917"/>
                    <a:pt x="8954" y="11770"/>
                  </a:cubicBezTo>
                  <a:cubicBezTo>
                    <a:pt x="9020" y="11328"/>
                    <a:pt x="9249" y="10902"/>
                    <a:pt x="9298" y="10460"/>
                  </a:cubicBezTo>
                  <a:cubicBezTo>
                    <a:pt x="9364" y="10002"/>
                    <a:pt x="9151" y="9445"/>
                    <a:pt x="8709" y="9363"/>
                  </a:cubicBezTo>
                  <a:cubicBezTo>
                    <a:pt x="8671" y="9357"/>
                    <a:pt x="8634" y="9354"/>
                    <a:pt x="8598" y="9354"/>
                  </a:cubicBezTo>
                  <a:cubicBezTo>
                    <a:pt x="8155" y="9354"/>
                    <a:pt x="7771" y="9779"/>
                    <a:pt x="7317" y="9854"/>
                  </a:cubicBezTo>
                  <a:cubicBezTo>
                    <a:pt x="7282" y="9859"/>
                    <a:pt x="7247" y="9862"/>
                    <a:pt x="7213" y="9862"/>
                  </a:cubicBezTo>
                  <a:cubicBezTo>
                    <a:pt x="6794" y="9862"/>
                    <a:pt x="6412" y="9510"/>
                    <a:pt x="6352" y="9101"/>
                  </a:cubicBezTo>
                  <a:cubicBezTo>
                    <a:pt x="6319" y="8954"/>
                    <a:pt x="6237" y="8807"/>
                    <a:pt x="6106" y="8709"/>
                  </a:cubicBezTo>
                  <a:cubicBezTo>
                    <a:pt x="5779" y="8479"/>
                    <a:pt x="5664" y="7939"/>
                    <a:pt x="5697" y="7497"/>
                  </a:cubicBezTo>
                  <a:cubicBezTo>
                    <a:pt x="5713" y="7170"/>
                    <a:pt x="5779" y="6810"/>
                    <a:pt x="6024" y="6597"/>
                  </a:cubicBezTo>
                  <a:cubicBezTo>
                    <a:pt x="6217" y="6441"/>
                    <a:pt x="6452" y="6403"/>
                    <a:pt x="6695" y="6403"/>
                  </a:cubicBezTo>
                  <a:cubicBezTo>
                    <a:pt x="6886" y="6403"/>
                    <a:pt x="7082" y="6426"/>
                    <a:pt x="7268" y="6433"/>
                  </a:cubicBezTo>
                  <a:cubicBezTo>
                    <a:pt x="7907" y="6433"/>
                    <a:pt x="8578" y="6139"/>
                    <a:pt x="8840" y="5566"/>
                  </a:cubicBezTo>
                  <a:cubicBezTo>
                    <a:pt x="8905" y="5419"/>
                    <a:pt x="8954" y="5255"/>
                    <a:pt x="9036" y="5140"/>
                  </a:cubicBezTo>
                  <a:cubicBezTo>
                    <a:pt x="9212" y="4900"/>
                    <a:pt x="9498" y="4847"/>
                    <a:pt x="9807" y="4847"/>
                  </a:cubicBezTo>
                  <a:cubicBezTo>
                    <a:pt x="10045" y="4847"/>
                    <a:pt x="10298" y="4878"/>
                    <a:pt x="10526" y="4878"/>
                  </a:cubicBezTo>
                  <a:cubicBezTo>
                    <a:pt x="11393" y="4846"/>
                    <a:pt x="12179" y="4125"/>
                    <a:pt x="12408" y="3274"/>
                  </a:cubicBezTo>
                  <a:cubicBezTo>
                    <a:pt x="12457" y="3061"/>
                    <a:pt x="12490" y="2832"/>
                    <a:pt x="12490" y="2620"/>
                  </a:cubicBezTo>
                  <a:cubicBezTo>
                    <a:pt x="10853" y="999"/>
                    <a:pt x="8594" y="1"/>
                    <a:pt x="61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41"/>
            <p:cNvSpPr/>
            <p:nvPr/>
          </p:nvSpPr>
          <p:spPr>
            <a:xfrm>
              <a:off x="2998925" y="2435175"/>
              <a:ext cx="45875" cy="167000"/>
            </a:xfrm>
            <a:custGeom>
              <a:avLst/>
              <a:gdLst/>
              <a:ahLst/>
              <a:cxnLst/>
              <a:rect l="l" t="t" r="r" b="b"/>
              <a:pathLst>
                <a:path w="1835" h="6680" extrusionOk="0">
                  <a:moveTo>
                    <a:pt x="1081" y="1"/>
                  </a:moveTo>
                  <a:cubicBezTo>
                    <a:pt x="623" y="541"/>
                    <a:pt x="328" y="1376"/>
                    <a:pt x="574" y="1932"/>
                  </a:cubicBezTo>
                  <a:cubicBezTo>
                    <a:pt x="770" y="2390"/>
                    <a:pt x="1212" y="2816"/>
                    <a:pt x="1065" y="3274"/>
                  </a:cubicBezTo>
                  <a:cubicBezTo>
                    <a:pt x="967" y="3602"/>
                    <a:pt x="639" y="3765"/>
                    <a:pt x="410" y="4011"/>
                  </a:cubicBezTo>
                  <a:cubicBezTo>
                    <a:pt x="115" y="4322"/>
                    <a:pt x="1" y="4846"/>
                    <a:pt x="263" y="5206"/>
                  </a:cubicBezTo>
                  <a:cubicBezTo>
                    <a:pt x="459" y="5484"/>
                    <a:pt x="836" y="5599"/>
                    <a:pt x="1065" y="5877"/>
                  </a:cubicBezTo>
                  <a:cubicBezTo>
                    <a:pt x="1228" y="6106"/>
                    <a:pt x="1278" y="6384"/>
                    <a:pt x="1310" y="6679"/>
                  </a:cubicBezTo>
                  <a:cubicBezTo>
                    <a:pt x="1654" y="5713"/>
                    <a:pt x="1834" y="4698"/>
                    <a:pt x="1834" y="3618"/>
                  </a:cubicBezTo>
                  <a:cubicBezTo>
                    <a:pt x="1834" y="2341"/>
                    <a:pt x="1556" y="1114"/>
                    <a:pt x="10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41"/>
            <p:cNvSpPr/>
            <p:nvPr/>
          </p:nvSpPr>
          <p:spPr>
            <a:xfrm>
              <a:off x="2803750" y="2281325"/>
              <a:ext cx="8200" cy="49525"/>
            </a:xfrm>
            <a:custGeom>
              <a:avLst/>
              <a:gdLst/>
              <a:ahLst/>
              <a:cxnLst/>
              <a:rect l="l" t="t" r="r" b="b"/>
              <a:pathLst>
                <a:path w="328" h="1981" extrusionOk="0">
                  <a:moveTo>
                    <a:pt x="164" y="0"/>
                  </a:moveTo>
                  <a:cubicBezTo>
                    <a:pt x="66" y="0"/>
                    <a:pt x="0" y="82"/>
                    <a:pt x="0" y="164"/>
                  </a:cubicBezTo>
                  <a:lnTo>
                    <a:pt x="0" y="1817"/>
                  </a:lnTo>
                  <a:cubicBezTo>
                    <a:pt x="0" y="1899"/>
                    <a:pt x="66" y="1981"/>
                    <a:pt x="164" y="1981"/>
                  </a:cubicBezTo>
                  <a:cubicBezTo>
                    <a:pt x="262" y="1981"/>
                    <a:pt x="327" y="1899"/>
                    <a:pt x="327" y="1817"/>
                  </a:cubicBezTo>
                  <a:lnTo>
                    <a:pt x="327" y="164"/>
                  </a:lnTo>
                  <a:cubicBezTo>
                    <a:pt x="327" y="82"/>
                    <a:pt x="262"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41"/>
            <p:cNvSpPr/>
            <p:nvPr/>
          </p:nvSpPr>
          <p:spPr>
            <a:xfrm>
              <a:off x="2552900" y="2277625"/>
              <a:ext cx="326575" cy="503375"/>
            </a:xfrm>
            <a:custGeom>
              <a:avLst/>
              <a:gdLst/>
              <a:ahLst/>
              <a:cxnLst/>
              <a:rect l="l" t="t" r="r" b="b"/>
              <a:pathLst>
                <a:path w="13063" h="20135" extrusionOk="0">
                  <a:moveTo>
                    <a:pt x="10050" y="1"/>
                  </a:moveTo>
                  <a:cubicBezTo>
                    <a:pt x="4518" y="1"/>
                    <a:pt x="0" y="4519"/>
                    <a:pt x="0" y="10067"/>
                  </a:cubicBezTo>
                  <a:cubicBezTo>
                    <a:pt x="0" y="15616"/>
                    <a:pt x="4518" y="20134"/>
                    <a:pt x="10050" y="20134"/>
                  </a:cubicBezTo>
                  <a:cubicBezTo>
                    <a:pt x="10869" y="20134"/>
                    <a:pt x="11687" y="20036"/>
                    <a:pt x="12473" y="19839"/>
                  </a:cubicBezTo>
                  <a:cubicBezTo>
                    <a:pt x="12571" y="19807"/>
                    <a:pt x="12620" y="19725"/>
                    <a:pt x="12604" y="19627"/>
                  </a:cubicBezTo>
                  <a:cubicBezTo>
                    <a:pt x="12575" y="19555"/>
                    <a:pt x="12510" y="19509"/>
                    <a:pt x="12439" y="19509"/>
                  </a:cubicBezTo>
                  <a:cubicBezTo>
                    <a:pt x="12429" y="19509"/>
                    <a:pt x="12418" y="19510"/>
                    <a:pt x="12407" y="19512"/>
                  </a:cubicBezTo>
                  <a:cubicBezTo>
                    <a:pt x="11638" y="19709"/>
                    <a:pt x="10852" y="19790"/>
                    <a:pt x="10050" y="19790"/>
                  </a:cubicBezTo>
                  <a:cubicBezTo>
                    <a:pt x="4698" y="19790"/>
                    <a:pt x="328" y="15436"/>
                    <a:pt x="328" y="10067"/>
                  </a:cubicBezTo>
                  <a:cubicBezTo>
                    <a:pt x="328" y="4699"/>
                    <a:pt x="4698" y="328"/>
                    <a:pt x="10050" y="328"/>
                  </a:cubicBezTo>
                  <a:cubicBezTo>
                    <a:pt x="11000" y="328"/>
                    <a:pt x="11933" y="475"/>
                    <a:pt x="12833" y="737"/>
                  </a:cubicBezTo>
                  <a:cubicBezTo>
                    <a:pt x="12854" y="744"/>
                    <a:pt x="12873" y="747"/>
                    <a:pt x="12892" y="747"/>
                  </a:cubicBezTo>
                  <a:cubicBezTo>
                    <a:pt x="12963" y="747"/>
                    <a:pt x="13020" y="701"/>
                    <a:pt x="13046" y="623"/>
                  </a:cubicBezTo>
                  <a:cubicBezTo>
                    <a:pt x="13062" y="541"/>
                    <a:pt x="13013" y="443"/>
                    <a:pt x="12931" y="426"/>
                  </a:cubicBezTo>
                  <a:cubicBezTo>
                    <a:pt x="11998" y="148"/>
                    <a:pt x="11033" y="1"/>
                    <a:pt x="100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41"/>
            <p:cNvSpPr/>
            <p:nvPr/>
          </p:nvSpPr>
          <p:spPr>
            <a:xfrm>
              <a:off x="2819300" y="2740450"/>
              <a:ext cx="8200" cy="268875"/>
            </a:xfrm>
            <a:custGeom>
              <a:avLst/>
              <a:gdLst/>
              <a:ahLst/>
              <a:cxnLst/>
              <a:rect l="l" t="t" r="r" b="b"/>
              <a:pathLst>
                <a:path w="328" h="10755" extrusionOk="0">
                  <a:moveTo>
                    <a:pt x="164" y="1"/>
                  </a:moveTo>
                  <a:cubicBezTo>
                    <a:pt x="66" y="1"/>
                    <a:pt x="0" y="66"/>
                    <a:pt x="0" y="164"/>
                  </a:cubicBezTo>
                  <a:lnTo>
                    <a:pt x="0" y="10591"/>
                  </a:lnTo>
                  <a:cubicBezTo>
                    <a:pt x="0" y="10673"/>
                    <a:pt x="66" y="10755"/>
                    <a:pt x="164" y="10755"/>
                  </a:cubicBezTo>
                  <a:cubicBezTo>
                    <a:pt x="246" y="10755"/>
                    <a:pt x="327" y="10673"/>
                    <a:pt x="327" y="10591"/>
                  </a:cubicBezTo>
                  <a:lnTo>
                    <a:pt x="327" y="164"/>
                  </a:lnTo>
                  <a:cubicBezTo>
                    <a:pt x="327" y="66"/>
                    <a:pt x="246" y="1"/>
                    <a:pt x="1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477;p46">
            <a:extLst>
              <a:ext uri="{FF2B5EF4-FFF2-40B4-BE49-F238E27FC236}">
                <a16:creationId xmlns:a16="http://schemas.microsoft.com/office/drawing/2014/main" id="{3D968AD8-B226-3A07-4563-058AEB475E14}"/>
              </a:ext>
            </a:extLst>
          </p:cNvPr>
          <p:cNvSpPr/>
          <p:nvPr/>
        </p:nvSpPr>
        <p:spPr>
          <a:xfrm rot="-80796">
            <a:off x="1746076" y="704114"/>
            <a:ext cx="5825561" cy="1352968"/>
          </a:xfrm>
          <a:prstGeom prst="rect">
            <a:avLst/>
          </a:prstGeom>
          <a:solidFill>
            <a:srgbClr val="FCCF2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Google Shape;478;p46">
            <a:extLst>
              <a:ext uri="{FF2B5EF4-FFF2-40B4-BE49-F238E27FC236}">
                <a16:creationId xmlns:a16="http://schemas.microsoft.com/office/drawing/2014/main" id="{857A8EB0-ECF4-E33C-49F8-CEC92F482834}"/>
              </a:ext>
            </a:extLst>
          </p:cNvPr>
          <p:cNvSpPr/>
          <p:nvPr/>
        </p:nvSpPr>
        <p:spPr>
          <a:xfrm rot="133206">
            <a:off x="2606372" y="1811818"/>
            <a:ext cx="4105540" cy="1352936"/>
          </a:xfrm>
          <a:prstGeom prst="rect">
            <a:avLst/>
          </a:prstGeom>
          <a:solidFill>
            <a:srgbClr val="F65B8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479;p46">
            <a:extLst>
              <a:ext uri="{FF2B5EF4-FFF2-40B4-BE49-F238E27FC236}">
                <a16:creationId xmlns:a16="http://schemas.microsoft.com/office/drawing/2014/main" id="{73D1705A-1A90-1E4A-A662-DB422C3EEB62}"/>
              </a:ext>
            </a:extLst>
          </p:cNvPr>
          <p:cNvSpPr txBox="1">
            <a:spLocks noGrp="1"/>
          </p:cNvSpPr>
          <p:nvPr/>
        </p:nvSpPr>
        <p:spPr>
          <a:xfrm>
            <a:off x="2198105" y="622366"/>
            <a:ext cx="4921800" cy="2388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Do Hyeon"/>
              <a:buNone/>
              <a:defRPr sz="7100" b="1" i="0" u="none" strike="noStrike" cap="none">
                <a:solidFill>
                  <a:schemeClr val="dk1"/>
                </a:solidFill>
                <a:latin typeface="Do Hyeon"/>
                <a:ea typeface="Do Hyeon"/>
                <a:cs typeface="Do Hyeon"/>
                <a:sym typeface="Do Hyeon"/>
              </a:defRPr>
            </a:lvl1pPr>
            <a:lvl2pPr marR="0" lvl="1" algn="ctr" rtl="0">
              <a:lnSpc>
                <a:spcPct val="100000"/>
              </a:lnSpc>
              <a:spcBef>
                <a:spcPts val="0"/>
              </a:spcBef>
              <a:spcAft>
                <a:spcPts val="0"/>
              </a:spcAft>
              <a:buClr>
                <a:schemeClr val="dk1"/>
              </a:buClr>
              <a:buSzPts val="5200"/>
              <a:buFont typeface="Do Hyeon"/>
              <a:buNone/>
              <a:defRPr sz="5200" b="0" i="0" u="none" strike="noStrike" cap="none">
                <a:solidFill>
                  <a:schemeClr val="dk1"/>
                </a:solidFill>
                <a:latin typeface="Do Hyeon"/>
                <a:ea typeface="Do Hyeon"/>
                <a:cs typeface="Do Hyeon"/>
                <a:sym typeface="Do Hyeon"/>
              </a:defRPr>
            </a:lvl2pPr>
            <a:lvl3pPr marR="0" lvl="2" algn="ctr" rtl="0">
              <a:lnSpc>
                <a:spcPct val="100000"/>
              </a:lnSpc>
              <a:spcBef>
                <a:spcPts val="0"/>
              </a:spcBef>
              <a:spcAft>
                <a:spcPts val="0"/>
              </a:spcAft>
              <a:buClr>
                <a:schemeClr val="dk1"/>
              </a:buClr>
              <a:buSzPts val="5200"/>
              <a:buFont typeface="Do Hyeon"/>
              <a:buNone/>
              <a:defRPr sz="5200" b="0" i="0" u="none" strike="noStrike" cap="none">
                <a:solidFill>
                  <a:schemeClr val="dk1"/>
                </a:solidFill>
                <a:latin typeface="Do Hyeon"/>
                <a:ea typeface="Do Hyeon"/>
                <a:cs typeface="Do Hyeon"/>
                <a:sym typeface="Do Hyeon"/>
              </a:defRPr>
            </a:lvl3pPr>
            <a:lvl4pPr marR="0" lvl="3" algn="ctr" rtl="0">
              <a:lnSpc>
                <a:spcPct val="100000"/>
              </a:lnSpc>
              <a:spcBef>
                <a:spcPts val="0"/>
              </a:spcBef>
              <a:spcAft>
                <a:spcPts val="0"/>
              </a:spcAft>
              <a:buClr>
                <a:schemeClr val="dk1"/>
              </a:buClr>
              <a:buSzPts val="5200"/>
              <a:buFont typeface="Do Hyeon"/>
              <a:buNone/>
              <a:defRPr sz="5200" b="0" i="0" u="none" strike="noStrike" cap="none">
                <a:solidFill>
                  <a:schemeClr val="dk1"/>
                </a:solidFill>
                <a:latin typeface="Do Hyeon"/>
                <a:ea typeface="Do Hyeon"/>
                <a:cs typeface="Do Hyeon"/>
                <a:sym typeface="Do Hyeon"/>
              </a:defRPr>
            </a:lvl4pPr>
            <a:lvl5pPr marR="0" lvl="4" algn="ctr" rtl="0">
              <a:lnSpc>
                <a:spcPct val="100000"/>
              </a:lnSpc>
              <a:spcBef>
                <a:spcPts val="0"/>
              </a:spcBef>
              <a:spcAft>
                <a:spcPts val="0"/>
              </a:spcAft>
              <a:buClr>
                <a:schemeClr val="dk1"/>
              </a:buClr>
              <a:buSzPts val="5200"/>
              <a:buFont typeface="Do Hyeon"/>
              <a:buNone/>
              <a:defRPr sz="5200" b="0" i="0" u="none" strike="noStrike" cap="none">
                <a:solidFill>
                  <a:schemeClr val="dk1"/>
                </a:solidFill>
                <a:latin typeface="Do Hyeon"/>
                <a:ea typeface="Do Hyeon"/>
                <a:cs typeface="Do Hyeon"/>
                <a:sym typeface="Do Hyeon"/>
              </a:defRPr>
            </a:lvl5pPr>
            <a:lvl6pPr marR="0" lvl="5" algn="ctr" rtl="0">
              <a:lnSpc>
                <a:spcPct val="100000"/>
              </a:lnSpc>
              <a:spcBef>
                <a:spcPts val="0"/>
              </a:spcBef>
              <a:spcAft>
                <a:spcPts val="0"/>
              </a:spcAft>
              <a:buClr>
                <a:schemeClr val="dk1"/>
              </a:buClr>
              <a:buSzPts val="5200"/>
              <a:buFont typeface="Do Hyeon"/>
              <a:buNone/>
              <a:defRPr sz="5200" b="0" i="0" u="none" strike="noStrike" cap="none">
                <a:solidFill>
                  <a:schemeClr val="dk1"/>
                </a:solidFill>
                <a:latin typeface="Do Hyeon"/>
                <a:ea typeface="Do Hyeon"/>
                <a:cs typeface="Do Hyeon"/>
                <a:sym typeface="Do Hyeon"/>
              </a:defRPr>
            </a:lvl6pPr>
            <a:lvl7pPr marR="0" lvl="6" algn="ctr" rtl="0">
              <a:lnSpc>
                <a:spcPct val="100000"/>
              </a:lnSpc>
              <a:spcBef>
                <a:spcPts val="0"/>
              </a:spcBef>
              <a:spcAft>
                <a:spcPts val="0"/>
              </a:spcAft>
              <a:buClr>
                <a:schemeClr val="dk1"/>
              </a:buClr>
              <a:buSzPts val="5200"/>
              <a:buFont typeface="Do Hyeon"/>
              <a:buNone/>
              <a:defRPr sz="5200" b="0" i="0" u="none" strike="noStrike" cap="none">
                <a:solidFill>
                  <a:schemeClr val="dk1"/>
                </a:solidFill>
                <a:latin typeface="Do Hyeon"/>
                <a:ea typeface="Do Hyeon"/>
                <a:cs typeface="Do Hyeon"/>
                <a:sym typeface="Do Hyeon"/>
              </a:defRPr>
            </a:lvl7pPr>
            <a:lvl8pPr marR="0" lvl="7" algn="ctr" rtl="0">
              <a:lnSpc>
                <a:spcPct val="100000"/>
              </a:lnSpc>
              <a:spcBef>
                <a:spcPts val="0"/>
              </a:spcBef>
              <a:spcAft>
                <a:spcPts val="0"/>
              </a:spcAft>
              <a:buClr>
                <a:schemeClr val="dk1"/>
              </a:buClr>
              <a:buSzPts val="5200"/>
              <a:buFont typeface="Do Hyeon"/>
              <a:buNone/>
              <a:defRPr sz="5200" b="0" i="0" u="none" strike="noStrike" cap="none">
                <a:solidFill>
                  <a:schemeClr val="dk1"/>
                </a:solidFill>
                <a:latin typeface="Do Hyeon"/>
                <a:ea typeface="Do Hyeon"/>
                <a:cs typeface="Do Hyeon"/>
                <a:sym typeface="Do Hyeon"/>
              </a:defRPr>
            </a:lvl8pPr>
            <a:lvl9pPr marR="0" lvl="8" algn="ctr" rtl="0">
              <a:lnSpc>
                <a:spcPct val="100000"/>
              </a:lnSpc>
              <a:spcBef>
                <a:spcPts val="0"/>
              </a:spcBef>
              <a:spcAft>
                <a:spcPts val="0"/>
              </a:spcAft>
              <a:buClr>
                <a:schemeClr val="dk1"/>
              </a:buClr>
              <a:buSzPts val="5200"/>
              <a:buFont typeface="Do Hyeon"/>
              <a:buNone/>
              <a:defRPr sz="5200" b="0" i="0" u="none" strike="noStrike" cap="none">
                <a:solidFill>
                  <a:schemeClr val="dk1"/>
                </a:solidFill>
                <a:latin typeface="Do Hyeon"/>
                <a:ea typeface="Do Hyeon"/>
                <a:cs typeface="Do Hyeon"/>
                <a:sym typeface="Do Hyeon"/>
              </a:defRPr>
            </a:lvl9pPr>
          </a:lstStyle>
          <a:p>
            <a:pPr marL="0" marR="0" lvl="0" indent="0" algn="ctr" defTabSz="914400" rtl="0" eaLnBrk="1" fontAlgn="auto" latinLnBrk="0" hangingPunct="1">
              <a:lnSpc>
                <a:spcPct val="100000"/>
              </a:lnSpc>
              <a:spcBef>
                <a:spcPts val="0"/>
              </a:spcBef>
              <a:spcAft>
                <a:spcPts val="0"/>
              </a:spcAft>
              <a:buClr>
                <a:srgbClr val="FFFFFF"/>
              </a:buClr>
              <a:buSzPts val="5200"/>
              <a:buFont typeface="Do Hyeon"/>
              <a:buNone/>
              <a:tabLst/>
              <a:defRPr/>
            </a:pPr>
            <a:r>
              <a:rPr kumimoji="0" lang="en" sz="7100" b="1" i="0" u="none" strike="noStrike" kern="0" cap="none" spc="0" normalizeH="0" baseline="0" noProof="0">
                <a:ln>
                  <a:noFill/>
                </a:ln>
                <a:solidFill>
                  <a:schemeClr val="tx2">
                    <a:lumMod val="75000"/>
                  </a:schemeClr>
                </a:solidFill>
                <a:effectLst/>
                <a:uLnTx/>
                <a:uFillTx/>
                <a:latin typeface="Times New Roman" panose="02020603050405020304" pitchFamily="18" charset="0"/>
                <a:cs typeface="Times New Roman" panose="02020603050405020304" pitchFamily="18" charset="0"/>
                <a:sym typeface="Do Hyeon"/>
              </a:rPr>
              <a:t>Hoạt động </a:t>
            </a:r>
            <a:r>
              <a:rPr kumimoji="0" lang="en" sz="7100" b="1" i="0" u="none" strike="noStrike" kern="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sym typeface="Do Hyeon"/>
              </a:rPr>
              <a:t>khởi động</a:t>
            </a:r>
            <a:endParaRPr kumimoji="0" sz="7100" b="1" i="0" u="none" strike="noStrike" kern="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sym typeface="Do Hyeon"/>
            </a:endParaRPr>
          </a:p>
        </p:txBody>
      </p:sp>
      <p:sp>
        <p:nvSpPr>
          <p:cNvPr id="5" name="Google Shape;481;p46">
            <a:extLst>
              <a:ext uri="{FF2B5EF4-FFF2-40B4-BE49-F238E27FC236}">
                <a16:creationId xmlns:a16="http://schemas.microsoft.com/office/drawing/2014/main" id="{75004815-1DD5-013F-9CAA-448431279B8F}"/>
              </a:ext>
            </a:extLst>
          </p:cNvPr>
          <p:cNvSpPr/>
          <p:nvPr/>
        </p:nvSpPr>
        <p:spPr>
          <a:xfrm>
            <a:off x="1547980" y="523191"/>
            <a:ext cx="559875" cy="593400"/>
          </a:xfrm>
          <a:custGeom>
            <a:avLst/>
            <a:gdLst/>
            <a:ahLst/>
            <a:cxnLst/>
            <a:rect l="l" t="t" r="r" b="b"/>
            <a:pathLst>
              <a:path w="22395" h="23736" extrusionOk="0">
                <a:moveTo>
                  <a:pt x="17212" y="1"/>
                </a:moveTo>
                <a:lnTo>
                  <a:pt x="16796" y="93"/>
                </a:lnTo>
                <a:lnTo>
                  <a:pt x="16333" y="186"/>
                </a:lnTo>
                <a:lnTo>
                  <a:pt x="15917" y="325"/>
                </a:lnTo>
                <a:lnTo>
                  <a:pt x="15500" y="556"/>
                </a:lnTo>
                <a:lnTo>
                  <a:pt x="15084" y="787"/>
                </a:lnTo>
                <a:lnTo>
                  <a:pt x="14714" y="1065"/>
                </a:lnTo>
                <a:lnTo>
                  <a:pt x="14343" y="1389"/>
                </a:lnTo>
                <a:lnTo>
                  <a:pt x="1666" y="14066"/>
                </a:lnTo>
                <a:lnTo>
                  <a:pt x="1250" y="14529"/>
                </a:lnTo>
                <a:lnTo>
                  <a:pt x="926" y="14945"/>
                </a:lnTo>
                <a:lnTo>
                  <a:pt x="648" y="15454"/>
                </a:lnTo>
                <a:lnTo>
                  <a:pt x="417" y="15963"/>
                </a:lnTo>
                <a:lnTo>
                  <a:pt x="232" y="16472"/>
                </a:lnTo>
                <a:lnTo>
                  <a:pt x="93" y="16981"/>
                </a:lnTo>
                <a:lnTo>
                  <a:pt x="0" y="17536"/>
                </a:lnTo>
                <a:lnTo>
                  <a:pt x="0" y="18091"/>
                </a:lnTo>
                <a:lnTo>
                  <a:pt x="0" y="18600"/>
                </a:lnTo>
                <a:lnTo>
                  <a:pt x="93" y="19156"/>
                </a:lnTo>
                <a:lnTo>
                  <a:pt x="232" y="19711"/>
                </a:lnTo>
                <a:lnTo>
                  <a:pt x="417" y="20220"/>
                </a:lnTo>
                <a:lnTo>
                  <a:pt x="648" y="20729"/>
                </a:lnTo>
                <a:lnTo>
                  <a:pt x="926" y="21191"/>
                </a:lnTo>
                <a:lnTo>
                  <a:pt x="1250" y="21654"/>
                </a:lnTo>
                <a:lnTo>
                  <a:pt x="1666" y="22070"/>
                </a:lnTo>
                <a:lnTo>
                  <a:pt x="2083" y="22487"/>
                </a:lnTo>
                <a:lnTo>
                  <a:pt x="2545" y="22811"/>
                </a:lnTo>
                <a:lnTo>
                  <a:pt x="3008" y="23088"/>
                </a:lnTo>
                <a:lnTo>
                  <a:pt x="3517" y="23320"/>
                </a:lnTo>
                <a:lnTo>
                  <a:pt x="4026" y="23505"/>
                </a:lnTo>
                <a:lnTo>
                  <a:pt x="4581" y="23643"/>
                </a:lnTo>
                <a:lnTo>
                  <a:pt x="5090" y="23690"/>
                </a:lnTo>
                <a:lnTo>
                  <a:pt x="5645" y="23736"/>
                </a:lnTo>
                <a:lnTo>
                  <a:pt x="6200" y="23690"/>
                </a:lnTo>
                <a:lnTo>
                  <a:pt x="6709" y="23643"/>
                </a:lnTo>
                <a:lnTo>
                  <a:pt x="7264" y="23505"/>
                </a:lnTo>
                <a:lnTo>
                  <a:pt x="7773" y="23320"/>
                </a:lnTo>
                <a:lnTo>
                  <a:pt x="8282" y="23088"/>
                </a:lnTo>
                <a:lnTo>
                  <a:pt x="8745" y="22811"/>
                </a:lnTo>
                <a:lnTo>
                  <a:pt x="9208" y="22487"/>
                </a:lnTo>
                <a:lnTo>
                  <a:pt x="9670" y="22070"/>
                </a:lnTo>
                <a:lnTo>
                  <a:pt x="20497" y="11244"/>
                </a:lnTo>
                <a:lnTo>
                  <a:pt x="20590" y="11105"/>
                </a:lnTo>
                <a:lnTo>
                  <a:pt x="20590" y="10920"/>
                </a:lnTo>
                <a:lnTo>
                  <a:pt x="20590" y="10781"/>
                </a:lnTo>
                <a:lnTo>
                  <a:pt x="20497" y="10596"/>
                </a:lnTo>
                <a:lnTo>
                  <a:pt x="20312" y="10503"/>
                </a:lnTo>
                <a:lnTo>
                  <a:pt x="19988" y="10503"/>
                </a:lnTo>
                <a:lnTo>
                  <a:pt x="19849" y="10596"/>
                </a:lnTo>
                <a:lnTo>
                  <a:pt x="9023" y="21423"/>
                </a:lnTo>
                <a:lnTo>
                  <a:pt x="8653" y="21793"/>
                </a:lnTo>
                <a:lnTo>
                  <a:pt x="8282" y="22070"/>
                </a:lnTo>
                <a:lnTo>
                  <a:pt x="7866" y="22302"/>
                </a:lnTo>
                <a:lnTo>
                  <a:pt x="7450" y="22487"/>
                </a:lnTo>
                <a:lnTo>
                  <a:pt x="6987" y="22626"/>
                </a:lnTo>
                <a:lnTo>
                  <a:pt x="6570" y="22764"/>
                </a:lnTo>
                <a:lnTo>
                  <a:pt x="6108" y="22811"/>
                </a:lnTo>
                <a:lnTo>
                  <a:pt x="5182" y="22811"/>
                </a:lnTo>
                <a:lnTo>
                  <a:pt x="4720" y="22764"/>
                </a:lnTo>
                <a:lnTo>
                  <a:pt x="4303" y="22626"/>
                </a:lnTo>
                <a:lnTo>
                  <a:pt x="3841" y="22487"/>
                </a:lnTo>
                <a:lnTo>
                  <a:pt x="3424" y="22302"/>
                </a:lnTo>
                <a:lnTo>
                  <a:pt x="3008" y="22070"/>
                </a:lnTo>
                <a:lnTo>
                  <a:pt x="2638" y="21793"/>
                </a:lnTo>
                <a:lnTo>
                  <a:pt x="2268" y="21423"/>
                </a:lnTo>
                <a:lnTo>
                  <a:pt x="1944" y="21099"/>
                </a:lnTo>
                <a:lnTo>
                  <a:pt x="1666" y="20682"/>
                </a:lnTo>
                <a:lnTo>
                  <a:pt x="1435" y="20312"/>
                </a:lnTo>
                <a:lnTo>
                  <a:pt x="1250" y="19850"/>
                </a:lnTo>
                <a:lnTo>
                  <a:pt x="1065" y="19433"/>
                </a:lnTo>
                <a:lnTo>
                  <a:pt x="972" y="18970"/>
                </a:lnTo>
                <a:lnTo>
                  <a:pt x="926" y="18554"/>
                </a:lnTo>
                <a:lnTo>
                  <a:pt x="880" y="18091"/>
                </a:lnTo>
                <a:lnTo>
                  <a:pt x="926" y="17629"/>
                </a:lnTo>
                <a:lnTo>
                  <a:pt x="972" y="17166"/>
                </a:lnTo>
                <a:lnTo>
                  <a:pt x="1111" y="16703"/>
                </a:lnTo>
                <a:lnTo>
                  <a:pt x="1250" y="16287"/>
                </a:lnTo>
                <a:lnTo>
                  <a:pt x="1435" y="15871"/>
                </a:lnTo>
                <a:lnTo>
                  <a:pt x="1666" y="15454"/>
                </a:lnTo>
                <a:lnTo>
                  <a:pt x="1944" y="15084"/>
                </a:lnTo>
                <a:lnTo>
                  <a:pt x="2268" y="14714"/>
                </a:lnTo>
                <a:lnTo>
                  <a:pt x="14991" y="1990"/>
                </a:lnTo>
                <a:lnTo>
                  <a:pt x="15269" y="1759"/>
                </a:lnTo>
                <a:lnTo>
                  <a:pt x="15593" y="1528"/>
                </a:lnTo>
                <a:lnTo>
                  <a:pt x="15917" y="1343"/>
                </a:lnTo>
                <a:lnTo>
                  <a:pt x="16240" y="1157"/>
                </a:lnTo>
                <a:lnTo>
                  <a:pt x="16611" y="1065"/>
                </a:lnTo>
                <a:lnTo>
                  <a:pt x="16934" y="972"/>
                </a:lnTo>
                <a:lnTo>
                  <a:pt x="17305" y="926"/>
                </a:lnTo>
                <a:lnTo>
                  <a:pt x="17675" y="880"/>
                </a:lnTo>
                <a:lnTo>
                  <a:pt x="18045" y="926"/>
                </a:lnTo>
                <a:lnTo>
                  <a:pt x="18415" y="972"/>
                </a:lnTo>
                <a:lnTo>
                  <a:pt x="18739" y="1065"/>
                </a:lnTo>
                <a:lnTo>
                  <a:pt x="19109" y="1157"/>
                </a:lnTo>
                <a:lnTo>
                  <a:pt x="19433" y="1343"/>
                </a:lnTo>
                <a:lnTo>
                  <a:pt x="19757" y="1528"/>
                </a:lnTo>
                <a:lnTo>
                  <a:pt x="20081" y="1759"/>
                </a:lnTo>
                <a:lnTo>
                  <a:pt x="20358" y="1990"/>
                </a:lnTo>
                <a:lnTo>
                  <a:pt x="20682" y="2360"/>
                </a:lnTo>
                <a:lnTo>
                  <a:pt x="20960" y="2777"/>
                </a:lnTo>
                <a:lnTo>
                  <a:pt x="21237" y="3332"/>
                </a:lnTo>
                <a:lnTo>
                  <a:pt x="21376" y="3933"/>
                </a:lnTo>
                <a:lnTo>
                  <a:pt x="21469" y="4535"/>
                </a:lnTo>
                <a:lnTo>
                  <a:pt x="21469" y="5183"/>
                </a:lnTo>
                <a:lnTo>
                  <a:pt x="21330" y="5784"/>
                </a:lnTo>
                <a:lnTo>
                  <a:pt x="21099" y="6339"/>
                </a:lnTo>
                <a:lnTo>
                  <a:pt x="20775" y="6895"/>
                </a:lnTo>
                <a:lnTo>
                  <a:pt x="20590" y="7126"/>
                </a:lnTo>
                <a:lnTo>
                  <a:pt x="20358" y="7404"/>
                </a:lnTo>
                <a:lnTo>
                  <a:pt x="8653" y="19109"/>
                </a:lnTo>
                <a:lnTo>
                  <a:pt x="8421" y="19294"/>
                </a:lnTo>
                <a:lnTo>
                  <a:pt x="8190" y="19479"/>
                </a:lnTo>
                <a:lnTo>
                  <a:pt x="7959" y="19618"/>
                </a:lnTo>
                <a:lnTo>
                  <a:pt x="7681" y="19711"/>
                </a:lnTo>
                <a:lnTo>
                  <a:pt x="7172" y="19896"/>
                </a:lnTo>
                <a:lnTo>
                  <a:pt x="6617" y="19942"/>
                </a:lnTo>
                <a:lnTo>
                  <a:pt x="6062" y="19896"/>
                </a:lnTo>
                <a:lnTo>
                  <a:pt x="5553" y="19711"/>
                </a:lnTo>
                <a:lnTo>
                  <a:pt x="5321" y="19618"/>
                </a:lnTo>
                <a:lnTo>
                  <a:pt x="5044" y="19479"/>
                </a:lnTo>
                <a:lnTo>
                  <a:pt x="4812" y="19294"/>
                </a:lnTo>
                <a:lnTo>
                  <a:pt x="4627" y="19109"/>
                </a:lnTo>
                <a:lnTo>
                  <a:pt x="4442" y="18878"/>
                </a:lnTo>
                <a:lnTo>
                  <a:pt x="4257" y="18647"/>
                </a:lnTo>
                <a:lnTo>
                  <a:pt x="4118" y="18415"/>
                </a:lnTo>
                <a:lnTo>
                  <a:pt x="3979" y="18184"/>
                </a:lnTo>
                <a:lnTo>
                  <a:pt x="3841" y="17629"/>
                </a:lnTo>
                <a:lnTo>
                  <a:pt x="3794" y="17073"/>
                </a:lnTo>
                <a:lnTo>
                  <a:pt x="3841" y="16565"/>
                </a:lnTo>
                <a:lnTo>
                  <a:pt x="3979" y="16009"/>
                </a:lnTo>
                <a:lnTo>
                  <a:pt x="4118" y="15778"/>
                </a:lnTo>
                <a:lnTo>
                  <a:pt x="4257" y="15547"/>
                </a:lnTo>
                <a:lnTo>
                  <a:pt x="4442" y="15315"/>
                </a:lnTo>
                <a:lnTo>
                  <a:pt x="4627" y="15084"/>
                </a:lnTo>
                <a:lnTo>
                  <a:pt x="14482" y="5229"/>
                </a:lnTo>
                <a:lnTo>
                  <a:pt x="14575" y="5090"/>
                </a:lnTo>
                <a:lnTo>
                  <a:pt x="14575" y="4905"/>
                </a:lnTo>
                <a:lnTo>
                  <a:pt x="14575" y="4766"/>
                </a:lnTo>
                <a:lnTo>
                  <a:pt x="14482" y="4581"/>
                </a:lnTo>
                <a:lnTo>
                  <a:pt x="14297" y="4489"/>
                </a:lnTo>
                <a:lnTo>
                  <a:pt x="14158" y="4442"/>
                </a:lnTo>
                <a:lnTo>
                  <a:pt x="13973" y="4489"/>
                </a:lnTo>
                <a:lnTo>
                  <a:pt x="13835" y="4581"/>
                </a:lnTo>
                <a:lnTo>
                  <a:pt x="3979" y="14436"/>
                </a:lnTo>
                <a:lnTo>
                  <a:pt x="3702" y="14714"/>
                </a:lnTo>
                <a:lnTo>
                  <a:pt x="3517" y="15038"/>
                </a:lnTo>
                <a:lnTo>
                  <a:pt x="3332" y="15362"/>
                </a:lnTo>
                <a:lnTo>
                  <a:pt x="3147" y="15685"/>
                </a:lnTo>
                <a:lnTo>
                  <a:pt x="3054" y="16009"/>
                </a:lnTo>
                <a:lnTo>
                  <a:pt x="2962" y="16379"/>
                </a:lnTo>
                <a:lnTo>
                  <a:pt x="2915" y="16750"/>
                </a:lnTo>
                <a:lnTo>
                  <a:pt x="2869" y="17073"/>
                </a:lnTo>
                <a:lnTo>
                  <a:pt x="2915" y="17444"/>
                </a:lnTo>
                <a:lnTo>
                  <a:pt x="2962" y="17814"/>
                </a:lnTo>
                <a:lnTo>
                  <a:pt x="3054" y="18184"/>
                </a:lnTo>
                <a:lnTo>
                  <a:pt x="3147" y="18508"/>
                </a:lnTo>
                <a:lnTo>
                  <a:pt x="3332" y="18832"/>
                </a:lnTo>
                <a:lnTo>
                  <a:pt x="3517" y="19156"/>
                </a:lnTo>
                <a:lnTo>
                  <a:pt x="3702" y="19479"/>
                </a:lnTo>
                <a:lnTo>
                  <a:pt x="3979" y="19757"/>
                </a:lnTo>
                <a:lnTo>
                  <a:pt x="4257" y="19988"/>
                </a:lnTo>
                <a:lnTo>
                  <a:pt x="4581" y="20220"/>
                </a:lnTo>
                <a:lnTo>
                  <a:pt x="4905" y="20405"/>
                </a:lnTo>
                <a:lnTo>
                  <a:pt x="5229" y="20544"/>
                </a:lnTo>
                <a:lnTo>
                  <a:pt x="5553" y="20682"/>
                </a:lnTo>
                <a:lnTo>
                  <a:pt x="5923" y="20775"/>
                </a:lnTo>
                <a:lnTo>
                  <a:pt x="6247" y="20821"/>
                </a:lnTo>
                <a:lnTo>
                  <a:pt x="6987" y="20821"/>
                </a:lnTo>
                <a:lnTo>
                  <a:pt x="7357" y="20775"/>
                </a:lnTo>
                <a:lnTo>
                  <a:pt x="7681" y="20682"/>
                </a:lnTo>
                <a:lnTo>
                  <a:pt x="8051" y="20544"/>
                </a:lnTo>
                <a:lnTo>
                  <a:pt x="8375" y="20405"/>
                </a:lnTo>
                <a:lnTo>
                  <a:pt x="8699" y="20220"/>
                </a:lnTo>
                <a:lnTo>
                  <a:pt x="8976" y="19988"/>
                </a:lnTo>
                <a:lnTo>
                  <a:pt x="9300" y="19757"/>
                </a:lnTo>
                <a:lnTo>
                  <a:pt x="21006" y="8005"/>
                </a:lnTo>
                <a:lnTo>
                  <a:pt x="21284" y="7727"/>
                </a:lnTo>
                <a:lnTo>
                  <a:pt x="21515" y="7404"/>
                </a:lnTo>
                <a:lnTo>
                  <a:pt x="21746" y="7033"/>
                </a:lnTo>
                <a:lnTo>
                  <a:pt x="21931" y="6663"/>
                </a:lnTo>
                <a:lnTo>
                  <a:pt x="22070" y="6293"/>
                </a:lnTo>
                <a:lnTo>
                  <a:pt x="22209" y="5923"/>
                </a:lnTo>
                <a:lnTo>
                  <a:pt x="22302" y="5553"/>
                </a:lnTo>
                <a:lnTo>
                  <a:pt x="22348" y="5136"/>
                </a:lnTo>
                <a:lnTo>
                  <a:pt x="22394" y="4766"/>
                </a:lnTo>
                <a:lnTo>
                  <a:pt x="22348" y="4350"/>
                </a:lnTo>
                <a:lnTo>
                  <a:pt x="22302" y="3980"/>
                </a:lnTo>
                <a:lnTo>
                  <a:pt x="22255" y="3610"/>
                </a:lnTo>
                <a:lnTo>
                  <a:pt x="22116" y="3193"/>
                </a:lnTo>
                <a:lnTo>
                  <a:pt x="21978" y="2823"/>
                </a:lnTo>
                <a:lnTo>
                  <a:pt x="21793" y="2453"/>
                </a:lnTo>
                <a:lnTo>
                  <a:pt x="21608" y="2129"/>
                </a:lnTo>
                <a:lnTo>
                  <a:pt x="21330" y="1759"/>
                </a:lnTo>
                <a:lnTo>
                  <a:pt x="21006" y="1389"/>
                </a:lnTo>
                <a:lnTo>
                  <a:pt x="20636" y="1065"/>
                </a:lnTo>
                <a:lnTo>
                  <a:pt x="20266" y="787"/>
                </a:lnTo>
                <a:lnTo>
                  <a:pt x="19849" y="556"/>
                </a:lnTo>
                <a:lnTo>
                  <a:pt x="19433" y="325"/>
                </a:lnTo>
                <a:lnTo>
                  <a:pt x="19017" y="186"/>
                </a:lnTo>
                <a:lnTo>
                  <a:pt x="18554" y="93"/>
                </a:lnTo>
                <a:lnTo>
                  <a:pt x="18137" y="1"/>
                </a:lnTo>
                <a:close/>
              </a:path>
            </a:pathLst>
          </a:custGeom>
          <a:solidFill>
            <a:srgbClr val="FFF2D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 name="Google Shape;482;p46">
            <a:extLst>
              <a:ext uri="{FF2B5EF4-FFF2-40B4-BE49-F238E27FC236}">
                <a16:creationId xmlns:a16="http://schemas.microsoft.com/office/drawing/2014/main" id="{F3732F2D-1087-FBB2-0CFE-E1628E491E3A}"/>
              </a:ext>
            </a:extLst>
          </p:cNvPr>
          <p:cNvGrpSpPr/>
          <p:nvPr/>
        </p:nvGrpSpPr>
        <p:grpSpPr>
          <a:xfrm>
            <a:off x="1044848" y="1521759"/>
            <a:ext cx="1432302" cy="3505850"/>
            <a:chOff x="1636486" y="771035"/>
            <a:chExt cx="1432302" cy="3505850"/>
          </a:xfrm>
        </p:grpSpPr>
        <p:sp>
          <p:nvSpPr>
            <p:cNvPr id="45" name="Google Shape;483;p46">
              <a:extLst>
                <a:ext uri="{FF2B5EF4-FFF2-40B4-BE49-F238E27FC236}">
                  <a16:creationId xmlns:a16="http://schemas.microsoft.com/office/drawing/2014/main" id="{1573B3FB-FAA7-FFBD-F7AD-5AA8A33D2EE5}"/>
                </a:ext>
              </a:extLst>
            </p:cNvPr>
            <p:cNvSpPr/>
            <p:nvPr/>
          </p:nvSpPr>
          <p:spPr>
            <a:xfrm>
              <a:off x="2252555" y="4130776"/>
              <a:ext cx="431942" cy="146109"/>
            </a:xfrm>
            <a:custGeom>
              <a:avLst/>
              <a:gdLst/>
              <a:ahLst/>
              <a:cxnLst/>
              <a:rect l="l" t="t" r="r" b="b"/>
              <a:pathLst>
                <a:path w="5602" h="1895" extrusionOk="0">
                  <a:moveTo>
                    <a:pt x="371" y="0"/>
                  </a:moveTo>
                  <a:lnTo>
                    <a:pt x="330" y="124"/>
                  </a:lnTo>
                  <a:lnTo>
                    <a:pt x="207" y="412"/>
                  </a:lnTo>
                  <a:lnTo>
                    <a:pt x="83" y="824"/>
                  </a:lnTo>
                  <a:lnTo>
                    <a:pt x="1" y="1071"/>
                  </a:lnTo>
                  <a:lnTo>
                    <a:pt x="1" y="1359"/>
                  </a:lnTo>
                  <a:lnTo>
                    <a:pt x="42" y="1812"/>
                  </a:lnTo>
                  <a:lnTo>
                    <a:pt x="5602" y="1895"/>
                  </a:lnTo>
                  <a:lnTo>
                    <a:pt x="5602" y="1771"/>
                  </a:lnTo>
                  <a:lnTo>
                    <a:pt x="5561" y="1524"/>
                  </a:lnTo>
                  <a:lnTo>
                    <a:pt x="5520" y="1359"/>
                  </a:lnTo>
                  <a:lnTo>
                    <a:pt x="5478" y="1195"/>
                  </a:lnTo>
                  <a:lnTo>
                    <a:pt x="5355" y="1030"/>
                  </a:lnTo>
                  <a:lnTo>
                    <a:pt x="5190" y="906"/>
                  </a:lnTo>
                  <a:lnTo>
                    <a:pt x="4778" y="742"/>
                  </a:lnTo>
                  <a:lnTo>
                    <a:pt x="4160" y="577"/>
                  </a:lnTo>
                  <a:lnTo>
                    <a:pt x="3007" y="206"/>
                  </a:lnTo>
                  <a:lnTo>
                    <a:pt x="2389" y="41"/>
                  </a:lnTo>
                  <a:lnTo>
                    <a:pt x="371" y="0"/>
                  </a:lnTo>
                  <a:close/>
                </a:path>
              </a:pathLst>
            </a:custGeom>
            <a:solidFill>
              <a:srgbClr val="5189E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484;p46">
              <a:extLst>
                <a:ext uri="{FF2B5EF4-FFF2-40B4-BE49-F238E27FC236}">
                  <a16:creationId xmlns:a16="http://schemas.microsoft.com/office/drawing/2014/main" id="{662B5467-0539-5A57-B747-D50C23092996}"/>
                </a:ext>
              </a:extLst>
            </p:cNvPr>
            <p:cNvSpPr/>
            <p:nvPr/>
          </p:nvSpPr>
          <p:spPr>
            <a:xfrm>
              <a:off x="2252555" y="4235558"/>
              <a:ext cx="431942" cy="41327"/>
            </a:xfrm>
            <a:custGeom>
              <a:avLst/>
              <a:gdLst/>
              <a:ahLst/>
              <a:cxnLst/>
              <a:rect l="l" t="t" r="r" b="b"/>
              <a:pathLst>
                <a:path w="5602" h="536" extrusionOk="0">
                  <a:moveTo>
                    <a:pt x="1" y="0"/>
                  </a:moveTo>
                  <a:lnTo>
                    <a:pt x="42" y="453"/>
                  </a:lnTo>
                  <a:lnTo>
                    <a:pt x="5602" y="536"/>
                  </a:lnTo>
                  <a:lnTo>
                    <a:pt x="5602" y="412"/>
                  </a:lnTo>
                  <a:lnTo>
                    <a:pt x="5561" y="165"/>
                  </a:lnTo>
                  <a:lnTo>
                    <a:pt x="3913" y="83"/>
                  </a:lnTo>
                  <a:lnTo>
                    <a:pt x="1"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485;p46">
              <a:extLst>
                <a:ext uri="{FF2B5EF4-FFF2-40B4-BE49-F238E27FC236}">
                  <a16:creationId xmlns:a16="http://schemas.microsoft.com/office/drawing/2014/main" id="{82EAF3F9-49FB-1A0C-AD4A-A34DC1F9F53E}"/>
                </a:ext>
              </a:extLst>
            </p:cNvPr>
            <p:cNvSpPr/>
            <p:nvPr/>
          </p:nvSpPr>
          <p:spPr>
            <a:xfrm>
              <a:off x="2554267" y="4175187"/>
              <a:ext cx="130230" cy="101698"/>
            </a:xfrm>
            <a:custGeom>
              <a:avLst/>
              <a:gdLst/>
              <a:ahLst/>
              <a:cxnLst/>
              <a:rect l="l" t="t" r="r" b="b"/>
              <a:pathLst>
                <a:path w="1689" h="1319" extrusionOk="0">
                  <a:moveTo>
                    <a:pt x="247" y="1"/>
                  </a:moveTo>
                  <a:lnTo>
                    <a:pt x="124" y="289"/>
                  </a:lnTo>
                  <a:lnTo>
                    <a:pt x="0" y="577"/>
                  </a:lnTo>
                  <a:lnTo>
                    <a:pt x="0" y="866"/>
                  </a:lnTo>
                  <a:lnTo>
                    <a:pt x="41" y="1113"/>
                  </a:lnTo>
                  <a:lnTo>
                    <a:pt x="83" y="1278"/>
                  </a:lnTo>
                  <a:lnTo>
                    <a:pt x="1689" y="1319"/>
                  </a:lnTo>
                  <a:lnTo>
                    <a:pt x="1689" y="1195"/>
                  </a:lnTo>
                  <a:lnTo>
                    <a:pt x="1648" y="948"/>
                  </a:lnTo>
                  <a:lnTo>
                    <a:pt x="1607" y="783"/>
                  </a:lnTo>
                  <a:lnTo>
                    <a:pt x="1565" y="619"/>
                  </a:lnTo>
                  <a:lnTo>
                    <a:pt x="1442" y="454"/>
                  </a:lnTo>
                  <a:lnTo>
                    <a:pt x="1277" y="330"/>
                  </a:lnTo>
                  <a:lnTo>
                    <a:pt x="865" y="166"/>
                  </a:lnTo>
                  <a:lnTo>
                    <a:pt x="247"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6;p46">
              <a:extLst>
                <a:ext uri="{FF2B5EF4-FFF2-40B4-BE49-F238E27FC236}">
                  <a16:creationId xmlns:a16="http://schemas.microsoft.com/office/drawing/2014/main" id="{79448FDE-F7C7-5AD4-E173-1A526AE3CC83}"/>
                </a:ext>
              </a:extLst>
            </p:cNvPr>
            <p:cNvSpPr/>
            <p:nvPr/>
          </p:nvSpPr>
          <p:spPr>
            <a:xfrm>
              <a:off x="2509777" y="4149820"/>
              <a:ext cx="31844" cy="41327"/>
            </a:xfrm>
            <a:custGeom>
              <a:avLst/>
              <a:gdLst/>
              <a:ahLst/>
              <a:cxnLst/>
              <a:rect l="l" t="t" r="r" b="b"/>
              <a:pathLst>
                <a:path w="413" h="536" extrusionOk="0">
                  <a:moveTo>
                    <a:pt x="207" y="0"/>
                  </a:moveTo>
                  <a:lnTo>
                    <a:pt x="83" y="165"/>
                  </a:lnTo>
                  <a:lnTo>
                    <a:pt x="1" y="371"/>
                  </a:lnTo>
                  <a:lnTo>
                    <a:pt x="1" y="495"/>
                  </a:lnTo>
                  <a:lnTo>
                    <a:pt x="42" y="536"/>
                  </a:lnTo>
                  <a:lnTo>
                    <a:pt x="165" y="536"/>
                  </a:lnTo>
                  <a:lnTo>
                    <a:pt x="207" y="453"/>
                  </a:lnTo>
                  <a:lnTo>
                    <a:pt x="248" y="371"/>
                  </a:lnTo>
                  <a:lnTo>
                    <a:pt x="289" y="289"/>
                  </a:lnTo>
                  <a:lnTo>
                    <a:pt x="371" y="206"/>
                  </a:lnTo>
                  <a:lnTo>
                    <a:pt x="413" y="83"/>
                  </a:lnTo>
                  <a:lnTo>
                    <a:pt x="371"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87;p46">
              <a:extLst>
                <a:ext uri="{FF2B5EF4-FFF2-40B4-BE49-F238E27FC236}">
                  <a16:creationId xmlns:a16="http://schemas.microsoft.com/office/drawing/2014/main" id="{0C5A8354-4105-E527-CC0B-FE28CB6B9BBA}"/>
                </a:ext>
              </a:extLst>
            </p:cNvPr>
            <p:cNvSpPr/>
            <p:nvPr/>
          </p:nvSpPr>
          <p:spPr>
            <a:xfrm>
              <a:off x="2474848" y="4137098"/>
              <a:ext cx="35006" cy="44565"/>
            </a:xfrm>
            <a:custGeom>
              <a:avLst/>
              <a:gdLst/>
              <a:ahLst/>
              <a:cxnLst/>
              <a:rect l="l" t="t" r="r" b="b"/>
              <a:pathLst>
                <a:path w="454" h="578" extrusionOk="0">
                  <a:moveTo>
                    <a:pt x="248" y="1"/>
                  </a:moveTo>
                  <a:lnTo>
                    <a:pt x="124" y="206"/>
                  </a:lnTo>
                  <a:lnTo>
                    <a:pt x="1" y="454"/>
                  </a:lnTo>
                  <a:lnTo>
                    <a:pt x="1" y="536"/>
                  </a:lnTo>
                  <a:lnTo>
                    <a:pt x="83" y="577"/>
                  </a:lnTo>
                  <a:lnTo>
                    <a:pt x="165" y="577"/>
                  </a:lnTo>
                  <a:lnTo>
                    <a:pt x="248" y="495"/>
                  </a:lnTo>
                  <a:lnTo>
                    <a:pt x="248" y="412"/>
                  </a:lnTo>
                  <a:lnTo>
                    <a:pt x="371" y="248"/>
                  </a:lnTo>
                  <a:lnTo>
                    <a:pt x="412" y="206"/>
                  </a:lnTo>
                  <a:lnTo>
                    <a:pt x="454" y="124"/>
                  </a:lnTo>
                  <a:lnTo>
                    <a:pt x="412" y="42"/>
                  </a:lnTo>
                  <a:lnTo>
                    <a:pt x="330"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488;p46">
              <a:extLst>
                <a:ext uri="{FF2B5EF4-FFF2-40B4-BE49-F238E27FC236}">
                  <a16:creationId xmlns:a16="http://schemas.microsoft.com/office/drawing/2014/main" id="{F9FDB86D-2494-9A81-B512-B9A8519841A5}"/>
                </a:ext>
              </a:extLst>
            </p:cNvPr>
            <p:cNvSpPr/>
            <p:nvPr/>
          </p:nvSpPr>
          <p:spPr>
            <a:xfrm>
              <a:off x="2443081" y="4127538"/>
              <a:ext cx="35006" cy="47726"/>
            </a:xfrm>
            <a:custGeom>
              <a:avLst/>
              <a:gdLst/>
              <a:ahLst/>
              <a:cxnLst/>
              <a:rect l="l" t="t" r="r" b="b"/>
              <a:pathLst>
                <a:path w="454" h="619" extrusionOk="0">
                  <a:moveTo>
                    <a:pt x="330" y="1"/>
                  </a:moveTo>
                  <a:lnTo>
                    <a:pt x="248" y="42"/>
                  </a:lnTo>
                  <a:lnTo>
                    <a:pt x="83" y="248"/>
                  </a:lnTo>
                  <a:lnTo>
                    <a:pt x="1" y="454"/>
                  </a:lnTo>
                  <a:lnTo>
                    <a:pt x="1" y="536"/>
                  </a:lnTo>
                  <a:lnTo>
                    <a:pt x="83" y="619"/>
                  </a:lnTo>
                  <a:lnTo>
                    <a:pt x="165" y="619"/>
                  </a:lnTo>
                  <a:lnTo>
                    <a:pt x="207" y="536"/>
                  </a:lnTo>
                  <a:lnTo>
                    <a:pt x="248" y="413"/>
                  </a:lnTo>
                  <a:lnTo>
                    <a:pt x="330" y="289"/>
                  </a:lnTo>
                  <a:lnTo>
                    <a:pt x="371" y="248"/>
                  </a:lnTo>
                  <a:lnTo>
                    <a:pt x="371" y="207"/>
                  </a:lnTo>
                  <a:lnTo>
                    <a:pt x="413" y="207"/>
                  </a:lnTo>
                  <a:lnTo>
                    <a:pt x="454" y="125"/>
                  </a:lnTo>
                  <a:lnTo>
                    <a:pt x="413" y="42"/>
                  </a:lnTo>
                  <a:lnTo>
                    <a:pt x="330"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489;p46">
              <a:extLst>
                <a:ext uri="{FF2B5EF4-FFF2-40B4-BE49-F238E27FC236}">
                  <a16:creationId xmlns:a16="http://schemas.microsoft.com/office/drawing/2014/main" id="{F540DFAD-8A62-C516-A92B-B930E1D8D3FC}"/>
                </a:ext>
              </a:extLst>
            </p:cNvPr>
            <p:cNvSpPr/>
            <p:nvPr/>
          </p:nvSpPr>
          <p:spPr>
            <a:xfrm>
              <a:off x="2116002" y="2851029"/>
              <a:ext cx="409736" cy="1289308"/>
            </a:xfrm>
            <a:custGeom>
              <a:avLst/>
              <a:gdLst/>
              <a:ahLst/>
              <a:cxnLst/>
              <a:rect l="l" t="t" r="r" b="b"/>
              <a:pathLst>
                <a:path w="5314" h="16722" extrusionOk="0">
                  <a:moveTo>
                    <a:pt x="5314" y="0"/>
                  </a:moveTo>
                  <a:lnTo>
                    <a:pt x="1" y="330"/>
                  </a:lnTo>
                  <a:lnTo>
                    <a:pt x="248" y="1648"/>
                  </a:lnTo>
                  <a:lnTo>
                    <a:pt x="783" y="5190"/>
                  </a:lnTo>
                  <a:lnTo>
                    <a:pt x="1154" y="7620"/>
                  </a:lnTo>
                  <a:lnTo>
                    <a:pt x="1483" y="10379"/>
                  </a:lnTo>
                  <a:lnTo>
                    <a:pt x="1854" y="13427"/>
                  </a:lnTo>
                  <a:lnTo>
                    <a:pt x="2142" y="16598"/>
                  </a:lnTo>
                  <a:lnTo>
                    <a:pt x="2348" y="16639"/>
                  </a:lnTo>
                  <a:lnTo>
                    <a:pt x="2801" y="16722"/>
                  </a:lnTo>
                  <a:lnTo>
                    <a:pt x="3790" y="16722"/>
                  </a:lnTo>
                  <a:lnTo>
                    <a:pt x="4160" y="16639"/>
                  </a:lnTo>
                  <a:lnTo>
                    <a:pt x="4325" y="15033"/>
                  </a:lnTo>
                  <a:lnTo>
                    <a:pt x="4655" y="10997"/>
                  </a:lnTo>
                  <a:lnTo>
                    <a:pt x="4861" y="8402"/>
                  </a:lnTo>
                  <a:lnTo>
                    <a:pt x="5066" y="5601"/>
                  </a:lnTo>
                  <a:lnTo>
                    <a:pt x="5231" y="2760"/>
                  </a:lnTo>
                  <a:lnTo>
                    <a:pt x="5314" y="0"/>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490;p46">
              <a:extLst>
                <a:ext uri="{FF2B5EF4-FFF2-40B4-BE49-F238E27FC236}">
                  <a16:creationId xmlns:a16="http://schemas.microsoft.com/office/drawing/2014/main" id="{6BA0EF73-509F-212E-1F38-583D9680A807}"/>
                </a:ext>
              </a:extLst>
            </p:cNvPr>
            <p:cNvSpPr/>
            <p:nvPr/>
          </p:nvSpPr>
          <p:spPr>
            <a:xfrm>
              <a:off x="1636486" y="4130776"/>
              <a:ext cx="431942" cy="146109"/>
            </a:xfrm>
            <a:custGeom>
              <a:avLst/>
              <a:gdLst/>
              <a:ahLst/>
              <a:cxnLst/>
              <a:rect l="l" t="t" r="r" b="b"/>
              <a:pathLst>
                <a:path w="5602" h="1895" extrusionOk="0">
                  <a:moveTo>
                    <a:pt x="5231" y="0"/>
                  </a:moveTo>
                  <a:lnTo>
                    <a:pt x="3172" y="41"/>
                  </a:lnTo>
                  <a:lnTo>
                    <a:pt x="2595" y="206"/>
                  </a:lnTo>
                  <a:lnTo>
                    <a:pt x="1401" y="577"/>
                  </a:lnTo>
                  <a:lnTo>
                    <a:pt x="824" y="742"/>
                  </a:lnTo>
                  <a:lnTo>
                    <a:pt x="412" y="906"/>
                  </a:lnTo>
                  <a:lnTo>
                    <a:pt x="248" y="1030"/>
                  </a:lnTo>
                  <a:lnTo>
                    <a:pt x="124" y="1195"/>
                  </a:lnTo>
                  <a:lnTo>
                    <a:pt x="42" y="1359"/>
                  </a:lnTo>
                  <a:lnTo>
                    <a:pt x="0" y="1524"/>
                  </a:lnTo>
                  <a:lnTo>
                    <a:pt x="0" y="1771"/>
                  </a:lnTo>
                  <a:lnTo>
                    <a:pt x="0" y="1895"/>
                  </a:lnTo>
                  <a:lnTo>
                    <a:pt x="5561" y="1812"/>
                  </a:lnTo>
                  <a:lnTo>
                    <a:pt x="5602" y="1359"/>
                  </a:lnTo>
                  <a:lnTo>
                    <a:pt x="5561" y="1071"/>
                  </a:lnTo>
                  <a:lnTo>
                    <a:pt x="5519" y="824"/>
                  </a:lnTo>
                  <a:lnTo>
                    <a:pt x="5396" y="412"/>
                  </a:lnTo>
                  <a:lnTo>
                    <a:pt x="5272" y="124"/>
                  </a:lnTo>
                  <a:lnTo>
                    <a:pt x="5231" y="0"/>
                  </a:lnTo>
                  <a:close/>
                </a:path>
              </a:pathLst>
            </a:custGeom>
            <a:solidFill>
              <a:srgbClr val="5189E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491;p46">
              <a:extLst>
                <a:ext uri="{FF2B5EF4-FFF2-40B4-BE49-F238E27FC236}">
                  <a16:creationId xmlns:a16="http://schemas.microsoft.com/office/drawing/2014/main" id="{40ED3B77-5790-514A-5CE3-EABC25B6E720}"/>
                </a:ext>
              </a:extLst>
            </p:cNvPr>
            <p:cNvSpPr/>
            <p:nvPr/>
          </p:nvSpPr>
          <p:spPr>
            <a:xfrm>
              <a:off x="1636486" y="4235558"/>
              <a:ext cx="431942" cy="41327"/>
            </a:xfrm>
            <a:custGeom>
              <a:avLst/>
              <a:gdLst/>
              <a:ahLst/>
              <a:cxnLst/>
              <a:rect l="l" t="t" r="r" b="b"/>
              <a:pathLst>
                <a:path w="5602" h="536" extrusionOk="0">
                  <a:moveTo>
                    <a:pt x="5602" y="0"/>
                  </a:moveTo>
                  <a:lnTo>
                    <a:pt x="1689" y="83"/>
                  </a:lnTo>
                  <a:lnTo>
                    <a:pt x="42" y="165"/>
                  </a:lnTo>
                  <a:lnTo>
                    <a:pt x="0" y="165"/>
                  </a:lnTo>
                  <a:lnTo>
                    <a:pt x="0" y="412"/>
                  </a:lnTo>
                  <a:lnTo>
                    <a:pt x="0" y="536"/>
                  </a:lnTo>
                  <a:lnTo>
                    <a:pt x="5561" y="453"/>
                  </a:lnTo>
                  <a:lnTo>
                    <a:pt x="5602"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492;p46">
              <a:extLst>
                <a:ext uri="{FF2B5EF4-FFF2-40B4-BE49-F238E27FC236}">
                  <a16:creationId xmlns:a16="http://schemas.microsoft.com/office/drawing/2014/main" id="{A6D0C8C1-1CBD-66DA-D145-EF57EB0DDD29}"/>
                </a:ext>
              </a:extLst>
            </p:cNvPr>
            <p:cNvSpPr/>
            <p:nvPr/>
          </p:nvSpPr>
          <p:spPr>
            <a:xfrm>
              <a:off x="1636486" y="4175187"/>
              <a:ext cx="130307" cy="101698"/>
            </a:xfrm>
            <a:custGeom>
              <a:avLst/>
              <a:gdLst/>
              <a:ahLst/>
              <a:cxnLst/>
              <a:rect l="l" t="t" r="r" b="b"/>
              <a:pathLst>
                <a:path w="1690" h="1319" extrusionOk="0">
                  <a:moveTo>
                    <a:pt x="1401" y="1"/>
                  </a:moveTo>
                  <a:lnTo>
                    <a:pt x="824" y="166"/>
                  </a:lnTo>
                  <a:lnTo>
                    <a:pt x="412" y="330"/>
                  </a:lnTo>
                  <a:lnTo>
                    <a:pt x="248" y="454"/>
                  </a:lnTo>
                  <a:lnTo>
                    <a:pt x="124" y="619"/>
                  </a:lnTo>
                  <a:lnTo>
                    <a:pt x="42" y="783"/>
                  </a:lnTo>
                  <a:lnTo>
                    <a:pt x="0" y="948"/>
                  </a:lnTo>
                  <a:lnTo>
                    <a:pt x="0" y="1195"/>
                  </a:lnTo>
                  <a:lnTo>
                    <a:pt x="0" y="1319"/>
                  </a:lnTo>
                  <a:lnTo>
                    <a:pt x="1566" y="1278"/>
                  </a:lnTo>
                  <a:lnTo>
                    <a:pt x="1648" y="1113"/>
                  </a:lnTo>
                  <a:lnTo>
                    <a:pt x="1689" y="866"/>
                  </a:lnTo>
                  <a:lnTo>
                    <a:pt x="1689" y="577"/>
                  </a:lnTo>
                  <a:lnTo>
                    <a:pt x="1566" y="289"/>
                  </a:lnTo>
                  <a:lnTo>
                    <a:pt x="1401"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493;p46">
              <a:extLst>
                <a:ext uri="{FF2B5EF4-FFF2-40B4-BE49-F238E27FC236}">
                  <a16:creationId xmlns:a16="http://schemas.microsoft.com/office/drawing/2014/main" id="{C3C4257E-B760-FF74-8AAA-A91DA12A5B45}"/>
                </a:ext>
              </a:extLst>
            </p:cNvPr>
            <p:cNvSpPr/>
            <p:nvPr/>
          </p:nvSpPr>
          <p:spPr>
            <a:xfrm>
              <a:off x="1779361" y="4149820"/>
              <a:ext cx="31844" cy="41327"/>
            </a:xfrm>
            <a:custGeom>
              <a:avLst/>
              <a:gdLst/>
              <a:ahLst/>
              <a:cxnLst/>
              <a:rect l="l" t="t" r="r" b="b"/>
              <a:pathLst>
                <a:path w="413" h="536" extrusionOk="0">
                  <a:moveTo>
                    <a:pt x="1" y="0"/>
                  </a:moveTo>
                  <a:lnTo>
                    <a:pt x="1" y="83"/>
                  </a:lnTo>
                  <a:lnTo>
                    <a:pt x="1" y="206"/>
                  </a:lnTo>
                  <a:lnTo>
                    <a:pt x="124" y="289"/>
                  </a:lnTo>
                  <a:lnTo>
                    <a:pt x="166" y="371"/>
                  </a:lnTo>
                  <a:lnTo>
                    <a:pt x="207" y="453"/>
                  </a:lnTo>
                  <a:lnTo>
                    <a:pt x="248" y="536"/>
                  </a:lnTo>
                  <a:lnTo>
                    <a:pt x="330" y="536"/>
                  </a:lnTo>
                  <a:lnTo>
                    <a:pt x="413" y="495"/>
                  </a:lnTo>
                  <a:lnTo>
                    <a:pt x="413" y="371"/>
                  </a:lnTo>
                  <a:lnTo>
                    <a:pt x="330" y="165"/>
                  </a:lnTo>
                  <a:lnTo>
                    <a:pt x="166"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494;p46">
              <a:extLst>
                <a:ext uri="{FF2B5EF4-FFF2-40B4-BE49-F238E27FC236}">
                  <a16:creationId xmlns:a16="http://schemas.microsoft.com/office/drawing/2014/main" id="{1D1D5287-2C08-AA46-EB7E-8D05A490EA1F}"/>
                </a:ext>
              </a:extLst>
            </p:cNvPr>
            <p:cNvSpPr/>
            <p:nvPr/>
          </p:nvSpPr>
          <p:spPr>
            <a:xfrm>
              <a:off x="1811129" y="4137098"/>
              <a:ext cx="35006" cy="44565"/>
            </a:xfrm>
            <a:custGeom>
              <a:avLst/>
              <a:gdLst/>
              <a:ahLst/>
              <a:cxnLst/>
              <a:rect l="l" t="t" r="r" b="b"/>
              <a:pathLst>
                <a:path w="454" h="578" extrusionOk="0">
                  <a:moveTo>
                    <a:pt x="83" y="1"/>
                  </a:moveTo>
                  <a:lnTo>
                    <a:pt x="1" y="42"/>
                  </a:lnTo>
                  <a:lnTo>
                    <a:pt x="1" y="124"/>
                  </a:lnTo>
                  <a:lnTo>
                    <a:pt x="1" y="206"/>
                  </a:lnTo>
                  <a:lnTo>
                    <a:pt x="83" y="248"/>
                  </a:lnTo>
                  <a:lnTo>
                    <a:pt x="165" y="412"/>
                  </a:lnTo>
                  <a:lnTo>
                    <a:pt x="207" y="495"/>
                  </a:lnTo>
                  <a:lnTo>
                    <a:pt x="248" y="577"/>
                  </a:lnTo>
                  <a:lnTo>
                    <a:pt x="371" y="577"/>
                  </a:lnTo>
                  <a:lnTo>
                    <a:pt x="413" y="536"/>
                  </a:lnTo>
                  <a:lnTo>
                    <a:pt x="454" y="454"/>
                  </a:lnTo>
                  <a:lnTo>
                    <a:pt x="330" y="206"/>
                  </a:lnTo>
                  <a:lnTo>
                    <a:pt x="165"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495;p46">
              <a:extLst>
                <a:ext uri="{FF2B5EF4-FFF2-40B4-BE49-F238E27FC236}">
                  <a16:creationId xmlns:a16="http://schemas.microsoft.com/office/drawing/2014/main" id="{165537DE-B5FC-182A-FE89-F1AC04CA476A}"/>
                </a:ext>
              </a:extLst>
            </p:cNvPr>
            <p:cNvSpPr/>
            <p:nvPr/>
          </p:nvSpPr>
          <p:spPr>
            <a:xfrm>
              <a:off x="1842896" y="4127538"/>
              <a:ext cx="35006" cy="47726"/>
            </a:xfrm>
            <a:custGeom>
              <a:avLst/>
              <a:gdLst/>
              <a:ahLst/>
              <a:cxnLst/>
              <a:rect l="l" t="t" r="r" b="b"/>
              <a:pathLst>
                <a:path w="454" h="619" extrusionOk="0">
                  <a:moveTo>
                    <a:pt x="124" y="1"/>
                  </a:moveTo>
                  <a:lnTo>
                    <a:pt x="42" y="42"/>
                  </a:lnTo>
                  <a:lnTo>
                    <a:pt x="1" y="125"/>
                  </a:lnTo>
                  <a:lnTo>
                    <a:pt x="42" y="207"/>
                  </a:lnTo>
                  <a:lnTo>
                    <a:pt x="83" y="207"/>
                  </a:lnTo>
                  <a:lnTo>
                    <a:pt x="83" y="248"/>
                  </a:lnTo>
                  <a:lnTo>
                    <a:pt x="124" y="289"/>
                  </a:lnTo>
                  <a:lnTo>
                    <a:pt x="165" y="413"/>
                  </a:lnTo>
                  <a:lnTo>
                    <a:pt x="206" y="536"/>
                  </a:lnTo>
                  <a:lnTo>
                    <a:pt x="289" y="619"/>
                  </a:lnTo>
                  <a:lnTo>
                    <a:pt x="371" y="619"/>
                  </a:lnTo>
                  <a:lnTo>
                    <a:pt x="454" y="536"/>
                  </a:lnTo>
                  <a:lnTo>
                    <a:pt x="454" y="454"/>
                  </a:lnTo>
                  <a:lnTo>
                    <a:pt x="371" y="248"/>
                  </a:lnTo>
                  <a:lnTo>
                    <a:pt x="206" y="42"/>
                  </a:lnTo>
                  <a:lnTo>
                    <a:pt x="124"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496;p46">
              <a:extLst>
                <a:ext uri="{FF2B5EF4-FFF2-40B4-BE49-F238E27FC236}">
                  <a16:creationId xmlns:a16="http://schemas.microsoft.com/office/drawing/2014/main" id="{2FC94359-AEA0-58A3-7F47-0BA0B937E949}"/>
                </a:ext>
              </a:extLst>
            </p:cNvPr>
            <p:cNvSpPr/>
            <p:nvPr/>
          </p:nvSpPr>
          <p:spPr>
            <a:xfrm>
              <a:off x="1795245" y="2851029"/>
              <a:ext cx="409736" cy="1289308"/>
            </a:xfrm>
            <a:custGeom>
              <a:avLst/>
              <a:gdLst/>
              <a:ahLst/>
              <a:cxnLst/>
              <a:rect l="l" t="t" r="r" b="b"/>
              <a:pathLst>
                <a:path w="5314" h="16722" extrusionOk="0">
                  <a:moveTo>
                    <a:pt x="1" y="0"/>
                  </a:moveTo>
                  <a:lnTo>
                    <a:pt x="83" y="2760"/>
                  </a:lnTo>
                  <a:lnTo>
                    <a:pt x="248" y="5601"/>
                  </a:lnTo>
                  <a:lnTo>
                    <a:pt x="454" y="8402"/>
                  </a:lnTo>
                  <a:lnTo>
                    <a:pt x="619" y="10997"/>
                  </a:lnTo>
                  <a:lnTo>
                    <a:pt x="989" y="15033"/>
                  </a:lnTo>
                  <a:lnTo>
                    <a:pt x="1113" y="16639"/>
                  </a:lnTo>
                  <a:lnTo>
                    <a:pt x="1483" y="16722"/>
                  </a:lnTo>
                  <a:lnTo>
                    <a:pt x="2513" y="16722"/>
                  </a:lnTo>
                  <a:lnTo>
                    <a:pt x="2966" y="16639"/>
                  </a:lnTo>
                  <a:lnTo>
                    <a:pt x="3172" y="16598"/>
                  </a:lnTo>
                  <a:lnTo>
                    <a:pt x="3460" y="13427"/>
                  </a:lnTo>
                  <a:lnTo>
                    <a:pt x="3790" y="10379"/>
                  </a:lnTo>
                  <a:lnTo>
                    <a:pt x="4161" y="7620"/>
                  </a:lnTo>
                  <a:lnTo>
                    <a:pt x="4531" y="5190"/>
                  </a:lnTo>
                  <a:lnTo>
                    <a:pt x="5067" y="1648"/>
                  </a:lnTo>
                  <a:lnTo>
                    <a:pt x="5314" y="330"/>
                  </a:lnTo>
                  <a:lnTo>
                    <a:pt x="1" y="0"/>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497;p46">
              <a:extLst>
                <a:ext uri="{FF2B5EF4-FFF2-40B4-BE49-F238E27FC236}">
                  <a16:creationId xmlns:a16="http://schemas.microsoft.com/office/drawing/2014/main" id="{13533C7B-B294-A6E9-D538-C160ABBB9332}"/>
                </a:ext>
              </a:extLst>
            </p:cNvPr>
            <p:cNvSpPr/>
            <p:nvPr/>
          </p:nvSpPr>
          <p:spPr>
            <a:xfrm>
              <a:off x="1788922" y="2841468"/>
              <a:ext cx="743138" cy="1238575"/>
            </a:xfrm>
            <a:custGeom>
              <a:avLst/>
              <a:gdLst/>
              <a:ahLst/>
              <a:cxnLst/>
              <a:rect l="l" t="t" r="r" b="b"/>
              <a:pathLst>
                <a:path w="9638" h="16064" extrusionOk="0">
                  <a:moveTo>
                    <a:pt x="9556" y="1"/>
                  </a:moveTo>
                  <a:lnTo>
                    <a:pt x="83" y="124"/>
                  </a:lnTo>
                  <a:lnTo>
                    <a:pt x="42" y="577"/>
                  </a:lnTo>
                  <a:lnTo>
                    <a:pt x="0" y="1277"/>
                  </a:lnTo>
                  <a:lnTo>
                    <a:pt x="83" y="3295"/>
                  </a:lnTo>
                  <a:lnTo>
                    <a:pt x="206" y="5849"/>
                  </a:lnTo>
                  <a:lnTo>
                    <a:pt x="371" y="8650"/>
                  </a:lnTo>
                  <a:lnTo>
                    <a:pt x="783" y="13674"/>
                  </a:lnTo>
                  <a:lnTo>
                    <a:pt x="989" y="15981"/>
                  </a:lnTo>
                  <a:lnTo>
                    <a:pt x="1112" y="16022"/>
                  </a:lnTo>
                  <a:lnTo>
                    <a:pt x="3007" y="16022"/>
                  </a:lnTo>
                  <a:lnTo>
                    <a:pt x="3336" y="15981"/>
                  </a:lnTo>
                  <a:lnTo>
                    <a:pt x="3501" y="15940"/>
                  </a:lnTo>
                  <a:lnTo>
                    <a:pt x="3542" y="15816"/>
                  </a:lnTo>
                  <a:lnTo>
                    <a:pt x="3584" y="15404"/>
                  </a:lnTo>
                  <a:lnTo>
                    <a:pt x="3790" y="14086"/>
                  </a:lnTo>
                  <a:lnTo>
                    <a:pt x="4201" y="10050"/>
                  </a:lnTo>
                  <a:lnTo>
                    <a:pt x="4819" y="4202"/>
                  </a:lnTo>
                  <a:lnTo>
                    <a:pt x="5437" y="10050"/>
                  </a:lnTo>
                  <a:lnTo>
                    <a:pt x="5849" y="14086"/>
                  </a:lnTo>
                  <a:lnTo>
                    <a:pt x="6096" y="15981"/>
                  </a:lnTo>
                  <a:lnTo>
                    <a:pt x="6220" y="16022"/>
                  </a:lnTo>
                  <a:lnTo>
                    <a:pt x="6467" y="16063"/>
                  </a:lnTo>
                  <a:lnTo>
                    <a:pt x="7290" y="16063"/>
                  </a:lnTo>
                  <a:lnTo>
                    <a:pt x="8155" y="16022"/>
                  </a:lnTo>
                  <a:lnTo>
                    <a:pt x="8485" y="15981"/>
                  </a:lnTo>
                  <a:lnTo>
                    <a:pt x="8691" y="15940"/>
                  </a:lnTo>
                  <a:lnTo>
                    <a:pt x="8773" y="15734"/>
                  </a:lnTo>
                  <a:lnTo>
                    <a:pt x="8855" y="15322"/>
                  </a:lnTo>
                  <a:lnTo>
                    <a:pt x="9020" y="13757"/>
                  </a:lnTo>
                  <a:lnTo>
                    <a:pt x="9185" y="11574"/>
                  </a:lnTo>
                  <a:lnTo>
                    <a:pt x="9350" y="9020"/>
                  </a:lnTo>
                  <a:lnTo>
                    <a:pt x="9514" y="6302"/>
                  </a:lnTo>
                  <a:lnTo>
                    <a:pt x="9597" y="3707"/>
                  </a:lnTo>
                  <a:lnTo>
                    <a:pt x="9638" y="1524"/>
                  </a:lnTo>
                  <a:lnTo>
                    <a:pt x="9597" y="660"/>
                  </a:lnTo>
                  <a:lnTo>
                    <a:pt x="9556" y="1"/>
                  </a:lnTo>
                  <a:close/>
                </a:path>
              </a:pathLst>
            </a:custGeom>
            <a:solidFill>
              <a:srgbClr val="C0A9F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498;p46">
              <a:extLst>
                <a:ext uri="{FF2B5EF4-FFF2-40B4-BE49-F238E27FC236}">
                  <a16:creationId xmlns:a16="http://schemas.microsoft.com/office/drawing/2014/main" id="{05BE0A83-E221-E9CF-543F-A29F404A2B57}"/>
                </a:ext>
              </a:extLst>
            </p:cNvPr>
            <p:cNvSpPr/>
            <p:nvPr/>
          </p:nvSpPr>
          <p:spPr>
            <a:xfrm>
              <a:off x="2192259" y="1955483"/>
              <a:ext cx="793950" cy="409723"/>
            </a:xfrm>
            <a:custGeom>
              <a:avLst/>
              <a:gdLst/>
              <a:ahLst/>
              <a:cxnLst/>
              <a:rect l="l" t="t" r="r" b="b"/>
              <a:pathLst>
                <a:path w="10297" h="5314" extrusionOk="0">
                  <a:moveTo>
                    <a:pt x="9267" y="1"/>
                  </a:moveTo>
                  <a:lnTo>
                    <a:pt x="8732" y="413"/>
                  </a:lnTo>
                  <a:lnTo>
                    <a:pt x="7496" y="1360"/>
                  </a:lnTo>
                  <a:lnTo>
                    <a:pt x="6137" y="2307"/>
                  </a:lnTo>
                  <a:lnTo>
                    <a:pt x="5601" y="2637"/>
                  </a:lnTo>
                  <a:lnTo>
                    <a:pt x="5395" y="2719"/>
                  </a:lnTo>
                  <a:lnTo>
                    <a:pt x="5231" y="2801"/>
                  </a:lnTo>
                  <a:lnTo>
                    <a:pt x="5148" y="2760"/>
                  </a:lnTo>
                  <a:lnTo>
                    <a:pt x="4984" y="2719"/>
                  </a:lnTo>
                  <a:lnTo>
                    <a:pt x="4613" y="2513"/>
                  </a:lnTo>
                  <a:lnTo>
                    <a:pt x="4119" y="2225"/>
                  </a:lnTo>
                  <a:lnTo>
                    <a:pt x="3583" y="1854"/>
                  </a:lnTo>
                  <a:lnTo>
                    <a:pt x="2471" y="1030"/>
                  </a:lnTo>
                  <a:lnTo>
                    <a:pt x="1606" y="413"/>
                  </a:lnTo>
                  <a:lnTo>
                    <a:pt x="0" y="3378"/>
                  </a:lnTo>
                  <a:lnTo>
                    <a:pt x="659" y="3707"/>
                  </a:lnTo>
                  <a:lnTo>
                    <a:pt x="1359" y="4037"/>
                  </a:lnTo>
                  <a:lnTo>
                    <a:pt x="2224" y="4449"/>
                  </a:lnTo>
                  <a:lnTo>
                    <a:pt x="3171" y="4819"/>
                  </a:lnTo>
                  <a:lnTo>
                    <a:pt x="4077" y="5108"/>
                  </a:lnTo>
                  <a:lnTo>
                    <a:pt x="4531" y="5231"/>
                  </a:lnTo>
                  <a:lnTo>
                    <a:pt x="4942" y="5272"/>
                  </a:lnTo>
                  <a:lnTo>
                    <a:pt x="5272" y="5314"/>
                  </a:lnTo>
                  <a:lnTo>
                    <a:pt x="5601" y="5272"/>
                  </a:lnTo>
                  <a:lnTo>
                    <a:pt x="5890" y="5149"/>
                  </a:lnTo>
                  <a:lnTo>
                    <a:pt x="6219" y="4943"/>
                  </a:lnTo>
                  <a:lnTo>
                    <a:pt x="6590" y="4737"/>
                  </a:lnTo>
                  <a:lnTo>
                    <a:pt x="7002" y="4408"/>
                  </a:lnTo>
                  <a:lnTo>
                    <a:pt x="7784" y="3707"/>
                  </a:lnTo>
                  <a:lnTo>
                    <a:pt x="8526" y="2966"/>
                  </a:lnTo>
                  <a:lnTo>
                    <a:pt x="9226" y="2225"/>
                  </a:lnTo>
                  <a:lnTo>
                    <a:pt x="9802" y="1566"/>
                  </a:lnTo>
                  <a:lnTo>
                    <a:pt x="10297" y="948"/>
                  </a:lnTo>
                  <a:lnTo>
                    <a:pt x="9267" y="1"/>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499;p46">
              <a:extLst>
                <a:ext uri="{FF2B5EF4-FFF2-40B4-BE49-F238E27FC236}">
                  <a16:creationId xmlns:a16="http://schemas.microsoft.com/office/drawing/2014/main" id="{E751C29D-DB9A-A406-EBBD-4B9C88275A7C}"/>
                </a:ext>
              </a:extLst>
            </p:cNvPr>
            <p:cNvSpPr/>
            <p:nvPr/>
          </p:nvSpPr>
          <p:spPr>
            <a:xfrm>
              <a:off x="2906713" y="1787168"/>
              <a:ext cx="162075" cy="241408"/>
            </a:xfrm>
            <a:custGeom>
              <a:avLst/>
              <a:gdLst/>
              <a:ahLst/>
              <a:cxnLst/>
              <a:rect l="l" t="t" r="r" b="b"/>
              <a:pathLst>
                <a:path w="2102" h="3131" extrusionOk="0">
                  <a:moveTo>
                    <a:pt x="1607" y="1"/>
                  </a:moveTo>
                  <a:lnTo>
                    <a:pt x="1442" y="83"/>
                  </a:lnTo>
                  <a:lnTo>
                    <a:pt x="1113" y="413"/>
                  </a:lnTo>
                  <a:lnTo>
                    <a:pt x="701" y="907"/>
                  </a:lnTo>
                  <a:lnTo>
                    <a:pt x="619" y="907"/>
                  </a:lnTo>
                  <a:lnTo>
                    <a:pt x="495" y="948"/>
                  </a:lnTo>
                  <a:lnTo>
                    <a:pt x="372" y="1113"/>
                  </a:lnTo>
                  <a:lnTo>
                    <a:pt x="248" y="1319"/>
                  </a:lnTo>
                  <a:lnTo>
                    <a:pt x="124" y="1525"/>
                  </a:lnTo>
                  <a:lnTo>
                    <a:pt x="42" y="1978"/>
                  </a:lnTo>
                  <a:lnTo>
                    <a:pt x="1" y="2184"/>
                  </a:lnTo>
                  <a:lnTo>
                    <a:pt x="1031" y="3131"/>
                  </a:lnTo>
                  <a:lnTo>
                    <a:pt x="1154" y="3090"/>
                  </a:lnTo>
                  <a:lnTo>
                    <a:pt x="1401" y="2966"/>
                  </a:lnTo>
                  <a:lnTo>
                    <a:pt x="1731" y="2760"/>
                  </a:lnTo>
                  <a:lnTo>
                    <a:pt x="1896" y="2596"/>
                  </a:lnTo>
                  <a:lnTo>
                    <a:pt x="2019" y="2431"/>
                  </a:lnTo>
                  <a:lnTo>
                    <a:pt x="2060" y="2348"/>
                  </a:lnTo>
                  <a:lnTo>
                    <a:pt x="2101" y="2225"/>
                  </a:lnTo>
                  <a:lnTo>
                    <a:pt x="2060" y="2019"/>
                  </a:lnTo>
                  <a:lnTo>
                    <a:pt x="1937" y="1813"/>
                  </a:lnTo>
                  <a:lnTo>
                    <a:pt x="1813" y="1607"/>
                  </a:lnTo>
                  <a:lnTo>
                    <a:pt x="1525" y="1278"/>
                  </a:lnTo>
                  <a:lnTo>
                    <a:pt x="1360" y="1154"/>
                  </a:lnTo>
                  <a:lnTo>
                    <a:pt x="1607" y="619"/>
                  </a:lnTo>
                  <a:lnTo>
                    <a:pt x="1731" y="207"/>
                  </a:lnTo>
                  <a:lnTo>
                    <a:pt x="1772" y="83"/>
                  </a:lnTo>
                  <a:lnTo>
                    <a:pt x="1731" y="1"/>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500;p46">
              <a:extLst>
                <a:ext uri="{FF2B5EF4-FFF2-40B4-BE49-F238E27FC236}">
                  <a16:creationId xmlns:a16="http://schemas.microsoft.com/office/drawing/2014/main" id="{B69BC1D7-E34A-BD10-4DD7-D6C5F6E226D0}"/>
                </a:ext>
              </a:extLst>
            </p:cNvPr>
            <p:cNvSpPr/>
            <p:nvPr/>
          </p:nvSpPr>
          <p:spPr>
            <a:xfrm>
              <a:off x="2297044" y="1968205"/>
              <a:ext cx="301712" cy="425606"/>
            </a:xfrm>
            <a:custGeom>
              <a:avLst/>
              <a:gdLst/>
              <a:ahLst/>
              <a:cxnLst/>
              <a:rect l="l" t="t" r="r" b="b"/>
              <a:pathLst>
                <a:path w="3913" h="5520" extrusionOk="0">
                  <a:moveTo>
                    <a:pt x="1030" y="0"/>
                  </a:moveTo>
                  <a:lnTo>
                    <a:pt x="0" y="3707"/>
                  </a:lnTo>
                  <a:lnTo>
                    <a:pt x="2348" y="5519"/>
                  </a:lnTo>
                  <a:lnTo>
                    <a:pt x="2513" y="5396"/>
                  </a:lnTo>
                  <a:lnTo>
                    <a:pt x="2718" y="5272"/>
                  </a:lnTo>
                  <a:lnTo>
                    <a:pt x="2883" y="5066"/>
                  </a:lnTo>
                  <a:lnTo>
                    <a:pt x="3048" y="4819"/>
                  </a:lnTo>
                  <a:lnTo>
                    <a:pt x="3336" y="4325"/>
                  </a:lnTo>
                  <a:lnTo>
                    <a:pt x="3542" y="3748"/>
                  </a:lnTo>
                  <a:lnTo>
                    <a:pt x="3707" y="3172"/>
                  </a:lnTo>
                  <a:lnTo>
                    <a:pt x="3831" y="2719"/>
                  </a:lnTo>
                  <a:lnTo>
                    <a:pt x="3913" y="2266"/>
                  </a:lnTo>
                  <a:lnTo>
                    <a:pt x="3583" y="1977"/>
                  </a:lnTo>
                  <a:lnTo>
                    <a:pt x="2801" y="1277"/>
                  </a:lnTo>
                  <a:lnTo>
                    <a:pt x="2307" y="865"/>
                  </a:lnTo>
                  <a:lnTo>
                    <a:pt x="1854" y="495"/>
                  </a:lnTo>
                  <a:lnTo>
                    <a:pt x="1401" y="206"/>
                  </a:lnTo>
                  <a:lnTo>
                    <a:pt x="1030"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501;p46">
              <a:extLst>
                <a:ext uri="{FF2B5EF4-FFF2-40B4-BE49-F238E27FC236}">
                  <a16:creationId xmlns:a16="http://schemas.microsoft.com/office/drawing/2014/main" id="{F0954AF7-9B71-709D-F768-DC9EC48409EE}"/>
                </a:ext>
              </a:extLst>
            </p:cNvPr>
            <p:cNvSpPr/>
            <p:nvPr/>
          </p:nvSpPr>
          <p:spPr>
            <a:xfrm>
              <a:off x="1785761" y="1920556"/>
              <a:ext cx="755860" cy="990844"/>
            </a:xfrm>
            <a:custGeom>
              <a:avLst/>
              <a:gdLst/>
              <a:ahLst/>
              <a:cxnLst/>
              <a:rect l="l" t="t" r="r" b="b"/>
              <a:pathLst>
                <a:path w="9803" h="12851" extrusionOk="0">
                  <a:moveTo>
                    <a:pt x="3913" y="1"/>
                  </a:moveTo>
                  <a:lnTo>
                    <a:pt x="2018" y="618"/>
                  </a:lnTo>
                  <a:lnTo>
                    <a:pt x="0" y="12480"/>
                  </a:lnTo>
                  <a:lnTo>
                    <a:pt x="1030" y="12645"/>
                  </a:lnTo>
                  <a:lnTo>
                    <a:pt x="2142" y="12727"/>
                  </a:lnTo>
                  <a:lnTo>
                    <a:pt x="3542" y="12810"/>
                  </a:lnTo>
                  <a:lnTo>
                    <a:pt x="5107" y="12851"/>
                  </a:lnTo>
                  <a:lnTo>
                    <a:pt x="5931" y="12810"/>
                  </a:lnTo>
                  <a:lnTo>
                    <a:pt x="6755" y="12727"/>
                  </a:lnTo>
                  <a:lnTo>
                    <a:pt x="7578" y="12645"/>
                  </a:lnTo>
                  <a:lnTo>
                    <a:pt x="8361" y="12480"/>
                  </a:lnTo>
                  <a:lnTo>
                    <a:pt x="9102" y="12315"/>
                  </a:lnTo>
                  <a:lnTo>
                    <a:pt x="9803" y="12068"/>
                  </a:lnTo>
                  <a:lnTo>
                    <a:pt x="7661" y="618"/>
                  </a:lnTo>
                  <a:lnTo>
                    <a:pt x="5766"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39" name="Google Shape;502;p46">
              <a:extLst>
                <a:ext uri="{FF2B5EF4-FFF2-40B4-BE49-F238E27FC236}">
                  <a16:creationId xmlns:a16="http://schemas.microsoft.com/office/drawing/2014/main" id="{C949AC74-23C3-8EF5-D253-4C7C74E150BA}"/>
                </a:ext>
              </a:extLst>
            </p:cNvPr>
            <p:cNvSpPr/>
            <p:nvPr/>
          </p:nvSpPr>
          <p:spPr>
            <a:xfrm>
              <a:off x="1722226" y="1968205"/>
              <a:ext cx="441503" cy="863856"/>
            </a:xfrm>
            <a:custGeom>
              <a:avLst/>
              <a:gdLst/>
              <a:ahLst/>
              <a:cxnLst/>
              <a:rect l="l" t="t" r="r" b="b"/>
              <a:pathLst>
                <a:path w="5726" h="11204" extrusionOk="0">
                  <a:moveTo>
                    <a:pt x="2842" y="0"/>
                  </a:moveTo>
                  <a:lnTo>
                    <a:pt x="2554" y="165"/>
                  </a:lnTo>
                  <a:lnTo>
                    <a:pt x="2266" y="371"/>
                  </a:lnTo>
                  <a:lnTo>
                    <a:pt x="2019" y="659"/>
                  </a:lnTo>
                  <a:lnTo>
                    <a:pt x="1730" y="989"/>
                  </a:lnTo>
                  <a:lnTo>
                    <a:pt x="1483" y="1401"/>
                  </a:lnTo>
                  <a:lnTo>
                    <a:pt x="1236" y="1813"/>
                  </a:lnTo>
                  <a:lnTo>
                    <a:pt x="989" y="2266"/>
                  </a:lnTo>
                  <a:lnTo>
                    <a:pt x="783" y="2719"/>
                  </a:lnTo>
                  <a:lnTo>
                    <a:pt x="577" y="3213"/>
                  </a:lnTo>
                  <a:lnTo>
                    <a:pt x="412" y="3707"/>
                  </a:lnTo>
                  <a:lnTo>
                    <a:pt x="248" y="4201"/>
                  </a:lnTo>
                  <a:lnTo>
                    <a:pt x="165" y="4696"/>
                  </a:lnTo>
                  <a:lnTo>
                    <a:pt x="83" y="5149"/>
                  </a:lnTo>
                  <a:lnTo>
                    <a:pt x="42" y="5602"/>
                  </a:lnTo>
                  <a:lnTo>
                    <a:pt x="0" y="6014"/>
                  </a:lnTo>
                  <a:lnTo>
                    <a:pt x="42" y="6343"/>
                  </a:lnTo>
                  <a:lnTo>
                    <a:pt x="165" y="6673"/>
                  </a:lnTo>
                  <a:lnTo>
                    <a:pt x="330" y="7002"/>
                  </a:lnTo>
                  <a:lnTo>
                    <a:pt x="577" y="7373"/>
                  </a:lnTo>
                  <a:lnTo>
                    <a:pt x="907" y="7743"/>
                  </a:lnTo>
                  <a:lnTo>
                    <a:pt x="1689" y="8567"/>
                  </a:lnTo>
                  <a:lnTo>
                    <a:pt x="2513" y="9350"/>
                  </a:lnTo>
                  <a:lnTo>
                    <a:pt x="3337" y="10091"/>
                  </a:lnTo>
                  <a:lnTo>
                    <a:pt x="4078" y="10668"/>
                  </a:lnTo>
                  <a:lnTo>
                    <a:pt x="4778" y="11203"/>
                  </a:lnTo>
                  <a:lnTo>
                    <a:pt x="5725" y="10132"/>
                  </a:lnTo>
                  <a:lnTo>
                    <a:pt x="4119" y="8279"/>
                  </a:lnTo>
                  <a:lnTo>
                    <a:pt x="3048" y="6920"/>
                  </a:lnTo>
                  <a:lnTo>
                    <a:pt x="2678" y="6467"/>
                  </a:lnTo>
                  <a:lnTo>
                    <a:pt x="2554" y="6261"/>
                  </a:lnTo>
                  <a:lnTo>
                    <a:pt x="2884" y="5561"/>
                  </a:lnTo>
                  <a:lnTo>
                    <a:pt x="3542" y="4160"/>
                  </a:lnTo>
                  <a:lnTo>
                    <a:pt x="4490" y="2224"/>
                  </a:lnTo>
                  <a:lnTo>
                    <a:pt x="2842" y="0"/>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40" name="Google Shape;503;p46">
              <a:extLst>
                <a:ext uri="{FF2B5EF4-FFF2-40B4-BE49-F238E27FC236}">
                  <a16:creationId xmlns:a16="http://schemas.microsoft.com/office/drawing/2014/main" id="{12493E01-7262-F339-53F7-B0BB2FB6F4D4}"/>
                </a:ext>
              </a:extLst>
            </p:cNvPr>
            <p:cNvSpPr/>
            <p:nvPr/>
          </p:nvSpPr>
          <p:spPr>
            <a:xfrm>
              <a:off x="2071512" y="2752569"/>
              <a:ext cx="219210" cy="276335"/>
            </a:xfrm>
            <a:custGeom>
              <a:avLst/>
              <a:gdLst/>
              <a:ahLst/>
              <a:cxnLst/>
              <a:rect l="l" t="t" r="r" b="b"/>
              <a:pathLst>
                <a:path w="2843" h="3584" extrusionOk="0">
                  <a:moveTo>
                    <a:pt x="1195" y="0"/>
                  </a:moveTo>
                  <a:lnTo>
                    <a:pt x="248" y="1030"/>
                  </a:lnTo>
                  <a:lnTo>
                    <a:pt x="330" y="1318"/>
                  </a:lnTo>
                  <a:lnTo>
                    <a:pt x="454" y="1524"/>
                  </a:lnTo>
                  <a:lnTo>
                    <a:pt x="619" y="1689"/>
                  </a:lnTo>
                  <a:lnTo>
                    <a:pt x="495" y="1771"/>
                  </a:lnTo>
                  <a:lnTo>
                    <a:pt x="248" y="1977"/>
                  </a:lnTo>
                  <a:lnTo>
                    <a:pt x="42" y="2224"/>
                  </a:lnTo>
                  <a:lnTo>
                    <a:pt x="1" y="2307"/>
                  </a:lnTo>
                  <a:lnTo>
                    <a:pt x="42" y="2430"/>
                  </a:lnTo>
                  <a:lnTo>
                    <a:pt x="125" y="2472"/>
                  </a:lnTo>
                  <a:lnTo>
                    <a:pt x="248" y="2472"/>
                  </a:lnTo>
                  <a:lnTo>
                    <a:pt x="578" y="2348"/>
                  </a:lnTo>
                  <a:lnTo>
                    <a:pt x="907" y="2183"/>
                  </a:lnTo>
                  <a:lnTo>
                    <a:pt x="1031" y="2101"/>
                  </a:lnTo>
                  <a:lnTo>
                    <a:pt x="1031" y="2101"/>
                  </a:lnTo>
                  <a:lnTo>
                    <a:pt x="948" y="2266"/>
                  </a:lnTo>
                  <a:lnTo>
                    <a:pt x="783" y="2636"/>
                  </a:lnTo>
                  <a:lnTo>
                    <a:pt x="701" y="2842"/>
                  </a:lnTo>
                  <a:lnTo>
                    <a:pt x="660" y="3048"/>
                  </a:lnTo>
                  <a:lnTo>
                    <a:pt x="660" y="3172"/>
                  </a:lnTo>
                  <a:lnTo>
                    <a:pt x="660" y="3213"/>
                  </a:lnTo>
                  <a:lnTo>
                    <a:pt x="701" y="3254"/>
                  </a:lnTo>
                  <a:lnTo>
                    <a:pt x="825" y="3254"/>
                  </a:lnTo>
                  <a:lnTo>
                    <a:pt x="948" y="3172"/>
                  </a:lnTo>
                  <a:lnTo>
                    <a:pt x="1195" y="2842"/>
                  </a:lnTo>
                  <a:lnTo>
                    <a:pt x="1360" y="2472"/>
                  </a:lnTo>
                  <a:lnTo>
                    <a:pt x="1442" y="2307"/>
                  </a:lnTo>
                  <a:lnTo>
                    <a:pt x="1442" y="2513"/>
                  </a:lnTo>
                  <a:lnTo>
                    <a:pt x="1401" y="2925"/>
                  </a:lnTo>
                  <a:lnTo>
                    <a:pt x="1442" y="3172"/>
                  </a:lnTo>
                  <a:lnTo>
                    <a:pt x="1484" y="3378"/>
                  </a:lnTo>
                  <a:lnTo>
                    <a:pt x="1525" y="3501"/>
                  </a:lnTo>
                  <a:lnTo>
                    <a:pt x="1566" y="3542"/>
                  </a:lnTo>
                  <a:lnTo>
                    <a:pt x="1648" y="3584"/>
                  </a:lnTo>
                  <a:lnTo>
                    <a:pt x="1690" y="3542"/>
                  </a:lnTo>
                  <a:lnTo>
                    <a:pt x="1731" y="3501"/>
                  </a:lnTo>
                  <a:lnTo>
                    <a:pt x="1813" y="3336"/>
                  </a:lnTo>
                  <a:lnTo>
                    <a:pt x="1896" y="3089"/>
                  </a:lnTo>
                  <a:lnTo>
                    <a:pt x="1896" y="2842"/>
                  </a:lnTo>
                  <a:lnTo>
                    <a:pt x="1937" y="2307"/>
                  </a:lnTo>
                  <a:lnTo>
                    <a:pt x="1937" y="2101"/>
                  </a:lnTo>
                  <a:lnTo>
                    <a:pt x="2019" y="2224"/>
                  </a:lnTo>
                  <a:lnTo>
                    <a:pt x="2266" y="2472"/>
                  </a:lnTo>
                  <a:lnTo>
                    <a:pt x="2431" y="2595"/>
                  </a:lnTo>
                  <a:lnTo>
                    <a:pt x="2555" y="2719"/>
                  </a:lnTo>
                  <a:lnTo>
                    <a:pt x="2719" y="2760"/>
                  </a:lnTo>
                  <a:lnTo>
                    <a:pt x="2802" y="2719"/>
                  </a:lnTo>
                  <a:lnTo>
                    <a:pt x="2843" y="2677"/>
                  </a:lnTo>
                  <a:lnTo>
                    <a:pt x="2843" y="2595"/>
                  </a:lnTo>
                  <a:lnTo>
                    <a:pt x="2760" y="2348"/>
                  </a:lnTo>
                  <a:lnTo>
                    <a:pt x="2637" y="2060"/>
                  </a:lnTo>
                  <a:lnTo>
                    <a:pt x="2472" y="1730"/>
                  </a:lnTo>
                  <a:lnTo>
                    <a:pt x="2101" y="1195"/>
                  </a:lnTo>
                  <a:lnTo>
                    <a:pt x="1937" y="906"/>
                  </a:lnTo>
                  <a:lnTo>
                    <a:pt x="2101" y="906"/>
                  </a:lnTo>
                  <a:lnTo>
                    <a:pt x="2431" y="783"/>
                  </a:lnTo>
                  <a:lnTo>
                    <a:pt x="2596" y="742"/>
                  </a:lnTo>
                  <a:lnTo>
                    <a:pt x="2719" y="659"/>
                  </a:lnTo>
                  <a:lnTo>
                    <a:pt x="2802" y="577"/>
                  </a:lnTo>
                  <a:lnTo>
                    <a:pt x="2802" y="495"/>
                  </a:lnTo>
                  <a:lnTo>
                    <a:pt x="2760" y="412"/>
                  </a:lnTo>
                  <a:lnTo>
                    <a:pt x="2678" y="330"/>
                  </a:lnTo>
                  <a:lnTo>
                    <a:pt x="2472" y="289"/>
                  </a:lnTo>
                  <a:lnTo>
                    <a:pt x="2019" y="330"/>
                  </a:lnTo>
                  <a:lnTo>
                    <a:pt x="1772" y="248"/>
                  </a:lnTo>
                  <a:lnTo>
                    <a:pt x="1484" y="124"/>
                  </a:lnTo>
                  <a:lnTo>
                    <a:pt x="1195" y="0"/>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41" name="Google Shape;504;p46">
              <a:extLst>
                <a:ext uri="{FF2B5EF4-FFF2-40B4-BE49-F238E27FC236}">
                  <a16:creationId xmlns:a16="http://schemas.microsoft.com/office/drawing/2014/main" id="{ED85FE3A-D839-2D8A-9D5B-905A0B5A299C}"/>
                </a:ext>
              </a:extLst>
            </p:cNvPr>
            <p:cNvSpPr/>
            <p:nvPr/>
          </p:nvSpPr>
          <p:spPr>
            <a:xfrm>
              <a:off x="1706343" y="1968205"/>
              <a:ext cx="390691" cy="482739"/>
            </a:xfrm>
            <a:custGeom>
              <a:avLst/>
              <a:gdLst/>
              <a:ahLst/>
              <a:cxnLst/>
              <a:rect l="l" t="t" r="r" b="b"/>
              <a:pathLst>
                <a:path w="5067" h="6261" extrusionOk="0">
                  <a:moveTo>
                    <a:pt x="3048" y="0"/>
                  </a:moveTo>
                  <a:lnTo>
                    <a:pt x="2636" y="206"/>
                  </a:lnTo>
                  <a:lnTo>
                    <a:pt x="2225" y="495"/>
                  </a:lnTo>
                  <a:lnTo>
                    <a:pt x="1854" y="824"/>
                  </a:lnTo>
                  <a:lnTo>
                    <a:pt x="1566" y="1195"/>
                  </a:lnTo>
                  <a:lnTo>
                    <a:pt x="1277" y="1607"/>
                  </a:lnTo>
                  <a:lnTo>
                    <a:pt x="1030" y="2060"/>
                  </a:lnTo>
                  <a:lnTo>
                    <a:pt x="783" y="2513"/>
                  </a:lnTo>
                  <a:lnTo>
                    <a:pt x="618" y="3007"/>
                  </a:lnTo>
                  <a:lnTo>
                    <a:pt x="330" y="3872"/>
                  </a:lnTo>
                  <a:lnTo>
                    <a:pt x="124" y="4613"/>
                  </a:lnTo>
                  <a:lnTo>
                    <a:pt x="1" y="5313"/>
                  </a:lnTo>
                  <a:lnTo>
                    <a:pt x="206" y="5437"/>
                  </a:lnTo>
                  <a:lnTo>
                    <a:pt x="454" y="5602"/>
                  </a:lnTo>
                  <a:lnTo>
                    <a:pt x="824" y="5766"/>
                  </a:lnTo>
                  <a:lnTo>
                    <a:pt x="1319" y="5931"/>
                  </a:lnTo>
                  <a:lnTo>
                    <a:pt x="1895" y="6096"/>
                  </a:lnTo>
                  <a:lnTo>
                    <a:pt x="2595" y="6178"/>
                  </a:lnTo>
                  <a:lnTo>
                    <a:pt x="3419" y="6261"/>
                  </a:lnTo>
                  <a:lnTo>
                    <a:pt x="5066" y="2142"/>
                  </a:lnTo>
                  <a:lnTo>
                    <a:pt x="3048"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42" name="Google Shape;505;p46">
              <a:extLst>
                <a:ext uri="{FF2B5EF4-FFF2-40B4-BE49-F238E27FC236}">
                  <a16:creationId xmlns:a16="http://schemas.microsoft.com/office/drawing/2014/main" id="{55B18831-DBE9-B365-D11A-419FDB75A419}"/>
                </a:ext>
              </a:extLst>
            </p:cNvPr>
            <p:cNvSpPr/>
            <p:nvPr/>
          </p:nvSpPr>
          <p:spPr>
            <a:xfrm>
              <a:off x="2385946" y="2057104"/>
              <a:ext cx="63612" cy="298618"/>
            </a:xfrm>
            <a:custGeom>
              <a:avLst/>
              <a:gdLst/>
              <a:ahLst/>
              <a:cxnLst/>
              <a:rect l="l" t="t" r="r" b="b"/>
              <a:pathLst>
                <a:path w="825" h="3873" extrusionOk="0">
                  <a:moveTo>
                    <a:pt x="42" y="1"/>
                  </a:moveTo>
                  <a:lnTo>
                    <a:pt x="0" y="42"/>
                  </a:lnTo>
                  <a:lnTo>
                    <a:pt x="0" y="83"/>
                  </a:lnTo>
                  <a:lnTo>
                    <a:pt x="165" y="907"/>
                  </a:lnTo>
                  <a:lnTo>
                    <a:pt x="701" y="3872"/>
                  </a:lnTo>
                  <a:lnTo>
                    <a:pt x="783" y="3872"/>
                  </a:lnTo>
                  <a:lnTo>
                    <a:pt x="824" y="3831"/>
                  </a:lnTo>
                  <a:lnTo>
                    <a:pt x="659" y="2966"/>
                  </a:lnTo>
                  <a:lnTo>
                    <a:pt x="124" y="42"/>
                  </a:lnTo>
                  <a:lnTo>
                    <a:pt x="83" y="1"/>
                  </a:lnTo>
                  <a:close/>
                </a:path>
              </a:pathLst>
            </a:custGeom>
            <a:solidFill>
              <a:srgbClr val="F3A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43" name="Google Shape;506;p46">
              <a:extLst>
                <a:ext uri="{FF2B5EF4-FFF2-40B4-BE49-F238E27FC236}">
                  <a16:creationId xmlns:a16="http://schemas.microsoft.com/office/drawing/2014/main" id="{FACAAEF2-1ECF-DC82-FFE8-53F646E8AE26}"/>
                </a:ext>
              </a:extLst>
            </p:cNvPr>
            <p:cNvSpPr/>
            <p:nvPr/>
          </p:nvSpPr>
          <p:spPr>
            <a:xfrm>
              <a:off x="1992171" y="2149242"/>
              <a:ext cx="98540" cy="184198"/>
            </a:xfrm>
            <a:custGeom>
              <a:avLst/>
              <a:gdLst/>
              <a:ahLst/>
              <a:cxnLst/>
              <a:rect l="l" t="t" r="r" b="b"/>
              <a:pathLst>
                <a:path w="1278" h="2389" extrusionOk="0">
                  <a:moveTo>
                    <a:pt x="1195" y="0"/>
                  </a:moveTo>
                  <a:lnTo>
                    <a:pt x="1195" y="41"/>
                  </a:lnTo>
                  <a:lnTo>
                    <a:pt x="536" y="1153"/>
                  </a:lnTo>
                  <a:lnTo>
                    <a:pt x="0" y="2306"/>
                  </a:lnTo>
                  <a:lnTo>
                    <a:pt x="0" y="2389"/>
                  </a:lnTo>
                  <a:lnTo>
                    <a:pt x="83" y="2389"/>
                  </a:lnTo>
                  <a:lnTo>
                    <a:pt x="659" y="1194"/>
                  </a:lnTo>
                  <a:lnTo>
                    <a:pt x="1277" y="82"/>
                  </a:lnTo>
                  <a:lnTo>
                    <a:pt x="1277" y="41"/>
                  </a:lnTo>
                  <a:lnTo>
                    <a:pt x="1236" y="0"/>
                  </a:lnTo>
                  <a:close/>
                </a:path>
              </a:pathLst>
            </a:custGeom>
            <a:solidFill>
              <a:srgbClr val="F3A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44" name="Google Shape;507;p46">
              <a:extLst>
                <a:ext uri="{FF2B5EF4-FFF2-40B4-BE49-F238E27FC236}">
                  <a16:creationId xmlns:a16="http://schemas.microsoft.com/office/drawing/2014/main" id="{0E901230-23DD-B075-FA3D-EBF241FF1038}"/>
                </a:ext>
              </a:extLst>
            </p:cNvPr>
            <p:cNvSpPr/>
            <p:nvPr/>
          </p:nvSpPr>
          <p:spPr>
            <a:xfrm>
              <a:off x="2042983" y="2206375"/>
              <a:ext cx="69934" cy="19121"/>
            </a:xfrm>
            <a:custGeom>
              <a:avLst/>
              <a:gdLst/>
              <a:ahLst/>
              <a:cxnLst/>
              <a:rect l="l" t="t" r="r" b="b"/>
              <a:pathLst>
                <a:path w="907" h="248" extrusionOk="0">
                  <a:moveTo>
                    <a:pt x="865" y="0"/>
                  </a:moveTo>
                  <a:lnTo>
                    <a:pt x="453" y="83"/>
                  </a:lnTo>
                  <a:lnTo>
                    <a:pt x="41" y="124"/>
                  </a:lnTo>
                  <a:lnTo>
                    <a:pt x="0" y="165"/>
                  </a:lnTo>
                  <a:lnTo>
                    <a:pt x="0" y="206"/>
                  </a:lnTo>
                  <a:lnTo>
                    <a:pt x="41" y="247"/>
                  </a:lnTo>
                  <a:lnTo>
                    <a:pt x="83" y="247"/>
                  </a:lnTo>
                  <a:lnTo>
                    <a:pt x="453" y="165"/>
                  </a:lnTo>
                  <a:lnTo>
                    <a:pt x="865" y="124"/>
                  </a:lnTo>
                  <a:lnTo>
                    <a:pt x="906" y="124"/>
                  </a:lnTo>
                  <a:lnTo>
                    <a:pt x="906" y="83"/>
                  </a:lnTo>
                  <a:lnTo>
                    <a:pt x="906" y="42"/>
                  </a:lnTo>
                  <a:lnTo>
                    <a:pt x="865" y="0"/>
                  </a:lnTo>
                  <a:close/>
                </a:path>
              </a:pathLst>
            </a:custGeom>
            <a:solidFill>
              <a:srgbClr val="F3A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45" name="Google Shape;508;p46">
              <a:extLst>
                <a:ext uri="{FF2B5EF4-FFF2-40B4-BE49-F238E27FC236}">
                  <a16:creationId xmlns:a16="http://schemas.microsoft.com/office/drawing/2014/main" id="{BB60EED8-D86A-4662-3FAD-8143E085DBD1}"/>
                </a:ext>
              </a:extLst>
            </p:cNvPr>
            <p:cNvSpPr/>
            <p:nvPr/>
          </p:nvSpPr>
          <p:spPr>
            <a:xfrm>
              <a:off x="1747594" y="771035"/>
              <a:ext cx="901974" cy="876501"/>
            </a:xfrm>
            <a:custGeom>
              <a:avLst/>
              <a:gdLst/>
              <a:ahLst/>
              <a:cxnLst/>
              <a:rect l="l" t="t" r="r" b="b"/>
              <a:pathLst>
                <a:path w="11698" h="11368" extrusionOk="0">
                  <a:moveTo>
                    <a:pt x="6920" y="0"/>
                  </a:moveTo>
                  <a:lnTo>
                    <a:pt x="6467" y="41"/>
                  </a:lnTo>
                  <a:lnTo>
                    <a:pt x="6014" y="124"/>
                  </a:lnTo>
                  <a:lnTo>
                    <a:pt x="5561" y="206"/>
                  </a:lnTo>
                  <a:lnTo>
                    <a:pt x="5149" y="371"/>
                  </a:lnTo>
                  <a:lnTo>
                    <a:pt x="4737" y="536"/>
                  </a:lnTo>
                  <a:lnTo>
                    <a:pt x="4326" y="783"/>
                  </a:lnTo>
                  <a:lnTo>
                    <a:pt x="3914" y="989"/>
                  </a:lnTo>
                  <a:lnTo>
                    <a:pt x="3543" y="1277"/>
                  </a:lnTo>
                  <a:lnTo>
                    <a:pt x="3213" y="1565"/>
                  </a:lnTo>
                  <a:lnTo>
                    <a:pt x="2884" y="1895"/>
                  </a:lnTo>
                  <a:lnTo>
                    <a:pt x="2555" y="2224"/>
                  </a:lnTo>
                  <a:lnTo>
                    <a:pt x="1978" y="2924"/>
                  </a:lnTo>
                  <a:lnTo>
                    <a:pt x="1484" y="3707"/>
                  </a:lnTo>
                  <a:lnTo>
                    <a:pt x="1031" y="4490"/>
                  </a:lnTo>
                  <a:lnTo>
                    <a:pt x="784" y="4490"/>
                  </a:lnTo>
                  <a:lnTo>
                    <a:pt x="578" y="4531"/>
                  </a:lnTo>
                  <a:lnTo>
                    <a:pt x="372" y="4695"/>
                  </a:lnTo>
                  <a:lnTo>
                    <a:pt x="207" y="4860"/>
                  </a:lnTo>
                  <a:lnTo>
                    <a:pt x="125" y="5066"/>
                  </a:lnTo>
                  <a:lnTo>
                    <a:pt x="42" y="5313"/>
                  </a:lnTo>
                  <a:lnTo>
                    <a:pt x="1" y="5766"/>
                  </a:lnTo>
                  <a:lnTo>
                    <a:pt x="42" y="6508"/>
                  </a:lnTo>
                  <a:lnTo>
                    <a:pt x="125" y="7249"/>
                  </a:lnTo>
                  <a:lnTo>
                    <a:pt x="330" y="7949"/>
                  </a:lnTo>
                  <a:lnTo>
                    <a:pt x="619" y="8649"/>
                  </a:lnTo>
                  <a:lnTo>
                    <a:pt x="989" y="9308"/>
                  </a:lnTo>
                  <a:lnTo>
                    <a:pt x="1442" y="9885"/>
                  </a:lnTo>
                  <a:lnTo>
                    <a:pt x="1937" y="10420"/>
                  </a:lnTo>
                  <a:lnTo>
                    <a:pt x="2513" y="10915"/>
                  </a:lnTo>
                  <a:lnTo>
                    <a:pt x="2802" y="11079"/>
                  </a:lnTo>
                  <a:lnTo>
                    <a:pt x="3049" y="11203"/>
                  </a:lnTo>
                  <a:lnTo>
                    <a:pt x="3337" y="11285"/>
                  </a:lnTo>
                  <a:lnTo>
                    <a:pt x="3625" y="11326"/>
                  </a:lnTo>
                  <a:lnTo>
                    <a:pt x="3955" y="11368"/>
                  </a:lnTo>
                  <a:lnTo>
                    <a:pt x="4243" y="11368"/>
                  </a:lnTo>
                  <a:lnTo>
                    <a:pt x="4902" y="11285"/>
                  </a:lnTo>
                  <a:lnTo>
                    <a:pt x="5561" y="11162"/>
                  </a:lnTo>
                  <a:lnTo>
                    <a:pt x="6220" y="10997"/>
                  </a:lnTo>
                  <a:lnTo>
                    <a:pt x="7456" y="10585"/>
                  </a:lnTo>
                  <a:lnTo>
                    <a:pt x="8073" y="10379"/>
                  </a:lnTo>
                  <a:lnTo>
                    <a:pt x="8650" y="10132"/>
                  </a:lnTo>
                  <a:lnTo>
                    <a:pt x="9185" y="9803"/>
                  </a:lnTo>
                  <a:lnTo>
                    <a:pt x="9680" y="9432"/>
                  </a:lnTo>
                  <a:lnTo>
                    <a:pt x="10174" y="9020"/>
                  </a:lnTo>
                  <a:lnTo>
                    <a:pt x="10627" y="8567"/>
                  </a:lnTo>
                  <a:lnTo>
                    <a:pt x="10998" y="8073"/>
                  </a:lnTo>
                  <a:lnTo>
                    <a:pt x="11286" y="7537"/>
                  </a:lnTo>
                  <a:lnTo>
                    <a:pt x="11492" y="7125"/>
                  </a:lnTo>
                  <a:lnTo>
                    <a:pt x="11615" y="6714"/>
                  </a:lnTo>
                  <a:lnTo>
                    <a:pt x="11698" y="6302"/>
                  </a:lnTo>
                  <a:lnTo>
                    <a:pt x="11698" y="5890"/>
                  </a:lnTo>
                  <a:lnTo>
                    <a:pt x="11657" y="5643"/>
                  </a:lnTo>
                  <a:lnTo>
                    <a:pt x="11615" y="5437"/>
                  </a:lnTo>
                  <a:lnTo>
                    <a:pt x="11533" y="5231"/>
                  </a:lnTo>
                  <a:lnTo>
                    <a:pt x="11410" y="5025"/>
                  </a:lnTo>
                  <a:lnTo>
                    <a:pt x="11286" y="4860"/>
                  </a:lnTo>
                  <a:lnTo>
                    <a:pt x="11121" y="4654"/>
                  </a:lnTo>
                  <a:lnTo>
                    <a:pt x="10957" y="4531"/>
                  </a:lnTo>
                  <a:lnTo>
                    <a:pt x="10751" y="4407"/>
                  </a:lnTo>
                  <a:lnTo>
                    <a:pt x="10874" y="3954"/>
                  </a:lnTo>
                  <a:lnTo>
                    <a:pt x="10915" y="3501"/>
                  </a:lnTo>
                  <a:lnTo>
                    <a:pt x="10874" y="3048"/>
                  </a:lnTo>
                  <a:lnTo>
                    <a:pt x="10792" y="2636"/>
                  </a:lnTo>
                  <a:lnTo>
                    <a:pt x="10627" y="2183"/>
                  </a:lnTo>
                  <a:lnTo>
                    <a:pt x="10421" y="1771"/>
                  </a:lnTo>
                  <a:lnTo>
                    <a:pt x="10174" y="1401"/>
                  </a:lnTo>
                  <a:lnTo>
                    <a:pt x="9844" y="1071"/>
                  </a:lnTo>
                  <a:lnTo>
                    <a:pt x="9515" y="783"/>
                  </a:lnTo>
                  <a:lnTo>
                    <a:pt x="9103" y="536"/>
                  </a:lnTo>
                  <a:lnTo>
                    <a:pt x="8691" y="330"/>
                  </a:lnTo>
                  <a:lnTo>
                    <a:pt x="8279" y="206"/>
                  </a:lnTo>
                  <a:lnTo>
                    <a:pt x="7826" y="83"/>
                  </a:lnTo>
                  <a:lnTo>
                    <a:pt x="7373"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46" name="Google Shape;509;p46">
              <a:extLst>
                <a:ext uri="{FF2B5EF4-FFF2-40B4-BE49-F238E27FC236}">
                  <a16:creationId xmlns:a16="http://schemas.microsoft.com/office/drawing/2014/main" id="{129ACE9C-0E1E-F361-24FC-FC47BD4E5CEA}"/>
                </a:ext>
              </a:extLst>
            </p:cNvPr>
            <p:cNvSpPr/>
            <p:nvPr/>
          </p:nvSpPr>
          <p:spPr>
            <a:xfrm>
              <a:off x="1912753" y="999643"/>
              <a:ext cx="663797" cy="1016288"/>
            </a:xfrm>
            <a:custGeom>
              <a:avLst/>
              <a:gdLst/>
              <a:ahLst/>
              <a:cxnLst/>
              <a:rect l="l" t="t" r="r" b="b"/>
              <a:pathLst>
                <a:path w="8609" h="13181" extrusionOk="0">
                  <a:moveTo>
                    <a:pt x="3996" y="1"/>
                  </a:moveTo>
                  <a:lnTo>
                    <a:pt x="3378" y="83"/>
                  </a:lnTo>
                  <a:lnTo>
                    <a:pt x="2760" y="207"/>
                  </a:lnTo>
                  <a:lnTo>
                    <a:pt x="2184" y="371"/>
                  </a:lnTo>
                  <a:lnTo>
                    <a:pt x="1689" y="660"/>
                  </a:lnTo>
                  <a:lnTo>
                    <a:pt x="1442" y="824"/>
                  </a:lnTo>
                  <a:lnTo>
                    <a:pt x="1195" y="989"/>
                  </a:lnTo>
                  <a:lnTo>
                    <a:pt x="989" y="1195"/>
                  </a:lnTo>
                  <a:lnTo>
                    <a:pt x="783" y="1442"/>
                  </a:lnTo>
                  <a:lnTo>
                    <a:pt x="618" y="1689"/>
                  </a:lnTo>
                  <a:lnTo>
                    <a:pt x="495" y="1936"/>
                  </a:lnTo>
                  <a:lnTo>
                    <a:pt x="371" y="2307"/>
                  </a:lnTo>
                  <a:lnTo>
                    <a:pt x="248" y="2801"/>
                  </a:lnTo>
                  <a:lnTo>
                    <a:pt x="165" y="3337"/>
                  </a:lnTo>
                  <a:lnTo>
                    <a:pt x="83" y="3955"/>
                  </a:lnTo>
                  <a:lnTo>
                    <a:pt x="42" y="5231"/>
                  </a:lnTo>
                  <a:lnTo>
                    <a:pt x="1" y="6426"/>
                  </a:lnTo>
                  <a:lnTo>
                    <a:pt x="1" y="6632"/>
                  </a:lnTo>
                  <a:lnTo>
                    <a:pt x="1" y="7661"/>
                  </a:lnTo>
                  <a:lnTo>
                    <a:pt x="42" y="7702"/>
                  </a:lnTo>
                  <a:lnTo>
                    <a:pt x="289" y="8279"/>
                  </a:lnTo>
                  <a:lnTo>
                    <a:pt x="454" y="8650"/>
                  </a:lnTo>
                  <a:lnTo>
                    <a:pt x="701" y="9020"/>
                  </a:lnTo>
                  <a:lnTo>
                    <a:pt x="989" y="9391"/>
                  </a:lnTo>
                  <a:lnTo>
                    <a:pt x="1236" y="9844"/>
                  </a:lnTo>
                  <a:lnTo>
                    <a:pt x="1525" y="10338"/>
                  </a:lnTo>
                  <a:lnTo>
                    <a:pt x="1730" y="10956"/>
                  </a:lnTo>
                  <a:lnTo>
                    <a:pt x="1813" y="11327"/>
                  </a:lnTo>
                  <a:lnTo>
                    <a:pt x="1895" y="11697"/>
                  </a:lnTo>
                  <a:lnTo>
                    <a:pt x="1978" y="12109"/>
                  </a:lnTo>
                  <a:lnTo>
                    <a:pt x="1978" y="12562"/>
                  </a:lnTo>
                  <a:lnTo>
                    <a:pt x="2184" y="12810"/>
                  </a:lnTo>
                  <a:lnTo>
                    <a:pt x="2431" y="12974"/>
                  </a:lnTo>
                  <a:lnTo>
                    <a:pt x="2719" y="13098"/>
                  </a:lnTo>
                  <a:lnTo>
                    <a:pt x="3007" y="13180"/>
                  </a:lnTo>
                  <a:lnTo>
                    <a:pt x="3337" y="13180"/>
                  </a:lnTo>
                  <a:lnTo>
                    <a:pt x="3666" y="13098"/>
                  </a:lnTo>
                  <a:lnTo>
                    <a:pt x="3996" y="12933"/>
                  </a:lnTo>
                  <a:lnTo>
                    <a:pt x="4325" y="12686"/>
                  </a:lnTo>
                  <a:lnTo>
                    <a:pt x="4325" y="12274"/>
                  </a:lnTo>
                  <a:lnTo>
                    <a:pt x="4408" y="11903"/>
                  </a:lnTo>
                  <a:lnTo>
                    <a:pt x="4531" y="11615"/>
                  </a:lnTo>
                  <a:lnTo>
                    <a:pt x="4737" y="11368"/>
                  </a:lnTo>
                  <a:lnTo>
                    <a:pt x="4943" y="11162"/>
                  </a:lnTo>
                  <a:lnTo>
                    <a:pt x="5231" y="10997"/>
                  </a:lnTo>
                  <a:lnTo>
                    <a:pt x="5849" y="10709"/>
                  </a:lnTo>
                  <a:lnTo>
                    <a:pt x="6590" y="10338"/>
                  </a:lnTo>
                  <a:lnTo>
                    <a:pt x="6920" y="10091"/>
                  </a:lnTo>
                  <a:lnTo>
                    <a:pt x="7291" y="9803"/>
                  </a:lnTo>
                  <a:lnTo>
                    <a:pt x="7538" y="9556"/>
                  </a:lnTo>
                  <a:lnTo>
                    <a:pt x="7785" y="9309"/>
                  </a:lnTo>
                  <a:lnTo>
                    <a:pt x="7991" y="8979"/>
                  </a:lnTo>
                  <a:lnTo>
                    <a:pt x="8156" y="8650"/>
                  </a:lnTo>
                  <a:lnTo>
                    <a:pt x="8279" y="8279"/>
                  </a:lnTo>
                  <a:lnTo>
                    <a:pt x="8403" y="7867"/>
                  </a:lnTo>
                  <a:lnTo>
                    <a:pt x="8526" y="7414"/>
                  </a:lnTo>
                  <a:lnTo>
                    <a:pt x="8567" y="6920"/>
                  </a:lnTo>
                  <a:lnTo>
                    <a:pt x="8609" y="6096"/>
                  </a:lnTo>
                  <a:lnTo>
                    <a:pt x="8567" y="5272"/>
                  </a:lnTo>
                  <a:lnTo>
                    <a:pt x="8485" y="4284"/>
                  </a:lnTo>
                  <a:lnTo>
                    <a:pt x="8279" y="3213"/>
                  </a:lnTo>
                  <a:lnTo>
                    <a:pt x="8032" y="1978"/>
                  </a:lnTo>
                  <a:lnTo>
                    <a:pt x="7991" y="1772"/>
                  </a:lnTo>
                  <a:lnTo>
                    <a:pt x="7867" y="1607"/>
                  </a:lnTo>
                  <a:lnTo>
                    <a:pt x="7744" y="1401"/>
                  </a:lnTo>
                  <a:lnTo>
                    <a:pt x="7620" y="1236"/>
                  </a:lnTo>
                  <a:lnTo>
                    <a:pt x="7249" y="907"/>
                  </a:lnTo>
                  <a:lnTo>
                    <a:pt x="6838" y="618"/>
                  </a:lnTo>
                  <a:lnTo>
                    <a:pt x="6343" y="371"/>
                  </a:lnTo>
                  <a:lnTo>
                    <a:pt x="5808" y="207"/>
                  </a:lnTo>
                  <a:lnTo>
                    <a:pt x="5190" y="83"/>
                  </a:lnTo>
                  <a:lnTo>
                    <a:pt x="4614" y="1"/>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47" name="Google Shape;510;p46">
              <a:extLst>
                <a:ext uri="{FF2B5EF4-FFF2-40B4-BE49-F238E27FC236}">
                  <a16:creationId xmlns:a16="http://schemas.microsoft.com/office/drawing/2014/main" id="{5BCD9509-3A73-5F81-734C-1883041BE9F8}"/>
                </a:ext>
              </a:extLst>
            </p:cNvPr>
            <p:cNvSpPr/>
            <p:nvPr/>
          </p:nvSpPr>
          <p:spPr>
            <a:xfrm>
              <a:off x="1890547" y="986922"/>
              <a:ext cx="686003" cy="562154"/>
            </a:xfrm>
            <a:custGeom>
              <a:avLst/>
              <a:gdLst/>
              <a:ahLst/>
              <a:cxnLst/>
              <a:rect l="l" t="t" r="r" b="b"/>
              <a:pathLst>
                <a:path w="8897" h="7291" extrusionOk="0">
                  <a:moveTo>
                    <a:pt x="4366" y="1"/>
                  </a:moveTo>
                  <a:lnTo>
                    <a:pt x="3954" y="42"/>
                  </a:lnTo>
                  <a:lnTo>
                    <a:pt x="3501" y="124"/>
                  </a:lnTo>
                  <a:lnTo>
                    <a:pt x="3048" y="207"/>
                  </a:lnTo>
                  <a:lnTo>
                    <a:pt x="2636" y="330"/>
                  </a:lnTo>
                  <a:lnTo>
                    <a:pt x="2224" y="454"/>
                  </a:lnTo>
                  <a:lnTo>
                    <a:pt x="1730" y="701"/>
                  </a:lnTo>
                  <a:lnTo>
                    <a:pt x="1277" y="989"/>
                  </a:lnTo>
                  <a:lnTo>
                    <a:pt x="865" y="1319"/>
                  </a:lnTo>
                  <a:lnTo>
                    <a:pt x="701" y="1525"/>
                  </a:lnTo>
                  <a:lnTo>
                    <a:pt x="536" y="1772"/>
                  </a:lnTo>
                  <a:lnTo>
                    <a:pt x="371" y="2143"/>
                  </a:lnTo>
                  <a:lnTo>
                    <a:pt x="247" y="2513"/>
                  </a:lnTo>
                  <a:lnTo>
                    <a:pt x="124" y="2925"/>
                  </a:lnTo>
                  <a:lnTo>
                    <a:pt x="83" y="3337"/>
                  </a:lnTo>
                  <a:lnTo>
                    <a:pt x="0" y="4325"/>
                  </a:lnTo>
                  <a:lnTo>
                    <a:pt x="0" y="5314"/>
                  </a:lnTo>
                  <a:lnTo>
                    <a:pt x="83" y="6344"/>
                  </a:lnTo>
                  <a:lnTo>
                    <a:pt x="247" y="7291"/>
                  </a:lnTo>
                  <a:lnTo>
                    <a:pt x="701" y="7003"/>
                  </a:lnTo>
                  <a:lnTo>
                    <a:pt x="1071" y="6632"/>
                  </a:lnTo>
                  <a:lnTo>
                    <a:pt x="1359" y="6179"/>
                  </a:lnTo>
                  <a:lnTo>
                    <a:pt x="1607" y="5726"/>
                  </a:lnTo>
                  <a:lnTo>
                    <a:pt x="1730" y="5190"/>
                  </a:lnTo>
                  <a:lnTo>
                    <a:pt x="1771" y="4655"/>
                  </a:lnTo>
                  <a:lnTo>
                    <a:pt x="1730" y="4120"/>
                  </a:lnTo>
                  <a:lnTo>
                    <a:pt x="1565" y="3625"/>
                  </a:lnTo>
                  <a:lnTo>
                    <a:pt x="1813" y="3584"/>
                  </a:lnTo>
                  <a:lnTo>
                    <a:pt x="2018" y="3502"/>
                  </a:lnTo>
                  <a:lnTo>
                    <a:pt x="2183" y="3378"/>
                  </a:lnTo>
                  <a:lnTo>
                    <a:pt x="2307" y="3213"/>
                  </a:lnTo>
                  <a:lnTo>
                    <a:pt x="2430" y="3007"/>
                  </a:lnTo>
                  <a:lnTo>
                    <a:pt x="2472" y="2802"/>
                  </a:lnTo>
                  <a:lnTo>
                    <a:pt x="2472" y="2554"/>
                  </a:lnTo>
                  <a:lnTo>
                    <a:pt x="2389" y="2349"/>
                  </a:lnTo>
                  <a:lnTo>
                    <a:pt x="2925" y="2554"/>
                  </a:lnTo>
                  <a:lnTo>
                    <a:pt x="3501" y="2760"/>
                  </a:lnTo>
                  <a:lnTo>
                    <a:pt x="4078" y="2884"/>
                  </a:lnTo>
                  <a:lnTo>
                    <a:pt x="4654" y="2966"/>
                  </a:lnTo>
                  <a:lnTo>
                    <a:pt x="5231" y="3007"/>
                  </a:lnTo>
                  <a:lnTo>
                    <a:pt x="5808" y="3007"/>
                  </a:lnTo>
                  <a:lnTo>
                    <a:pt x="6384" y="2966"/>
                  </a:lnTo>
                  <a:lnTo>
                    <a:pt x="6961" y="2884"/>
                  </a:lnTo>
                  <a:lnTo>
                    <a:pt x="7537" y="2719"/>
                  </a:lnTo>
                  <a:lnTo>
                    <a:pt x="7785" y="2637"/>
                  </a:lnTo>
                  <a:lnTo>
                    <a:pt x="8073" y="2513"/>
                  </a:lnTo>
                  <a:lnTo>
                    <a:pt x="8320" y="2349"/>
                  </a:lnTo>
                  <a:lnTo>
                    <a:pt x="8526" y="2184"/>
                  </a:lnTo>
                  <a:lnTo>
                    <a:pt x="8732" y="1937"/>
                  </a:lnTo>
                  <a:lnTo>
                    <a:pt x="8897" y="1690"/>
                  </a:lnTo>
                  <a:lnTo>
                    <a:pt x="8526" y="1401"/>
                  </a:lnTo>
                  <a:lnTo>
                    <a:pt x="8196" y="1154"/>
                  </a:lnTo>
                  <a:lnTo>
                    <a:pt x="7785" y="907"/>
                  </a:lnTo>
                  <a:lnTo>
                    <a:pt x="7414" y="701"/>
                  </a:lnTo>
                  <a:lnTo>
                    <a:pt x="7002" y="495"/>
                  </a:lnTo>
                  <a:lnTo>
                    <a:pt x="6590" y="330"/>
                  </a:lnTo>
                  <a:lnTo>
                    <a:pt x="6137" y="207"/>
                  </a:lnTo>
                  <a:lnTo>
                    <a:pt x="5725" y="124"/>
                  </a:lnTo>
                  <a:lnTo>
                    <a:pt x="5272" y="42"/>
                  </a:lnTo>
                  <a:lnTo>
                    <a:pt x="4819"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48" name="Google Shape;511;p46">
              <a:extLst>
                <a:ext uri="{FF2B5EF4-FFF2-40B4-BE49-F238E27FC236}">
                  <a16:creationId xmlns:a16="http://schemas.microsoft.com/office/drawing/2014/main" id="{BF9497A3-A4EB-6F3D-6168-BBA77F42D9D9}"/>
                </a:ext>
              </a:extLst>
            </p:cNvPr>
            <p:cNvSpPr/>
            <p:nvPr/>
          </p:nvSpPr>
          <p:spPr>
            <a:xfrm>
              <a:off x="2297044" y="1495027"/>
              <a:ext cx="136630" cy="54049"/>
            </a:xfrm>
            <a:custGeom>
              <a:avLst/>
              <a:gdLst/>
              <a:ahLst/>
              <a:cxnLst/>
              <a:rect l="l" t="t" r="r" b="b"/>
              <a:pathLst>
                <a:path w="1772" h="701" extrusionOk="0">
                  <a:moveTo>
                    <a:pt x="83" y="1"/>
                  </a:moveTo>
                  <a:lnTo>
                    <a:pt x="41" y="83"/>
                  </a:lnTo>
                  <a:lnTo>
                    <a:pt x="0" y="165"/>
                  </a:lnTo>
                  <a:lnTo>
                    <a:pt x="0" y="207"/>
                  </a:lnTo>
                  <a:lnTo>
                    <a:pt x="41" y="289"/>
                  </a:lnTo>
                  <a:lnTo>
                    <a:pt x="206" y="454"/>
                  </a:lnTo>
                  <a:lnTo>
                    <a:pt x="453" y="577"/>
                  </a:lnTo>
                  <a:lnTo>
                    <a:pt x="742" y="660"/>
                  </a:lnTo>
                  <a:lnTo>
                    <a:pt x="1071" y="701"/>
                  </a:lnTo>
                  <a:lnTo>
                    <a:pt x="1359" y="660"/>
                  </a:lnTo>
                  <a:lnTo>
                    <a:pt x="1648" y="536"/>
                  </a:lnTo>
                  <a:lnTo>
                    <a:pt x="1730" y="495"/>
                  </a:lnTo>
                  <a:lnTo>
                    <a:pt x="1771" y="413"/>
                  </a:lnTo>
                  <a:lnTo>
                    <a:pt x="1771" y="330"/>
                  </a:lnTo>
                  <a:lnTo>
                    <a:pt x="1730" y="289"/>
                  </a:lnTo>
                  <a:lnTo>
                    <a:pt x="1689" y="207"/>
                  </a:lnTo>
                  <a:lnTo>
                    <a:pt x="1606" y="207"/>
                  </a:lnTo>
                  <a:lnTo>
                    <a:pt x="1565" y="165"/>
                  </a:lnTo>
                  <a:lnTo>
                    <a:pt x="1483" y="207"/>
                  </a:lnTo>
                  <a:lnTo>
                    <a:pt x="1318" y="289"/>
                  </a:lnTo>
                  <a:lnTo>
                    <a:pt x="1112" y="330"/>
                  </a:lnTo>
                  <a:lnTo>
                    <a:pt x="947" y="330"/>
                  </a:lnTo>
                  <a:lnTo>
                    <a:pt x="783" y="289"/>
                  </a:lnTo>
                  <a:lnTo>
                    <a:pt x="494" y="207"/>
                  </a:lnTo>
                  <a:lnTo>
                    <a:pt x="330" y="42"/>
                  </a:lnTo>
                  <a:lnTo>
                    <a:pt x="288" y="1"/>
                  </a:lnTo>
                  <a:close/>
                </a:path>
              </a:pathLst>
            </a:custGeom>
            <a:solidFill>
              <a:srgbClr val="D96B5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49" name="Google Shape;512;p46">
              <a:extLst>
                <a:ext uri="{FF2B5EF4-FFF2-40B4-BE49-F238E27FC236}">
                  <a16:creationId xmlns:a16="http://schemas.microsoft.com/office/drawing/2014/main" id="{3B2FF40B-5B7A-50B1-5939-9E1EBCB0FF67}"/>
                </a:ext>
              </a:extLst>
            </p:cNvPr>
            <p:cNvSpPr/>
            <p:nvPr/>
          </p:nvSpPr>
          <p:spPr>
            <a:xfrm>
              <a:off x="2376385" y="1428333"/>
              <a:ext cx="41405" cy="38166"/>
            </a:xfrm>
            <a:custGeom>
              <a:avLst/>
              <a:gdLst/>
              <a:ahLst/>
              <a:cxnLst/>
              <a:rect l="l" t="t" r="r" b="b"/>
              <a:pathLst>
                <a:path w="537" h="495" extrusionOk="0">
                  <a:moveTo>
                    <a:pt x="207" y="1"/>
                  </a:moveTo>
                  <a:lnTo>
                    <a:pt x="42" y="124"/>
                  </a:lnTo>
                  <a:lnTo>
                    <a:pt x="1" y="124"/>
                  </a:lnTo>
                  <a:lnTo>
                    <a:pt x="1" y="166"/>
                  </a:lnTo>
                  <a:lnTo>
                    <a:pt x="42" y="207"/>
                  </a:lnTo>
                  <a:lnTo>
                    <a:pt x="83" y="207"/>
                  </a:lnTo>
                  <a:lnTo>
                    <a:pt x="248" y="124"/>
                  </a:lnTo>
                  <a:lnTo>
                    <a:pt x="413" y="124"/>
                  </a:lnTo>
                  <a:lnTo>
                    <a:pt x="454" y="207"/>
                  </a:lnTo>
                  <a:lnTo>
                    <a:pt x="454" y="413"/>
                  </a:lnTo>
                  <a:lnTo>
                    <a:pt x="454" y="454"/>
                  </a:lnTo>
                  <a:lnTo>
                    <a:pt x="454" y="495"/>
                  </a:lnTo>
                  <a:lnTo>
                    <a:pt x="495" y="495"/>
                  </a:lnTo>
                  <a:lnTo>
                    <a:pt x="536" y="454"/>
                  </a:lnTo>
                  <a:lnTo>
                    <a:pt x="536" y="248"/>
                  </a:lnTo>
                  <a:lnTo>
                    <a:pt x="536" y="124"/>
                  </a:lnTo>
                  <a:lnTo>
                    <a:pt x="454" y="42"/>
                  </a:lnTo>
                  <a:lnTo>
                    <a:pt x="372" y="1"/>
                  </a:lnTo>
                  <a:close/>
                </a:path>
              </a:pathLst>
            </a:custGeom>
            <a:solidFill>
              <a:srgbClr val="E08A6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50" name="Google Shape;513;p46">
              <a:extLst>
                <a:ext uri="{FF2B5EF4-FFF2-40B4-BE49-F238E27FC236}">
                  <a16:creationId xmlns:a16="http://schemas.microsoft.com/office/drawing/2014/main" id="{8C127355-6A97-D5E5-5529-541784D62BFD}"/>
                </a:ext>
              </a:extLst>
            </p:cNvPr>
            <p:cNvSpPr/>
            <p:nvPr/>
          </p:nvSpPr>
          <p:spPr>
            <a:xfrm>
              <a:off x="2493893" y="1425172"/>
              <a:ext cx="92218" cy="63610"/>
            </a:xfrm>
            <a:custGeom>
              <a:avLst/>
              <a:gdLst/>
              <a:ahLst/>
              <a:cxnLst/>
              <a:rect l="l" t="t" r="r" b="b"/>
              <a:pathLst>
                <a:path w="1196" h="825" extrusionOk="0">
                  <a:moveTo>
                    <a:pt x="577" y="1"/>
                  </a:moveTo>
                  <a:lnTo>
                    <a:pt x="371" y="42"/>
                  </a:lnTo>
                  <a:lnTo>
                    <a:pt x="165" y="124"/>
                  </a:lnTo>
                  <a:lnTo>
                    <a:pt x="42" y="248"/>
                  </a:lnTo>
                  <a:lnTo>
                    <a:pt x="1" y="412"/>
                  </a:lnTo>
                  <a:lnTo>
                    <a:pt x="83" y="577"/>
                  </a:lnTo>
                  <a:lnTo>
                    <a:pt x="207" y="701"/>
                  </a:lnTo>
                  <a:lnTo>
                    <a:pt x="371" y="783"/>
                  </a:lnTo>
                  <a:lnTo>
                    <a:pt x="619" y="824"/>
                  </a:lnTo>
                  <a:lnTo>
                    <a:pt x="866" y="783"/>
                  </a:lnTo>
                  <a:lnTo>
                    <a:pt x="1030" y="660"/>
                  </a:lnTo>
                  <a:lnTo>
                    <a:pt x="1154" y="536"/>
                  </a:lnTo>
                  <a:lnTo>
                    <a:pt x="1195" y="371"/>
                  </a:lnTo>
                  <a:lnTo>
                    <a:pt x="1154" y="207"/>
                  </a:lnTo>
                  <a:lnTo>
                    <a:pt x="989" y="83"/>
                  </a:lnTo>
                  <a:lnTo>
                    <a:pt x="824" y="1"/>
                  </a:lnTo>
                  <a:close/>
                </a:path>
              </a:pathLst>
            </a:custGeom>
            <a:solidFill>
              <a:srgbClr val="FF917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51" name="Google Shape;514;p46">
              <a:extLst>
                <a:ext uri="{FF2B5EF4-FFF2-40B4-BE49-F238E27FC236}">
                  <a16:creationId xmlns:a16="http://schemas.microsoft.com/office/drawing/2014/main" id="{F9992EDA-32EA-2360-3603-280BFAD24233}"/>
                </a:ext>
              </a:extLst>
            </p:cNvPr>
            <p:cNvSpPr/>
            <p:nvPr/>
          </p:nvSpPr>
          <p:spPr>
            <a:xfrm>
              <a:off x="2154092" y="1437894"/>
              <a:ext cx="92218" cy="60371"/>
            </a:xfrm>
            <a:custGeom>
              <a:avLst/>
              <a:gdLst/>
              <a:ahLst/>
              <a:cxnLst/>
              <a:rect l="l" t="t" r="r" b="b"/>
              <a:pathLst>
                <a:path w="1196" h="783" extrusionOk="0">
                  <a:moveTo>
                    <a:pt x="577" y="0"/>
                  </a:moveTo>
                  <a:lnTo>
                    <a:pt x="330" y="42"/>
                  </a:lnTo>
                  <a:lnTo>
                    <a:pt x="166" y="124"/>
                  </a:lnTo>
                  <a:lnTo>
                    <a:pt x="42" y="247"/>
                  </a:lnTo>
                  <a:lnTo>
                    <a:pt x="1" y="412"/>
                  </a:lnTo>
                  <a:lnTo>
                    <a:pt x="42" y="577"/>
                  </a:lnTo>
                  <a:lnTo>
                    <a:pt x="207" y="700"/>
                  </a:lnTo>
                  <a:lnTo>
                    <a:pt x="371" y="783"/>
                  </a:lnTo>
                  <a:lnTo>
                    <a:pt x="619" y="783"/>
                  </a:lnTo>
                  <a:lnTo>
                    <a:pt x="825" y="742"/>
                  </a:lnTo>
                  <a:lnTo>
                    <a:pt x="1030" y="659"/>
                  </a:lnTo>
                  <a:lnTo>
                    <a:pt x="1154" y="536"/>
                  </a:lnTo>
                  <a:lnTo>
                    <a:pt x="1195" y="371"/>
                  </a:lnTo>
                  <a:lnTo>
                    <a:pt x="1113" y="206"/>
                  </a:lnTo>
                  <a:lnTo>
                    <a:pt x="989" y="83"/>
                  </a:lnTo>
                  <a:lnTo>
                    <a:pt x="825" y="0"/>
                  </a:lnTo>
                  <a:close/>
                </a:path>
              </a:pathLst>
            </a:custGeom>
            <a:solidFill>
              <a:srgbClr val="FF917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52" name="Google Shape;515;p46">
              <a:extLst>
                <a:ext uri="{FF2B5EF4-FFF2-40B4-BE49-F238E27FC236}">
                  <a16:creationId xmlns:a16="http://schemas.microsoft.com/office/drawing/2014/main" id="{5B669A7C-03BA-BF91-33AB-82B91A3CAF55}"/>
                </a:ext>
              </a:extLst>
            </p:cNvPr>
            <p:cNvSpPr/>
            <p:nvPr/>
          </p:nvSpPr>
          <p:spPr>
            <a:xfrm>
              <a:off x="2204904" y="1368039"/>
              <a:ext cx="76334" cy="57210"/>
            </a:xfrm>
            <a:custGeom>
              <a:avLst/>
              <a:gdLst/>
              <a:ahLst/>
              <a:cxnLst/>
              <a:rect l="l" t="t" r="r" b="b"/>
              <a:pathLst>
                <a:path w="990" h="742" extrusionOk="0">
                  <a:moveTo>
                    <a:pt x="371" y="0"/>
                  </a:moveTo>
                  <a:lnTo>
                    <a:pt x="289" y="41"/>
                  </a:lnTo>
                  <a:lnTo>
                    <a:pt x="166" y="206"/>
                  </a:lnTo>
                  <a:lnTo>
                    <a:pt x="42" y="412"/>
                  </a:lnTo>
                  <a:lnTo>
                    <a:pt x="1" y="618"/>
                  </a:lnTo>
                  <a:lnTo>
                    <a:pt x="1" y="700"/>
                  </a:lnTo>
                  <a:lnTo>
                    <a:pt x="83" y="742"/>
                  </a:lnTo>
                  <a:lnTo>
                    <a:pt x="124" y="700"/>
                  </a:lnTo>
                  <a:lnTo>
                    <a:pt x="166" y="659"/>
                  </a:lnTo>
                  <a:lnTo>
                    <a:pt x="207" y="494"/>
                  </a:lnTo>
                  <a:lnTo>
                    <a:pt x="289" y="371"/>
                  </a:lnTo>
                  <a:lnTo>
                    <a:pt x="371" y="247"/>
                  </a:lnTo>
                  <a:lnTo>
                    <a:pt x="413" y="206"/>
                  </a:lnTo>
                  <a:lnTo>
                    <a:pt x="619" y="206"/>
                  </a:lnTo>
                  <a:lnTo>
                    <a:pt x="701" y="289"/>
                  </a:lnTo>
                  <a:lnTo>
                    <a:pt x="783" y="453"/>
                  </a:lnTo>
                  <a:lnTo>
                    <a:pt x="825" y="618"/>
                  </a:lnTo>
                  <a:lnTo>
                    <a:pt x="866" y="700"/>
                  </a:lnTo>
                  <a:lnTo>
                    <a:pt x="907" y="700"/>
                  </a:lnTo>
                  <a:lnTo>
                    <a:pt x="989" y="659"/>
                  </a:lnTo>
                  <a:lnTo>
                    <a:pt x="989" y="618"/>
                  </a:lnTo>
                  <a:lnTo>
                    <a:pt x="948" y="371"/>
                  </a:lnTo>
                  <a:lnTo>
                    <a:pt x="866" y="165"/>
                  </a:lnTo>
                  <a:lnTo>
                    <a:pt x="701" y="41"/>
                  </a:lnTo>
                  <a:lnTo>
                    <a:pt x="577"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53" name="Google Shape;516;p46">
              <a:extLst>
                <a:ext uri="{FF2B5EF4-FFF2-40B4-BE49-F238E27FC236}">
                  <a16:creationId xmlns:a16="http://schemas.microsoft.com/office/drawing/2014/main" id="{431F95B7-ACEB-2920-B059-E01C9A18492B}"/>
                </a:ext>
              </a:extLst>
            </p:cNvPr>
            <p:cNvSpPr/>
            <p:nvPr/>
          </p:nvSpPr>
          <p:spPr>
            <a:xfrm>
              <a:off x="2462126" y="1358478"/>
              <a:ext cx="79495" cy="57287"/>
            </a:xfrm>
            <a:custGeom>
              <a:avLst/>
              <a:gdLst/>
              <a:ahLst/>
              <a:cxnLst/>
              <a:rect l="l" t="t" r="r" b="b"/>
              <a:pathLst>
                <a:path w="1031" h="743" extrusionOk="0">
                  <a:moveTo>
                    <a:pt x="372" y="1"/>
                  </a:moveTo>
                  <a:lnTo>
                    <a:pt x="289" y="42"/>
                  </a:lnTo>
                  <a:lnTo>
                    <a:pt x="166" y="207"/>
                  </a:lnTo>
                  <a:lnTo>
                    <a:pt x="42" y="413"/>
                  </a:lnTo>
                  <a:lnTo>
                    <a:pt x="1" y="618"/>
                  </a:lnTo>
                  <a:lnTo>
                    <a:pt x="1" y="701"/>
                  </a:lnTo>
                  <a:lnTo>
                    <a:pt x="83" y="742"/>
                  </a:lnTo>
                  <a:lnTo>
                    <a:pt x="166" y="701"/>
                  </a:lnTo>
                  <a:lnTo>
                    <a:pt x="207" y="660"/>
                  </a:lnTo>
                  <a:lnTo>
                    <a:pt x="207" y="495"/>
                  </a:lnTo>
                  <a:lnTo>
                    <a:pt x="289" y="371"/>
                  </a:lnTo>
                  <a:lnTo>
                    <a:pt x="372" y="248"/>
                  </a:lnTo>
                  <a:lnTo>
                    <a:pt x="413" y="207"/>
                  </a:lnTo>
                  <a:lnTo>
                    <a:pt x="495" y="165"/>
                  </a:lnTo>
                  <a:lnTo>
                    <a:pt x="619" y="207"/>
                  </a:lnTo>
                  <a:lnTo>
                    <a:pt x="701" y="289"/>
                  </a:lnTo>
                  <a:lnTo>
                    <a:pt x="783" y="454"/>
                  </a:lnTo>
                  <a:lnTo>
                    <a:pt x="825" y="618"/>
                  </a:lnTo>
                  <a:lnTo>
                    <a:pt x="866" y="701"/>
                  </a:lnTo>
                  <a:lnTo>
                    <a:pt x="907" y="701"/>
                  </a:lnTo>
                  <a:lnTo>
                    <a:pt x="989" y="660"/>
                  </a:lnTo>
                  <a:lnTo>
                    <a:pt x="1031" y="618"/>
                  </a:lnTo>
                  <a:lnTo>
                    <a:pt x="948" y="371"/>
                  </a:lnTo>
                  <a:lnTo>
                    <a:pt x="866" y="165"/>
                  </a:lnTo>
                  <a:lnTo>
                    <a:pt x="701" y="42"/>
                  </a:lnTo>
                  <a:lnTo>
                    <a:pt x="577"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54" name="Google Shape;517;p46">
              <a:extLst>
                <a:ext uri="{FF2B5EF4-FFF2-40B4-BE49-F238E27FC236}">
                  <a16:creationId xmlns:a16="http://schemas.microsoft.com/office/drawing/2014/main" id="{C3A7DFA5-D3F1-F200-FC23-0CC7970DC7D0}"/>
                </a:ext>
              </a:extLst>
            </p:cNvPr>
            <p:cNvSpPr/>
            <p:nvPr/>
          </p:nvSpPr>
          <p:spPr>
            <a:xfrm>
              <a:off x="1788922" y="1453777"/>
              <a:ext cx="184281" cy="187436"/>
            </a:xfrm>
            <a:custGeom>
              <a:avLst/>
              <a:gdLst/>
              <a:ahLst/>
              <a:cxnLst/>
              <a:rect l="l" t="t" r="r" b="b"/>
              <a:pathLst>
                <a:path w="2390" h="2431" extrusionOk="0">
                  <a:moveTo>
                    <a:pt x="865" y="0"/>
                  </a:moveTo>
                  <a:lnTo>
                    <a:pt x="659" y="41"/>
                  </a:lnTo>
                  <a:lnTo>
                    <a:pt x="453" y="124"/>
                  </a:lnTo>
                  <a:lnTo>
                    <a:pt x="289" y="247"/>
                  </a:lnTo>
                  <a:lnTo>
                    <a:pt x="124" y="412"/>
                  </a:lnTo>
                  <a:lnTo>
                    <a:pt x="42" y="577"/>
                  </a:lnTo>
                  <a:lnTo>
                    <a:pt x="0" y="783"/>
                  </a:lnTo>
                  <a:lnTo>
                    <a:pt x="0" y="1030"/>
                  </a:lnTo>
                  <a:lnTo>
                    <a:pt x="42" y="1277"/>
                  </a:lnTo>
                  <a:lnTo>
                    <a:pt x="124" y="1483"/>
                  </a:lnTo>
                  <a:lnTo>
                    <a:pt x="248" y="1730"/>
                  </a:lnTo>
                  <a:lnTo>
                    <a:pt x="412" y="1936"/>
                  </a:lnTo>
                  <a:lnTo>
                    <a:pt x="618" y="2101"/>
                  </a:lnTo>
                  <a:lnTo>
                    <a:pt x="824" y="2265"/>
                  </a:lnTo>
                  <a:lnTo>
                    <a:pt x="1030" y="2348"/>
                  </a:lnTo>
                  <a:lnTo>
                    <a:pt x="1277" y="2430"/>
                  </a:lnTo>
                  <a:lnTo>
                    <a:pt x="1483" y="2430"/>
                  </a:lnTo>
                  <a:lnTo>
                    <a:pt x="1730" y="2389"/>
                  </a:lnTo>
                  <a:lnTo>
                    <a:pt x="1936" y="2307"/>
                  </a:lnTo>
                  <a:lnTo>
                    <a:pt x="2101" y="2183"/>
                  </a:lnTo>
                  <a:lnTo>
                    <a:pt x="2224" y="2018"/>
                  </a:lnTo>
                  <a:lnTo>
                    <a:pt x="2307" y="1854"/>
                  </a:lnTo>
                  <a:lnTo>
                    <a:pt x="2389" y="1648"/>
                  </a:lnTo>
                  <a:lnTo>
                    <a:pt x="2389" y="1401"/>
                  </a:lnTo>
                  <a:lnTo>
                    <a:pt x="2348" y="1153"/>
                  </a:lnTo>
                  <a:lnTo>
                    <a:pt x="2266" y="948"/>
                  </a:lnTo>
                  <a:lnTo>
                    <a:pt x="2142" y="700"/>
                  </a:lnTo>
                  <a:lnTo>
                    <a:pt x="1977" y="494"/>
                  </a:lnTo>
                  <a:lnTo>
                    <a:pt x="1771" y="330"/>
                  </a:lnTo>
                  <a:lnTo>
                    <a:pt x="1565" y="165"/>
                  </a:lnTo>
                  <a:lnTo>
                    <a:pt x="1318" y="83"/>
                  </a:lnTo>
                  <a:lnTo>
                    <a:pt x="1112" y="0"/>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55" name="Google Shape;518;p46">
              <a:extLst>
                <a:ext uri="{FF2B5EF4-FFF2-40B4-BE49-F238E27FC236}">
                  <a16:creationId xmlns:a16="http://schemas.microsoft.com/office/drawing/2014/main" id="{18BB1D39-9F56-2A31-8F88-00E283683C9A}"/>
                </a:ext>
              </a:extLst>
            </p:cNvPr>
            <p:cNvSpPr/>
            <p:nvPr/>
          </p:nvSpPr>
          <p:spPr>
            <a:xfrm>
              <a:off x="1814290" y="1485543"/>
              <a:ext cx="111263" cy="117504"/>
            </a:xfrm>
            <a:custGeom>
              <a:avLst/>
              <a:gdLst/>
              <a:ahLst/>
              <a:cxnLst/>
              <a:rect l="l" t="t" r="r" b="b"/>
              <a:pathLst>
                <a:path w="1443" h="1524" extrusionOk="0">
                  <a:moveTo>
                    <a:pt x="454" y="0"/>
                  </a:moveTo>
                  <a:lnTo>
                    <a:pt x="289" y="82"/>
                  </a:lnTo>
                  <a:lnTo>
                    <a:pt x="124" y="206"/>
                  </a:lnTo>
                  <a:lnTo>
                    <a:pt x="42" y="412"/>
                  </a:lnTo>
                  <a:lnTo>
                    <a:pt x="1" y="577"/>
                  </a:lnTo>
                  <a:lnTo>
                    <a:pt x="42" y="783"/>
                  </a:lnTo>
                  <a:lnTo>
                    <a:pt x="83" y="824"/>
                  </a:lnTo>
                  <a:lnTo>
                    <a:pt x="166" y="824"/>
                  </a:lnTo>
                  <a:lnTo>
                    <a:pt x="207" y="741"/>
                  </a:lnTo>
                  <a:lnTo>
                    <a:pt x="207" y="700"/>
                  </a:lnTo>
                  <a:lnTo>
                    <a:pt x="166" y="577"/>
                  </a:lnTo>
                  <a:lnTo>
                    <a:pt x="207" y="453"/>
                  </a:lnTo>
                  <a:lnTo>
                    <a:pt x="289" y="330"/>
                  </a:lnTo>
                  <a:lnTo>
                    <a:pt x="372" y="247"/>
                  </a:lnTo>
                  <a:lnTo>
                    <a:pt x="577" y="165"/>
                  </a:lnTo>
                  <a:lnTo>
                    <a:pt x="783" y="206"/>
                  </a:lnTo>
                  <a:lnTo>
                    <a:pt x="660" y="288"/>
                  </a:lnTo>
                  <a:lnTo>
                    <a:pt x="577" y="371"/>
                  </a:lnTo>
                  <a:lnTo>
                    <a:pt x="536" y="494"/>
                  </a:lnTo>
                  <a:lnTo>
                    <a:pt x="536" y="618"/>
                  </a:lnTo>
                  <a:lnTo>
                    <a:pt x="536" y="741"/>
                  </a:lnTo>
                  <a:lnTo>
                    <a:pt x="577" y="783"/>
                  </a:lnTo>
                  <a:lnTo>
                    <a:pt x="660" y="783"/>
                  </a:lnTo>
                  <a:lnTo>
                    <a:pt x="701" y="741"/>
                  </a:lnTo>
                  <a:lnTo>
                    <a:pt x="742" y="700"/>
                  </a:lnTo>
                  <a:lnTo>
                    <a:pt x="742" y="536"/>
                  </a:lnTo>
                  <a:lnTo>
                    <a:pt x="783" y="412"/>
                  </a:lnTo>
                  <a:lnTo>
                    <a:pt x="907" y="330"/>
                  </a:lnTo>
                  <a:lnTo>
                    <a:pt x="1072" y="330"/>
                  </a:lnTo>
                  <a:lnTo>
                    <a:pt x="1154" y="371"/>
                  </a:lnTo>
                  <a:lnTo>
                    <a:pt x="1195" y="494"/>
                  </a:lnTo>
                  <a:lnTo>
                    <a:pt x="1195" y="577"/>
                  </a:lnTo>
                  <a:lnTo>
                    <a:pt x="1113" y="659"/>
                  </a:lnTo>
                  <a:lnTo>
                    <a:pt x="1031" y="741"/>
                  </a:lnTo>
                  <a:lnTo>
                    <a:pt x="948" y="824"/>
                  </a:lnTo>
                  <a:lnTo>
                    <a:pt x="866" y="947"/>
                  </a:lnTo>
                  <a:lnTo>
                    <a:pt x="825" y="1030"/>
                  </a:lnTo>
                  <a:lnTo>
                    <a:pt x="825" y="1153"/>
                  </a:lnTo>
                  <a:lnTo>
                    <a:pt x="866" y="1277"/>
                  </a:lnTo>
                  <a:lnTo>
                    <a:pt x="948" y="1400"/>
                  </a:lnTo>
                  <a:lnTo>
                    <a:pt x="1072" y="1483"/>
                  </a:lnTo>
                  <a:lnTo>
                    <a:pt x="1236" y="1524"/>
                  </a:lnTo>
                  <a:lnTo>
                    <a:pt x="1401" y="1483"/>
                  </a:lnTo>
                  <a:lnTo>
                    <a:pt x="1442" y="1400"/>
                  </a:lnTo>
                  <a:lnTo>
                    <a:pt x="1442" y="1318"/>
                  </a:lnTo>
                  <a:lnTo>
                    <a:pt x="1401" y="1277"/>
                  </a:lnTo>
                  <a:lnTo>
                    <a:pt x="1319" y="1318"/>
                  </a:lnTo>
                  <a:lnTo>
                    <a:pt x="1195" y="1318"/>
                  </a:lnTo>
                  <a:lnTo>
                    <a:pt x="1072" y="1277"/>
                  </a:lnTo>
                  <a:lnTo>
                    <a:pt x="1031" y="1153"/>
                  </a:lnTo>
                  <a:lnTo>
                    <a:pt x="1031" y="1030"/>
                  </a:lnTo>
                  <a:lnTo>
                    <a:pt x="1154" y="865"/>
                  </a:lnTo>
                  <a:lnTo>
                    <a:pt x="1278" y="783"/>
                  </a:lnTo>
                  <a:lnTo>
                    <a:pt x="1360" y="618"/>
                  </a:lnTo>
                  <a:lnTo>
                    <a:pt x="1360" y="536"/>
                  </a:lnTo>
                  <a:lnTo>
                    <a:pt x="1360" y="453"/>
                  </a:lnTo>
                  <a:lnTo>
                    <a:pt x="1278" y="247"/>
                  </a:lnTo>
                  <a:lnTo>
                    <a:pt x="1154" y="165"/>
                  </a:lnTo>
                  <a:lnTo>
                    <a:pt x="989" y="82"/>
                  </a:lnTo>
                  <a:lnTo>
                    <a:pt x="783" y="0"/>
                  </a:lnTo>
                  <a:close/>
                </a:path>
              </a:pathLst>
            </a:custGeom>
            <a:solidFill>
              <a:srgbClr val="80562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 name="Google Shape;519;p46">
            <a:extLst>
              <a:ext uri="{FF2B5EF4-FFF2-40B4-BE49-F238E27FC236}">
                <a16:creationId xmlns:a16="http://schemas.microsoft.com/office/drawing/2014/main" id="{6351F35D-84C7-375A-FC74-A509B2FE97D2}"/>
              </a:ext>
            </a:extLst>
          </p:cNvPr>
          <p:cNvGrpSpPr/>
          <p:nvPr/>
        </p:nvGrpSpPr>
        <p:grpSpPr>
          <a:xfrm>
            <a:off x="6555944" y="1542315"/>
            <a:ext cx="1489437" cy="3455040"/>
            <a:chOff x="3271960" y="821845"/>
            <a:chExt cx="1489437" cy="3455040"/>
          </a:xfrm>
        </p:grpSpPr>
        <p:sp>
          <p:nvSpPr>
            <p:cNvPr id="8" name="Google Shape;520;p46">
              <a:extLst>
                <a:ext uri="{FF2B5EF4-FFF2-40B4-BE49-F238E27FC236}">
                  <a16:creationId xmlns:a16="http://schemas.microsoft.com/office/drawing/2014/main" id="{37DC00A1-6EE7-FFA4-D09B-6DF23EB32F83}"/>
                </a:ext>
              </a:extLst>
            </p:cNvPr>
            <p:cNvSpPr/>
            <p:nvPr/>
          </p:nvSpPr>
          <p:spPr>
            <a:xfrm>
              <a:off x="3716547" y="4130776"/>
              <a:ext cx="428781" cy="146109"/>
            </a:xfrm>
            <a:custGeom>
              <a:avLst/>
              <a:gdLst/>
              <a:ahLst/>
              <a:cxnLst/>
              <a:rect l="l" t="t" r="r" b="b"/>
              <a:pathLst>
                <a:path w="5561" h="1895" extrusionOk="0">
                  <a:moveTo>
                    <a:pt x="5190" y="0"/>
                  </a:moveTo>
                  <a:lnTo>
                    <a:pt x="3172" y="41"/>
                  </a:lnTo>
                  <a:lnTo>
                    <a:pt x="2595" y="206"/>
                  </a:lnTo>
                  <a:lnTo>
                    <a:pt x="1401" y="577"/>
                  </a:lnTo>
                  <a:lnTo>
                    <a:pt x="783" y="742"/>
                  </a:lnTo>
                  <a:lnTo>
                    <a:pt x="412" y="906"/>
                  </a:lnTo>
                  <a:lnTo>
                    <a:pt x="248" y="1030"/>
                  </a:lnTo>
                  <a:lnTo>
                    <a:pt x="124" y="1195"/>
                  </a:lnTo>
                  <a:lnTo>
                    <a:pt x="42" y="1359"/>
                  </a:lnTo>
                  <a:lnTo>
                    <a:pt x="0" y="1524"/>
                  </a:lnTo>
                  <a:lnTo>
                    <a:pt x="0" y="1771"/>
                  </a:lnTo>
                  <a:lnTo>
                    <a:pt x="0" y="1895"/>
                  </a:lnTo>
                  <a:lnTo>
                    <a:pt x="5561" y="1812"/>
                  </a:lnTo>
                  <a:lnTo>
                    <a:pt x="5561" y="1359"/>
                  </a:lnTo>
                  <a:lnTo>
                    <a:pt x="5561" y="1071"/>
                  </a:lnTo>
                  <a:lnTo>
                    <a:pt x="5519" y="824"/>
                  </a:lnTo>
                  <a:lnTo>
                    <a:pt x="5396" y="412"/>
                  </a:lnTo>
                  <a:lnTo>
                    <a:pt x="5272" y="124"/>
                  </a:lnTo>
                  <a:lnTo>
                    <a:pt x="5190" y="0"/>
                  </a:lnTo>
                  <a:close/>
                </a:path>
              </a:pathLst>
            </a:custGeom>
            <a:solidFill>
              <a:srgbClr val="5189E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521;p46">
              <a:extLst>
                <a:ext uri="{FF2B5EF4-FFF2-40B4-BE49-F238E27FC236}">
                  <a16:creationId xmlns:a16="http://schemas.microsoft.com/office/drawing/2014/main" id="{8EF07998-21E9-ABAC-5B67-96CF654573CB}"/>
                </a:ext>
              </a:extLst>
            </p:cNvPr>
            <p:cNvSpPr/>
            <p:nvPr/>
          </p:nvSpPr>
          <p:spPr>
            <a:xfrm>
              <a:off x="3716547" y="4235558"/>
              <a:ext cx="428781" cy="41327"/>
            </a:xfrm>
            <a:custGeom>
              <a:avLst/>
              <a:gdLst/>
              <a:ahLst/>
              <a:cxnLst/>
              <a:rect l="l" t="t" r="r" b="b"/>
              <a:pathLst>
                <a:path w="5561" h="536" extrusionOk="0">
                  <a:moveTo>
                    <a:pt x="5561" y="0"/>
                  </a:moveTo>
                  <a:lnTo>
                    <a:pt x="1689" y="83"/>
                  </a:lnTo>
                  <a:lnTo>
                    <a:pt x="42" y="165"/>
                  </a:lnTo>
                  <a:lnTo>
                    <a:pt x="0" y="165"/>
                  </a:lnTo>
                  <a:lnTo>
                    <a:pt x="0" y="412"/>
                  </a:lnTo>
                  <a:lnTo>
                    <a:pt x="0" y="536"/>
                  </a:lnTo>
                  <a:lnTo>
                    <a:pt x="5561" y="453"/>
                  </a:lnTo>
                  <a:lnTo>
                    <a:pt x="5561"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522;p46">
              <a:extLst>
                <a:ext uri="{FF2B5EF4-FFF2-40B4-BE49-F238E27FC236}">
                  <a16:creationId xmlns:a16="http://schemas.microsoft.com/office/drawing/2014/main" id="{D0EB530A-D623-9D86-9B92-6AF8086B719F}"/>
                </a:ext>
              </a:extLst>
            </p:cNvPr>
            <p:cNvSpPr/>
            <p:nvPr/>
          </p:nvSpPr>
          <p:spPr>
            <a:xfrm>
              <a:off x="3716547" y="4175187"/>
              <a:ext cx="130307" cy="101698"/>
            </a:xfrm>
            <a:custGeom>
              <a:avLst/>
              <a:gdLst/>
              <a:ahLst/>
              <a:cxnLst/>
              <a:rect l="l" t="t" r="r" b="b"/>
              <a:pathLst>
                <a:path w="1690" h="1319" extrusionOk="0">
                  <a:moveTo>
                    <a:pt x="1401" y="1"/>
                  </a:moveTo>
                  <a:lnTo>
                    <a:pt x="783" y="166"/>
                  </a:lnTo>
                  <a:lnTo>
                    <a:pt x="412" y="330"/>
                  </a:lnTo>
                  <a:lnTo>
                    <a:pt x="248" y="454"/>
                  </a:lnTo>
                  <a:lnTo>
                    <a:pt x="124" y="619"/>
                  </a:lnTo>
                  <a:lnTo>
                    <a:pt x="42" y="783"/>
                  </a:lnTo>
                  <a:lnTo>
                    <a:pt x="0" y="948"/>
                  </a:lnTo>
                  <a:lnTo>
                    <a:pt x="0" y="1195"/>
                  </a:lnTo>
                  <a:lnTo>
                    <a:pt x="0" y="1319"/>
                  </a:lnTo>
                  <a:lnTo>
                    <a:pt x="1566" y="1278"/>
                  </a:lnTo>
                  <a:lnTo>
                    <a:pt x="1648" y="1113"/>
                  </a:lnTo>
                  <a:lnTo>
                    <a:pt x="1689" y="866"/>
                  </a:lnTo>
                  <a:lnTo>
                    <a:pt x="1648" y="577"/>
                  </a:lnTo>
                  <a:lnTo>
                    <a:pt x="1566" y="289"/>
                  </a:lnTo>
                  <a:lnTo>
                    <a:pt x="1401"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523;p46">
              <a:extLst>
                <a:ext uri="{FF2B5EF4-FFF2-40B4-BE49-F238E27FC236}">
                  <a16:creationId xmlns:a16="http://schemas.microsoft.com/office/drawing/2014/main" id="{A323458D-0ED0-13CC-5621-8C20F1969EEC}"/>
                </a:ext>
              </a:extLst>
            </p:cNvPr>
            <p:cNvSpPr/>
            <p:nvPr/>
          </p:nvSpPr>
          <p:spPr>
            <a:xfrm>
              <a:off x="3856262" y="4149820"/>
              <a:ext cx="35006" cy="41327"/>
            </a:xfrm>
            <a:custGeom>
              <a:avLst/>
              <a:gdLst/>
              <a:ahLst/>
              <a:cxnLst/>
              <a:rect l="l" t="t" r="r" b="b"/>
              <a:pathLst>
                <a:path w="454" h="536" extrusionOk="0">
                  <a:moveTo>
                    <a:pt x="42" y="0"/>
                  </a:moveTo>
                  <a:lnTo>
                    <a:pt x="1" y="83"/>
                  </a:lnTo>
                  <a:lnTo>
                    <a:pt x="42" y="206"/>
                  </a:lnTo>
                  <a:lnTo>
                    <a:pt x="124" y="289"/>
                  </a:lnTo>
                  <a:lnTo>
                    <a:pt x="207" y="371"/>
                  </a:lnTo>
                  <a:lnTo>
                    <a:pt x="207" y="453"/>
                  </a:lnTo>
                  <a:lnTo>
                    <a:pt x="289" y="536"/>
                  </a:lnTo>
                  <a:lnTo>
                    <a:pt x="371" y="536"/>
                  </a:lnTo>
                  <a:lnTo>
                    <a:pt x="454" y="495"/>
                  </a:lnTo>
                  <a:lnTo>
                    <a:pt x="454" y="371"/>
                  </a:lnTo>
                  <a:lnTo>
                    <a:pt x="371" y="165"/>
                  </a:lnTo>
                  <a:lnTo>
                    <a:pt x="207"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524;p46">
              <a:extLst>
                <a:ext uri="{FF2B5EF4-FFF2-40B4-BE49-F238E27FC236}">
                  <a16:creationId xmlns:a16="http://schemas.microsoft.com/office/drawing/2014/main" id="{A2ADDD07-5666-6BD0-2883-D58102520E61}"/>
                </a:ext>
              </a:extLst>
            </p:cNvPr>
            <p:cNvSpPr/>
            <p:nvPr/>
          </p:nvSpPr>
          <p:spPr>
            <a:xfrm>
              <a:off x="3888029" y="4137098"/>
              <a:ext cx="35006" cy="44565"/>
            </a:xfrm>
            <a:custGeom>
              <a:avLst/>
              <a:gdLst/>
              <a:ahLst/>
              <a:cxnLst/>
              <a:rect l="l" t="t" r="r" b="b"/>
              <a:pathLst>
                <a:path w="454" h="578" extrusionOk="0">
                  <a:moveTo>
                    <a:pt x="124" y="1"/>
                  </a:moveTo>
                  <a:lnTo>
                    <a:pt x="42" y="42"/>
                  </a:lnTo>
                  <a:lnTo>
                    <a:pt x="0" y="124"/>
                  </a:lnTo>
                  <a:lnTo>
                    <a:pt x="42" y="206"/>
                  </a:lnTo>
                  <a:lnTo>
                    <a:pt x="83" y="248"/>
                  </a:lnTo>
                  <a:lnTo>
                    <a:pt x="206" y="412"/>
                  </a:lnTo>
                  <a:lnTo>
                    <a:pt x="248" y="495"/>
                  </a:lnTo>
                  <a:lnTo>
                    <a:pt x="289" y="577"/>
                  </a:lnTo>
                  <a:lnTo>
                    <a:pt x="371" y="577"/>
                  </a:lnTo>
                  <a:lnTo>
                    <a:pt x="454" y="536"/>
                  </a:lnTo>
                  <a:lnTo>
                    <a:pt x="454" y="454"/>
                  </a:lnTo>
                  <a:lnTo>
                    <a:pt x="371" y="206"/>
                  </a:lnTo>
                  <a:lnTo>
                    <a:pt x="206"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525;p46">
              <a:extLst>
                <a:ext uri="{FF2B5EF4-FFF2-40B4-BE49-F238E27FC236}">
                  <a16:creationId xmlns:a16="http://schemas.microsoft.com/office/drawing/2014/main" id="{E038EA93-A6D5-385D-5D38-3AF690FE18D0}"/>
                </a:ext>
              </a:extLst>
            </p:cNvPr>
            <p:cNvSpPr/>
            <p:nvPr/>
          </p:nvSpPr>
          <p:spPr>
            <a:xfrm>
              <a:off x="3922957" y="4127538"/>
              <a:ext cx="35006" cy="47726"/>
            </a:xfrm>
            <a:custGeom>
              <a:avLst/>
              <a:gdLst/>
              <a:ahLst/>
              <a:cxnLst/>
              <a:rect l="l" t="t" r="r" b="b"/>
              <a:pathLst>
                <a:path w="454" h="619" extrusionOk="0">
                  <a:moveTo>
                    <a:pt x="83" y="1"/>
                  </a:moveTo>
                  <a:lnTo>
                    <a:pt x="1" y="42"/>
                  </a:lnTo>
                  <a:lnTo>
                    <a:pt x="1" y="125"/>
                  </a:lnTo>
                  <a:lnTo>
                    <a:pt x="42" y="207"/>
                  </a:lnTo>
                  <a:lnTo>
                    <a:pt x="42" y="248"/>
                  </a:lnTo>
                  <a:lnTo>
                    <a:pt x="83" y="289"/>
                  </a:lnTo>
                  <a:lnTo>
                    <a:pt x="165" y="413"/>
                  </a:lnTo>
                  <a:lnTo>
                    <a:pt x="206" y="536"/>
                  </a:lnTo>
                  <a:lnTo>
                    <a:pt x="248" y="619"/>
                  </a:lnTo>
                  <a:lnTo>
                    <a:pt x="371" y="619"/>
                  </a:lnTo>
                  <a:lnTo>
                    <a:pt x="412" y="536"/>
                  </a:lnTo>
                  <a:lnTo>
                    <a:pt x="454" y="454"/>
                  </a:lnTo>
                  <a:lnTo>
                    <a:pt x="330" y="248"/>
                  </a:lnTo>
                  <a:lnTo>
                    <a:pt x="206" y="42"/>
                  </a:lnTo>
                  <a:lnTo>
                    <a:pt x="83"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526;p46">
              <a:extLst>
                <a:ext uri="{FF2B5EF4-FFF2-40B4-BE49-F238E27FC236}">
                  <a16:creationId xmlns:a16="http://schemas.microsoft.com/office/drawing/2014/main" id="{50750781-8FE8-9D3D-739B-B4AE20C21CB7}"/>
                </a:ext>
              </a:extLst>
            </p:cNvPr>
            <p:cNvSpPr/>
            <p:nvPr/>
          </p:nvSpPr>
          <p:spPr>
            <a:xfrm>
              <a:off x="3872145" y="2851029"/>
              <a:ext cx="409736" cy="1289308"/>
            </a:xfrm>
            <a:custGeom>
              <a:avLst/>
              <a:gdLst/>
              <a:ahLst/>
              <a:cxnLst/>
              <a:rect l="l" t="t" r="r" b="b"/>
              <a:pathLst>
                <a:path w="5314" h="16722" extrusionOk="0">
                  <a:moveTo>
                    <a:pt x="1" y="0"/>
                  </a:moveTo>
                  <a:lnTo>
                    <a:pt x="124" y="2760"/>
                  </a:lnTo>
                  <a:lnTo>
                    <a:pt x="289" y="5601"/>
                  </a:lnTo>
                  <a:lnTo>
                    <a:pt x="454" y="8402"/>
                  </a:lnTo>
                  <a:lnTo>
                    <a:pt x="660" y="10997"/>
                  </a:lnTo>
                  <a:lnTo>
                    <a:pt x="989" y="15033"/>
                  </a:lnTo>
                  <a:lnTo>
                    <a:pt x="1154" y="16639"/>
                  </a:lnTo>
                  <a:lnTo>
                    <a:pt x="1524" y="16722"/>
                  </a:lnTo>
                  <a:lnTo>
                    <a:pt x="2554" y="16722"/>
                  </a:lnTo>
                  <a:lnTo>
                    <a:pt x="3007" y="16639"/>
                  </a:lnTo>
                  <a:lnTo>
                    <a:pt x="3172" y="16598"/>
                  </a:lnTo>
                  <a:lnTo>
                    <a:pt x="3501" y="13427"/>
                  </a:lnTo>
                  <a:lnTo>
                    <a:pt x="3831" y="10379"/>
                  </a:lnTo>
                  <a:lnTo>
                    <a:pt x="4202" y="7620"/>
                  </a:lnTo>
                  <a:lnTo>
                    <a:pt x="4531" y="5190"/>
                  </a:lnTo>
                  <a:lnTo>
                    <a:pt x="5108" y="1648"/>
                  </a:lnTo>
                  <a:lnTo>
                    <a:pt x="5314" y="330"/>
                  </a:lnTo>
                  <a:lnTo>
                    <a:pt x="1" y="0"/>
                  </a:lnTo>
                  <a:close/>
                </a:path>
              </a:pathLst>
            </a:custGeom>
            <a:solidFill>
              <a:srgbClr val="FFA67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527;p46">
              <a:extLst>
                <a:ext uri="{FF2B5EF4-FFF2-40B4-BE49-F238E27FC236}">
                  <a16:creationId xmlns:a16="http://schemas.microsoft.com/office/drawing/2014/main" id="{A4F8E382-6B43-815C-2D92-B002C36971E9}"/>
                </a:ext>
              </a:extLst>
            </p:cNvPr>
            <p:cNvSpPr/>
            <p:nvPr/>
          </p:nvSpPr>
          <p:spPr>
            <a:xfrm>
              <a:off x="4332616" y="4130776"/>
              <a:ext cx="428781" cy="146109"/>
            </a:xfrm>
            <a:custGeom>
              <a:avLst/>
              <a:gdLst/>
              <a:ahLst/>
              <a:cxnLst/>
              <a:rect l="l" t="t" r="r" b="b"/>
              <a:pathLst>
                <a:path w="5561" h="1895" extrusionOk="0">
                  <a:moveTo>
                    <a:pt x="371" y="0"/>
                  </a:moveTo>
                  <a:lnTo>
                    <a:pt x="289" y="124"/>
                  </a:lnTo>
                  <a:lnTo>
                    <a:pt x="165" y="412"/>
                  </a:lnTo>
                  <a:lnTo>
                    <a:pt x="42" y="824"/>
                  </a:lnTo>
                  <a:lnTo>
                    <a:pt x="1" y="1071"/>
                  </a:lnTo>
                  <a:lnTo>
                    <a:pt x="1" y="1359"/>
                  </a:lnTo>
                  <a:lnTo>
                    <a:pt x="1" y="1812"/>
                  </a:lnTo>
                  <a:lnTo>
                    <a:pt x="5561" y="1895"/>
                  </a:lnTo>
                  <a:lnTo>
                    <a:pt x="5561" y="1771"/>
                  </a:lnTo>
                  <a:lnTo>
                    <a:pt x="5561" y="1524"/>
                  </a:lnTo>
                  <a:lnTo>
                    <a:pt x="5520" y="1359"/>
                  </a:lnTo>
                  <a:lnTo>
                    <a:pt x="5437" y="1195"/>
                  </a:lnTo>
                  <a:lnTo>
                    <a:pt x="5314" y="1030"/>
                  </a:lnTo>
                  <a:lnTo>
                    <a:pt x="5149" y="906"/>
                  </a:lnTo>
                  <a:lnTo>
                    <a:pt x="4778" y="742"/>
                  </a:lnTo>
                  <a:lnTo>
                    <a:pt x="4160" y="577"/>
                  </a:lnTo>
                  <a:lnTo>
                    <a:pt x="2966" y="206"/>
                  </a:lnTo>
                  <a:lnTo>
                    <a:pt x="2389" y="41"/>
                  </a:lnTo>
                  <a:lnTo>
                    <a:pt x="371" y="0"/>
                  </a:lnTo>
                  <a:close/>
                </a:path>
              </a:pathLst>
            </a:custGeom>
            <a:solidFill>
              <a:srgbClr val="5189E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528;p46">
              <a:extLst>
                <a:ext uri="{FF2B5EF4-FFF2-40B4-BE49-F238E27FC236}">
                  <a16:creationId xmlns:a16="http://schemas.microsoft.com/office/drawing/2014/main" id="{5747B819-5091-A762-3737-72E32515947D}"/>
                </a:ext>
              </a:extLst>
            </p:cNvPr>
            <p:cNvSpPr/>
            <p:nvPr/>
          </p:nvSpPr>
          <p:spPr>
            <a:xfrm>
              <a:off x="4332616" y="4235558"/>
              <a:ext cx="428781" cy="41327"/>
            </a:xfrm>
            <a:custGeom>
              <a:avLst/>
              <a:gdLst/>
              <a:ahLst/>
              <a:cxnLst/>
              <a:rect l="l" t="t" r="r" b="b"/>
              <a:pathLst>
                <a:path w="5561" h="536" extrusionOk="0">
                  <a:moveTo>
                    <a:pt x="1" y="0"/>
                  </a:moveTo>
                  <a:lnTo>
                    <a:pt x="1" y="453"/>
                  </a:lnTo>
                  <a:lnTo>
                    <a:pt x="5561" y="536"/>
                  </a:lnTo>
                  <a:lnTo>
                    <a:pt x="5561" y="412"/>
                  </a:lnTo>
                  <a:lnTo>
                    <a:pt x="5561" y="165"/>
                  </a:lnTo>
                  <a:lnTo>
                    <a:pt x="5520" y="165"/>
                  </a:lnTo>
                  <a:lnTo>
                    <a:pt x="3872" y="83"/>
                  </a:lnTo>
                  <a:lnTo>
                    <a:pt x="1"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529;p46">
              <a:extLst>
                <a:ext uri="{FF2B5EF4-FFF2-40B4-BE49-F238E27FC236}">
                  <a16:creationId xmlns:a16="http://schemas.microsoft.com/office/drawing/2014/main" id="{2B704315-F368-BCA7-B9D8-8E261D85F88F}"/>
                </a:ext>
              </a:extLst>
            </p:cNvPr>
            <p:cNvSpPr/>
            <p:nvPr/>
          </p:nvSpPr>
          <p:spPr>
            <a:xfrm>
              <a:off x="4631167" y="4175187"/>
              <a:ext cx="130230" cy="101698"/>
            </a:xfrm>
            <a:custGeom>
              <a:avLst/>
              <a:gdLst/>
              <a:ahLst/>
              <a:cxnLst/>
              <a:rect l="l" t="t" r="r" b="b"/>
              <a:pathLst>
                <a:path w="1689" h="1319" extrusionOk="0">
                  <a:moveTo>
                    <a:pt x="288" y="1"/>
                  </a:moveTo>
                  <a:lnTo>
                    <a:pt x="124" y="289"/>
                  </a:lnTo>
                  <a:lnTo>
                    <a:pt x="41" y="577"/>
                  </a:lnTo>
                  <a:lnTo>
                    <a:pt x="0" y="866"/>
                  </a:lnTo>
                  <a:lnTo>
                    <a:pt x="41" y="1113"/>
                  </a:lnTo>
                  <a:lnTo>
                    <a:pt x="124" y="1278"/>
                  </a:lnTo>
                  <a:lnTo>
                    <a:pt x="1689" y="1319"/>
                  </a:lnTo>
                  <a:lnTo>
                    <a:pt x="1689" y="1195"/>
                  </a:lnTo>
                  <a:lnTo>
                    <a:pt x="1689" y="948"/>
                  </a:lnTo>
                  <a:lnTo>
                    <a:pt x="1648" y="783"/>
                  </a:lnTo>
                  <a:lnTo>
                    <a:pt x="1565" y="619"/>
                  </a:lnTo>
                  <a:lnTo>
                    <a:pt x="1442" y="454"/>
                  </a:lnTo>
                  <a:lnTo>
                    <a:pt x="1277" y="330"/>
                  </a:lnTo>
                  <a:lnTo>
                    <a:pt x="906" y="166"/>
                  </a:lnTo>
                  <a:lnTo>
                    <a:pt x="288"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530;p46">
              <a:extLst>
                <a:ext uri="{FF2B5EF4-FFF2-40B4-BE49-F238E27FC236}">
                  <a16:creationId xmlns:a16="http://schemas.microsoft.com/office/drawing/2014/main" id="{3D32DE58-53D1-A92F-6C41-C1D6E0C80999}"/>
                </a:ext>
              </a:extLst>
            </p:cNvPr>
            <p:cNvSpPr/>
            <p:nvPr/>
          </p:nvSpPr>
          <p:spPr>
            <a:xfrm>
              <a:off x="4586677" y="4149820"/>
              <a:ext cx="35006" cy="41327"/>
            </a:xfrm>
            <a:custGeom>
              <a:avLst/>
              <a:gdLst/>
              <a:ahLst/>
              <a:cxnLst/>
              <a:rect l="l" t="t" r="r" b="b"/>
              <a:pathLst>
                <a:path w="454" h="536" extrusionOk="0">
                  <a:moveTo>
                    <a:pt x="248" y="0"/>
                  </a:moveTo>
                  <a:lnTo>
                    <a:pt x="83" y="165"/>
                  </a:lnTo>
                  <a:lnTo>
                    <a:pt x="0" y="371"/>
                  </a:lnTo>
                  <a:lnTo>
                    <a:pt x="0" y="495"/>
                  </a:lnTo>
                  <a:lnTo>
                    <a:pt x="83" y="536"/>
                  </a:lnTo>
                  <a:lnTo>
                    <a:pt x="165" y="536"/>
                  </a:lnTo>
                  <a:lnTo>
                    <a:pt x="248" y="453"/>
                  </a:lnTo>
                  <a:lnTo>
                    <a:pt x="248" y="371"/>
                  </a:lnTo>
                  <a:lnTo>
                    <a:pt x="330" y="289"/>
                  </a:lnTo>
                  <a:lnTo>
                    <a:pt x="412" y="206"/>
                  </a:lnTo>
                  <a:lnTo>
                    <a:pt x="453" y="83"/>
                  </a:lnTo>
                  <a:lnTo>
                    <a:pt x="412"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531;p46">
              <a:extLst>
                <a:ext uri="{FF2B5EF4-FFF2-40B4-BE49-F238E27FC236}">
                  <a16:creationId xmlns:a16="http://schemas.microsoft.com/office/drawing/2014/main" id="{AB792461-7683-51CF-1DDE-3A27DDDF1C51}"/>
                </a:ext>
              </a:extLst>
            </p:cNvPr>
            <p:cNvSpPr/>
            <p:nvPr/>
          </p:nvSpPr>
          <p:spPr>
            <a:xfrm>
              <a:off x="4554910" y="4137098"/>
              <a:ext cx="35006" cy="44565"/>
            </a:xfrm>
            <a:custGeom>
              <a:avLst/>
              <a:gdLst/>
              <a:ahLst/>
              <a:cxnLst/>
              <a:rect l="l" t="t" r="r" b="b"/>
              <a:pathLst>
                <a:path w="454" h="578" extrusionOk="0">
                  <a:moveTo>
                    <a:pt x="248" y="1"/>
                  </a:moveTo>
                  <a:lnTo>
                    <a:pt x="83" y="206"/>
                  </a:lnTo>
                  <a:lnTo>
                    <a:pt x="1" y="454"/>
                  </a:lnTo>
                  <a:lnTo>
                    <a:pt x="1" y="536"/>
                  </a:lnTo>
                  <a:lnTo>
                    <a:pt x="83" y="577"/>
                  </a:lnTo>
                  <a:lnTo>
                    <a:pt x="165" y="577"/>
                  </a:lnTo>
                  <a:lnTo>
                    <a:pt x="207" y="495"/>
                  </a:lnTo>
                  <a:lnTo>
                    <a:pt x="248" y="412"/>
                  </a:lnTo>
                  <a:lnTo>
                    <a:pt x="371" y="248"/>
                  </a:lnTo>
                  <a:lnTo>
                    <a:pt x="412" y="206"/>
                  </a:lnTo>
                  <a:lnTo>
                    <a:pt x="454" y="124"/>
                  </a:lnTo>
                  <a:lnTo>
                    <a:pt x="412" y="42"/>
                  </a:lnTo>
                  <a:lnTo>
                    <a:pt x="330"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532;p46">
              <a:extLst>
                <a:ext uri="{FF2B5EF4-FFF2-40B4-BE49-F238E27FC236}">
                  <a16:creationId xmlns:a16="http://schemas.microsoft.com/office/drawing/2014/main" id="{4660CDBF-C320-895A-236F-D7078604DC88}"/>
                </a:ext>
              </a:extLst>
            </p:cNvPr>
            <p:cNvSpPr/>
            <p:nvPr/>
          </p:nvSpPr>
          <p:spPr>
            <a:xfrm>
              <a:off x="4519981" y="4127538"/>
              <a:ext cx="35006" cy="47726"/>
            </a:xfrm>
            <a:custGeom>
              <a:avLst/>
              <a:gdLst/>
              <a:ahLst/>
              <a:cxnLst/>
              <a:rect l="l" t="t" r="r" b="b"/>
              <a:pathLst>
                <a:path w="454" h="619" extrusionOk="0">
                  <a:moveTo>
                    <a:pt x="371" y="1"/>
                  </a:moveTo>
                  <a:lnTo>
                    <a:pt x="248" y="42"/>
                  </a:lnTo>
                  <a:lnTo>
                    <a:pt x="124" y="248"/>
                  </a:lnTo>
                  <a:lnTo>
                    <a:pt x="1" y="454"/>
                  </a:lnTo>
                  <a:lnTo>
                    <a:pt x="42" y="536"/>
                  </a:lnTo>
                  <a:lnTo>
                    <a:pt x="83" y="619"/>
                  </a:lnTo>
                  <a:lnTo>
                    <a:pt x="206" y="619"/>
                  </a:lnTo>
                  <a:lnTo>
                    <a:pt x="248" y="536"/>
                  </a:lnTo>
                  <a:lnTo>
                    <a:pt x="289" y="413"/>
                  </a:lnTo>
                  <a:lnTo>
                    <a:pt x="371" y="289"/>
                  </a:lnTo>
                  <a:lnTo>
                    <a:pt x="412" y="248"/>
                  </a:lnTo>
                  <a:lnTo>
                    <a:pt x="412" y="207"/>
                  </a:lnTo>
                  <a:lnTo>
                    <a:pt x="454" y="125"/>
                  </a:lnTo>
                  <a:lnTo>
                    <a:pt x="454" y="42"/>
                  </a:lnTo>
                  <a:lnTo>
                    <a:pt x="371"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533;p46">
              <a:extLst>
                <a:ext uri="{FF2B5EF4-FFF2-40B4-BE49-F238E27FC236}">
                  <a16:creationId xmlns:a16="http://schemas.microsoft.com/office/drawing/2014/main" id="{E051C727-3459-F00F-16D4-652FA8612363}"/>
                </a:ext>
              </a:extLst>
            </p:cNvPr>
            <p:cNvSpPr/>
            <p:nvPr/>
          </p:nvSpPr>
          <p:spPr>
            <a:xfrm>
              <a:off x="4196063" y="2851029"/>
              <a:ext cx="409736" cy="1289308"/>
            </a:xfrm>
            <a:custGeom>
              <a:avLst/>
              <a:gdLst/>
              <a:ahLst/>
              <a:cxnLst/>
              <a:rect l="l" t="t" r="r" b="b"/>
              <a:pathLst>
                <a:path w="5314" h="16722" extrusionOk="0">
                  <a:moveTo>
                    <a:pt x="5314" y="0"/>
                  </a:moveTo>
                  <a:lnTo>
                    <a:pt x="1" y="330"/>
                  </a:lnTo>
                  <a:lnTo>
                    <a:pt x="206" y="1648"/>
                  </a:lnTo>
                  <a:lnTo>
                    <a:pt x="783" y="5190"/>
                  </a:lnTo>
                  <a:lnTo>
                    <a:pt x="1113" y="7620"/>
                  </a:lnTo>
                  <a:lnTo>
                    <a:pt x="1483" y="10379"/>
                  </a:lnTo>
                  <a:lnTo>
                    <a:pt x="1813" y="13427"/>
                  </a:lnTo>
                  <a:lnTo>
                    <a:pt x="2142" y="16598"/>
                  </a:lnTo>
                  <a:lnTo>
                    <a:pt x="2307" y="16639"/>
                  </a:lnTo>
                  <a:lnTo>
                    <a:pt x="2760" y="16722"/>
                  </a:lnTo>
                  <a:lnTo>
                    <a:pt x="3790" y="16722"/>
                  </a:lnTo>
                  <a:lnTo>
                    <a:pt x="4160" y="16639"/>
                  </a:lnTo>
                  <a:lnTo>
                    <a:pt x="4325" y="15033"/>
                  </a:lnTo>
                  <a:lnTo>
                    <a:pt x="4655" y="10997"/>
                  </a:lnTo>
                  <a:lnTo>
                    <a:pt x="4861" y="8402"/>
                  </a:lnTo>
                  <a:lnTo>
                    <a:pt x="5025" y="5601"/>
                  </a:lnTo>
                  <a:lnTo>
                    <a:pt x="5190" y="2760"/>
                  </a:lnTo>
                  <a:lnTo>
                    <a:pt x="5314" y="0"/>
                  </a:lnTo>
                  <a:close/>
                </a:path>
              </a:pathLst>
            </a:custGeom>
            <a:solidFill>
              <a:srgbClr val="FFA67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534;p46">
              <a:extLst>
                <a:ext uri="{FF2B5EF4-FFF2-40B4-BE49-F238E27FC236}">
                  <a16:creationId xmlns:a16="http://schemas.microsoft.com/office/drawing/2014/main" id="{06DF83D6-D7DA-B8E0-B4B2-389FD7FA0AAD}"/>
                </a:ext>
              </a:extLst>
            </p:cNvPr>
            <p:cNvSpPr/>
            <p:nvPr/>
          </p:nvSpPr>
          <p:spPr>
            <a:xfrm>
              <a:off x="3868984" y="2841468"/>
              <a:ext cx="739977" cy="1238575"/>
            </a:xfrm>
            <a:custGeom>
              <a:avLst/>
              <a:gdLst/>
              <a:ahLst/>
              <a:cxnLst/>
              <a:rect l="l" t="t" r="r" b="b"/>
              <a:pathLst>
                <a:path w="9597" h="16064" extrusionOk="0">
                  <a:moveTo>
                    <a:pt x="42" y="1"/>
                  </a:moveTo>
                  <a:lnTo>
                    <a:pt x="0" y="660"/>
                  </a:lnTo>
                  <a:lnTo>
                    <a:pt x="0" y="1524"/>
                  </a:lnTo>
                  <a:lnTo>
                    <a:pt x="0" y="3707"/>
                  </a:lnTo>
                  <a:lnTo>
                    <a:pt x="124" y="6302"/>
                  </a:lnTo>
                  <a:lnTo>
                    <a:pt x="247" y="9020"/>
                  </a:lnTo>
                  <a:lnTo>
                    <a:pt x="412" y="11574"/>
                  </a:lnTo>
                  <a:lnTo>
                    <a:pt x="618" y="13757"/>
                  </a:lnTo>
                  <a:lnTo>
                    <a:pt x="783" y="15322"/>
                  </a:lnTo>
                  <a:lnTo>
                    <a:pt x="865" y="15734"/>
                  </a:lnTo>
                  <a:lnTo>
                    <a:pt x="906" y="15940"/>
                  </a:lnTo>
                  <a:lnTo>
                    <a:pt x="1112" y="15981"/>
                  </a:lnTo>
                  <a:lnTo>
                    <a:pt x="1442" y="16022"/>
                  </a:lnTo>
                  <a:lnTo>
                    <a:pt x="2307" y="16063"/>
                  </a:lnTo>
                  <a:lnTo>
                    <a:pt x="3131" y="16063"/>
                  </a:lnTo>
                  <a:lnTo>
                    <a:pt x="3419" y="16022"/>
                  </a:lnTo>
                  <a:lnTo>
                    <a:pt x="3542" y="15981"/>
                  </a:lnTo>
                  <a:lnTo>
                    <a:pt x="3748" y="14086"/>
                  </a:lnTo>
                  <a:lnTo>
                    <a:pt x="4201" y="10050"/>
                  </a:lnTo>
                  <a:lnTo>
                    <a:pt x="4819" y="4202"/>
                  </a:lnTo>
                  <a:lnTo>
                    <a:pt x="5396" y="10050"/>
                  </a:lnTo>
                  <a:lnTo>
                    <a:pt x="5849" y="14086"/>
                  </a:lnTo>
                  <a:lnTo>
                    <a:pt x="6014" y="15404"/>
                  </a:lnTo>
                  <a:lnTo>
                    <a:pt x="6096" y="15816"/>
                  </a:lnTo>
                  <a:lnTo>
                    <a:pt x="6137" y="15940"/>
                  </a:lnTo>
                  <a:lnTo>
                    <a:pt x="6302" y="15981"/>
                  </a:lnTo>
                  <a:lnTo>
                    <a:pt x="6590" y="16022"/>
                  </a:lnTo>
                  <a:lnTo>
                    <a:pt x="8485" y="16022"/>
                  </a:lnTo>
                  <a:lnTo>
                    <a:pt x="8608" y="15981"/>
                  </a:lnTo>
                  <a:lnTo>
                    <a:pt x="8814" y="13674"/>
                  </a:lnTo>
                  <a:lnTo>
                    <a:pt x="9226" y="8650"/>
                  </a:lnTo>
                  <a:lnTo>
                    <a:pt x="9391" y="5849"/>
                  </a:lnTo>
                  <a:lnTo>
                    <a:pt x="9556" y="3295"/>
                  </a:lnTo>
                  <a:lnTo>
                    <a:pt x="9597" y="1277"/>
                  </a:lnTo>
                  <a:lnTo>
                    <a:pt x="9597" y="577"/>
                  </a:lnTo>
                  <a:lnTo>
                    <a:pt x="9556" y="124"/>
                  </a:lnTo>
                  <a:lnTo>
                    <a:pt x="42" y="1"/>
                  </a:lnTo>
                  <a:close/>
                </a:path>
              </a:pathLst>
            </a:custGeom>
            <a:solidFill>
              <a:srgbClr val="5189E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535;p46">
              <a:extLst>
                <a:ext uri="{FF2B5EF4-FFF2-40B4-BE49-F238E27FC236}">
                  <a16:creationId xmlns:a16="http://schemas.microsoft.com/office/drawing/2014/main" id="{68386A4F-021D-017B-5D64-94235B6BBD73}"/>
                </a:ext>
              </a:extLst>
            </p:cNvPr>
            <p:cNvSpPr/>
            <p:nvPr/>
          </p:nvSpPr>
          <p:spPr>
            <a:xfrm>
              <a:off x="3497415" y="1971366"/>
              <a:ext cx="755860" cy="492299"/>
            </a:xfrm>
            <a:custGeom>
              <a:avLst/>
              <a:gdLst/>
              <a:ahLst/>
              <a:cxnLst/>
              <a:rect l="l" t="t" r="r" b="b"/>
              <a:pathLst>
                <a:path w="9803" h="6385" extrusionOk="0">
                  <a:moveTo>
                    <a:pt x="6796" y="1"/>
                  </a:moveTo>
                  <a:lnTo>
                    <a:pt x="6426" y="989"/>
                  </a:lnTo>
                  <a:lnTo>
                    <a:pt x="6014" y="2307"/>
                  </a:lnTo>
                  <a:lnTo>
                    <a:pt x="5767" y="2925"/>
                  </a:lnTo>
                  <a:lnTo>
                    <a:pt x="5561" y="3419"/>
                  </a:lnTo>
                  <a:lnTo>
                    <a:pt x="5355" y="3831"/>
                  </a:lnTo>
                  <a:lnTo>
                    <a:pt x="5272" y="3954"/>
                  </a:lnTo>
                  <a:lnTo>
                    <a:pt x="5190" y="3996"/>
                  </a:lnTo>
                  <a:lnTo>
                    <a:pt x="5025" y="4037"/>
                  </a:lnTo>
                  <a:lnTo>
                    <a:pt x="4819" y="4078"/>
                  </a:lnTo>
                  <a:lnTo>
                    <a:pt x="4160" y="4119"/>
                  </a:lnTo>
                  <a:lnTo>
                    <a:pt x="2513" y="4119"/>
                  </a:lnTo>
                  <a:lnTo>
                    <a:pt x="948" y="4078"/>
                  </a:lnTo>
                  <a:lnTo>
                    <a:pt x="248" y="4037"/>
                  </a:lnTo>
                  <a:lnTo>
                    <a:pt x="1" y="5396"/>
                  </a:lnTo>
                  <a:lnTo>
                    <a:pt x="742" y="5602"/>
                  </a:lnTo>
                  <a:lnTo>
                    <a:pt x="1566" y="5808"/>
                  </a:lnTo>
                  <a:lnTo>
                    <a:pt x="2595" y="6055"/>
                  </a:lnTo>
                  <a:lnTo>
                    <a:pt x="3625" y="6220"/>
                  </a:lnTo>
                  <a:lnTo>
                    <a:pt x="4696" y="6343"/>
                  </a:lnTo>
                  <a:lnTo>
                    <a:pt x="5149" y="6384"/>
                  </a:lnTo>
                  <a:lnTo>
                    <a:pt x="5602" y="6384"/>
                  </a:lnTo>
                  <a:lnTo>
                    <a:pt x="6014" y="6302"/>
                  </a:lnTo>
                  <a:lnTo>
                    <a:pt x="6302" y="6220"/>
                  </a:lnTo>
                  <a:lnTo>
                    <a:pt x="6590" y="6096"/>
                  </a:lnTo>
                  <a:lnTo>
                    <a:pt x="6879" y="5890"/>
                  </a:lnTo>
                  <a:lnTo>
                    <a:pt x="7167" y="5602"/>
                  </a:lnTo>
                  <a:lnTo>
                    <a:pt x="7455" y="5272"/>
                  </a:lnTo>
                  <a:lnTo>
                    <a:pt x="8032" y="4490"/>
                  </a:lnTo>
                  <a:lnTo>
                    <a:pt x="8608" y="3666"/>
                  </a:lnTo>
                  <a:lnTo>
                    <a:pt x="9062" y="2842"/>
                  </a:lnTo>
                  <a:lnTo>
                    <a:pt x="9473" y="2142"/>
                  </a:lnTo>
                  <a:lnTo>
                    <a:pt x="9803" y="1483"/>
                  </a:lnTo>
                  <a:lnTo>
                    <a:pt x="6796" y="1"/>
                  </a:lnTo>
                  <a:close/>
                </a:path>
              </a:pathLst>
            </a:custGeom>
            <a:solidFill>
              <a:srgbClr val="FFA67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536;p46">
              <a:extLst>
                <a:ext uri="{FF2B5EF4-FFF2-40B4-BE49-F238E27FC236}">
                  <a16:creationId xmlns:a16="http://schemas.microsoft.com/office/drawing/2014/main" id="{CCE37CC3-08D3-6FC8-7FF2-97254AA4B56F}"/>
                </a:ext>
              </a:extLst>
            </p:cNvPr>
            <p:cNvSpPr/>
            <p:nvPr/>
          </p:nvSpPr>
          <p:spPr>
            <a:xfrm>
              <a:off x="3271960" y="2199975"/>
              <a:ext cx="250977" cy="260529"/>
            </a:xfrm>
            <a:custGeom>
              <a:avLst/>
              <a:gdLst/>
              <a:ahLst/>
              <a:cxnLst/>
              <a:rect l="l" t="t" r="r" b="b"/>
              <a:pathLst>
                <a:path w="3255" h="3379" extrusionOk="0">
                  <a:moveTo>
                    <a:pt x="1936" y="1"/>
                  </a:moveTo>
                  <a:lnTo>
                    <a:pt x="1854" y="83"/>
                  </a:lnTo>
                  <a:lnTo>
                    <a:pt x="1854" y="207"/>
                  </a:lnTo>
                  <a:lnTo>
                    <a:pt x="1854" y="330"/>
                  </a:lnTo>
                  <a:lnTo>
                    <a:pt x="1895" y="536"/>
                  </a:lnTo>
                  <a:lnTo>
                    <a:pt x="1977" y="825"/>
                  </a:lnTo>
                  <a:lnTo>
                    <a:pt x="2060" y="989"/>
                  </a:lnTo>
                  <a:lnTo>
                    <a:pt x="1071" y="989"/>
                  </a:lnTo>
                  <a:lnTo>
                    <a:pt x="742" y="1031"/>
                  </a:lnTo>
                  <a:lnTo>
                    <a:pt x="412" y="1072"/>
                  </a:lnTo>
                  <a:lnTo>
                    <a:pt x="165" y="1154"/>
                  </a:lnTo>
                  <a:lnTo>
                    <a:pt x="124" y="1195"/>
                  </a:lnTo>
                  <a:lnTo>
                    <a:pt x="83" y="1237"/>
                  </a:lnTo>
                  <a:lnTo>
                    <a:pt x="124" y="1360"/>
                  </a:lnTo>
                  <a:lnTo>
                    <a:pt x="206" y="1443"/>
                  </a:lnTo>
                  <a:lnTo>
                    <a:pt x="371" y="1525"/>
                  </a:lnTo>
                  <a:lnTo>
                    <a:pt x="577" y="1566"/>
                  </a:lnTo>
                  <a:lnTo>
                    <a:pt x="906" y="1607"/>
                  </a:lnTo>
                  <a:lnTo>
                    <a:pt x="1071" y="1648"/>
                  </a:lnTo>
                  <a:lnTo>
                    <a:pt x="906" y="1772"/>
                  </a:lnTo>
                  <a:lnTo>
                    <a:pt x="495" y="2060"/>
                  </a:lnTo>
                  <a:lnTo>
                    <a:pt x="289" y="2225"/>
                  </a:lnTo>
                  <a:lnTo>
                    <a:pt x="124" y="2390"/>
                  </a:lnTo>
                  <a:lnTo>
                    <a:pt x="0" y="2555"/>
                  </a:lnTo>
                  <a:lnTo>
                    <a:pt x="0" y="2637"/>
                  </a:lnTo>
                  <a:lnTo>
                    <a:pt x="0" y="2678"/>
                  </a:lnTo>
                  <a:lnTo>
                    <a:pt x="83" y="2719"/>
                  </a:lnTo>
                  <a:lnTo>
                    <a:pt x="124" y="2760"/>
                  </a:lnTo>
                  <a:lnTo>
                    <a:pt x="289" y="2719"/>
                  </a:lnTo>
                  <a:lnTo>
                    <a:pt x="453" y="2637"/>
                  </a:lnTo>
                  <a:lnTo>
                    <a:pt x="659" y="2513"/>
                  </a:lnTo>
                  <a:lnTo>
                    <a:pt x="1030" y="2266"/>
                  </a:lnTo>
                  <a:lnTo>
                    <a:pt x="1154" y="2143"/>
                  </a:lnTo>
                  <a:lnTo>
                    <a:pt x="1154" y="2143"/>
                  </a:lnTo>
                  <a:lnTo>
                    <a:pt x="1071" y="2307"/>
                  </a:lnTo>
                  <a:lnTo>
                    <a:pt x="906" y="2678"/>
                  </a:lnTo>
                  <a:lnTo>
                    <a:pt x="742" y="3049"/>
                  </a:lnTo>
                  <a:lnTo>
                    <a:pt x="742" y="3172"/>
                  </a:lnTo>
                  <a:lnTo>
                    <a:pt x="783" y="3296"/>
                  </a:lnTo>
                  <a:lnTo>
                    <a:pt x="865" y="3296"/>
                  </a:lnTo>
                  <a:lnTo>
                    <a:pt x="989" y="3214"/>
                  </a:lnTo>
                  <a:lnTo>
                    <a:pt x="1112" y="3090"/>
                  </a:lnTo>
                  <a:lnTo>
                    <a:pt x="1277" y="2925"/>
                  </a:lnTo>
                  <a:lnTo>
                    <a:pt x="1483" y="2555"/>
                  </a:lnTo>
                  <a:lnTo>
                    <a:pt x="1565" y="2390"/>
                  </a:lnTo>
                  <a:lnTo>
                    <a:pt x="1565" y="2555"/>
                  </a:lnTo>
                  <a:lnTo>
                    <a:pt x="1607" y="2884"/>
                  </a:lnTo>
                  <a:lnTo>
                    <a:pt x="1689" y="3214"/>
                  </a:lnTo>
                  <a:lnTo>
                    <a:pt x="1771" y="3337"/>
                  </a:lnTo>
                  <a:lnTo>
                    <a:pt x="1854" y="3378"/>
                  </a:lnTo>
                  <a:lnTo>
                    <a:pt x="1977" y="3337"/>
                  </a:lnTo>
                  <a:lnTo>
                    <a:pt x="2018" y="3255"/>
                  </a:lnTo>
                  <a:lnTo>
                    <a:pt x="2101" y="2966"/>
                  </a:lnTo>
                  <a:lnTo>
                    <a:pt x="2142" y="2637"/>
                  </a:lnTo>
                  <a:lnTo>
                    <a:pt x="2142" y="2513"/>
                  </a:lnTo>
                  <a:lnTo>
                    <a:pt x="2389" y="2555"/>
                  </a:lnTo>
                  <a:lnTo>
                    <a:pt x="2595" y="2513"/>
                  </a:lnTo>
                  <a:lnTo>
                    <a:pt x="2883" y="2431"/>
                  </a:lnTo>
                  <a:lnTo>
                    <a:pt x="3254" y="1072"/>
                  </a:lnTo>
                  <a:lnTo>
                    <a:pt x="2966" y="907"/>
                  </a:lnTo>
                  <a:lnTo>
                    <a:pt x="2719" y="742"/>
                  </a:lnTo>
                  <a:lnTo>
                    <a:pt x="2513" y="578"/>
                  </a:lnTo>
                  <a:lnTo>
                    <a:pt x="2266" y="207"/>
                  </a:lnTo>
                  <a:lnTo>
                    <a:pt x="2142" y="42"/>
                  </a:lnTo>
                  <a:lnTo>
                    <a:pt x="2060" y="1"/>
                  </a:lnTo>
                  <a:close/>
                </a:path>
              </a:pathLst>
            </a:custGeom>
            <a:solidFill>
              <a:srgbClr val="FFA67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537;p46">
              <a:extLst>
                <a:ext uri="{FF2B5EF4-FFF2-40B4-BE49-F238E27FC236}">
                  <a16:creationId xmlns:a16="http://schemas.microsoft.com/office/drawing/2014/main" id="{021CCA25-9927-295B-9822-90C450272F39}"/>
                </a:ext>
              </a:extLst>
            </p:cNvPr>
            <p:cNvSpPr/>
            <p:nvPr/>
          </p:nvSpPr>
          <p:spPr>
            <a:xfrm>
              <a:off x="3875306" y="1968205"/>
              <a:ext cx="168397" cy="336707"/>
            </a:xfrm>
            <a:custGeom>
              <a:avLst/>
              <a:gdLst/>
              <a:ahLst/>
              <a:cxnLst/>
              <a:rect l="l" t="t" r="r" b="b"/>
              <a:pathLst>
                <a:path w="2184" h="4367" extrusionOk="0">
                  <a:moveTo>
                    <a:pt x="1936" y="0"/>
                  </a:moveTo>
                  <a:lnTo>
                    <a:pt x="1731" y="124"/>
                  </a:lnTo>
                  <a:lnTo>
                    <a:pt x="1566" y="289"/>
                  </a:lnTo>
                  <a:lnTo>
                    <a:pt x="1401" y="495"/>
                  </a:lnTo>
                  <a:lnTo>
                    <a:pt x="1195" y="742"/>
                  </a:lnTo>
                  <a:lnTo>
                    <a:pt x="866" y="1318"/>
                  </a:lnTo>
                  <a:lnTo>
                    <a:pt x="577" y="1977"/>
                  </a:lnTo>
                  <a:lnTo>
                    <a:pt x="330" y="2595"/>
                  </a:lnTo>
                  <a:lnTo>
                    <a:pt x="165" y="3131"/>
                  </a:lnTo>
                  <a:lnTo>
                    <a:pt x="1" y="3666"/>
                  </a:lnTo>
                  <a:lnTo>
                    <a:pt x="124" y="3790"/>
                  </a:lnTo>
                  <a:lnTo>
                    <a:pt x="577" y="3995"/>
                  </a:lnTo>
                  <a:lnTo>
                    <a:pt x="866" y="4119"/>
                  </a:lnTo>
                  <a:lnTo>
                    <a:pt x="1278" y="4243"/>
                  </a:lnTo>
                  <a:lnTo>
                    <a:pt x="1689" y="4325"/>
                  </a:lnTo>
                  <a:lnTo>
                    <a:pt x="2184" y="4366"/>
                  </a:lnTo>
                  <a:lnTo>
                    <a:pt x="1936" y="0"/>
                  </a:lnTo>
                  <a:close/>
                </a:path>
              </a:pathLst>
            </a:custGeom>
            <a:solidFill>
              <a:srgbClr val="58E0C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538;p46">
              <a:extLst>
                <a:ext uri="{FF2B5EF4-FFF2-40B4-BE49-F238E27FC236}">
                  <a16:creationId xmlns:a16="http://schemas.microsoft.com/office/drawing/2014/main" id="{CB885C8E-978C-1C03-CBE8-80C3EF713BE7}"/>
                </a:ext>
              </a:extLst>
            </p:cNvPr>
            <p:cNvSpPr/>
            <p:nvPr/>
          </p:nvSpPr>
          <p:spPr>
            <a:xfrm>
              <a:off x="3856262" y="1920556"/>
              <a:ext cx="755860" cy="990844"/>
            </a:xfrm>
            <a:custGeom>
              <a:avLst/>
              <a:gdLst/>
              <a:ahLst/>
              <a:cxnLst/>
              <a:rect l="l" t="t" r="r" b="b"/>
              <a:pathLst>
                <a:path w="9803" h="12851" extrusionOk="0">
                  <a:moveTo>
                    <a:pt x="4037" y="1"/>
                  </a:moveTo>
                  <a:lnTo>
                    <a:pt x="2183" y="618"/>
                  </a:lnTo>
                  <a:lnTo>
                    <a:pt x="1" y="12068"/>
                  </a:lnTo>
                  <a:lnTo>
                    <a:pt x="701" y="12315"/>
                  </a:lnTo>
                  <a:lnTo>
                    <a:pt x="1483" y="12480"/>
                  </a:lnTo>
                  <a:lnTo>
                    <a:pt x="2266" y="12645"/>
                  </a:lnTo>
                  <a:lnTo>
                    <a:pt x="3048" y="12727"/>
                  </a:lnTo>
                  <a:lnTo>
                    <a:pt x="3872" y="12810"/>
                  </a:lnTo>
                  <a:lnTo>
                    <a:pt x="4696" y="12851"/>
                  </a:lnTo>
                  <a:lnTo>
                    <a:pt x="6261" y="12810"/>
                  </a:lnTo>
                  <a:lnTo>
                    <a:pt x="7661" y="12727"/>
                  </a:lnTo>
                  <a:lnTo>
                    <a:pt x="8773" y="12645"/>
                  </a:lnTo>
                  <a:lnTo>
                    <a:pt x="9803" y="12480"/>
                  </a:lnTo>
                  <a:lnTo>
                    <a:pt x="7785" y="618"/>
                  </a:lnTo>
                  <a:lnTo>
                    <a:pt x="5931" y="1"/>
                  </a:lnTo>
                  <a:close/>
                </a:path>
              </a:pathLst>
            </a:custGeom>
            <a:solidFill>
              <a:srgbClr val="58E0C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539;p46">
              <a:extLst>
                <a:ext uri="{FF2B5EF4-FFF2-40B4-BE49-F238E27FC236}">
                  <a16:creationId xmlns:a16="http://schemas.microsoft.com/office/drawing/2014/main" id="{003F8B33-917E-28F7-2CA8-E5357B059029}"/>
                </a:ext>
              </a:extLst>
            </p:cNvPr>
            <p:cNvSpPr/>
            <p:nvPr/>
          </p:nvSpPr>
          <p:spPr>
            <a:xfrm>
              <a:off x="4011859" y="1968205"/>
              <a:ext cx="530405" cy="689142"/>
            </a:xfrm>
            <a:custGeom>
              <a:avLst/>
              <a:gdLst/>
              <a:ahLst/>
              <a:cxnLst/>
              <a:rect l="l" t="t" r="r" b="b"/>
              <a:pathLst>
                <a:path w="6879" h="8938" extrusionOk="0">
                  <a:moveTo>
                    <a:pt x="5767" y="0"/>
                  </a:moveTo>
                  <a:lnTo>
                    <a:pt x="3666" y="701"/>
                  </a:lnTo>
                  <a:lnTo>
                    <a:pt x="3831" y="1730"/>
                  </a:lnTo>
                  <a:lnTo>
                    <a:pt x="4037" y="3007"/>
                  </a:lnTo>
                  <a:lnTo>
                    <a:pt x="4078" y="3625"/>
                  </a:lnTo>
                  <a:lnTo>
                    <a:pt x="4119" y="4160"/>
                  </a:lnTo>
                  <a:lnTo>
                    <a:pt x="4078" y="4572"/>
                  </a:lnTo>
                  <a:lnTo>
                    <a:pt x="4078" y="4737"/>
                  </a:lnTo>
                  <a:lnTo>
                    <a:pt x="4037" y="4819"/>
                  </a:lnTo>
                  <a:lnTo>
                    <a:pt x="3913" y="4943"/>
                  </a:lnTo>
                  <a:lnTo>
                    <a:pt x="3749" y="5107"/>
                  </a:lnTo>
                  <a:lnTo>
                    <a:pt x="3254" y="5478"/>
                  </a:lnTo>
                  <a:lnTo>
                    <a:pt x="1895" y="6425"/>
                  </a:lnTo>
                  <a:lnTo>
                    <a:pt x="577" y="7249"/>
                  </a:lnTo>
                  <a:lnTo>
                    <a:pt x="1" y="7620"/>
                  </a:lnTo>
                  <a:lnTo>
                    <a:pt x="536" y="8938"/>
                  </a:lnTo>
                  <a:lnTo>
                    <a:pt x="1278" y="8649"/>
                  </a:lnTo>
                  <a:lnTo>
                    <a:pt x="2101" y="8361"/>
                  </a:lnTo>
                  <a:lnTo>
                    <a:pt x="3049" y="7991"/>
                  </a:lnTo>
                  <a:lnTo>
                    <a:pt x="4037" y="7537"/>
                  </a:lnTo>
                  <a:lnTo>
                    <a:pt x="4943" y="7043"/>
                  </a:lnTo>
                  <a:lnTo>
                    <a:pt x="5355" y="6796"/>
                  </a:lnTo>
                  <a:lnTo>
                    <a:pt x="5726" y="6549"/>
                  </a:lnTo>
                  <a:lnTo>
                    <a:pt x="6014" y="6261"/>
                  </a:lnTo>
                  <a:lnTo>
                    <a:pt x="6220" y="6014"/>
                  </a:lnTo>
                  <a:lnTo>
                    <a:pt x="6385" y="5766"/>
                  </a:lnTo>
                  <a:lnTo>
                    <a:pt x="6508" y="5478"/>
                  </a:lnTo>
                  <a:lnTo>
                    <a:pt x="6632" y="5107"/>
                  </a:lnTo>
                  <a:lnTo>
                    <a:pt x="6714" y="4737"/>
                  </a:lnTo>
                  <a:lnTo>
                    <a:pt x="6796" y="4325"/>
                  </a:lnTo>
                  <a:lnTo>
                    <a:pt x="6838" y="3913"/>
                  </a:lnTo>
                  <a:lnTo>
                    <a:pt x="6879" y="3460"/>
                  </a:lnTo>
                  <a:lnTo>
                    <a:pt x="6879" y="3007"/>
                  </a:lnTo>
                  <a:lnTo>
                    <a:pt x="6838" y="2554"/>
                  </a:lnTo>
                  <a:lnTo>
                    <a:pt x="6796" y="2101"/>
                  </a:lnTo>
                  <a:lnTo>
                    <a:pt x="6714" y="1689"/>
                  </a:lnTo>
                  <a:lnTo>
                    <a:pt x="6591" y="1277"/>
                  </a:lnTo>
                  <a:lnTo>
                    <a:pt x="6426" y="907"/>
                  </a:lnTo>
                  <a:lnTo>
                    <a:pt x="6261" y="577"/>
                  </a:lnTo>
                  <a:lnTo>
                    <a:pt x="6014" y="248"/>
                  </a:lnTo>
                  <a:lnTo>
                    <a:pt x="5767" y="0"/>
                  </a:lnTo>
                  <a:close/>
                </a:path>
              </a:pathLst>
            </a:custGeom>
            <a:solidFill>
              <a:srgbClr val="FFA67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540;p46">
              <a:extLst>
                <a:ext uri="{FF2B5EF4-FFF2-40B4-BE49-F238E27FC236}">
                  <a16:creationId xmlns:a16="http://schemas.microsoft.com/office/drawing/2014/main" id="{186D0B8D-A34C-1C28-994F-CE7FE8B5EA45}"/>
                </a:ext>
              </a:extLst>
            </p:cNvPr>
            <p:cNvSpPr/>
            <p:nvPr/>
          </p:nvSpPr>
          <p:spPr>
            <a:xfrm>
              <a:off x="3821333" y="2536605"/>
              <a:ext cx="231932" cy="266852"/>
            </a:xfrm>
            <a:custGeom>
              <a:avLst/>
              <a:gdLst/>
              <a:ahLst/>
              <a:cxnLst/>
              <a:rect l="l" t="t" r="r" b="b"/>
              <a:pathLst>
                <a:path w="3008" h="3461" extrusionOk="0">
                  <a:moveTo>
                    <a:pt x="989" y="1"/>
                  </a:moveTo>
                  <a:lnTo>
                    <a:pt x="907" y="42"/>
                  </a:lnTo>
                  <a:lnTo>
                    <a:pt x="824" y="83"/>
                  </a:lnTo>
                  <a:lnTo>
                    <a:pt x="824" y="165"/>
                  </a:lnTo>
                  <a:lnTo>
                    <a:pt x="865" y="289"/>
                  </a:lnTo>
                  <a:lnTo>
                    <a:pt x="948" y="413"/>
                  </a:lnTo>
                  <a:lnTo>
                    <a:pt x="1071" y="536"/>
                  </a:lnTo>
                  <a:lnTo>
                    <a:pt x="1360" y="742"/>
                  </a:lnTo>
                  <a:lnTo>
                    <a:pt x="1483" y="824"/>
                  </a:lnTo>
                  <a:lnTo>
                    <a:pt x="1236" y="989"/>
                  </a:lnTo>
                  <a:lnTo>
                    <a:pt x="701" y="1401"/>
                  </a:lnTo>
                  <a:lnTo>
                    <a:pt x="412" y="1607"/>
                  </a:lnTo>
                  <a:lnTo>
                    <a:pt x="165" y="1854"/>
                  </a:lnTo>
                  <a:lnTo>
                    <a:pt x="42" y="2019"/>
                  </a:lnTo>
                  <a:lnTo>
                    <a:pt x="1" y="2101"/>
                  </a:lnTo>
                  <a:lnTo>
                    <a:pt x="1" y="2184"/>
                  </a:lnTo>
                  <a:lnTo>
                    <a:pt x="83" y="2225"/>
                  </a:lnTo>
                  <a:lnTo>
                    <a:pt x="207" y="2225"/>
                  </a:lnTo>
                  <a:lnTo>
                    <a:pt x="371" y="2184"/>
                  </a:lnTo>
                  <a:lnTo>
                    <a:pt x="577" y="2142"/>
                  </a:lnTo>
                  <a:lnTo>
                    <a:pt x="907" y="1978"/>
                  </a:lnTo>
                  <a:lnTo>
                    <a:pt x="1030" y="1895"/>
                  </a:lnTo>
                  <a:lnTo>
                    <a:pt x="948" y="2101"/>
                  </a:lnTo>
                  <a:lnTo>
                    <a:pt x="783" y="2595"/>
                  </a:lnTo>
                  <a:lnTo>
                    <a:pt x="701" y="2884"/>
                  </a:lnTo>
                  <a:lnTo>
                    <a:pt x="660" y="3090"/>
                  </a:lnTo>
                  <a:lnTo>
                    <a:pt x="701" y="3296"/>
                  </a:lnTo>
                  <a:lnTo>
                    <a:pt x="701" y="3337"/>
                  </a:lnTo>
                  <a:lnTo>
                    <a:pt x="742" y="3378"/>
                  </a:lnTo>
                  <a:lnTo>
                    <a:pt x="865" y="3378"/>
                  </a:lnTo>
                  <a:lnTo>
                    <a:pt x="989" y="3254"/>
                  </a:lnTo>
                  <a:lnTo>
                    <a:pt x="1113" y="3090"/>
                  </a:lnTo>
                  <a:lnTo>
                    <a:pt x="1195" y="2884"/>
                  </a:lnTo>
                  <a:lnTo>
                    <a:pt x="1360" y="2472"/>
                  </a:lnTo>
                  <a:lnTo>
                    <a:pt x="1401" y="2307"/>
                  </a:lnTo>
                  <a:lnTo>
                    <a:pt x="1401" y="2472"/>
                  </a:lnTo>
                  <a:lnTo>
                    <a:pt x="1442" y="2884"/>
                  </a:lnTo>
                  <a:lnTo>
                    <a:pt x="1566" y="3254"/>
                  </a:lnTo>
                  <a:lnTo>
                    <a:pt x="1648" y="3378"/>
                  </a:lnTo>
                  <a:lnTo>
                    <a:pt x="1730" y="3460"/>
                  </a:lnTo>
                  <a:lnTo>
                    <a:pt x="1772" y="3419"/>
                  </a:lnTo>
                  <a:lnTo>
                    <a:pt x="1813" y="3419"/>
                  </a:lnTo>
                  <a:lnTo>
                    <a:pt x="1854" y="3254"/>
                  </a:lnTo>
                  <a:lnTo>
                    <a:pt x="1895" y="3090"/>
                  </a:lnTo>
                  <a:lnTo>
                    <a:pt x="1895" y="2884"/>
                  </a:lnTo>
                  <a:lnTo>
                    <a:pt x="1895" y="2472"/>
                  </a:lnTo>
                  <a:lnTo>
                    <a:pt x="1895" y="2266"/>
                  </a:lnTo>
                  <a:lnTo>
                    <a:pt x="1978" y="2390"/>
                  </a:lnTo>
                  <a:lnTo>
                    <a:pt x="2183" y="2637"/>
                  </a:lnTo>
                  <a:lnTo>
                    <a:pt x="2472" y="2884"/>
                  </a:lnTo>
                  <a:lnTo>
                    <a:pt x="2595" y="2925"/>
                  </a:lnTo>
                  <a:lnTo>
                    <a:pt x="2678" y="2925"/>
                  </a:lnTo>
                  <a:lnTo>
                    <a:pt x="2719" y="2843"/>
                  </a:lnTo>
                  <a:lnTo>
                    <a:pt x="2760" y="2719"/>
                  </a:lnTo>
                  <a:lnTo>
                    <a:pt x="2636" y="2431"/>
                  </a:lnTo>
                  <a:lnTo>
                    <a:pt x="2513" y="2142"/>
                  </a:lnTo>
                  <a:lnTo>
                    <a:pt x="2431" y="2019"/>
                  </a:lnTo>
                  <a:lnTo>
                    <a:pt x="2636" y="1936"/>
                  </a:lnTo>
                  <a:lnTo>
                    <a:pt x="2801" y="1772"/>
                  </a:lnTo>
                  <a:lnTo>
                    <a:pt x="3007" y="1566"/>
                  </a:lnTo>
                  <a:lnTo>
                    <a:pt x="2513" y="248"/>
                  </a:lnTo>
                  <a:lnTo>
                    <a:pt x="1648" y="248"/>
                  </a:lnTo>
                  <a:lnTo>
                    <a:pt x="1195" y="42"/>
                  </a:lnTo>
                  <a:lnTo>
                    <a:pt x="989" y="1"/>
                  </a:lnTo>
                  <a:close/>
                </a:path>
              </a:pathLst>
            </a:custGeom>
            <a:solidFill>
              <a:srgbClr val="FFA67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541;p46">
              <a:extLst>
                <a:ext uri="{FF2B5EF4-FFF2-40B4-BE49-F238E27FC236}">
                  <a16:creationId xmlns:a16="http://schemas.microsoft.com/office/drawing/2014/main" id="{65E353F5-F8BA-3DE3-1F04-34DB304B3BC7}"/>
                </a:ext>
              </a:extLst>
            </p:cNvPr>
            <p:cNvSpPr/>
            <p:nvPr/>
          </p:nvSpPr>
          <p:spPr>
            <a:xfrm>
              <a:off x="4262759" y="1968205"/>
              <a:ext cx="320834" cy="406561"/>
            </a:xfrm>
            <a:custGeom>
              <a:avLst/>
              <a:gdLst/>
              <a:ahLst/>
              <a:cxnLst/>
              <a:rect l="l" t="t" r="r" b="b"/>
              <a:pathLst>
                <a:path w="4161" h="5273" extrusionOk="0">
                  <a:moveTo>
                    <a:pt x="2513" y="0"/>
                  </a:moveTo>
                  <a:lnTo>
                    <a:pt x="0" y="618"/>
                  </a:lnTo>
                  <a:lnTo>
                    <a:pt x="495" y="4860"/>
                  </a:lnTo>
                  <a:lnTo>
                    <a:pt x="1030" y="4984"/>
                  </a:lnTo>
                  <a:lnTo>
                    <a:pt x="1607" y="5066"/>
                  </a:lnTo>
                  <a:lnTo>
                    <a:pt x="2801" y="5190"/>
                  </a:lnTo>
                  <a:lnTo>
                    <a:pt x="3790" y="5272"/>
                  </a:lnTo>
                  <a:lnTo>
                    <a:pt x="4160" y="5272"/>
                  </a:lnTo>
                  <a:lnTo>
                    <a:pt x="4160" y="4531"/>
                  </a:lnTo>
                  <a:lnTo>
                    <a:pt x="4119" y="3790"/>
                  </a:lnTo>
                  <a:lnTo>
                    <a:pt x="3996" y="2883"/>
                  </a:lnTo>
                  <a:lnTo>
                    <a:pt x="3913" y="2430"/>
                  </a:lnTo>
                  <a:lnTo>
                    <a:pt x="3831" y="1977"/>
                  </a:lnTo>
                  <a:lnTo>
                    <a:pt x="3707" y="1524"/>
                  </a:lnTo>
                  <a:lnTo>
                    <a:pt x="3542" y="1112"/>
                  </a:lnTo>
                  <a:lnTo>
                    <a:pt x="3337" y="742"/>
                  </a:lnTo>
                  <a:lnTo>
                    <a:pt x="3089" y="412"/>
                  </a:lnTo>
                  <a:lnTo>
                    <a:pt x="2842" y="165"/>
                  </a:lnTo>
                  <a:lnTo>
                    <a:pt x="2513" y="0"/>
                  </a:lnTo>
                  <a:close/>
                </a:path>
              </a:pathLst>
            </a:custGeom>
            <a:solidFill>
              <a:srgbClr val="58E0C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542;p46">
              <a:extLst>
                <a:ext uri="{FF2B5EF4-FFF2-40B4-BE49-F238E27FC236}">
                  <a16:creationId xmlns:a16="http://schemas.microsoft.com/office/drawing/2014/main" id="{5998770C-AAC5-721D-4391-A3CCA1DA9AA2}"/>
                </a:ext>
              </a:extLst>
            </p:cNvPr>
            <p:cNvSpPr/>
            <p:nvPr/>
          </p:nvSpPr>
          <p:spPr>
            <a:xfrm>
              <a:off x="4262759" y="2114237"/>
              <a:ext cx="50889" cy="222364"/>
            </a:xfrm>
            <a:custGeom>
              <a:avLst/>
              <a:gdLst/>
              <a:ahLst/>
              <a:cxnLst/>
              <a:rect l="l" t="t" r="r" b="b"/>
              <a:pathLst>
                <a:path w="660" h="2884" extrusionOk="0">
                  <a:moveTo>
                    <a:pt x="536" y="1"/>
                  </a:moveTo>
                  <a:lnTo>
                    <a:pt x="495" y="42"/>
                  </a:lnTo>
                  <a:lnTo>
                    <a:pt x="536" y="701"/>
                  </a:lnTo>
                  <a:lnTo>
                    <a:pt x="330" y="413"/>
                  </a:lnTo>
                  <a:lnTo>
                    <a:pt x="83" y="166"/>
                  </a:lnTo>
                  <a:lnTo>
                    <a:pt x="42" y="125"/>
                  </a:lnTo>
                  <a:lnTo>
                    <a:pt x="0" y="166"/>
                  </a:lnTo>
                  <a:lnTo>
                    <a:pt x="0" y="207"/>
                  </a:lnTo>
                  <a:lnTo>
                    <a:pt x="0" y="248"/>
                  </a:lnTo>
                  <a:lnTo>
                    <a:pt x="289" y="578"/>
                  </a:lnTo>
                  <a:lnTo>
                    <a:pt x="536" y="907"/>
                  </a:lnTo>
                  <a:lnTo>
                    <a:pt x="536" y="2802"/>
                  </a:lnTo>
                  <a:lnTo>
                    <a:pt x="577" y="2843"/>
                  </a:lnTo>
                  <a:lnTo>
                    <a:pt x="577" y="2884"/>
                  </a:lnTo>
                  <a:lnTo>
                    <a:pt x="618" y="2843"/>
                  </a:lnTo>
                  <a:lnTo>
                    <a:pt x="659" y="2802"/>
                  </a:lnTo>
                  <a:lnTo>
                    <a:pt x="659" y="1442"/>
                  </a:lnTo>
                  <a:lnTo>
                    <a:pt x="618" y="42"/>
                  </a:lnTo>
                  <a:lnTo>
                    <a:pt x="618" y="1"/>
                  </a:lnTo>
                  <a:close/>
                </a:path>
              </a:pathLst>
            </a:custGeom>
            <a:solidFill>
              <a:srgbClr val="0095A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543;p46">
              <a:extLst>
                <a:ext uri="{FF2B5EF4-FFF2-40B4-BE49-F238E27FC236}">
                  <a16:creationId xmlns:a16="http://schemas.microsoft.com/office/drawing/2014/main" id="{45A773A5-18CC-1238-5C55-8A4524827306}"/>
                </a:ext>
              </a:extLst>
            </p:cNvPr>
            <p:cNvSpPr/>
            <p:nvPr/>
          </p:nvSpPr>
          <p:spPr>
            <a:xfrm>
              <a:off x="3957886" y="2047621"/>
              <a:ext cx="50889" cy="212803"/>
            </a:xfrm>
            <a:custGeom>
              <a:avLst/>
              <a:gdLst/>
              <a:ahLst/>
              <a:cxnLst/>
              <a:rect l="l" t="t" r="r" b="b"/>
              <a:pathLst>
                <a:path w="660" h="2760" extrusionOk="0">
                  <a:moveTo>
                    <a:pt x="577" y="0"/>
                  </a:moveTo>
                  <a:lnTo>
                    <a:pt x="577" y="41"/>
                  </a:lnTo>
                  <a:lnTo>
                    <a:pt x="1" y="2718"/>
                  </a:lnTo>
                  <a:lnTo>
                    <a:pt x="1" y="2760"/>
                  </a:lnTo>
                  <a:lnTo>
                    <a:pt x="83" y="2760"/>
                  </a:lnTo>
                  <a:lnTo>
                    <a:pt x="83" y="2718"/>
                  </a:lnTo>
                  <a:lnTo>
                    <a:pt x="660" y="82"/>
                  </a:lnTo>
                  <a:lnTo>
                    <a:pt x="660" y="41"/>
                  </a:lnTo>
                  <a:lnTo>
                    <a:pt x="618" y="0"/>
                  </a:lnTo>
                  <a:close/>
                </a:path>
              </a:pathLst>
            </a:custGeom>
            <a:solidFill>
              <a:srgbClr val="0095A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544;p46">
              <a:extLst>
                <a:ext uri="{FF2B5EF4-FFF2-40B4-BE49-F238E27FC236}">
                  <a16:creationId xmlns:a16="http://schemas.microsoft.com/office/drawing/2014/main" id="{BDA30802-7D8B-386D-D51B-CEDA7B081A6C}"/>
                </a:ext>
              </a:extLst>
            </p:cNvPr>
            <p:cNvSpPr/>
            <p:nvPr/>
          </p:nvSpPr>
          <p:spPr>
            <a:xfrm>
              <a:off x="3745153" y="821845"/>
              <a:ext cx="901897" cy="800324"/>
            </a:xfrm>
            <a:custGeom>
              <a:avLst/>
              <a:gdLst/>
              <a:ahLst/>
              <a:cxnLst/>
              <a:rect l="l" t="t" r="r" b="b"/>
              <a:pathLst>
                <a:path w="11697" h="10380" extrusionOk="0">
                  <a:moveTo>
                    <a:pt x="4160" y="0"/>
                  </a:moveTo>
                  <a:lnTo>
                    <a:pt x="3748" y="41"/>
                  </a:lnTo>
                  <a:lnTo>
                    <a:pt x="3295" y="124"/>
                  </a:lnTo>
                  <a:lnTo>
                    <a:pt x="2842" y="247"/>
                  </a:lnTo>
                  <a:lnTo>
                    <a:pt x="2430" y="412"/>
                  </a:lnTo>
                  <a:lnTo>
                    <a:pt x="2018" y="618"/>
                  </a:lnTo>
                  <a:lnTo>
                    <a:pt x="1648" y="824"/>
                  </a:lnTo>
                  <a:lnTo>
                    <a:pt x="1318" y="1112"/>
                  </a:lnTo>
                  <a:lnTo>
                    <a:pt x="989" y="1442"/>
                  </a:lnTo>
                  <a:lnTo>
                    <a:pt x="659" y="1895"/>
                  </a:lnTo>
                  <a:lnTo>
                    <a:pt x="371" y="2389"/>
                  </a:lnTo>
                  <a:lnTo>
                    <a:pt x="165" y="2966"/>
                  </a:lnTo>
                  <a:lnTo>
                    <a:pt x="41" y="3542"/>
                  </a:lnTo>
                  <a:lnTo>
                    <a:pt x="0" y="4119"/>
                  </a:lnTo>
                  <a:lnTo>
                    <a:pt x="41" y="4695"/>
                  </a:lnTo>
                  <a:lnTo>
                    <a:pt x="165" y="5272"/>
                  </a:lnTo>
                  <a:lnTo>
                    <a:pt x="330" y="5849"/>
                  </a:lnTo>
                  <a:lnTo>
                    <a:pt x="536" y="6384"/>
                  </a:lnTo>
                  <a:lnTo>
                    <a:pt x="865" y="6878"/>
                  </a:lnTo>
                  <a:lnTo>
                    <a:pt x="1195" y="7373"/>
                  </a:lnTo>
                  <a:lnTo>
                    <a:pt x="1565" y="7826"/>
                  </a:lnTo>
                  <a:lnTo>
                    <a:pt x="1977" y="8237"/>
                  </a:lnTo>
                  <a:lnTo>
                    <a:pt x="2430" y="8608"/>
                  </a:lnTo>
                  <a:lnTo>
                    <a:pt x="2924" y="8938"/>
                  </a:lnTo>
                  <a:lnTo>
                    <a:pt x="3419" y="9267"/>
                  </a:lnTo>
                  <a:lnTo>
                    <a:pt x="4119" y="9597"/>
                  </a:lnTo>
                  <a:lnTo>
                    <a:pt x="4819" y="9885"/>
                  </a:lnTo>
                  <a:lnTo>
                    <a:pt x="5560" y="10091"/>
                  </a:lnTo>
                  <a:lnTo>
                    <a:pt x="6343" y="10256"/>
                  </a:lnTo>
                  <a:lnTo>
                    <a:pt x="7084" y="10338"/>
                  </a:lnTo>
                  <a:lnTo>
                    <a:pt x="7867" y="10379"/>
                  </a:lnTo>
                  <a:lnTo>
                    <a:pt x="8649" y="10338"/>
                  </a:lnTo>
                  <a:lnTo>
                    <a:pt x="9432" y="10297"/>
                  </a:lnTo>
                  <a:lnTo>
                    <a:pt x="9885" y="9844"/>
                  </a:lnTo>
                  <a:lnTo>
                    <a:pt x="10297" y="9349"/>
                  </a:lnTo>
                  <a:lnTo>
                    <a:pt x="10667" y="8814"/>
                  </a:lnTo>
                  <a:lnTo>
                    <a:pt x="10997" y="8237"/>
                  </a:lnTo>
                  <a:lnTo>
                    <a:pt x="11285" y="7620"/>
                  </a:lnTo>
                  <a:lnTo>
                    <a:pt x="11491" y="7002"/>
                  </a:lnTo>
                  <a:lnTo>
                    <a:pt x="11615" y="6384"/>
                  </a:lnTo>
                  <a:lnTo>
                    <a:pt x="11697" y="5725"/>
                  </a:lnTo>
                  <a:lnTo>
                    <a:pt x="11697" y="5437"/>
                  </a:lnTo>
                  <a:lnTo>
                    <a:pt x="11697" y="5148"/>
                  </a:lnTo>
                  <a:lnTo>
                    <a:pt x="11656" y="4901"/>
                  </a:lnTo>
                  <a:lnTo>
                    <a:pt x="11573" y="4613"/>
                  </a:lnTo>
                  <a:lnTo>
                    <a:pt x="11450" y="4366"/>
                  </a:lnTo>
                  <a:lnTo>
                    <a:pt x="11285" y="4160"/>
                  </a:lnTo>
                  <a:lnTo>
                    <a:pt x="11038" y="3995"/>
                  </a:lnTo>
                  <a:lnTo>
                    <a:pt x="10791" y="3913"/>
                  </a:lnTo>
                  <a:lnTo>
                    <a:pt x="10791" y="3625"/>
                  </a:lnTo>
                  <a:lnTo>
                    <a:pt x="10750" y="3295"/>
                  </a:lnTo>
                  <a:lnTo>
                    <a:pt x="10667" y="3007"/>
                  </a:lnTo>
                  <a:lnTo>
                    <a:pt x="10585" y="2718"/>
                  </a:lnTo>
                  <a:lnTo>
                    <a:pt x="10420" y="2430"/>
                  </a:lnTo>
                  <a:lnTo>
                    <a:pt x="10255" y="2183"/>
                  </a:lnTo>
                  <a:lnTo>
                    <a:pt x="10091" y="1977"/>
                  </a:lnTo>
                  <a:lnTo>
                    <a:pt x="9844" y="1730"/>
                  </a:lnTo>
                  <a:lnTo>
                    <a:pt x="9349" y="1359"/>
                  </a:lnTo>
                  <a:lnTo>
                    <a:pt x="8814" y="1071"/>
                  </a:lnTo>
                  <a:lnTo>
                    <a:pt x="8237" y="824"/>
                  </a:lnTo>
                  <a:lnTo>
                    <a:pt x="7661" y="618"/>
                  </a:lnTo>
                  <a:lnTo>
                    <a:pt x="6837" y="330"/>
                  </a:lnTo>
                  <a:lnTo>
                    <a:pt x="5931" y="124"/>
                  </a:lnTo>
                  <a:lnTo>
                    <a:pt x="5519" y="83"/>
                  </a:lnTo>
                  <a:lnTo>
                    <a:pt x="5066"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545;p46">
              <a:extLst>
                <a:ext uri="{FF2B5EF4-FFF2-40B4-BE49-F238E27FC236}">
                  <a16:creationId xmlns:a16="http://schemas.microsoft.com/office/drawing/2014/main" id="{B6CBA1F1-6D5E-972B-F256-473883DE8BDF}"/>
                </a:ext>
              </a:extLst>
            </p:cNvPr>
            <p:cNvSpPr/>
            <p:nvPr/>
          </p:nvSpPr>
          <p:spPr>
            <a:xfrm>
              <a:off x="3821333" y="999643"/>
              <a:ext cx="663797" cy="1016288"/>
            </a:xfrm>
            <a:custGeom>
              <a:avLst/>
              <a:gdLst/>
              <a:ahLst/>
              <a:cxnLst/>
              <a:rect l="l" t="t" r="r" b="b"/>
              <a:pathLst>
                <a:path w="8609" h="13181" extrusionOk="0">
                  <a:moveTo>
                    <a:pt x="4037" y="1"/>
                  </a:moveTo>
                  <a:lnTo>
                    <a:pt x="3419" y="83"/>
                  </a:lnTo>
                  <a:lnTo>
                    <a:pt x="2842" y="207"/>
                  </a:lnTo>
                  <a:lnTo>
                    <a:pt x="2307" y="371"/>
                  </a:lnTo>
                  <a:lnTo>
                    <a:pt x="1772" y="618"/>
                  </a:lnTo>
                  <a:lnTo>
                    <a:pt x="1360" y="907"/>
                  </a:lnTo>
                  <a:lnTo>
                    <a:pt x="989" y="1236"/>
                  </a:lnTo>
                  <a:lnTo>
                    <a:pt x="865" y="1401"/>
                  </a:lnTo>
                  <a:lnTo>
                    <a:pt x="742" y="1607"/>
                  </a:lnTo>
                  <a:lnTo>
                    <a:pt x="660" y="1772"/>
                  </a:lnTo>
                  <a:lnTo>
                    <a:pt x="577" y="1978"/>
                  </a:lnTo>
                  <a:lnTo>
                    <a:pt x="330" y="3213"/>
                  </a:lnTo>
                  <a:lnTo>
                    <a:pt x="165" y="4284"/>
                  </a:lnTo>
                  <a:lnTo>
                    <a:pt x="42" y="5272"/>
                  </a:lnTo>
                  <a:lnTo>
                    <a:pt x="1" y="6096"/>
                  </a:lnTo>
                  <a:lnTo>
                    <a:pt x="42" y="6920"/>
                  </a:lnTo>
                  <a:lnTo>
                    <a:pt x="124" y="7414"/>
                  </a:lnTo>
                  <a:lnTo>
                    <a:pt x="207" y="7867"/>
                  </a:lnTo>
                  <a:lnTo>
                    <a:pt x="330" y="8279"/>
                  </a:lnTo>
                  <a:lnTo>
                    <a:pt x="495" y="8650"/>
                  </a:lnTo>
                  <a:lnTo>
                    <a:pt x="660" y="8979"/>
                  </a:lnTo>
                  <a:lnTo>
                    <a:pt x="865" y="9309"/>
                  </a:lnTo>
                  <a:lnTo>
                    <a:pt x="1071" y="9556"/>
                  </a:lnTo>
                  <a:lnTo>
                    <a:pt x="1319" y="9803"/>
                  </a:lnTo>
                  <a:lnTo>
                    <a:pt x="1689" y="10091"/>
                  </a:lnTo>
                  <a:lnTo>
                    <a:pt x="2060" y="10338"/>
                  </a:lnTo>
                  <a:lnTo>
                    <a:pt x="2760" y="10709"/>
                  </a:lnTo>
                  <a:lnTo>
                    <a:pt x="3378" y="10997"/>
                  </a:lnTo>
                  <a:lnTo>
                    <a:pt x="3666" y="11162"/>
                  </a:lnTo>
                  <a:lnTo>
                    <a:pt x="3913" y="11368"/>
                  </a:lnTo>
                  <a:lnTo>
                    <a:pt x="4078" y="11615"/>
                  </a:lnTo>
                  <a:lnTo>
                    <a:pt x="4243" y="11903"/>
                  </a:lnTo>
                  <a:lnTo>
                    <a:pt x="4284" y="12274"/>
                  </a:lnTo>
                  <a:lnTo>
                    <a:pt x="4325" y="12686"/>
                  </a:lnTo>
                  <a:lnTo>
                    <a:pt x="4613" y="12933"/>
                  </a:lnTo>
                  <a:lnTo>
                    <a:pt x="4943" y="13098"/>
                  </a:lnTo>
                  <a:lnTo>
                    <a:pt x="5272" y="13180"/>
                  </a:lnTo>
                  <a:lnTo>
                    <a:pt x="5602" y="13180"/>
                  </a:lnTo>
                  <a:lnTo>
                    <a:pt x="5931" y="13098"/>
                  </a:lnTo>
                  <a:lnTo>
                    <a:pt x="6220" y="12974"/>
                  </a:lnTo>
                  <a:lnTo>
                    <a:pt x="6467" y="12810"/>
                  </a:lnTo>
                  <a:lnTo>
                    <a:pt x="6632" y="12562"/>
                  </a:lnTo>
                  <a:lnTo>
                    <a:pt x="6673" y="12109"/>
                  </a:lnTo>
                  <a:lnTo>
                    <a:pt x="6714" y="11697"/>
                  </a:lnTo>
                  <a:lnTo>
                    <a:pt x="6796" y="11327"/>
                  </a:lnTo>
                  <a:lnTo>
                    <a:pt x="6879" y="10956"/>
                  </a:lnTo>
                  <a:lnTo>
                    <a:pt x="7126" y="10338"/>
                  </a:lnTo>
                  <a:lnTo>
                    <a:pt x="7373" y="9844"/>
                  </a:lnTo>
                  <a:lnTo>
                    <a:pt x="7661" y="9391"/>
                  </a:lnTo>
                  <a:lnTo>
                    <a:pt x="7908" y="9020"/>
                  </a:lnTo>
                  <a:lnTo>
                    <a:pt x="8155" y="8650"/>
                  </a:lnTo>
                  <a:lnTo>
                    <a:pt x="8361" y="8279"/>
                  </a:lnTo>
                  <a:lnTo>
                    <a:pt x="8608" y="7702"/>
                  </a:lnTo>
                  <a:lnTo>
                    <a:pt x="8608" y="7661"/>
                  </a:lnTo>
                  <a:lnTo>
                    <a:pt x="8608" y="6632"/>
                  </a:lnTo>
                  <a:lnTo>
                    <a:pt x="8608" y="6426"/>
                  </a:lnTo>
                  <a:lnTo>
                    <a:pt x="8608" y="5231"/>
                  </a:lnTo>
                  <a:lnTo>
                    <a:pt x="8526" y="3955"/>
                  </a:lnTo>
                  <a:lnTo>
                    <a:pt x="8444" y="3337"/>
                  </a:lnTo>
                  <a:lnTo>
                    <a:pt x="8361" y="2801"/>
                  </a:lnTo>
                  <a:lnTo>
                    <a:pt x="8279" y="2307"/>
                  </a:lnTo>
                  <a:lnTo>
                    <a:pt x="8155" y="1936"/>
                  </a:lnTo>
                  <a:lnTo>
                    <a:pt x="7991" y="1689"/>
                  </a:lnTo>
                  <a:lnTo>
                    <a:pt x="7826" y="1442"/>
                  </a:lnTo>
                  <a:lnTo>
                    <a:pt x="7620" y="1195"/>
                  </a:lnTo>
                  <a:lnTo>
                    <a:pt x="7414" y="989"/>
                  </a:lnTo>
                  <a:lnTo>
                    <a:pt x="7208" y="824"/>
                  </a:lnTo>
                  <a:lnTo>
                    <a:pt x="6961" y="660"/>
                  </a:lnTo>
                  <a:lnTo>
                    <a:pt x="6426" y="371"/>
                  </a:lnTo>
                  <a:lnTo>
                    <a:pt x="5849" y="207"/>
                  </a:lnTo>
                  <a:lnTo>
                    <a:pt x="5272" y="83"/>
                  </a:lnTo>
                  <a:lnTo>
                    <a:pt x="4655" y="1"/>
                  </a:lnTo>
                  <a:close/>
                </a:path>
              </a:pathLst>
            </a:custGeom>
            <a:solidFill>
              <a:srgbClr val="FFA67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546;p46">
              <a:extLst>
                <a:ext uri="{FF2B5EF4-FFF2-40B4-BE49-F238E27FC236}">
                  <a16:creationId xmlns:a16="http://schemas.microsoft.com/office/drawing/2014/main" id="{BBC5B7CF-2E45-3733-62F2-9872DCB77AF3}"/>
                </a:ext>
              </a:extLst>
            </p:cNvPr>
            <p:cNvSpPr/>
            <p:nvPr/>
          </p:nvSpPr>
          <p:spPr>
            <a:xfrm>
              <a:off x="3824494" y="986922"/>
              <a:ext cx="682842" cy="562154"/>
            </a:xfrm>
            <a:custGeom>
              <a:avLst/>
              <a:gdLst/>
              <a:ahLst/>
              <a:cxnLst/>
              <a:rect l="l" t="t" r="r" b="b"/>
              <a:pathLst>
                <a:path w="8856" h="7291" extrusionOk="0">
                  <a:moveTo>
                    <a:pt x="4037" y="1"/>
                  </a:moveTo>
                  <a:lnTo>
                    <a:pt x="3584" y="42"/>
                  </a:lnTo>
                  <a:lnTo>
                    <a:pt x="3172" y="124"/>
                  </a:lnTo>
                  <a:lnTo>
                    <a:pt x="2719" y="207"/>
                  </a:lnTo>
                  <a:lnTo>
                    <a:pt x="2307" y="330"/>
                  </a:lnTo>
                  <a:lnTo>
                    <a:pt x="1895" y="495"/>
                  </a:lnTo>
                  <a:lnTo>
                    <a:pt x="1483" y="701"/>
                  </a:lnTo>
                  <a:lnTo>
                    <a:pt x="1072" y="907"/>
                  </a:lnTo>
                  <a:lnTo>
                    <a:pt x="701" y="1154"/>
                  </a:lnTo>
                  <a:lnTo>
                    <a:pt x="330" y="1401"/>
                  </a:lnTo>
                  <a:lnTo>
                    <a:pt x="1" y="1690"/>
                  </a:lnTo>
                  <a:lnTo>
                    <a:pt x="124" y="1937"/>
                  </a:lnTo>
                  <a:lnTo>
                    <a:pt x="330" y="2184"/>
                  </a:lnTo>
                  <a:lnTo>
                    <a:pt x="577" y="2349"/>
                  </a:lnTo>
                  <a:lnTo>
                    <a:pt x="824" y="2513"/>
                  </a:lnTo>
                  <a:lnTo>
                    <a:pt x="1072" y="2637"/>
                  </a:lnTo>
                  <a:lnTo>
                    <a:pt x="1360" y="2719"/>
                  </a:lnTo>
                  <a:lnTo>
                    <a:pt x="1895" y="2884"/>
                  </a:lnTo>
                  <a:lnTo>
                    <a:pt x="2472" y="2966"/>
                  </a:lnTo>
                  <a:lnTo>
                    <a:pt x="3049" y="3007"/>
                  </a:lnTo>
                  <a:lnTo>
                    <a:pt x="3666" y="3007"/>
                  </a:lnTo>
                  <a:lnTo>
                    <a:pt x="4243" y="2966"/>
                  </a:lnTo>
                  <a:lnTo>
                    <a:pt x="4820" y="2884"/>
                  </a:lnTo>
                  <a:lnTo>
                    <a:pt x="5396" y="2760"/>
                  </a:lnTo>
                  <a:lnTo>
                    <a:pt x="5932" y="2554"/>
                  </a:lnTo>
                  <a:lnTo>
                    <a:pt x="6467" y="2349"/>
                  </a:lnTo>
                  <a:lnTo>
                    <a:pt x="6426" y="2554"/>
                  </a:lnTo>
                  <a:lnTo>
                    <a:pt x="6426" y="2802"/>
                  </a:lnTo>
                  <a:lnTo>
                    <a:pt x="6467" y="3007"/>
                  </a:lnTo>
                  <a:lnTo>
                    <a:pt x="6549" y="3213"/>
                  </a:lnTo>
                  <a:lnTo>
                    <a:pt x="6673" y="3378"/>
                  </a:lnTo>
                  <a:lnTo>
                    <a:pt x="6879" y="3502"/>
                  </a:lnTo>
                  <a:lnTo>
                    <a:pt x="7085" y="3584"/>
                  </a:lnTo>
                  <a:lnTo>
                    <a:pt x="7291" y="3625"/>
                  </a:lnTo>
                  <a:lnTo>
                    <a:pt x="7167" y="4120"/>
                  </a:lnTo>
                  <a:lnTo>
                    <a:pt x="7126" y="4655"/>
                  </a:lnTo>
                  <a:lnTo>
                    <a:pt x="7167" y="5190"/>
                  </a:lnTo>
                  <a:lnTo>
                    <a:pt x="7291" y="5726"/>
                  </a:lnTo>
                  <a:lnTo>
                    <a:pt x="7497" y="6179"/>
                  </a:lnTo>
                  <a:lnTo>
                    <a:pt x="7826" y="6632"/>
                  </a:lnTo>
                  <a:lnTo>
                    <a:pt x="8197" y="7003"/>
                  </a:lnTo>
                  <a:lnTo>
                    <a:pt x="8609" y="7291"/>
                  </a:lnTo>
                  <a:lnTo>
                    <a:pt x="8773" y="6344"/>
                  </a:lnTo>
                  <a:lnTo>
                    <a:pt x="8856" y="5314"/>
                  </a:lnTo>
                  <a:lnTo>
                    <a:pt x="8856" y="4325"/>
                  </a:lnTo>
                  <a:lnTo>
                    <a:pt x="8773" y="3337"/>
                  </a:lnTo>
                  <a:lnTo>
                    <a:pt x="8732" y="2925"/>
                  </a:lnTo>
                  <a:lnTo>
                    <a:pt x="8650" y="2513"/>
                  </a:lnTo>
                  <a:lnTo>
                    <a:pt x="8526" y="2143"/>
                  </a:lnTo>
                  <a:lnTo>
                    <a:pt x="8320" y="1772"/>
                  </a:lnTo>
                  <a:lnTo>
                    <a:pt x="8156" y="1525"/>
                  </a:lnTo>
                  <a:lnTo>
                    <a:pt x="7991" y="1319"/>
                  </a:lnTo>
                  <a:lnTo>
                    <a:pt x="7579" y="989"/>
                  </a:lnTo>
                  <a:lnTo>
                    <a:pt x="7126" y="701"/>
                  </a:lnTo>
                  <a:lnTo>
                    <a:pt x="6673" y="454"/>
                  </a:lnTo>
                  <a:lnTo>
                    <a:pt x="6220" y="330"/>
                  </a:lnTo>
                  <a:lnTo>
                    <a:pt x="5808" y="207"/>
                  </a:lnTo>
                  <a:lnTo>
                    <a:pt x="5355" y="124"/>
                  </a:lnTo>
                  <a:lnTo>
                    <a:pt x="4943" y="42"/>
                  </a:lnTo>
                  <a:lnTo>
                    <a:pt x="4490"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547;p46">
              <a:extLst>
                <a:ext uri="{FF2B5EF4-FFF2-40B4-BE49-F238E27FC236}">
                  <a16:creationId xmlns:a16="http://schemas.microsoft.com/office/drawing/2014/main" id="{AF938B06-0951-A933-AA49-8361CB1DCB73}"/>
                </a:ext>
              </a:extLst>
            </p:cNvPr>
            <p:cNvSpPr/>
            <p:nvPr/>
          </p:nvSpPr>
          <p:spPr>
            <a:xfrm>
              <a:off x="4427918" y="1453777"/>
              <a:ext cx="181043" cy="187436"/>
            </a:xfrm>
            <a:custGeom>
              <a:avLst/>
              <a:gdLst/>
              <a:ahLst/>
              <a:cxnLst/>
              <a:rect l="l" t="t" r="r" b="b"/>
              <a:pathLst>
                <a:path w="2348" h="2431" extrusionOk="0">
                  <a:moveTo>
                    <a:pt x="1277" y="0"/>
                  </a:moveTo>
                  <a:lnTo>
                    <a:pt x="1030" y="83"/>
                  </a:lnTo>
                  <a:lnTo>
                    <a:pt x="824" y="165"/>
                  </a:lnTo>
                  <a:lnTo>
                    <a:pt x="577" y="330"/>
                  </a:lnTo>
                  <a:lnTo>
                    <a:pt x="412" y="494"/>
                  </a:lnTo>
                  <a:lnTo>
                    <a:pt x="247" y="700"/>
                  </a:lnTo>
                  <a:lnTo>
                    <a:pt x="124" y="948"/>
                  </a:lnTo>
                  <a:lnTo>
                    <a:pt x="41" y="1153"/>
                  </a:lnTo>
                  <a:lnTo>
                    <a:pt x="0" y="1401"/>
                  </a:lnTo>
                  <a:lnTo>
                    <a:pt x="0" y="1648"/>
                  </a:lnTo>
                  <a:lnTo>
                    <a:pt x="41" y="1854"/>
                  </a:lnTo>
                  <a:lnTo>
                    <a:pt x="124" y="2018"/>
                  </a:lnTo>
                  <a:lnTo>
                    <a:pt x="288" y="2183"/>
                  </a:lnTo>
                  <a:lnTo>
                    <a:pt x="453" y="2307"/>
                  </a:lnTo>
                  <a:lnTo>
                    <a:pt x="659" y="2389"/>
                  </a:lnTo>
                  <a:lnTo>
                    <a:pt x="865" y="2430"/>
                  </a:lnTo>
                  <a:lnTo>
                    <a:pt x="1071" y="2430"/>
                  </a:lnTo>
                  <a:lnTo>
                    <a:pt x="1318" y="2348"/>
                  </a:lnTo>
                  <a:lnTo>
                    <a:pt x="1524" y="2265"/>
                  </a:lnTo>
                  <a:lnTo>
                    <a:pt x="1771" y="2101"/>
                  </a:lnTo>
                  <a:lnTo>
                    <a:pt x="1977" y="1936"/>
                  </a:lnTo>
                  <a:lnTo>
                    <a:pt x="2142" y="1730"/>
                  </a:lnTo>
                  <a:lnTo>
                    <a:pt x="2265" y="1483"/>
                  </a:lnTo>
                  <a:lnTo>
                    <a:pt x="2348" y="1277"/>
                  </a:lnTo>
                  <a:lnTo>
                    <a:pt x="2348" y="1030"/>
                  </a:lnTo>
                  <a:lnTo>
                    <a:pt x="2348" y="783"/>
                  </a:lnTo>
                  <a:lnTo>
                    <a:pt x="2307" y="577"/>
                  </a:lnTo>
                  <a:lnTo>
                    <a:pt x="2224" y="412"/>
                  </a:lnTo>
                  <a:lnTo>
                    <a:pt x="2101" y="247"/>
                  </a:lnTo>
                  <a:lnTo>
                    <a:pt x="1895" y="124"/>
                  </a:lnTo>
                  <a:lnTo>
                    <a:pt x="1689" y="41"/>
                  </a:lnTo>
                  <a:lnTo>
                    <a:pt x="1483" y="0"/>
                  </a:lnTo>
                  <a:close/>
                </a:path>
              </a:pathLst>
            </a:custGeom>
            <a:solidFill>
              <a:srgbClr val="FFA67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548;p46">
              <a:extLst>
                <a:ext uri="{FF2B5EF4-FFF2-40B4-BE49-F238E27FC236}">
                  <a16:creationId xmlns:a16="http://schemas.microsoft.com/office/drawing/2014/main" id="{9267ED55-6A80-27B1-42B3-E2477EC7136F}"/>
                </a:ext>
              </a:extLst>
            </p:cNvPr>
            <p:cNvSpPr/>
            <p:nvPr/>
          </p:nvSpPr>
          <p:spPr>
            <a:xfrm>
              <a:off x="4472331" y="1485543"/>
              <a:ext cx="111263" cy="117504"/>
            </a:xfrm>
            <a:custGeom>
              <a:avLst/>
              <a:gdLst/>
              <a:ahLst/>
              <a:cxnLst/>
              <a:rect l="l" t="t" r="r" b="b"/>
              <a:pathLst>
                <a:path w="1443" h="1524" extrusionOk="0">
                  <a:moveTo>
                    <a:pt x="660" y="0"/>
                  </a:moveTo>
                  <a:lnTo>
                    <a:pt x="454" y="82"/>
                  </a:lnTo>
                  <a:lnTo>
                    <a:pt x="289" y="165"/>
                  </a:lnTo>
                  <a:lnTo>
                    <a:pt x="165" y="247"/>
                  </a:lnTo>
                  <a:lnTo>
                    <a:pt x="83" y="453"/>
                  </a:lnTo>
                  <a:lnTo>
                    <a:pt x="83" y="536"/>
                  </a:lnTo>
                  <a:lnTo>
                    <a:pt x="83" y="618"/>
                  </a:lnTo>
                  <a:lnTo>
                    <a:pt x="165" y="783"/>
                  </a:lnTo>
                  <a:lnTo>
                    <a:pt x="289" y="865"/>
                  </a:lnTo>
                  <a:lnTo>
                    <a:pt x="413" y="1030"/>
                  </a:lnTo>
                  <a:lnTo>
                    <a:pt x="454" y="1153"/>
                  </a:lnTo>
                  <a:lnTo>
                    <a:pt x="371" y="1277"/>
                  </a:lnTo>
                  <a:lnTo>
                    <a:pt x="248" y="1318"/>
                  </a:lnTo>
                  <a:lnTo>
                    <a:pt x="124" y="1318"/>
                  </a:lnTo>
                  <a:lnTo>
                    <a:pt x="83" y="1277"/>
                  </a:lnTo>
                  <a:lnTo>
                    <a:pt x="1" y="1318"/>
                  </a:lnTo>
                  <a:lnTo>
                    <a:pt x="1" y="1400"/>
                  </a:lnTo>
                  <a:lnTo>
                    <a:pt x="42" y="1483"/>
                  </a:lnTo>
                  <a:lnTo>
                    <a:pt x="207" y="1524"/>
                  </a:lnTo>
                  <a:lnTo>
                    <a:pt x="371" y="1483"/>
                  </a:lnTo>
                  <a:lnTo>
                    <a:pt x="495" y="1400"/>
                  </a:lnTo>
                  <a:lnTo>
                    <a:pt x="577" y="1277"/>
                  </a:lnTo>
                  <a:lnTo>
                    <a:pt x="619" y="1153"/>
                  </a:lnTo>
                  <a:lnTo>
                    <a:pt x="619" y="1030"/>
                  </a:lnTo>
                  <a:lnTo>
                    <a:pt x="577" y="947"/>
                  </a:lnTo>
                  <a:lnTo>
                    <a:pt x="495" y="824"/>
                  </a:lnTo>
                  <a:lnTo>
                    <a:pt x="413" y="741"/>
                  </a:lnTo>
                  <a:lnTo>
                    <a:pt x="330" y="659"/>
                  </a:lnTo>
                  <a:lnTo>
                    <a:pt x="289" y="577"/>
                  </a:lnTo>
                  <a:lnTo>
                    <a:pt x="289" y="494"/>
                  </a:lnTo>
                  <a:lnTo>
                    <a:pt x="330" y="371"/>
                  </a:lnTo>
                  <a:lnTo>
                    <a:pt x="413" y="330"/>
                  </a:lnTo>
                  <a:lnTo>
                    <a:pt x="536" y="330"/>
                  </a:lnTo>
                  <a:lnTo>
                    <a:pt x="660" y="412"/>
                  </a:lnTo>
                  <a:lnTo>
                    <a:pt x="742" y="536"/>
                  </a:lnTo>
                  <a:lnTo>
                    <a:pt x="742" y="700"/>
                  </a:lnTo>
                  <a:lnTo>
                    <a:pt x="742" y="741"/>
                  </a:lnTo>
                  <a:lnTo>
                    <a:pt x="783" y="783"/>
                  </a:lnTo>
                  <a:lnTo>
                    <a:pt x="866" y="783"/>
                  </a:lnTo>
                  <a:lnTo>
                    <a:pt x="907" y="741"/>
                  </a:lnTo>
                  <a:lnTo>
                    <a:pt x="907" y="618"/>
                  </a:lnTo>
                  <a:lnTo>
                    <a:pt x="907" y="494"/>
                  </a:lnTo>
                  <a:lnTo>
                    <a:pt x="866" y="371"/>
                  </a:lnTo>
                  <a:lnTo>
                    <a:pt x="783" y="288"/>
                  </a:lnTo>
                  <a:lnTo>
                    <a:pt x="660" y="206"/>
                  </a:lnTo>
                  <a:lnTo>
                    <a:pt x="907" y="165"/>
                  </a:lnTo>
                  <a:lnTo>
                    <a:pt x="1072" y="247"/>
                  </a:lnTo>
                  <a:lnTo>
                    <a:pt x="1195" y="330"/>
                  </a:lnTo>
                  <a:lnTo>
                    <a:pt x="1236" y="453"/>
                  </a:lnTo>
                  <a:lnTo>
                    <a:pt x="1278" y="577"/>
                  </a:lnTo>
                  <a:lnTo>
                    <a:pt x="1236" y="700"/>
                  </a:lnTo>
                  <a:lnTo>
                    <a:pt x="1236" y="741"/>
                  </a:lnTo>
                  <a:lnTo>
                    <a:pt x="1278" y="824"/>
                  </a:lnTo>
                  <a:lnTo>
                    <a:pt x="1360" y="824"/>
                  </a:lnTo>
                  <a:lnTo>
                    <a:pt x="1401" y="783"/>
                  </a:lnTo>
                  <a:lnTo>
                    <a:pt x="1442" y="577"/>
                  </a:lnTo>
                  <a:lnTo>
                    <a:pt x="1442" y="412"/>
                  </a:lnTo>
                  <a:lnTo>
                    <a:pt x="1319" y="206"/>
                  </a:lnTo>
                  <a:lnTo>
                    <a:pt x="1195" y="82"/>
                  </a:lnTo>
                  <a:lnTo>
                    <a:pt x="1030" y="0"/>
                  </a:lnTo>
                  <a:close/>
                </a:path>
              </a:pathLst>
            </a:custGeom>
            <a:solidFill>
              <a:srgbClr val="E08A6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549;p46">
              <a:extLst>
                <a:ext uri="{FF2B5EF4-FFF2-40B4-BE49-F238E27FC236}">
                  <a16:creationId xmlns:a16="http://schemas.microsoft.com/office/drawing/2014/main" id="{9ED4D532-1049-1BE4-BE3D-7F7210C1EB07}"/>
                </a:ext>
              </a:extLst>
            </p:cNvPr>
            <p:cNvSpPr/>
            <p:nvPr/>
          </p:nvSpPr>
          <p:spPr>
            <a:xfrm>
              <a:off x="3938841" y="1504588"/>
              <a:ext cx="139791" cy="57210"/>
            </a:xfrm>
            <a:custGeom>
              <a:avLst/>
              <a:gdLst/>
              <a:ahLst/>
              <a:cxnLst/>
              <a:rect l="l" t="t" r="r" b="b"/>
              <a:pathLst>
                <a:path w="1813" h="742" extrusionOk="0">
                  <a:moveTo>
                    <a:pt x="1524" y="0"/>
                  </a:moveTo>
                  <a:lnTo>
                    <a:pt x="1483" y="83"/>
                  </a:lnTo>
                  <a:lnTo>
                    <a:pt x="1277" y="206"/>
                  </a:lnTo>
                  <a:lnTo>
                    <a:pt x="989" y="330"/>
                  </a:lnTo>
                  <a:lnTo>
                    <a:pt x="824" y="371"/>
                  </a:lnTo>
                  <a:lnTo>
                    <a:pt x="659" y="371"/>
                  </a:lnTo>
                  <a:lnTo>
                    <a:pt x="454" y="330"/>
                  </a:lnTo>
                  <a:lnTo>
                    <a:pt x="289" y="247"/>
                  </a:lnTo>
                  <a:lnTo>
                    <a:pt x="206" y="206"/>
                  </a:lnTo>
                  <a:lnTo>
                    <a:pt x="165" y="206"/>
                  </a:lnTo>
                  <a:lnTo>
                    <a:pt x="83" y="247"/>
                  </a:lnTo>
                  <a:lnTo>
                    <a:pt x="42" y="289"/>
                  </a:lnTo>
                  <a:lnTo>
                    <a:pt x="0" y="371"/>
                  </a:lnTo>
                  <a:lnTo>
                    <a:pt x="0" y="453"/>
                  </a:lnTo>
                  <a:lnTo>
                    <a:pt x="42" y="536"/>
                  </a:lnTo>
                  <a:lnTo>
                    <a:pt x="83" y="577"/>
                  </a:lnTo>
                  <a:lnTo>
                    <a:pt x="412" y="700"/>
                  </a:lnTo>
                  <a:lnTo>
                    <a:pt x="701" y="742"/>
                  </a:lnTo>
                  <a:lnTo>
                    <a:pt x="1030" y="700"/>
                  </a:lnTo>
                  <a:lnTo>
                    <a:pt x="1318" y="618"/>
                  </a:lnTo>
                  <a:lnTo>
                    <a:pt x="1566" y="494"/>
                  </a:lnTo>
                  <a:lnTo>
                    <a:pt x="1771" y="289"/>
                  </a:lnTo>
                  <a:lnTo>
                    <a:pt x="1813" y="247"/>
                  </a:lnTo>
                  <a:lnTo>
                    <a:pt x="1813" y="165"/>
                  </a:lnTo>
                  <a:lnTo>
                    <a:pt x="1771" y="83"/>
                  </a:lnTo>
                  <a:lnTo>
                    <a:pt x="1730" y="41"/>
                  </a:lnTo>
                  <a:lnTo>
                    <a:pt x="1689" y="0"/>
                  </a:lnTo>
                  <a:close/>
                </a:path>
              </a:pathLst>
            </a:custGeom>
            <a:solidFill>
              <a:srgbClr val="D96B5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550;p46">
              <a:extLst>
                <a:ext uri="{FF2B5EF4-FFF2-40B4-BE49-F238E27FC236}">
                  <a16:creationId xmlns:a16="http://schemas.microsoft.com/office/drawing/2014/main" id="{90A1C344-888E-D05D-B2D9-66E13A75CE71}"/>
                </a:ext>
              </a:extLst>
            </p:cNvPr>
            <p:cNvSpPr/>
            <p:nvPr/>
          </p:nvSpPr>
          <p:spPr>
            <a:xfrm>
              <a:off x="3954725" y="1418850"/>
              <a:ext cx="41328" cy="35005"/>
            </a:xfrm>
            <a:custGeom>
              <a:avLst/>
              <a:gdLst/>
              <a:ahLst/>
              <a:cxnLst/>
              <a:rect l="l" t="t" r="r" b="b"/>
              <a:pathLst>
                <a:path w="536" h="454" extrusionOk="0">
                  <a:moveTo>
                    <a:pt x="124" y="0"/>
                  </a:moveTo>
                  <a:lnTo>
                    <a:pt x="83" y="41"/>
                  </a:lnTo>
                  <a:lnTo>
                    <a:pt x="0" y="124"/>
                  </a:lnTo>
                  <a:lnTo>
                    <a:pt x="0" y="247"/>
                  </a:lnTo>
                  <a:lnTo>
                    <a:pt x="0" y="412"/>
                  </a:lnTo>
                  <a:lnTo>
                    <a:pt x="42" y="453"/>
                  </a:lnTo>
                  <a:lnTo>
                    <a:pt x="83" y="453"/>
                  </a:lnTo>
                  <a:lnTo>
                    <a:pt x="83" y="412"/>
                  </a:lnTo>
                  <a:lnTo>
                    <a:pt x="83" y="165"/>
                  </a:lnTo>
                  <a:lnTo>
                    <a:pt x="124" y="124"/>
                  </a:lnTo>
                  <a:lnTo>
                    <a:pt x="165" y="83"/>
                  </a:lnTo>
                  <a:lnTo>
                    <a:pt x="289" y="83"/>
                  </a:lnTo>
                  <a:lnTo>
                    <a:pt x="453" y="165"/>
                  </a:lnTo>
                  <a:lnTo>
                    <a:pt x="536" y="165"/>
                  </a:lnTo>
                  <a:lnTo>
                    <a:pt x="536" y="124"/>
                  </a:lnTo>
                  <a:lnTo>
                    <a:pt x="536" y="83"/>
                  </a:lnTo>
                  <a:lnTo>
                    <a:pt x="330" y="0"/>
                  </a:lnTo>
                  <a:close/>
                </a:path>
              </a:pathLst>
            </a:custGeom>
            <a:solidFill>
              <a:srgbClr val="E08A6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551;p46">
              <a:extLst>
                <a:ext uri="{FF2B5EF4-FFF2-40B4-BE49-F238E27FC236}">
                  <a16:creationId xmlns:a16="http://schemas.microsoft.com/office/drawing/2014/main" id="{0410A496-0C71-8806-5727-6FA1C270DADB}"/>
                </a:ext>
              </a:extLst>
            </p:cNvPr>
            <p:cNvSpPr/>
            <p:nvPr/>
          </p:nvSpPr>
          <p:spPr>
            <a:xfrm>
              <a:off x="3818172" y="1482305"/>
              <a:ext cx="92140" cy="63610"/>
            </a:xfrm>
            <a:custGeom>
              <a:avLst/>
              <a:gdLst/>
              <a:ahLst/>
              <a:cxnLst/>
              <a:rect l="l" t="t" r="r" b="b"/>
              <a:pathLst>
                <a:path w="1195" h="825" extrusionOk="0">
                  <a:moveTo>
                    <a:pt x="618" y="1"/>
                  </a:moveTo>
                  <a:lnTo>
                    <a:pt x="371" y="42"/>
                  </a:lnTo>
                  <a:lnTo>
                    <a:pt x="165" y="124"/>
                  </a:lnTo>
                  <a:lnTo>
                    <a:pt x="42" y="248"/>
                  </a:lnTo>
                  <a:lnTo>
                    <a:pt x="0" y="413"/>
                  </a:lnTo>
                  <a:lnTo>
                    <a:pt x="42" y="578"/>
                  </a:lnTo>
                  <a:lnTo>
                    <a:pt x="165" y="701"/>
                  </a:lnTo>
                  <a:lnTo>
                    <a:pt x="371" y="783"/>
                  </a:lnTo>
                  <a:lnTo>
                    <a:pt x="577" y="825"/>
                  </a:lnTo>
                  <a:lnTo>
                    <a:pt x="824" y="783"/>
                  </a:lnTo>
                  <a:lnTo>
                    <a:pt x="1030" y="701"/>
                  </a:lnTo>
                  <a:lnTo>
                    <a:pt x="1154" y="578"/>
                  </a:lnTo>
                  <a:lnTo>
                    <a:pt x="1195" y="413"/>
                  </a:lnTo>
                  <a:lnTo>
                    <a:pt x="1154" y="248"/>
                  </a:lnTo>
                  <a:lnTo>
                    <a:pt x="1030" y="124"/>
                  </a:lnTo>
                  <a:lnTo>
                    <a:pt x="824" y="42"/>
                  </a:lnTo>
                  <a:lnTo>
                    <a:pt x="618" y="1"/>
                  </a:lnTo>
                  <a:close/>
                </a:path>
              </a:pathLst>
            </a:custGeom>
            <a:solidFill>
              <a:srgbClr val="FF917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552;p46">
              <a:extLst>
                <a:ext uri="{FF2B5EF4-FFF2-40B4-BE49-F238E27FC236}">
                  <a16:creationId xmlns:a16="http://schemas.microsoft.com/office/drawing/2014/main" id="{5A4A5361-23F9-A0A6-608E-C673F450421B}"/>
                </a:ext>
              </a:extLst>
            </p:cNvPr>
            <p:cNvSpPr/>
            <p:nvPr/>
          </p:nvSpPr>
          <p:spPr>
            <a:xfrm>
              <a:off x="4104000" y="1482305"/>
              <a:ext cx="92140" cy="63610"/>
            </a:xfrm>
            <a:custGeom>
              <a:avLst/>
              <a:gdLst/>
              <a:ahLst/>
              <a:cxnLst/>
              <a:rect l="l" t="t" r="r" b="b"/>
              <a:pathLst>
                <a:path w="1195" h="825" extrusionOk="0">
                  <a:moveTo>
                    <a:pt x="618" y="1"/>
                  </a:moveTo>
                  <a:lnTo>
                    <a:pt x="371" y="42"/>
                  </a:lnTo>
                  <a:lnTo>
                    <a:pt x="165" y="124"/>
                  </a:lnTo>
                  <a:lnTo>
                    <a:pt x="41" y="248"/>
                  </a:lnTo>
                  <a:lnTo>
                    <a:pt x="0" y="413"/>
                  </a:lnTo>
                  <a:lnTo>
                    <a:pt x="41" y="578"/>
                  </a:lnTo>
                  <a:lnTo>
                    <a:pt x="165" y="701"/>
                  </a:lnTo>
                  <a:lnTo>
                    <a:pt x="371" y="783"/>
                  </a:lnTo>
                  <a:lnTo>
                    <a:pt x="618" y="825"/>
                  </a:lnTo>
                  <a:lnTo>
                    <a:pt x="824" y="783"/>
                  </a:lnTo>
                  <a:lnTo>
                    <a:pt x="1030" y="701"/>
                  </a:lnTo>
                  <a:lnTo>
                    <a:pt x="1153" y="578"/>
                  </a:lnTo>
                  <a:lnTo>
                    <a:pt x="1195" y="413"/>
                  </a:lnTo>
                  <a:lnTo>
                    <a:pt x="1153" y="248"/>
                  </a:lnTo>
                  <a:lnTo>
                    <a:pt x="1030" y="124"/>
                  </a:lnTo>
                  <a:lnTo>
                    <a:pt x="824" y="42"/>
                  </a:lnTo>
                  <a:lnTo>
                    <a:pt x="618" y="1"/>
                  </a:lnTo>
                  <a:close/>
                </a:path>
              </a:pathLst>
            </a:custGeom>
            <a:solidFill>
              <a:srgbClr val="FF917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553;p46">
              <a:extLst>
                <a:ext uri="{FF2B5EF4-FFF2-40B4-BE49-F238E27FC236}">
                  <a16:creationId xmlns:a16="http://schemas.microsoft.com/office/drawing/2014/main" id="{2285AC8D-E4A0-4A46-DA4D-58CFE33E0233}"/>
                </a:ext>
              </a:extLst>
            </p:cNvPr>
            <p:cNvSpPr/>
            <p:nvPr/>
          </p:nvSpPr>
          <p:spPr>
            <a:xfrm>
              <a:off x="4119884" y="1396567"/>
              <a:ext cx="57212" cy="54126"/>
            </a:xfrm>
            <a:custGeom>
              <a:avLst/>
              <a:gdLst/>
              <a:ahLst/>
              <a:cxnLst/>
              <a:rect l="l" t="t" r="r" b="b"/>
              <a:pathLst>
                <a:path w="742" h="702" extrusionOk="0">
                  <a:moveTo>
                    <a:pt x="206" y="1"/>
                  </a:moveTo>
                  <a:lnTo>
                    <a:pt x="82" y="83"/>
                  </a:lnTo>
                  <a:lnTo>
                    <a:pt x="0" y="207"/>
                  </a:lnTo>
                  <a:lnTo>
                    <a:pt x="0" y="330"/>
                  </a:lnTo>
                  <a:lnTo>
                    <a:pt x="0" y="495"/>
                  </a:lnTo>
                  <a:lnTo>
                    <a:pt x="82" y="619"/>
                  </a:lnTo>
                  <a:lnTo>
                    <a:pt x="206" y="701"/>
                  </a:lnTo>
                  <a:lnTo>
                    <a:pt x="494" y="701"/>
                  </a:lnTo>
                  <a:lnTo>
                    <a:pt x="618" y="619"/>
                  </a:lnTo>
                  <a:lnTo>
                    <a:pt x="700" y="495"/>
                  </a:lnTo>
                  <a:lnTo>
                    <a:pt x="741" y="330"/>
                  </a:lnTo>
                  <a:lnTo>
                    <a:pt x="700" y="207"/>
                  </a:lnTo>
                  <a:lnTo>
                    <a:pt x="618" y="83"/>
                  </a:lnTo>
                  <a:lnTo>
                    <a:pt x="494"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554;p46">
              <a:extLst>
                <a:ext uri="{FF2B5EF4-FFF2-40B4-BE49-F238E27FC236}">
                  <a16:creationId xmlns:a16="http://schemas.microsoft.com/office/drawing/2014/main" id="{062110CE-1071-5C4C-5470-99103001388B}"/>
                </a:ext>
              </a:extLst>
            </p:cNvPr>
            <p:cNvSpPr/>
            <p:nvPr/>
          </p:nvSpPr>
          <p:spPr>
            <a:xfrm>
              <a:off x="4126206" y="1406128"/>
              <a:ext cx="15961" cy="15960"/>
            </a:xfrm>
            <a:custGeom>
              <a:avLst/>
              <a:gdLst/>
              <a:ahLst/>
              <a:cxnLst/>
              <a:rect l="l" t="t" r="r" b="b"/>
              <a:pathLst>
                <a:path w="207" h="207" extrusionOk="0">
                  <a:moveTo>
                    <a:pt x="42" y="0"/>
                  </a:moveTo>
                  <a:lnTo>
                    <a:pt x="0" y="83"/>
                  </a:lnTo>
                  <a:lnTo>
                    <a:pt x="42" y="165"/>
                  </a:lnTo>
                  <a:lnTo>
                    <a:pt x="124" y="206"/>
                  </a:lnTo>
                  <a:lnTo>
                    <a:pt x="165" y="165"/>
                  </a:lnTo>
                  <a:lnTo>
                    <a:pt x="206" y="83"/>
                  </a:lnTo>
                  <a:lnTo>
                    <a:pt x="165"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555;p46">
              <a:extLst>
                <a:ext uri="{FF2B5EF4-FFF2-40B4-BE49-F238E27FC236}">
                  <a16:creationId xmlns:a16="http://schemas.microsoft.com/office/drawing/2014/main" id="{8229CE22-76B2-36CB-DC2C-A46935ABE2B9}"/>
                </a:ext>
              </a:extLst>
            </p:cNvPr>
            <p:cNvSpPr/>
            <p:nvPr/>
          </p:nvSpPr>
          <p:spPr>
            <a:xfrm>
              <a:off x="3837217" y="1396567"/>
              <a:ext cx="54051" cy="54126"/>
            </a:xfrm>
            <a:custGeom>
              <a:avLst/>
              <a:gdLst/>
              <a:ahLst/>
              <a:cxnLst/>
              <a:rect l="l" t="t" r="r" b="b"/>
              <a:pathLst>
                <a:path w="701" h="702" extrusionOk="0">
                  <a:moveTo>
                    <a:pt x="206" y="1"/>
                  </a:moveTo>
                  <a:lnTo>
                    <a:pt x="83" y="83"/>
                  </a:lnTo>
                  <a:lnTo>
                    <a:pt x="1" y="207"/>
                  </a:lnTo>
                  <a:lnTo>
                    <a:pt x="1" y="330"/>
                  </a:lnTo>
                  <a:lnTo>
                    <a:pt x="1" y="495"/>
                  </a:lnTo>
                  <a:lnTo>
                    <a:pt x="83" y="619"/>
                  </a:lnTo>
                  <a:lnTo>
                    <a:pt x="206" y="701"/>
                  </a:lnTo>
                  <a:lnTo>
                    <a:pt x="495" y="701"/>
                  </a:lnTo>
                  <a:lnTo>
                    <a:pt x="618" y="619"/>
                  </a:lnTo>
                  <a:lnTo>
                    <a:pt x="701" y="495"/>
                  </a:lnTo>
                  <a:lnTo>
                    <a:pt x="701" y="330"/>
                  </a:lnTo>
                  <a:lnTo>
                    <a:pt x="701" y="207"/>
                  </a:lnTo>
                  <a:lnTo>
                    <a:pt x="618" y="83"/>
                  </a:lnTo>
                  <a:lnTo>
                    <a:pt x="495"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556;p46">
              <a:extLst>
                <a:ext uri="{FF2B5EF4-FFF2-40B4-BE49-F238E27FC236}">
                  <a16:creationId xmlns:a16="http://schemas.microsoft.com/office/drawing/2014/main" id="{843A458A-31FD-063F-1DB5-A1AFE10C0772}"/>
                </a:ext>
              </a:extLst>
            </p:cNvPr>
            <p:cNvSpPr/>
            <p:nvPr/>
          </p:nvSpPr>
          <p:spPr>
            <a:xfrm>
              <a:off x="3843539" y="1406128"/>
              <a:ext cx="15961" cy="15960"/>
            </a:xfrm>
            <a:custGeom>
              <a:avLst/>
              <a:gdLst/>
              <a:ahLst/>
              <a:cxnLst/>
              <a:rect l="l" t="t" r="r" b="b"/>
              <a:pathLst>
                <a:path w="207" h="207" extrusionOk="0">
                  <a:moveTo>
                    <a:pt x="42" y="0"/>
                  </a:moveTo>
                  <a:lnTo>
                    <a:pt x="1" y="83"/>
                  </a:lnTo>
                  <a:lnTo>
                    <a:pt x="42" y="165"/>
                  </a:lnTo>
                  <a:lnTo>
                    <a:pt x="124" y="206"/>
                  </a:lnTo>
                  <a:lnTo>
                    <a:pt x="166" y="165"/>
                  </a:lnTo>
                  <a:lnTo>
                    <a:pt x="207" y="83"/>
                  </a:lnTo>
                  <a:lnTo>
                    <a:pt x="166"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831"/>
                                        </p:tgtEl>
                                        <p:attrNameLst>
                                          <p:attrName>style.visibility</p:attrName>
                                        </p:attrNameLst>
                                      </p:cBhvr>
                                      <p:to>
                                        <p:strVal val="visible"/>
                                      </p:to>
                                    </p:set>
                                    <p:anim calcmode="lin" valueType="num">
                                      <p:cBhvr>
                                        <p:cTn id="7" dur="500" fill="hold"/>
                                        <p:tgtEl>
                                          <p:spTgt spid="4831"/>
                                        </p:tgtEl>
                                        <p:attrNameLst>
                                          <p:attrName>ppt_w</p:attrName>
                                        </p:attrNameLst>
                                      </p:cBhvr>
                                      <p:tavLst>
                                        <p:tav tm="0">
                                          <p:val>
                                            <p:fltVal val="0"/>
                                          </p:val>
                                        </p:tav>
                                        <p:tav tm="100000">
                                          <p:val>
                                            <p:strVal val="#ppt_w"/>
                                          </p:val>
                                        </p:tav>
                                      </p:tavLst>
                                    </p:anim>
                                    <p:anim calcmode="lin" valueType="num">
                                      <p:cBhvr>
                                        <p:cTn id="8" dur="500" fill="hold"/>
                                        <p:tgtEl>
                                          <p:spTgt spid="4831"/>
                                        </p:tgtEl>
                                        <p:attrNameLst>
                                          <p:attrName>ppt_h</p:attrName>
                                        </p:attrNameLst>
                                      </p:cBhvr>
                                      <p:tavLst>
                                        <p:tav tm="0">
                                          <p:val>
                                            <p:fltVal val="0"/>
                                          </p:val>
                                        </p:tav>
                                        <p:tav tm="100000">
                                          <p:val>
                                            <p:strVal val="#ppt_h"/>
                                          </p:val>
                                        </p:tav>
                                      </p:tavLst>
                                    </p:anim>
                                    <p:animEffect transition="in" filter="fade">
                                      <p:cBhvr>
                                        <p:cTn id="9" dur="500"/>
                                        <p:tgtEl>
                                          <p:spTgt spid="483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par>
                                <p:cTn id="30" presetID="53" presetClass="entr" presetSubtype="16"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par>
                                <p:cTn id="35" presetID="53" presetClass="entr" presetSubtype="16"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Effect transition="in" filter="fade">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89"/>
        <p:cNvGrpSpPr/>
        <p:nvPr/>
      </p:nvGrpSpPr>
      <p:grpSpPr>
        <a:xfrm>
          <a:off x="0" y="0"/>
          <a:ext cx="0" cy="0"/>
          <a:chOff x="0" y="0"/>
          <a:chExt cx="0" cy="0"/>
        </a:xfrm>
      </p:grpSpPr>
      <p:grpSp>
        <p:nvGrpSpPr>
          <p:cNvPr id="4" name="Google Shape;1568;p30">
            <a:extLst>
              <a:ext uri="{FF2B5EF4-FFF2-40B4-BE49-F238E27FC236}">
                <a16:creationId xmlns:a16="http://schemas.microsoft.com/office/drawing/2014/main" id="{80B27701-8D48-18D6-F733-F37726350A54}"/>
              </a:ext>
            </a:extLst>
          </p:cNvPr>
          <p:cNvGrpSpPr/>
          <p:nvPr/>
        </p:nvGrpSpPr>
        <p:grpSpPr>
          <a:xfrm>
            <a:off x="2581367" y="165459"/>
            <a:ext cx="4300287" cy="834189"/>
            <a:chOff x="2038805" y="2073391"/>
            <a:chExt cx="5090990" cy="1059169"/>
          </a:xfrm>
        </p:grpSpPr>
        <p:sp>
          <p:nvSpPr>
            <p:cNvPr id="6" name="Google Shape;1569;p30">
              <a:extLst>
                <a:ext uri="{FF2B5EF4-FFF2-40B4-BE49-F238E27FC236}">
                  <a16:creationId xmlns:a16="http://schemas.microsoft.com/office/drawing/2014/main" id="{021CDDD5-E772-451F-44B6-4707E311A4F8}"/>
                </a:ext>
              </a:extLst>
            </p:cNvPr>
            <p:cNvSpPr/>
            <p:nvPr/>
          </p:nvSpPr>
          <p:spPr>
            <a:xfrm rot="10800000">
              <a:off x="620453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1570;p30">
              <a:extLst>
                <a:ext uri="{FF2B5EF4-FFF2-40B4-BE49-F238E27FC236}">
                  <a16:creationId xmlns:a16="http://schemas.microsoft.com/office/drawing/2014/main" id="{B287C08D-49E3-35F1-9B71-B2A57CDA13F5}"/>
                </a:ext>
              </a:extLst>
            </p:cNvPr>
            <p:cNvSpPr/>
            <p:nvPr/>
          </p:nvSpPr>
          <p:spPr>
            <a:xfrm rot="10800000" flipH="1">
              <a:off x="203880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1571;p30">
              <a:extLst>
                <a:ext uri="{FF2B5EF4-FFF2-40B4-BE49-F238E27FC236}">
                  <a16:creationId xmlns:a16="http://schemas.microsoft.com/office/drawing/2014/main" id="{BC32B825-2BA1-2D12-A1AA-24799B9F5869}"/>
                </a:ext>
              </a:extLst>
            </p:cNvPr>
            <p:cNvSpPr/>
            <p:nvPr/>
          </p:nvSpPr>
          <p:spPr>
            <a:xfrm>
              <a:off x="2513975" y="2173665"/>
              <a:ext cx="4095122" cy="958895"/>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rgbClr val="F7EFD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 name="Google Shape;1572;p30">
            <a:extLst>
              <a:ext uri="{FF2B5EF4-FFF2-40B4-BE49-F238E27FC236}">
                <a16:creationId xmlns:a16="http://schemas.microsoft.com/office/drawing/2014/main" id="{40C0962D-7B07-BFAE-7C33-662EBFD0E120}"/>
              </a:ext>
            </a:extLst>
          </p:cNvPr>
          <p:cNvSpPr txBox="1">
            <a:spLocks noGrp="1"/>
          </p:cNvSpPr>
          <p:nvPr/>
        </p:nvSpPr>
        <p:spPr>
          <a:xfrm>
            <a:off x="2883625" y="279853"/>
            <a:ext cx="3096872" cy="6846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matic SC"/>
              <a:buNone/>
              <a:defRPr sz="5500" b="1" i="0" u="none" strike="noStrike" cap="none">
                <a:solidFill>
                  <a:schemeClr val="dk1"/>
                </a:solidFill>
                <a:latin typeface="Amatic SC"/>
                <a:ea typeface="Amatic SC"/>
                <a:cs typeface="Amatic SC"/>
                <a:sym typeface="Amatic SC"/>
              </a:defRPr>
            </a:lvl1pPr>
            <a:lvl2pPr marR="0" lvl="1"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2pPr>
            <a:lvl3pPr marR="0" lvl="2"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3pPr>
            <a:lvl4pPr marR="0" lvl="3"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4pPr>
            <a:lvl5pPr marR="0" lvl="4"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5pPr>
            <a:lvl6pPr marR="0" lvl="5"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6pPr>
            <a:lvl7pPr marR="0" lvl="6"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7pPr>
            <a:lvl8pPr marR="0" lvl="7"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8pPr>
            <a:lvl9pPr marR="0" lvl="8"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9pPr>
          </a:lstStyle>
          <a:p>
            <a:pPr marL="0" marR="0" lvl="0" indent="0" algn="ctr" defTabSz="914400" rtl="0" eaLnBrk="1" fontAlgn="auto" latinLnBrk="0" hangingPunct="1">
              <a:lnSpc>
                <a:spcPct val="100000"/>
              </a:lnSpc>
              <a:spcBef>
                <a:spcPts val="0"/>
              </a:spcBef>
              <a:spcAft>
                <a:spcPts val="0"/>
              </a:spcAft>
              <a:buClr>
                <a:srgbClr val="3F2917"/>
              </a:buClr>
              <a:buSzPts val="3600"/>
              <a:buFont typeface="Amatic SC"/>
              <a:buNone/>
              <a:tabLst/>
              <a:defRPr/>
            </a:pPr>
            <a:r>
              <a:rPr kumimoji="0" lang="en-US" sz="3600" b="1" i="0" u="none" strike="noStrike" kern="0" cap="none" spc="0" normalizeH="0" baseline="0" noProof="0">
                <a:ln>
                  <a:noFill/>
                </a:ln>
                <a:solidFill>
                  <a:srgbClr val="3F2917"/>
                </a:solidFill>
                <a:effectLst/>
                <a:uLnTx/>
                <a:uFillTx/>
                <a:latin typeface="Times New Roman" panose="02020603050405020304" pitchFamily="18" charset="0"/>
                <a:cs typeface="Times New Roman" panose="02020603050405020304" pitchFamily="18" charset="0"/>
                <a:sym typeface="Amatic SC"/>
              </a:rPr>
              <a:t>1. Người nói</a:t>
            </a:r>
            <a:endParaRPr kumimoji="0" sz="3600" b="1" i="0" u="none" strike="noStrike" kern="0" cap="none" spc="0" normalizeH="0" baseline="0" noProof="0">
              <a:ln>
                <a:noFill/>
              </a:ln>
              <a:solidFill>
                <a:srgbClr val="3F2917"/>
              </a:solidFill>
              <a:effectLst/>
              <a:uLnTx/>
              <a:uFillTx/>
              <a:latin typeface="Times New Roman" panose="02020603050405020304" pitchFamily="18" charset="0"/>
              <a:cs typeface="Times New Roman" panose="02020603050405020304" pitchFamily="18" charset="0"/>
              <a:sym typeface="Amatic SC"/>
            </a:endParaRPr>
          </a:p>
        </p:txBody>
      </p:sp>
      <p:grpSp>
        <p:nvGrpSpPr>
          <p:cNvPr id="2" name="Google Shape;910;p54">
            <a:extLst>
              <a:ext uri="{FF2B5EF4-FFF2-40B4-BE49-F238E27FC236}">
                <a16:creationId xmlns:a16="http://schemas.microsoft.com/office/drawing/2014/main" id="{AC2EB54D-17A7-7BD1-278A-58D927C19C52}"/>
              </a:ext>
            </a:extLst>
          </p:cNvPr>
          <p:cNvGrpSpPr/>
          <p:nvPr/>
        </p:nvGrpSpPr>
        <p:grpSpPr>
          <a:xfrm>
            <a:off x="267337" y="1166675"/>
            <a:ext cx="2227576" cy="1497627"/>
            <a:chOff x="295766" y="2091432"/>
            <a:chExt cx="1282657" cy="910218"/>
          </a:xfrm>
          <a:solidFill>
            <a:schemeClr val="accent2"/>
          </a:solidFill>
        </p:grpSpPr>
        <p:sp>
          <p:nvSpPr>
            <p:cNvPr id="3" name="Google Shape;911;p54">
              <a:extLst>
                <a:ext uri="{FF2B5EF4-FFF2-40B4-BE49-F238E27FC236}">
                  <a16:creationId xmlns:a16="http://schemas.microsoft.com/office/drawing/2014/main" id="{55F893B8-4FD7-EB8E-F3AB-C92428F99544}"/>
                </a:ext>
              </a:extLst>
            </p:cNvPr>
            <p:cNvSpPr/>
            <p:nvPr/>
          </p:nvSpPr>
          <p:spPr>
            <a:xfrm>
              <a:off x="295766" y="2091432"/>
              <a:ext cx="1282657" cy="699150"/>
            </a:xfrm>
            <a:custGeom>
              <a:avLst/>
              <a:gdLst/>
              <a:ahLst/>
              <a:cxnLst/>
              <a:rect l="l" t="t" r="r" b="b"/>
              <a:pathLst>
                <a:path w="44070" h="27966" extrusionOk="0">
                  <a:moveTo>
                    <a:pt x="27307" y="0"/>
                  </a:moveTo>
                  <a:lnTo>
                    <a:pt x="25536" y="41"/>
                  </a:lnTo>
                  <a:lnTo>
                    <a:pt x="23724" y="82"/>
                  </a:lnTo>
                  <a:lnTo>
                    <a:pt x="21870" y="165"/>
                  </a:lnTo>
                  <a:lnTo>
                    <a:pt x="20058" y="288"/>
                  </a:lnTo>
                  <a:lnTo>
                    <a:pt x="18246" y="412"/>
                  </a:lnTo>
                  <a:lnTo>
                    <a:pt x="16434" y="577"/>
                  </a:lnTo>
                  <a:lnTo>
                    <a:pt x="14704" y="783"/>
                  </a:lnTo>
                  <a:lnTo>
                    <a:pt x="12974" y="988"/>
                  </a:lnTo>
                  <a:lnTo>
                    <a:pt x="11327" y="1236"/>
                  </a:lnTo>
                  <a:lnTo>
                    <a:pt x="9762" y="1524"/>
                  </a:lnTo>
                  <a:lnTo>
                    <a:pt x="8279" y="1812"/>
                  </a:lnTo>
                  <a:lnTo>
                    <a:pt x="6920" y="2101"/>
                  </a:lnTo>
                  <a:lnTo>
                    <a:pt x="5643" y="2471"/>
                  </a:lnTo>
                  <a:lnTo>
                    <a:pt x="4490" y="2842"/>
                  </a:lnTo>
                  <a:lnTo>
                    <a:pt x="3501" y="3213"/>
                  </a:lnTo>
                  <a:lnTo>
                    <a:pt x="2636" y="3624"/>
                  </a:lnTo>
                  <a:lnTo>
                    <a:pt x="2266" y="3830"/>
                  </a:lnTo>
                  <a:lnTo>
                    <a:pt x="1936" y="4036"/>
                  </a:lnTo>
                  <a:lnTo>
                    <a:pt x="1648" y="4283"/>
                  </a:lnTo>
                  <a:lnTo>
                    <a:pt x="1401" y="4489"/>
                  </a:lnTo>
                  <a:lnTo>
                    <a:pt x="1195" y="4736"/>
                  </a:lnTo>
                  <a:lnTo>
                    <a:pt x="1071" y="4984"/>
                  </a:lnTo>
                  <a:lnTo>
                    <a:pt x="907" y="5395"/>
                  </a:lnTo>
                  <a:lnTo>
                    <a:pt x="742" y="5848"/>
                  </a:lnTo>
                  <a:lnTo>
                    <a:pt x="577" y="6343"/>
                  </a:lnTo>
                  <a:lnTo>
                    <a:pt x="453" y="6919"/>
                  </a:lnTo>
                  <a:lnTo>
                    <a:pt x="248" y="8114"/>
                  </a:lnTo>
                  <a:lnTo>
                    <a:pt x="83" y="9432"/>
                  </a:lnTo>
                  <a:lnTo>
                    <a:pt x="42" y="10873"/>
                  </a:lnTo>
                  <a:lnTo>
                    <a:pt x="0" y="12397"/>
                  </a:lnTo>
                  <a:lnTo>
                    <a:pt x="83" y="13921"/>
                  </a:lnTo>
                  <a:lnTo>
                    <a:pt x="206" y="15486"/>
                  </a:lnTo>
                  <a:lnTo>
                    <a:pt x="371" y="17051"/>
                  </a:lnTo>
                  <a:lnTo>
                    <a:pt x="618" y="18534"/>
                  </a:lnTo>
                  <a:lnTo>
                    <a:pt x="948" y="19975"/>
                  </a:lnTo>
                  <a:lnTo>
                    <a:pt x="1318" y="21334"/>
                  </a:lnTo>
                  <a:lnTo>
                    <a:pt x="1524" y="21952"/>
                  </a:lnTo>
                  <a:lnTo>
                    <a:pt x="1730" y="22570"/>
                  </a:lnTo>
                  <a:lnTo>
                    <a:pt x="1977" y="23105"/>
                  </a:lnTo>
                  <a:lnTo>
                    <a:pt x="2224" y="23641"/>
                  </a:lnTo>
                  <a:lnTo>
                    <a:pt x="2513" y="24094"/>
                  </a:lnTo>
                  <a:lnTo>
                    <a:pt x="2801" y="24547"/>
                  </a:lnTo>
                  <a:lnTo>
                    <a:pt x="3089" y="24918"/>
                  </a:lnTo>
                  <a:lnTo>
                    <a:pt x="3378" y="25247"/>
                  </a:lnTo>
                  <a:lnTo>
                    <a:pt x="3748" y="25453"/>
                  </a:lnTo>
                  <a:lnTo>
                    <a:pt x="4201" y="25700"/>
                  </a:lnTo>
                  <a:lnTo>
                    <a:pt x="4819" y="25906"/>
                  </a:lnTo>
                  <a:lnTo>
                    <a:pt x="5561" y="26112"/>
                  </a:lnTo>
                  <a:lnTo>
                    <a:pt x="6425" y="26318"/>
                  </a:lnTo>
                  <a:lnTo>
                    <a:pt x="7373" y="26524"/>
                  </a:lnTo>
                  <a:lnTo>
                    <a:pt x="9556" y="26853"/>
                  </a:lnTo>
                  <a:lnTo>
                    <a:pt x="12068" y="27183"/>
                  </a:lnTo>
                  <a:lnTo>
                    <a:pt x="14827" y="27430"/>
                  </a:lnTo>
                  <a:lnTo>
                    <a:pt x="17752" y="27636"/>
                  </a:lnTo>
                  <a:lnTo>
                    <a:pt x="20758" y="27801"/>
                  </a:lnTo>
                  <a:lnTo>
                    <a:pt x="23765" y="27924"/>
                  </a:lnTo>
                  <a:lnTo>
                    <a:pt x="26730" y="27965"/>
                  </a:lnTo>
                  <a:lnTo>
                    <a:pt x="29572" y="27965"/>
                  </a:lnTo>
                  <a:lnTo>
                    <a:pt x="32208" y="27924"/>
                  </a:lnTo>
                  <a:lnTo>
                    <a:pt x="34556" y="27801"/>
                  </a:lnTo>
                  <a:lnTo>
                    <a:pt x="36574" y="27636"/>
                  </a:lnTo>
                  <a:lnTo>
                    <a:pt x="37398" y="27512"/>
                  </a:lnTo>
                  <a:lnTo>
                    <a:pt x="38139" y="27389"/>
                  </a:lnTo>
                  <a:lnTo>
                    <a:pt x="38715" y="27265"/>
                  </a:lnTo>
                  <a:lnTo>
                    <a:pt x="39210" y="27100"/>
                  </a:lnTo>
                  <a:lnTo>
                    <a:pt x="39704" y="26812"/>
                  </a:lnTo>
                  <a:lnTo>
                    <a:pt x="40157" y="26483"/>
                  </a:lnTo>
                  <a:lnTo>
                    <a:pt x="40610" y="26071"/>
                  </a:lnTo>
                  <a:lnTo>
                    <a:pt x="41022" y="25535"/>
                  </a:lnTo>
                  <a:lnTo>
                    <a:pt x="41434" y="25000"/>
                  </a:lnTo>
                  <a:lnTo>
                    <a:pt x="41763" y="24341"/>
                  </a:lnTo>
                  <a:lnTo>
                    <a:pt x="42093" y="23641"/>
                  </a:lnTo>
                  <a:lnTo>
                    <a:pt x="42422" y="22900"/>
                  </a:lnTo>
                  <a:lnTo>
                    <a:pt x="42669" y="22117"/>
                  </a:lnTo>
                  <a:lnTo>
                    <a:pt x="42958" y="21293"/>
                  </a:lnTo>
                  <a:lnTo>
                    <a:pt x="43164" y="20428"/>
                  </a:lnTo>
                  <a:lnTo>
                    <a:pt x="43370" y="19522"/>
                  </a:lnTo>
                  <a:lnTo>
                    <a:pt x="43534" y="18616"/>
                  </a:lnTo>
                  <a:lnTo>
                    <a:pt x="43699" y="17669"/>
                  </a:lnTo>
                  <a:lnTo>
                    <a:pt x="43823" y="16680"/>
                  </a:lnTo>
                  <a:lnTo>
                    <a:pt x="43905" y="15692"/>
                  </a:lnTo>
                  <a:lnTo>
                    <a:pt x="44029" y="13756"/>
                  </a:lnTo>
                  <a:lnTo>
                    <a:pt x="44070" y="11779"/>
                  </a:lnTo>
                  <a:lnTo>
                    <a:pt x="44029" y="9885"/>
                  </a:lnTo>
                  <a:lnTo>
                    <a:pt x="43905" y="8072"/>
                  </a:lnTo>
                  <a:lnTo>
                    <a:pt x="43699" y="6425"/>
                  </a:lnTo>
                  <a:lnTo>
                    <a:pt x="43575" y="5643"/>
                  </a:lnTo>
                  <a:lnTo>
                    <a:pt x="43411" y="4942"/>
                  </a:lnTo>
                  <a:lnTo>
                    <a:pt x="43246" y="4283"/>
                  </a:lnTo>
                  <a:lnTo>
                    <a:pt x="43081" y="3666"/>
                  </a:lnTo>
                  <a:lnTo>
                    <a:pt x="42875" y="3130"/>
                  </a:lnTo>
                  <a:lnTo>
                    <a:pt x="42628" y="2636"/>
                  </a:lnTo>
                  <a:lnTo>
                    <a:pt x="42505" y="2430"/>
                  </a:lnTo>
                  <a:lnTo>
                    <a:pt x="42299" y="2224"/>
                  </a:lnTo>
                  <a:lnTo>
                    <a:pt x="42093" y="2059"/>
                  </a:lnTo>
                  <a:lnTo>
                    <a:pt x="41804" y="1853"/>
                  </a:lnTo>
                  <a:lnTo>
                    <a:pt x="41475" y="1689"/>
                  </a:lnTo>
                  <a:lnTo>
                    <a:pt x="41104" y="1524"/>
                  </a:lnTo>
                  <a:lnTo>
                    <a:pt x="40239" y="1236"/>
                  </a:lnTo>
                  <a:lnTo>
                    <a:pt x="39251" y="947"/>
                  </a:lnTo>
                  <a:lnTo>
                    <a:pt x="38098" y="700"/>
                  </a:lnTo>
                  <a:lnTo>
                    <a:pt x="36821" y="535"/>
                  </a:lnTo>
                  <a:lnTo>
                    <a:pt x="35462" y="371"/>
                  </a:lnTo>
                  <a:lnTo>
                    <a:pt x="33979" y="206"/>
                  </a:lnTo>
                  <a:lnTo>
                    <a:pt x="32414" y="124"/>
                  </a:lnTo>
                  <a:lnTo>
                    <a:pt x="30767" y="41"/>
                  </a:lnTo>
                  <a:lnTo>
                    <a:pt x="29078" y="0"/>
                  </a:ln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Google Shape;912;p54">
              <a:extLst>
                <a:ext uri="{FF2B5EF4-FFF2-40B4-BE49-F238E27FC236}">
                  <a16:creationId xmlns:a16="http://schemas.microsoft.com/office/drawing/2014/main" id="{4DEED1D0-4F41-BCB8-BCA8-F18355E79B07}"/>
                </a:ext>
              </a:extLst>
            </p:cNvPr>
            <p:cNvSpPr/>
            <p:nvPr/>
          </p:nvSpPr>
          <p:spPr>
            <a:xfrm>
              <a:off x="313275" y="2758625"/>
              <a:ext cx="149325" cy="149325"/>
            </a:xfrm>
            <a:custGeom>
              <a:avLst/>
              <a:gdLst/>
              <a:ahLst/>
              <a:cxnLst/>
              <a:rect l="l" t="t" r="r" b="b"/>
              <a:pathLst>
                <a:path w="5973" h="5973" extrusionOk="0">
                  <a:moveTo>
                    <a:pt x="2966" y="1"/>
                  </a:moveTo>
                  <a:lnTo>
                    <a:pt x="2678" y="42"/>
                  </a:lnTo>
                  <a:lnTo>
                    <a:pt x="2389" y="83"/>
                  </a:lnTo>
                  <a:lnTo>
                    <a:pt x="2101" y="124"/>
                  </a:lnTo>
                  <a:lnTo>
                    <a:pt x="1813" y="248"/>
                  </a:lnTo>
                  <a:lnTo>
                    <a:pt x="1566" y="371"/>
                  </a:lnTo>
                  <a:lnTo>
                    <a:pt x="1319" y="536"/>
                  </a:lnTo>
                  <a:lnTo>
                    <a:pt x="1071" y="701"/>
                  </a:lnTo>
                  <a:lnTo>
                    <a:pt x="866" y="866"/>
                  </a:lnTo>
                  <a:lnTo>
                    <a:pt x="660" y="1113"/>
                  </a:lnTo>
                  <a:lnTo>
                    <a:pt x="495" y="1319"/>
                  </a:lnTo>
                  <a:lnTo>
                    <a:pt x="330" y="1566"/>
                  </a:lnTo>
                  <a:lnTo>
                    <a:pt x="207" y="1854"/>
                  </a:lnTo>
                  <a:lnTo>
                    <a:pt x="124" y="2101"/>
                  </a:lnTo>
                  <a:lnTo>
                    <a:pt x="42" y="2389"/>
                  </a:lnTo>
                  <a:lnTo>
                    <a:pt x="1" y="2678"/>
                  </a:lnTo>
                  <a:lnTo>
                    <a:pt x="1" y="3007"/>
                  </a:lnTo>
                  <a:lnTo>
                    <a:pt x="1" y="3296"/>
                  </a:lnTo>
                  <a:lnTo>
                    <a:pt x="42" y="3584"/>
                  </a:lnTo>
                  <a:lnTo>
                    <a:pt x="124" y="3872"/>
                  </a:lnTo>
                  <a:lnTo>
                    <a:pt x="207" y="4160"/>
                  </a:lnTo>
                  <a:lnTo>
                    <a:pt x="330" y="4408"/>
                  </a:lnTo>
                  <a:lnTo>
                    <a:pt x="495" y="4655"/>
                  </a:lnTo>
                  <a:lnTo>
                    <a:pt x="660" y="4902"/>
                  </a:lnTo>
                  <a:lnTo>
                    <a:pt x="866" y="5108"/>
                  </a:lnTo>
                  <a:lnTo>
                    <a:pt x="1071" y="5314"/>
                  </a:lnTo>
                  <a:lnTo>
                    <a:pt x="1319" y="5478"/>
                  </a:lnTo>
                  <a:lnTo>
                    <a:pt x="1566" y="5643"/>
                  </a:lnTo>
                  <a:lnTo>
                    <a:pt x="1813" y="5767"/>
                  </a:lnTo>
                  <a:lnTo>
                    <a:pt x="2101" y="5849"/>
                  </a:lnTo>
                  <a:lnTo>
                    <a:pt x="2389" y="5931"/>
                  </a:lnTo>
                  <a:lnTo>
                    <a:pt x="2678" y="5973"/>
                  </a:lnTo>
                  <a:lnTo>
                    <a:pt x="3295" y="5973"/>
                  </a:lnTo>
                  <a:lnTo>
                    <a:pt x="3584" y="5931"/>
                  </a:lnTo>
                  <a:lnTo>
                    <a:pt x="3872" y="5849"/>
                  </a:lnTo>
                  <a:lnTo>
                    <a:pt x="4119" y="5767"/>
                  </a:lnTo>
                  <a:lnTo>
                    <a:pt x="4408" y="5643"/>
                  </a:lnTo>
                  <a:lnTo>
                    <a:pt x="4655" y="5478"/>
                  </a:lnTo>
                  <a:lnTo>
                    <a:pt x="4861" y="5314"/>
                  </a:lnTo>
                  <a:lnTo>
                    <a:pt x="5108" y="5108"/>
                  </a:lnTo>
                  <a:lnTo>
                    <a:pt x="5272" y="4902"/>
                  </a:lnTo>
                  <a:lnTo>
                    <a:pt x="5437" y="4655"/>
                  </a:lnTo>
                  <a:lnTo>
                    <a:pt x="5602" y="4408"/>
                  </a:lnTo>
                  <a:lnTo>
                    <a:pt x="5725" y="4160"/>
                  </a:lnTo>
                  <a:lnTo>
                    <a:pt x="5849" y="3872"/>
                  </a:lnTo>
                  <a:lnTo>
                    <a:pt x="5890" y="3584"/>
                  </a:lnTo>
                  <a:lnTo>
                    <a:pt x="5973" y="3296"/>
                  </a:lnTo>
                  <a:lnTo>
                    <a:pt x="5973" y="3007"/>
                  </a:lnTo>
                  <a:lnTo>
                    <a:pt x="5973" y="2678"/>
                  </a:lnTo>
                  <a:lnTo>
                    <a:pt x="5890" y="2389"/>
                  </a:lnTo>
                  <a:lnTo>
                    <a:pt x="5849" y="2101"/>
                  </a:lnTo>
                  <a:lnTo>
                    <a:pt x="5725" y="1854"/>
                  </a:lnTo>
                  <a:lnTo>
                    <a:pt x="5602" y="1566"/>
                  </a:lnTo>
                  <a:lnTo>
                    <a:pt x="5437" y="1319"/>
                  </a:lnTo>
                  <a:lnTo>
                    <a:pt x="5272" y="1113"/>
                  </a:lnTo>
                  <a:lnTo>
                    <a:pt x="5108" y="866"/>
                  </a:lnTo>
                  <a:lnTo>
                    <a:pt x="4861" y="701"/>
                  </a:lnTo>
                  <a:lnTo>
                    <a:pt x="4655" y="536"/>
                  </a:lnTo>
                  <a:lnTo>
                    <a:pt x="4408" y="371"/>
                  </a:lnTo>
                  <a:lnTo>
                    <a:pt x="4119" y="248"/>
                  </a:lnTo>
                  <a:lnTo>
                    <a:pt x="3872" y="124"/>
                  </a:lnTo>
                  <a:lnTo>
                    <a:pt x="3584" y="83"/>
                  </a:lnTo>
                  <a:lnTo>
                    <a:pt x="3295" y="42"/>
                  </a:lnTo>
                  <a:lnTo>
                    <a:pt x="2966" y="1"/>
                  </a:ln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Google Shape;913;p54">
              <a:extLst>
                <a:ext uri="{FF2B5EF4-FFF2-40B4-BE49-F238E27FC236}">
                  <a16:creationId xmlns:a16="http://schemas.microsoft.com/office/drawing/2014/main" id="{B691DC14-0AE0-1CF2-ACBE-1F108FFE1CE3}"/>
                </a:ext>
              </a:extLst>
            </p:cNvPr>
            <p:cNvSpPr/>
            <p:nvPr/>
          </p:nvSpPr>
          <p:spPr>
            <a:xfrm>
              <a:off x="408000" y="2930575"/>
              <a:ext cx="71075" cy="71075"/>
            </a:xfrm>
            <a:custGeom>
              <a:avLst/>
              <a:gdLst/>
              <a:ahLst/>
              <a:cxnLst/>
              <a:rect l="l" t="t" r="r" b="b"/>
              <a:pathLst>
                <a:path w="2843" h="2843" extrusionOk="0">
                  <a:moveTo>
                    <a:pt x="1154" y="1"/>
                  </a:moveTo>
                  <a:lnTo>
                    <a:pt x="866" y="83"/>
                  </a:lnTo>
                  <a:lnTo>
                    <a:pt x="619" y="248"/>
                  </a:lnTo>
                  <a:lnTo>
                    <a:pt x="413" y="413"/>
                  </a:lnTo>
                  <a:lnTo>
                    <a:pt x="248" y="619"/>
                  </a:lnTo>
                  <a:lnTo>
                    <a:pt x="124" y="866"/>
                  </a:lnTo>
                  <a:lnTo>
                    <a:pt x="42" y="1113"/>
                  </a:lnTo>
                  <a:lnTo>
                    <a:pt x="1" y="1401"/>
                  </a:lnTo>
                  <a:lnTo>
                    <a:pt x="42" y="1689"/>
                  </a:lnTo>
                  <a:lnTo>
                    <a:pt x="124" y="1978"/>
                  </a:lnTo>
                  <a:lnTo>
                    <a:pt x="248" y="2225"/>
                  </a:lnTo>
                  <a:lnTo>
                    <a:pt x="413" y="2431"/>
                  </a:lnTo>
                  <a:lnTo>
                    <a:pt x="619" y="2595"/>
                  </a:lnTo>
                  <a:lnTo>
                    <a:pt x="866" y="2719"/>
                  </a:lnTo>
                  <a:lnTo>
                    <a:pt x="1154" y="2801"/>
                  </a:lnTo>
                  <a:lnTo>
                    <a:pt x="1442" y="2843"/>
                  </a:lnTo>
                  <a:lnTo>
                    <a:pt x="1731" y="2801"/>
                  </a:lnTo>
                  <a:lnTo>
                    <a:pt x="1978" y="2719"/>
                  </a:lnTo>
                  <a:lnTo>
                    <a:pt x="2225" y="2595"/>
                  </a:lnTo>
                  <a:lnTo>
                    <a:pt x="2431" y="2431"/>
                  </a:lnTo>
                  <a:lnTo>
                    <a:pt x="2595" y="2225"/>
                  </a:lnTo>
                  <a:lnTo>
                    <a:pt x="2760" y="1978"/>
                  </a:lnTo>
                  <a:lnTo>
                    <a:pt x="2843" y="1689"/>
                  </a:lnTo>
                  <a:lnTo>
                    <a:pt x="2843" y="1401"/>
                  </a:lnTo>
                  <a:lnTo>
                    <a:pt x="2843" y="1113"/>
                  </a:lnTo>
                  <a:lnTo>
                    <a:pt x="2760" y="866"/>
                  </a:lnTo>
                  <a:lnTo>
                    <a:pt x="2595" y="619"/>
                  </a:lnTo>
                  <a:lnTo>
                    <a:pt x="2431" y="413"/>
                  </a:lnTo>
                  <a:lnTo>
                    <a:pt x="2225" y="248"/>
                  </a:lnTo>
                  <a:lnTo>
                    <a:pt x="1978" y="83"/>
                  </a:lnTo>
                  <a:lnTo>
                    <a:pt x="1731" y="1"/>
                  </a:ln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1" name="Google Shape;914;p54">
            <a:extLst>
              <a:ext uri="{FF2B5EF4-FFF2-40B4-BE49-F238E27FC236}">
                <a16:creationId xmlns:a16="http://schemas.microsoft.com/office/drawing/2014/main" id="{6374A027-5707-DF76-B536-3A7C5C6DA959}"/>
              </a:ext>
            </a:extLst>
          </p:cNvPr>
          <p:cNvSpPr/>
          <p:nvPr/>
        </p:nvSpPr>
        <p:spPr>
          <a:xfrm rot="5400000">
            <a:off x="6120278" y="1831485"/>
            <a:ext cx="2788732" cy="2594504"/>
          </a:xfrm>
          <a:custGeom>
            <a:avLst/>
            <a:gdLst/>
            <a:ahLst/>
            <a:cxnLst/>
            <a:rect l="l" t="t" r="r" b="b"/>
            <a:pathLst>
              <a:path w="91056" h="74584" extrusionOk="0">
                <a:moveTo>
                  <a:pt x="1204" y="0"/>
                </a:moveTo>
                <a:lnTo>
                  <a:pt x="973" y="46"/>
                </a:lnTo>
                <a:lnTo>
                  <a:pt x="741" y="93"/>
                </a:lnTo>
                <a:lnTo>
                  <a:pt x="510" y="231"/>
                </a:lnTo>
                <a:lnTo>
                  <a:pt x="371" y="370"/>
                </a:lnTo>
                <a:lnTo>
                  <a:pt x="232" y="509"/>
                </a:lnTo>
                <a:lnTo>
                  <a:pt x="93" y="740"/>
                </a:lnTo>
                <a:lnTo>
                  <a:pt x="47" y="972"/>
                </a:lnTo>
                <a:lnTo>
                  <a:pt x="1" y="1203"/>
                </a:lnTo>
                <a:lnTo>
                  <a:pt x="1" y="8374"/>
                </a:lnTo>
                <a:lnTo>
                  <a:pt x="47" y="8606"/>
                </a:lnTo>
                <a:lnTo>
                  <a:pt x="93" y="8837"/>
                </a:lnTo>
                <a:lnTo>
                  <a:pt x="232" y="9022"/>
                </a:lnTo>
                <a:lnTo>
                  <a:pt x="371" y="9207"/>
                </a:lnTo>
                <a:lnTo>
                  <a:pt x="510" y="9346"/>
                </a:lnTo>
                <a:lnTo>
                  <a:pt x="741" y="9485"/>
                </a:lnTo>
                <a:lnTo>
                  <a:pt x="973" y="9531"/>
                </a:lnTo>
                <a:lnTo>
                  <a:pt x="1204" y="9577"/>
                </a:lnTo>
                <a:lnTo>
                  <a:pt x="1990" y="9577"/>
                </a:lnTo>
                <a:lnTo>
                  <a:pt x="2407" y="9531"/>
                </a:lnTo>
                <a:lnTo>
                  <a:pt x="2870" y="9485"/>
                </a:lnTo>
                <a:lnTo>
                  <a:pt x="3286" y="9392"/>
                </a:lnTo>
                <a:lnTo>
                  <a:pt x="3702" y="9207"/>
                </a:lnTo>
                <a:lnTo>
                  <a:pt x="4119" y="9068"/>
                </a:lnTo>
                <a:lnTo>
                  <a:pt x="4489" y="8837"/>
                </a:lnTo>
                <a:lnTo>
                  <a:pt x="4859" y="8560"/>
                </a:lnTo>
                <a:lnTo>
                  <a:pt x="5183" y="8282"/>
                </a:lnTo>
                <a:lnTo>
                  <a:pt x="5414" y="8143"/>
                </a:lnTo>
                <a:lnTo>
                  <a:pt x="5599" y="8004"/>
                </a:lnTo>
                <a:lnTo>
                  <a:pt x="5831" y="7912"/>
                </a:lnTo>
                <a:lnTo>
                  <a:pt x="6108" y="7819"/>
                </a:lnTo>
                <a:lnTo>
                  <a:pt x="6617" y="7819"/>
                </a:lnTo>
                <a:lnTo>
                  <a:pt x="6849" y="7912"/>
                </a:lnTo>
                <a:lnTo>
                  <a:pt x="7126" y="8004"/>
                </a:lnTo>
                <a:lnTo>
                  <a:pt x="7358" y="8097"/>
                </a:lnTo>
                <a:lnTo>
                  <a:pt x="7543" y="8282"/>
                </a:lnTo>
                <a:lnTo>
                  <a:pt x="7681" y="8467"/>
                </a:lnTo>
                <a:lnTo>
                  <a:pt x="7820" y="8652"/>
                </a:lnTo>
                <a:lnTo>
                  <a:pt x="7959" y="8930"/>
                </a:lnTo>
                <a:lnTo>
                  <a:pt x="8005" y="9161"/>
                </a:lnTo>
                <a:lnTo>
                  <a:pt x="8052" y="9485"/>
                </a:lnTo>
                <a:lnTo>
                  <a:pt x="8098" y="9762"/>
                </a:lnTo>
                <a:lnTo>
                  <a:pt x="8098" y="11382"/>
                </a:lnTo>
                <a:lnTo>
                  <a:pt x="8052" y="11659"/>
                </a:lnTo>
                <a:lnTo>
                  <a:pt x="8005" y="11891"/>
                </a:lnTo>
                <a:lnTo>
                  <a:pt x="7959" y="12122"/>
                </a:lnTo>
                <a:lnTo>
                  <a:pt x="7820" y="12353"/>
                </a:lnTo>
                <a:lnTo>
                  <a:pt x="7681" y="12539"/>
                </a:lnTo>
                <a:lnTo>
                  <a:pt x="7496" y="12724"/>
                </a:lnTo>
                <a:lnTo>
                  <a:pt x="7311" y="12909"/>
                </a:lnTo>
                <a:lnTo>
                  <a:pt x="7126" y="13001"/>
                </a:lnTo>
                <a:lnTo>
                  <a:pt x="6756" y="13140"/>
                </a:lnTo>
                <a:lnTo>
                  <a:pt x="6386" y="13186"/>
                </a:lnTo>
                <a:lnTo>
                  <a:pt x="6062" y="13140"/>
                </a:lnTo>
                <a:lnTo>
                  <a:pt x="5738" y="13047"/>
                </a:lnTo>
                <a:lnTo>
                  <a:pt x="5461" y="12909"/>
                </a:lnTo>
                <a:lnTo>
                  <a:pt x="5183" y="12724"/>
                </a:lnTo>
                <a:lnTo>
                  <a:pt x="4859" y="12400"/>
                </a:lnTo>
                <a:lnTo>
                  <a:pt x="4489" y="12168"/>
                </a:lnTo>
                <a:lnTo>
                  <a:pt x="4119" y="11937"/>
                </a:lnTo>
                <a:lnTo>
                  <a:pt x="3702" y="11752"/>
                </a:lnTo>
                <a:lnTo>
                  <a:pt x="3286" y="11613"/>
                </a:lnTo>
                <a:lnTo>
                  <a:pt x="2870" y="11521"/>
                </a:lnTo>
                <a:lnTo>
                  <a:pt x="2407" y="11474"/>
                </a:lnTo>
                <a:lnTo>
                  <a:pt x="1990" y="11428"/>
                </a:lnTo>
                <a:lnTo>
                  <a:pt x="1204" y="11428"/>
                </a:lnTo>
                <a:lnTo>
                  <a:pt x="973" y="11474"/>
                </a:lnTo>
                <a:lnTo>
                  <a:pt x="741" y="11521"/>
                </a:lnTo>
                <a:lnTo>
                  <a:pt x="510" y="11613"/>
                </a:lnTo>
                <a:lnTo>
                  <a:pt x="371" y="11798"/>
                </a:lnTo>
                <a:lnTo>
                  <a:pt x="232" y="11937"/>
                </a:lnTo>
                <a:lnTo>
                  <a:pt x="93" y="12168"/>
                </a:lnTo>
                <a:lnTo>
                  <a:pt x="47" y="12353"/>
                </a:lnTo>
                <a:lnTo>
                  <a:pt x="1" y="12631"/>
                </a:lnTo>
                <a:lnTo>
                  <a:pt x="1" y="19109"/>
                </a:lnTo>
                <a:lnTo>
                  <a:pt x="47" y="19340"/>
                </a:lnTo>
                <a:lnTo>
                  <a:pt x="93" y="19571"/>
                </a:lnTo>
                <a:lnTo>
                  <a:pt x="232" y="19756"/>
                </a:lnTo>
                <a:lnTo>
                  <a:pt x="371" y="19941"/>
                </a:lnTo>
                <a:lnTo>
                  <a:pt x="510" y="20080"/>
                </a:lnTo>
                <a:lnTo>
                  <a:pt x="741" y="20173"/>
                </a:lnTo>
                <a:lnTo>
                  <a:pt x="973" y="20265"/>
                </a:lnTo>
                <a:lnTo>
                  <a:pt x="2407" y="20265"/>
                </a:lnTo>
                <a:lnTo>
                  <a:pt x="2870" y="20173"/>
                </a:lnTo>
                <a:lnTo>
                  <a:pt x="3286" y="20080"/>
                </a:lnTo>
                <a:lnTo>
                  <a:pt x="3702" y="19941"/>
                </a:lnTo>
                <a:lnTo>
                  <a:pt x="4119" y="19756"/>
                </a:lnTo>
                <a:lnTo>
                  <a:pt x="4489" y="19571"/>
                </a:lnTo>
                <a:lnTo>
                  <a:pt x="4859" y="19294"/>
                </a:lnTo>
                <a:lnTo>
                  <a:pt x="5183" y="19016"/>
                </a:lnTo>
                <a:lnTo>
                  <a:pt x="5414" y="18831"/>
                </a:lnTo>
                <a:lnTo>
                  <a:pt x="5599" y="18692"/>
                </a:lnTo>
                <a:lnTo>
                  <a:pt x="5831" y="18600"/>
                </a:lnTo>
                <a:lnTo>
                  <a:pt x="6108" y="18553"/>
                </a:lnTo>
                <a:lnTo>
                  <a:pt x="6617" y="18553"/>
                </a:lnTo>
                <a:lnTo>
                  <a:pt x="6849" y="18600"/>
                </a:lnTo>
                <a:lnTo>
                  <a:pt x="7126" y="18692"/>
                </a:lnTo>
                <a:lnTo>
                  <a:pt x="7358" y="18831"/>
                </a:lnTo>
                <a:lnTo>
                  <a:pt x="7543" y="18970"/>
                </a:lnTo>
                <a:lnTo>
                  <a:pt x="7681" y="19155"/>
                </a:lnTo>
                <a:lnTo>
                  <a:pt x="7820" y="19386"/>
                </a:lnTo>
                <a:lnTo>
                  <a:pt x="7959" y="19617"/>
                </a:lnTo>
                <a:lnTo>
                  <a:pt x="8005" y="19895"/>
                </a:lnTo>
                <a:lnTo>
                  <a:pt x="8052" y="20173"/>
                </a:lnTo>
                <a:lnTo>
                  <a:pt x="8098" y="20497"/>
                </a:lnTo>
                <a:lnTo>
                  <a:pt x="8098" y="22116"/>
                </a:lnTo>
                <a:lnTo>
                  <a:pt x="8052" y="22347"/>
                </a:lnTo>
                <a:lnTo>
                  <a:pt x="8005" y="22625"/>
                </a:lnTo>
                <a:lnTo>
                  <a:pt x="7959" y="22856"/>
                </a:lnTo>
                <a:lnTo>
                  <a:pt x="7820" y="23088"/>
                </a:lnTo>
                <a:lnTo>
                  <a:pt x="7681" y="23273"/>
                </a:lnTo>
                <a:lnTo>
                  <a:pt x="7496" y="23458"/>
                </a:lnTo>
                <a:lnTo>
                  <a:pt x="7311" y="23596"/>
                </a:lnTo>
                <a:lnTo>
                  <a:pt x="7126" y="23735"/>
                </a:lnTo>
                <a:lnTo>
                  <a:pt x="6756" y="23874"/>
                </a:lnTo>
                <a:lnTo>
                  <a:pt x="6386" y="23920"/>
                </a:lnTo>
                <a:lnTo>
                  <a:pt x="6062" y="23874"/>
                </a:lnTo>
                <a:lnTo>
                  <a:pt x="5738" y="23782"/>
                </a:lnTo>
                <a:lnTo>
                  <a:pt x="5461" y="23643"/>
                </a:lnTo>
                <a:lnTo>
                  <a:pt x="5183" y="23411"/>
                </a:lnTo>
                <a:lnTo>
                  <a:pt x="4859" y="23134"/>
                </a:lnTo>
                <a:lnTo>
                  <a:pt x="4489" y="22902"/>
                </a:lnTo>
                <a:lnTo>
                  <a:pt x="4119" y="22671"/>
                </a:lnTo>
                <a:lnTo>
                  <a:pt x="3702" y="22486"/>
                </a:lnTo>
                <a:lnTo>
                  <a:pt x="3286" y="22347"/>
                </a:lnTo>
                <a:lnTo>
                  <a:pt x="2870" y="22255"/>
                </a:lnTo>
                <a:lnTo>
                  <a:pt x="2407" y="22162"/>
                </a:lnTo>
                <a:lnTo>
                  <a:pt x="973" y="22162"/>
                </a:lnTo>
                <a:lnTo>
                  <a:pt x="741" y="22255"/>
                </a:lnTo>
                <a:lnTo>
                  <a:pt x="510" y="22347"/>
                </a:lnTo>
                <a:lnTo>
                  <a:pt x="371" y="22486"/>
                </a:lnTo>
                <a:lnTo>
                  <a:pt x="232" y="22671"/>
                </a:lnTo>
                <a:lnTo>
                  <a:pt x="93" y="22856"/>
                </a:lnTo>
                <a:lnTo>
                  <a:pt x="47" y="23088"/>
                </a:lnTo>
                <a:lnTo>
                  <a:pt x="1" y="23319"/>
                </a:lnTo>
                <a:lnTo>
                  <a:pt x="1" y="29843"/>
                </a:lnTo>
                <a:lnTo>
                  <a:pt x="47" y="30074"/>
                </a:lnTo>
                <a:lnTo>
                  <a:pt x="93" y="30305"/>
                </a:lnTo>
                <a:lnTo>
                  <a:pt x="232" y="30490"/>
                </a:lnTo>
                <a:lnTo>
                  <a:pt x="371" y="30675"/>
                </a:lnTo>
                <a:lnTo>
                  <a:pt x="510" y="30814"/>
                </a:lnTo>
                <a:lnTo>
                  <a:pt x="741" y="30907"/>
                </a:lnTo>
                <a:lnTo>
                  <a:pt x="973" y="30999"/>
                </a:lnTo>
                <a:lnTo>
                  <a:pt x="2407" y="30999"/>
                </a:lnTo>
                <a:lnTo>
                  <a:pt x="2870" y="30907"/>
                </a:lnTo>
                <a:lnTo>
                  <a:pt x="3286" y="30814"/>
                </a:lnTo>
                <a:lnTo>
                  <a:pt x="3702" y="30675"/>
                </a:lnTo>
                <a:lnTo>
                  <a:pt x="4119" y="30490"/>
                </a:lnTo>
                <a:lnTo>
                  <a:pt x="4489" y="30259"/>
                </a:lnTo>
                <a:lnTo>
                  <a:pt x="4859" y="30028"/>
                </a:lnTo>
                <a:lnTo>
                  <a:pt x="5183" y="29704"/>
                </a:lnTo>
                <a:lnTo>
                  <a:pt x="5414" y="29565"/>
                </a:lnTo>
                <a:lnTo>
                  <a:pt x="5599" y="29426"/>
                </a:lnTo>
                <a:lnTo>
                  <a:pt x="5831" y="29334"/>
                </a:lnTo>
                <a:lnTo>
                  <a:pt x="6108" y="29287"/>
                </a:lnTo>
                <a:lnTo>
                  <a:pt x="6340" y="29241"/>
                </a:lnTo>
                <a:lnTo>
                  <a:pt x="6617" y="29287"/>
                </a:lnTo>
                <a:lnTo>
                  <a:pt x="6849" y="29334"/>
                </a:lnTo>
                <a:lnTo>
                  <a:pt x="7126" y="29426"/>
                </a:lnTo>
                <a:lnTo>
                  <a:pt x="7358" y="29565"/>
                </a:lnTo>
                <a:lnTo>
                  <a:pt x="7543" y="29704"/>
                </a:lnTo>
                <a:lnTo>
                  <a:pt x="7681" y="29889"/>
                </a:lnTo>
                <a:lnTo>
                  <a:pt x="7820" y="30074"/>
                </a:lnTo>
                <a:lnTo>
                  <a:pt x="7959" y="30305"/>
                </a:lnTo>
                <a:lnTo>
                  <a:pt x="8005" y="30537"/>
                </a:lnTo>
                <a:lnTo>
                  <a:pt x="8052" y="30814"/>
                </a:lnTo>
                <a:lnTo>
                  <a:pt x="8098" y="31046"/>
                </a:lnTo>
                <a:lnTo>
                  <a:pt x="8098" y="32850"/>
                </a:lnTo>
                <a:lnTo>
                  <a:pt x="8052" y="33081"/>
                </a:lnTo>
                <a:lnTo>
                  <a:pt x="8005" y="33313"/>
                </a:lnTo>
                <a:lnTo>
                  <a:pt x="7959" y="33590"/>
                </a:lnTo>
                <a:lnTo>
                  <a:pt x="7820" y="33775"/>
                </a:lnTo>
                <a:lnTo>
                  <a:pt x="7681" y="34007"/>
                </a:lnTo>
                <a:lnTo>
                  <a:pt x="7496" y="34192"/>
                </a:lnTo>
                <a:lnTo>
                  <a:pt x="7311" y="34331"/>
                </a:lnTo>
                <a:lnTo>
                  <a:pt x="7126" y="34469"/>
                </a:lnTo>
                <a:lnTo>
                  <a:pt x="6756" y="34562"/>
                </a:lnTo>
                <a:lnTo>
                  <a:pt x="6386" y="34608"/>
                </a:lnTo>
                <a:lnTo>
                  <a:pt x="6062" y="34608"/>
                </a:lnTo>
                <a:lnTo>
                  <a:pt x="5738" y="34516"/>
                </a:lnTo>
                <a:lnTo>
                  <a:pt x="5461" y="34331"/>
                </a:lnTo>
                <a:lnTo>
                  <a:pt x="5183" y="34145"/>
                </a:lnTo>
                <a:lnTo>
                  <a:pt x="4859" y="33868"/>
                </a:lnTo>
                <a:lnTo>
                  <a:pt x="4489" y="33590"/>
                </a:lnTo>
                <a:lnTo>
                  <a:pt x="4119" y="33405"/>
                </a:lnTo>
                <a:lnTo>
                  <a:pt x="3702" y="33220"/>
                </a:lnTo>
                <a:lnTo>
                  <a:pt x="3286" y="33081"/>
                </a:lnTo>
                <a:lnTo>
                  <a:pt x="2870" y="32943"/>
                </a:lnTo>
                <a:lnTo>
                  <a:pt x="2407" y="32896"/>
                </a:lnTo>
                <a:lnTo>
                  <a:pt x="973" y="32896"/>
                </a:lnTo>
                <a:lnTo>
                  <a:pt x="741" y="32989"/>
                </a:lnTo>
                <a:lnTo>
                  <a:pt x="510" y="33081"/>
                </a:lnTo>
                <a:lnTo>
                  <a:pt x="371" y="33220"/>
                </a:lnTo>
                <a:lnTo>
                  <a:pt x="232" y="33405"/>
                </a:lnTo>
                <a:lnTo>
                  <a:pt x="93" y="33590"/>
                </a:lnTo>
                <a:lnTo>
                  <a:pt x="47" y="33822"/>
                </a:lnTo>
                <a:lnTo>
                  <a:pt x="1" y="34053"/>
                </a:lnTo>
                <a:lnTo>
                  <a:pt x="1" y="40530"/>
                </a:lnTo>
                <a:lnTo>
                  <a:pt x="47" y="40762"/>
                </a:lnTo>
                <a:lnTo>
                  <a:pt x="93" y="40993"/>
                </a:lnTo>
                <a:lnTo>
                  <a:pt x="232" y="41224"/>
                </a:lnTo>
                <a:lnTo>
                  <a:pt x="371" y="41363"/>
                </a:lnTo>
                <a:lnTo>
                  <a:pt x="510" y="41502"/>
                </a:lnTo>
                <a:lnTo>
                  <a:pt x="741" y="41641"/>
                </a:lnTo>
                <a:lnTo>
                  <a:pt x="973" y="41687"/>
                </a:lnTo>
                <a:lnTo>
                  <a:pt x="1204" y="41733"/>
                </a:lnTo>
                <a:lnTo>
                  <a:pt x="1990" y="41733"/>
                </a:lnTo>
                <a:lnTo>
                  <a:pt x="2407" y="41687"/>
                </a:lnTo>
                <a:lnTo>
                  <a:pt x="2870" y="41641"/>
                </a:lnTo>
                <a:lnTo>
                  <a:pt x="3286" y="41548"/>
                </a:lnTo>
                <a:lnTo>
                  <a:pt x="3702" y="41409"/>
                </a:lnTo>
                <a:lnTo>
                  <a:pt x="4119" y="41224"/>
                </a:lnTo>
                <a:lnTo>
                  <a:pt x="4489" y="40993"/>
                </a:lnTo>
                <a:lnTo>
                  <a:pt x="4859" y="40715"/>
                </a:lnTo>
                <a:lnTo>
                  <a:pt x="5183" y="40438"/>
                </a:lnTo>
                <a:lnTo>
                  <a:pt x="5414" y="40299"/>
                </a:lnTo>
                <a:lnTo>
                  <a:pt x="5599" y="40160"/>
                </a:lnTo>
                <a:lnTo>
                  <a:pt x="5831" y="40068"/>
                </a:lnTo>
                <a:lnTo>
                  <a:pt x="6108" y="40021"/>
                </a:lnTo>
                <a:lnTo>
                  <a:pt x="6340" y="39975"/>
                </a:lnTo>
                <a:lnTo>
                  <a:pt x="6617" y="39975"/>
                </a:lnTo>
                <a:lnTo>
                  <a:pt x="6849" y="40068"/>
                </a:lnTo>
                <a:lnTo>
                  <a:pt x="7126" y="40160"/>
                </a:lnTo>
                <a:lnTo>
                  <a:pt x="7358" y="40253"/>
                </a:lnTo>
                <a:lnTo>
                  <a:pt x="7543" y="40438"/>
                </a:lnTo>
                <a:lnTo>
                  <a:pt x="7681" y="40623"/>
                </a:lnTo>
                <a:lnTo>
                  <a:pt x="7820" y="40808"/>
                </a:lnTo>
                <a:lnTo>
                  <a:pt x="7959" y="41039"/>
                </a:lnTo>
                <a:lnTo>
                  <a:pt x="8005" y="41271"/>
                </a:lnTo>
                <a:lnTo>
                  <a:pt x="8052" y="41502"/>
                </a:lnTo>
                <a:lnTo>
                  <a:pt x="8098" y="41733"/>
                </a:lnTo>
                <a:lnTo>
                  <a:pt x="8098" y="43538"/>
                </a:lnTo>
                <a:lnTo>
                  <a:pt x="8052" y="43815"/>
                </a:lnTo>
                <a:lnTo>
                  <a:pt x="8005" y="44047"/>
                </a:lnTo>
                <a:lnTo>
                  <a:pt x="7959" y="44278"/>
                </a:lnTo>
                <a:lnTo>
                  <a:pt x="7820" y="44509"/>
                </a:lnTo>
                <a:lnTo>
                  <a:pt x="7681" y="44741"/>
                </a:lnTo>
                <a:lnTo>
                  <a:pt x="7496" y="44880"/>
                </a:lnTo>
                <a:lnTo>
                  <a:pt x="7311" y="45065"/>
                </a:lnTo>
                <a:lnTo>
                  <a:pt x="7126" y="45157"/>
                </a:lnTo>
                <a:lnTo>
                  <a:pt x="6756" y="45296"/>
                </a:lnTo>
                <a:lnTo>
                  <a:pt x="6386" y="45342"/>
                </a:lnTo>
                <a:lnTo>
                  <a:pt x="6062" y="45296"/>
                </a:lnTo>
                <a:lnTo>
                  <a:pt x="5738" y="45203"/>
                </a:lnTo>
                <a:lnTo>
                  <a:pt x="5461" y="45065"/>
                </a:lnTo>
                <a:lnTo>
                  <a:pt x="5183" y="44880"/>
                </a:lnTo>
                <a:lnTo>
                  <a:pt x="4859" y="44602"/>
                </a:lnTo>
                <a:lnTo>
                  <a:pt x="4489" y="44324"/>
                </a:lnTo>
                <a:lnTo>
                  <a:pt x="4119" y="44093"/>
                </a:lnTo>
                <a:lnTo>
                  <a:pt x="3702" y="43908"/>
                </a:lnTo>
                <a:lnTo>
                  <a:pt x="3286" y="43769"/>
                </a:lnTo>
                <a:lnTo>
                  <a:pt x="2870" y="43677"/>
                </a:lnTo>
                <a:lnTo>
                  <a:pt x="2407" y="43630"/>
                </a:lnTo>
                <a:lnTo>
                  <a:pt x="1990" y="43584"/>
                </a:lnTo>
                <a:lnTo>
                  <a:pt x="1204" y="43584"/>
                </a:lnTo>
                <a:lnTo>
                  <a:pt x="973" y="43630"/>
                </a:lnTo>
                <a:lnTo>
                  <a:pt x="741" y="43677"/>
                </a:lnTo>
                <a:lnTo>
                  <a:pt x="510" y="43815"/>
                </a:lnTo>
                <a:lnTo>
                  <a:pt x="371" y="43954"/>
                </a:lnTo>
                <a:lnTo>
                  <a:pt x="232" y="44093"/>
                </a:lnTo>
                <a:lnTo>
                  <a:pt x="93" y="44324"/>
                </a:lnTo>
                <a:lnTo>
                  <a:pt x="47" y="44556"/>
                </a:lnTo>
                <a:lnTo>
                  <a:pt x="1" y="44787"/>
                </a:lnTo>
                <a:lnTo>
                  <a:pt x="1" y="51264"/>
                </a:lnTo>
                <a:lnTo>
                  <a:pt x="47" y="51496"/>
                </a:lnTo>
                <a:lnTo>
                  <a:pt x="93" y="51727"/>
                </a:lnTo>
                <a:lnTo>
                  <a:pt x="232" y="51912"/>
                </a:lnTo>
                <a:lnTo>
                  <a:pt x="371" y="52097"/>
                </a:lnTo>
                <a:lnTo>
                  <a:pt x="510" y="52236"/>
                </a:lnTo>
                <a:lnTo>
                  <a:pt x="741" y="52329"/>
                </a:lnTo>
                <a:lnTo>
                  <a:pt x="973" y="52421"/>
                </a:lnTo>
                <a:lnTo>
                  <a:pt x="2407" y="52421"/>
                </a:lnTo>
                <a:lnTo>
                  <a:pt x="2870" y="52375"/>
                </a:lnTo>
                <a:lnTo>
                  <a:pt x="3286" y="52236"/>
                </a:lnTo>
                <a:lnTo>
                  <a:pt x="3702" y="52097"/>
                </a:lnTo>
                <a:lnTo>
                  <a:pt x="4119" y="51912"/>
                </a:lnTo>
                <a:lnTo>
                  <a:pt x="4489" y="51727"/>
                </a:lnTo>
                <a:lnTo>
                  <a:pt x="4859" y="51450"/>
                </a:lnTo>
                <a:lnTo>
                  <a:pt x="5183" y="51172"/>
                </a:lnTo>
                <a:lnTo>
                  <a:pt x="5414" y="50987"/>
                </a:lnTo>
                <a:lnTo>
                  <a:pt x="5599" y="50894"/>
                </a:lnTo>
                <a:lnTo>
                  <a:pt x="5831" y="50802"/>
                </a:lnTo>
                <a:lnTo>
                  <a:pt x="6108" y="50709"/>
                </a:lnTo>
                <a:lnTo>
                  <a:pt x="6617" y="50709"/>
                </a:lnTo>
                <a:lnTo>
                  <a:pt x="6849" y="50756"/>
                </a:lnTo>
                <a:lnTo>
                  <a:pt x="7126" y="50848"/>
                </a:lnTo>
                <a:lnTo>
                  <a:pt x="7311" y="50987"/>
                </a:lnTo>
                <a:lnTo>
                  <a:pt x="7543" y="51126"/>
                </a:lnTo>
                <a:lnTo>
                  <a:pt x="7681" y="51311"/>
                </a:lnTo>
                <a:lnTo>
                  <a:pt x="7820" y="51542"/>
                </a:lnTo>
                <a:lnTo>
                  <a:pt x="7959" y="51727"/>
                </a:lnTo>
                <a:lnTo>
                  <a:pt x="8005" y="52005"/>
                </a:lnTo>
                <a:lnTo>
                  <a:pt x="8052" y="52236"/>
                </a:lnTo>
                <a:lnTo>
                  <a:pt x="8098" y="52467"/>
                </a:lnTo>
                <a:lnTo>
                  <a:pt x="8098" y="54272"/>
                </a:lnTo>
                <a:lnTo>
                  <a:pt x="8052" y="54549"/>
                </a:lnTo>
                <a:lnTo>
                  <a:pt x="8005" y="54781"/>
                </a:lnTo>
                <a:lnTo>
                  <a:pt x="7959" y="55012"/>
                </a:lnTo>
                <a:lnTo>
                  <a:pt x="7820" y="55243"/>
                </a:lnTo>
                <a:lnTo>
                  <a:pt x="7681" y="55429"/>
                </a:lnTo>
                <a:lnTo>
                  <a:pt x="7496" y="55614"/>
                </a:lnTo>
                <a:lnTo>
                  <a:pt x="7311" y="55799"/>
                </a:lnTo>
                <a:lnTo>
                  <a:pt x="7126" y="55891"/>
                </a:lnTo>
                <a:lnTo>
                  <a:pt x="6756" y="56030"/>
                </a:lnTo>
                <a:lnTo>
                  <a:pt x="6386" y="56076"/>
                </a:lnTo>
                <a:lnTo>
                  <a:pt x="6062" y="56030"/>
                </a:lnTo>
                <a:lnTo>
                  <a:pt x="5738" y="55937"/>
                </a:lnTo>
                <a:lnTo>
                  <a:pt x="5461" y="55799"/>
                </a:lnTo>
                <a:lnTo>
                  <a:pt x="5183" y="55614"/>
                </a:lnTo>
                <a:lnTo>
                  <a:pt x="4859" y="55290"/>
                </a:lnTo>
                <a:lnTo>
                  <a:pt x="4489" y="55058"/>
                </a:lnTo>
                <a:lnTo>
                  <a:pt x="4119" y="54827"/>
                </a:lnTo>
                <a:lnTo>
                  <a:pt x="3702" y="54642"/>
                </a:lnTo>
                <a:lnTo>
                  <a:pt x="3286" y="54503"/>
                </a:lnTo>
                <a:lnTo>
                  <a:pt x="2870" y="54411"/>
                </a:lnTo>
                <a:lnTo>
                  <a:pt x="2407" y="54364"/>
                </a:lnTo>
                <a:lnTo>
                  <a:pt x="1990" y="54318"/>
                </a:lnTo>
                <a:lnTo>
                  <a:pt x="1204" y="54318"/>
                </a:lnTo>
                <a:lnTo>
                  <a:pt x="973" y="54364"/>
                </a:lnTo>
                <a:lnTo>
                  <a:pt x="741" y="54411"/>
                </a:lnTo>
                <a:lnTo>
                  <a:pt x="510" y="54503"/>
                </a:lnTo>
                <a:lnTo>
                  <a:pt x="371" y="54688"/>
                </a:lnTo>
                <a:lnTo>
                  <a:pt x="232" y="54827"/>
                </a:lnTo>
                <a:lnTo>
                  <a:pt x="93" y="55058"/>
                </a:lnTo>
                <a:lnTo>
                  <a:pt x="47" y="55243"/>
                </a:lnTo>
                <a:lnTo>
                  <a:pt x="1" y="55521"/>
                </a:lnTo>
                <a:lnTo>
                  <a:pt x="1" y="61999"/>
                </a:lnTo>
                <a:lnTo>
                  <a:pt x="47" y="62230"/>
                </a:lnTo>
                <a:lnTo>
                  <a:pt x="93" y="62461"/>
                </a:lnTo>
                <a:lnTo>
                  <a:pt x="232" y="62646"/>
                </a:lnTo>
                <a:lnTo>
                  <a:pt x="371" y="62831"/>
                </a:lnTo>
                <a:lnTo>
                  <a:pt x="510" y="62970"/>
                </a:lnTo>
                <a:lnTo>
                  <a:pt x="741" y="63063"/>
                </a:lnTo>
                <a:lnTo>
                  <a:pt x="973" y="63155"/>
                </a:lnTo>
                <a:lnTo>
                  <a:pt x="2407" y="63155"/>
                </a:lnTo>
                <a:lnTo>
                  <a:pt x="2870" y="63063"/>
                </a:lnTo>
                <a:lnTo>
                  <a:pt x="3286" y="62970"/>
                </a:lnTo>
                <a:lnTo>
                  <a:pt x="3702" y="62831"/>
                </a:lnTo>
                <a:lnTo>
                  <a:pt x="4119" y="62646"/>
                </a:lnTo>
                <a:lnTo>
                  <a:pt x="4489" y="62415"/>
                </a:lnTo>
                <a:lnTo>
                  <a:pt x="4859" y="62184"/>
                </a:lnTo>
                <a:lnTo>
                  <a:pt x="5183" y="61906"/>
                </a:lnTo>
                <a:lnTo>
                  <a:pt x="5414" y="61721"/>
                </a:lnTo>
                <a:lnTo>
                  <a:pt x="5599" y="61582"/>
                </a:lnTo>
                <a:lnTo>
                  <a:pt x="5831" y="61490"/>
                </a:lnTo>
                <a:lnTo>
                  <a:pt x="6108" y="61443"/>
                </a:lnTo>
                <a:lnTo>
                  <a:pt x="6617" y="61443"/>
                </a:lnTo>
                <a:lnTo>
                  <a:pt x="6849" y="61490"/>
                </a:lnTo>
                <a:lnTo>
                  <a:pt x="7126" y="61582"/>
                </a:lnTo>
                <a:lnTo>
                  <a:pt x="7358" y="61721"/>
                </a:lnTo>
                <a:lnTo>
                  <a:pt x="7543" y="61860"/>
                </a:lnTo>
                <a:lnTo>
                  <a:pt x="7681" y="62045"/>
                </a:lnTo>
                <a:lnTo>
                  <a:pt x="7820" y="62276"/>
                </a:lnTo>
                <a:lnTo>
                  <a:pt x="7959" y="62461"/>
                </a:lnTo>
                <a:lnTo>
                  <a:pt x="8005" y="62739"/>
                </a:lnTo>
                <a:lnTo>
                  <a:pt x="8052" y="62970"/>
                </a:lnTo>
                <a:lnTo>
                  <a:pt x="8098" y="63202"/>
                </a:lnTo>
                <a:lnTo>
                  <a:pt x="8098" y="65006"/>
                </a:lnTo>
                <a:lnTo>
                  <a:pt x="8052" y="65237"/>
                </a:lnTo>
                <a:lnTo>
                  <a:pt x="8005" y="65515"/>
                </a:lnTo>
                <a:lnTo>
                  <a:pt x="7959" y="65746"/>
                </a:lnTo>
                <a:lnTo>
                  <a:pt x="7820" y="65978"/>
                </a:lnTo>
                <a:lnTo>
                  <a:pt x="7681" y="66163"/>
                </a:lnTo>
                <a:lnTo>
                  <a:pt x="7496" y="66348"/>
                </a:lnTo>
                <a:lnTo>
                  <a:pt x="7311" y="66486"/>
                </a:lnTo>
                <a:lnTo>
                  <a:pt x="7126" y="66625"/>
                </a:lnTo>
                <a:lnTo>
                  <a:pt x="6756" y="66764"/>
                </a:lnTo>
                <a:lnTo>
                  <a:pt x="6062" y="66764"/>
                </a:lnTo>
                <a:lnTo>
                  <a:pt x="5738" y="66672"/>
                </a:lnTo>
                <a:lnTo>
                  <a:pt x="5461" y="66533"/>
                </a:lnTo>
                <a:lnTo>
                  <a:pt x="5183" y="66301"/>
                </a:lnTo>
                <a:lnTo>
                  <a:pt x="4859" y="66024"/>
                </a:lnTo>
                <a:lnTo>
                  <a:pt x="4489" y="65792"/>
                </a:lnTo>
                <a:lnTo>
                  <a:pt x="4119" y="65561"/>
                </a:lnTo>
                <a:lnTo>
                  <a:pt x="3702" y="65376"/>
                </a:lnTo>
                <a:lnTo>
                  <a:pt x="3286" y="65237"/>
                </a:lnTo>
                <a:lnTo>
                  <a:pt x="2870" y="65145"/>
                </a:lnTo>
                <a:lnTo>
                  <a:pt x="2407" y="65052"/>
                </a:lnTo>
                <a:lnTo>
                  <a:pt x="973" y="65052"/>
                </a:lnTo>
                <a:lnTo>
                  <a:pt x="741" y="65145"/>
                </a:lnTo>
                <a:lnTo>
                  <a:pt x="510" y="65237"/>
                </a:lnTo>
                <a:lnTo>
                  <a:pt x="371" y="65376"/>
                </a:lnTo>
                <a:lnTo>
                  <a:pt x="232" y="65561"/>
                </a:lnTo>
                <a:lnTo>
                  <a:pt x="93" y="65746"/>
                </a:lnTo>
                <a:lnTo>
                  <a:pt x="47" y="65978"/>
                </a:lnTo>
                <a:lnTo>
                  <a:pt x="1" y="66209"/>
                </a:lnTo>
                <a:lnTo>
                  <a:pt x="1" y="73427"/>
                </a:lnTo>
                <a:lnTo>
                  <a:pt x="47" y="73658"/>
                </a:lnTo>
                <a:lnTo>
                  <a:pt x="93" y="73889"/>
                </a:lnTo>
                <a:lnTo>
                  <a:pt x="232" y="74074"/>
                </a:lnTo>
                <a:lnTo>
                  <a:pt x="371" y="74259"/>
                </a:lnTo>
                <a:lnTo>
                  <a:pt x="510" y="74398"/>
                </a:lnTo>
                <a:lnTo>
                  <a:pt x="741" y="74491"/>
                </a:lnTo>
                <a:lnTo>
                  <a:pt x="973" y="74583"/>
                </a:lnTo>
                <a:lnTo>
                  <a:pt x="89159" y="74583"/>
                </a:lnTo>
                <a:lnTo>
                  <a:pt x="89529" y="74537"/>
                </a:lnTo>
                <a:lnTo>
                  <a:pt x="89899" y="74445"/>
                </a:lnTo>
                <a:lnTo>
                  <a:pt x="90223" y="74259"/>
                </a:lnTo>
                <a:lnTo>
                  <a:pt x="90501" y="74028"/>
                </a:lnTo>
                <a:lnTo>
                  <a:pt x="90732" y="73751"/>
                </a:lnTo>
                <a:lnTo>
                  <a:pt x="90917" y="73427"/>
                </a:lnTo>
                <a:lnTo>
                  <a:pt x="91010" y="73056"/>
                </a:lnTo>
                <a:lnTo>
                  <a:pt x="91056" y="72686"/>
                </a:lnTo>
                <a:lnTo>
                  <a:pt x="91056" y="1943"/>
                </a:lnTo>
                <a:lnTo>
                  <a:pt x="91010" y="1527"/>
                </a:lnTo>
                <a:lnTo>
                  <a:pt x="90917" y="1157"/>
                </a:lnTo>
                <a:lnTo>
                  <a:pt x="90732" y="833"/>
                </a:lnTo>
                <a:lnTo>
                  <a:pt x="90501" y="555"/>
                </a:lnTo>
                <a:lnTo>
                  <a:pt x="90223" y="324"/>
                </a:lnTo>
                <a:lnTo>
                  <a:pt x="89899" y="139"/>
                </a:lnTo>
                <a:lnTo>
                  <a:pt x="89529" y="46"/>
                </a:lnTo>
                <a:lnTo>
                  <a:pt x="89159"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Google Shape;915;p54">
            <a:extLst>
              <a:ext uri="{FF2B5EF4-FFF2-40B4-BE49-F238E27FC236}">
                <a16:creationId xmlns:a16="http://schemas.microsoft.com/office/drawing/2014/main" id="{A7203ACE-276F-A43F-BE7C-0A09E3EBFCF9}"/>
              </a:ext>
            </a:extLst>
          </p:cNvPr>
          <p:cNvSpPr/>
          <p:nvPr/>
        </p:nvSpPr>
        <p:spPr>
          <a:xfrm rot="5400000">
            <a:off x="2752400" y="1824851"/>
            <a:ext cx="3135025" cy="2942572"/>
          </a:xfrm>
          <a:custGeom>
            <a:avLst/>
            <a:gdLst/>
            <a:ahLst/>
            <a:cxnLst/>
            <a:rect l="l" t="t" r="r" b="b"/>
            <a:pathLst>
              <a:path w="91056" h="74584" extrusionOk="0">
                <a:moveTo>
                  <a:pt x="1157" y="0"/>
                </a:moveTo>
                <a:lnTo>
                  <a:pt x="926" y="46"/>
                </a:lnTo>
                <a:lnTo>
                  <a:pt x="694" y="93"/>
                </a:lnTo>
                <a:lnTo>
                  <a:pt x="509" y="231"/>
                </a:lnTo>
                <a:lnTo>
                  <a:pt x="324" y="370"/>
                </a:lnTo>
                <a:lnTo>
                  <a:pt x="186" y="509"/>
                </a:lnTo>
                <a:lnTo>
                  <a:pt x="93" y="740"/>
                </a:lnTo>
                <a:lnTo>
                  <a:pt x="0" y="972"/>
                </a:lnTo>
                <a:lnTo>
                  <a:pt x="0" y="1203"/>
                </a:lnTo>
                <a:lnTo>
                  <a:pt x="0" y="8374"/>
                </a:lnTo>
                <a:lnTo>
                  <a:pt x="0" y="8606"/>
                </a:lnTo>
                <a:lnTo>
                  <a:pt x="93" y="8837"/>
                </a:lnTo>
                <a:lnTo>
                  <a:pt x="186" y="9022"/>
                </a:lnTo>
                <a:lnTo>
                  <a:pt x="324" y="9207"/>
                </a:lnTo>
                <a:lnTo>
                  <a:pt x="509" y="9346"/>
                </a:lnTo>
                <a:lnTo>
                  <a:pt x="694" y="9485"/>
                </a:lnTo>
                <a:lnTo>
                  <a:pt x="926" y="9531"/>
                </a:lnTo>
                <a:lnTo>
                  <a:pt x="1157" y="9577"/>
                </a:lnTo>
                <a:lnTo>
                  <a:pt x="1990" y="9577"/>
                </a:lnTo>
                <a:lnTo>
                  <a:pt x="2406" y="9531"/>
                </a:lnTo>
                <a:lnTo>
                  <a:pt x="2869" y="9485"/>
                </a:lnTo>
                <a:lnTo>
                  <a:pt x="3285" y="9392"/>
                </a:lnTo>
                <a:lnTo>
                  <a:pt x="3702" y="9207"/>
                </a:lnTo>
                <a:lnTo>
                  <a:pt x="4118" y="9068"/>
                </a:lnTo>
                <a:lnTo>
                  <a:pt x="4488" y="8837"/>
                </a:lnTo>
                <a:lnTo>
                  <a:pt x="4859" y="8560"/>
                </a:lnTo>
                <a:lnTo>
                  <a:pt x="5182" y="8282"/>
                </a:lnTo>
                <a:lnTo>
                  <a:pt x="5368" y="8143"/>
                </a:lnTo>
                <a:lnTo>
                  <a:pt x="5599" y="8004"/>
                </a:lnTo>
                <a:lnTo>
                  <a:pt x="5830" y="7912"/>
                </a:lnTo>
                <a:lnTo>
                  <a:pt x="6062" y="7819"/>
                </a:lnTo>
                <a:lnTo>
                  <a:pt x="6571" y="7819"/>
                </a:lnTo>
                <a:lnTo>
                  <a:pt x="6848" y="7912"/>
                </a:lnTo>
                <a:lnTo>
                  <a:pt x="7126" y="8004"/>
                </a:lnTo>
                <a:lnTo>
                  <a:pt x="7311" y="8097"/>
                </a:lnTo>
                <a:lnTo>
                  <a:pt x="7496" y="8282"/>
                </a:lnTo>
                <a:lnTo>
                  <a:pt x="7681" y="8467"/>
                </a:lnTo>
                <a:lnTo>
                  <a:pt x="7820" y="8652"/>
                </a:lnTo>
                <a:lnTo>
                  <a:pt x="7912" y="8930"/>
                </a:lnTo>
                <a:lnTo>
                  <a:pt x="8005" y="9161"/>
                </a:lnTo>
                <a:lnTo>
                  <a:pt x="8051" y="9485"/>
                </a:lnTo>
                <a:lnTo>
                  <a:pt x="8051" y="9762"/>
                </a:lnTo>
                <a:lnTo>
                  <a:pt x="8051" y="11382"/>
                </a:lnTo>
                <a:lnTo>
                  <a:pt x="8051" y="11659"/>
                </a:lnTo>
                <a:lnTo>
                  <a:pt x="8005" y="11891"/>
                </a:lnTo>
                <a:lnTo>
                  <a:pt x="7912" y="12122"/>
                </a:lnTo>
                <a:lnTo>
                  <a:pt x="7820" y="12353"/>
                </a:lnTo>
                <a:lnTo>
                  <a:pt x="7681" y="12539"/>
                </a:lnTo>
                <a:lnTo>
                  <a:pt x="7496" y="12724"/>
                </a:lnTo>
                <a:lnTo>
                  <a:pt x="7311" y="12909"/>
                </a:lnTo>
                <a:lnTo>
                  <a:pt x="7079" y="13001"/>
                </a:lnTo>
                <a:lnTo>
                  <a:pt x="6709" y="13140"/>
                </a:lnTo>
                <a:lnTo>
                  <a:pt x="6339" y="13186"/>
                </a:lnTo>
                <a:lnTo>
                  <a:pt x="6015" y="13140"/>
                </a:lnTo>
                <a:lnTo>
                  <a:pt x="5738" y="13047"/>
                </a:lnTo>
                <a:lnTo>
                  <a:pt x="5460" y="12909"/>
                </a:lnTo>
                <a:lnTo>
                  <a:pt x="5182" y="12724"/>
                </a:lnTo>
                <a:lnTo>
                  <a:pt x="4859" y="12400"/>
                </a:lnTo>
                <a:lnTo>
                  <a:pt x="4488" y="12168"/>
                </a:lnTo>
                <a:lnTo>
                  <a:pt x="4118" y="11937"/>
                </a:lnTo>
                <a:lnTo>
                  <a:pt x="3702" y="11752"/>
                </a:lnTo>
                <a:lnTo>
                  <a:pt x="3285" y="11613"/>
                </a:lnTo>
                <a:lnTo>
                  <a:pt x="2869" y="11521"/>
                </a:lnTo>
                <a:lnTo>
                  <a:pt x="2406" y="11474"/>
                </a:lnTo>
                <a:lnTo>
                  <a:pt x="1944" y="11428"/>
                </a:lnTo>
                <a:lnTo>
                  <a:pt x="1157" y="11428"/>
                </a:lnTo>
                <a:lnTo>
                  <a:pt x="926" y="11474"/>
                </a:lnTo>
                <a:lnTo>
                  <a:pt x="694" y="11521"/>
                </a:lnTo>
                <a:lnTo>
                  <a:pt x="509" y="11613"/>
                </a:lnTo>
                <a:lnTo>
                  <a:pt x="324" y="11798"/>
                </a:lnTo>
                <a:lnTo>
                  <a:pt x="186" y="11937"/>
                </a:lnTo>
                <a:lnTo>
                  <a:pt x="93" y="12168"/>
                </a:lnTo>
                <a:lnTo>
                  <a:pt x="0" y="12353"/>
                </a:lnTo>
                <a:lnTo>
                  <a:pt x="0" y="12631"/>
                </a:lnTo>
                <a:lnTo>
                  <a:pt x="0" y="19109"/>
                </a:lnTo>
                <a:lnTo>
                  <a:pt x="0" y="19340"/>
                </a:lnTo>
                <a:lnTo>
                  <a:pt x="93" y="19571"/>
                </a:lnTo>
                <a:lnTo>
                  <a:pt x="186" y="19756"/>
                </a:lnTo>
                <a:lnTo>
                  <a:pt x="324" y="19941"/>
                </a:lnTo>
                <a:lnTo>
                  <a:pt x="509" y="20080"/>
                </a:lnTo>
                <a:lnTo>
                  <a:pt x="694" y="20173"/>
                </a:lnTo>
                <a:lnTo>
                  <a:pt x="926" y="20265"/>
                </a:lnTo>
                <a:lnTo>
                  <a:pt x="2406" y="20265"/>
                </a:lnTo>
                <a:lnTo>
                  <a:pt x="2869" y="20173"/>
                </a:lnTo>
                <a:lnTo>
                  <a:pt x="3285" y="20080"/>
                </a:lnTo>
                <a:lnTo>
                  <a:pt x="3702" y="19941"/>
                </a:lnTo>
                <a:lnTo>
                  <a:pt x="4118" y="19756"/>
                </a:lnTo>
                <a:lnTo>
                  <a:pt x="4488" y="19571"/>
                </a:lnTo>
                <a:lnTo>
                  <a:pt x="4859" y="19294"/>
                </a:lnTo>
                <a:lnTo>
                  <a:pt x="5182" y="19016"/>
                </a:lnTo>
                <a:lnTo>
                  <a:pt x="5368" y="18831"/>
                </a:lnTo>
                <a:lnTo>
                  <a:pt x="5599" y="18692"/>
                </a:lnTo>
                <a:lnTo>
                  <a:pt x="5830" y="18600"/>
                </a:lnTo>
                <a:lnTo>
                  <a:pt x="6062" y="18553"/>
                </a:lnTo>
                <a:lnTo>
                  <a:pt x="6571" y="18553"/>
                </a:lnTo>
                <a:lnTo>
                  <a:pt x="6848" y="18600"/>
                </a:lnTo>
                <a:lnTo>
                  <a:pt x="7126" y="18692"/>
                </a:lnTo>
                <a:lnTo>
                  <a:pt x="7311" y="18831"/>
                </a:lnTo>
                <a:lnTo>
                  <a:pt x="7496" y="18970"/>
                </a:lnTo>
                <a:lnTo>
                  <a:pt x="7681" y="19155"/>
                </a:lnTo>
                <a:lnTo>
                  <a:pt x="7820" y="19386"/>
                </a:lnTo>
                <a:lnTo>
                  <a:pt x="7912" y="19617"/>
                </a:lnTo>
                <a:lnTo>
                  <a:pt x="8005" y="19895"/>
                </a:lnTo>
                <a:lnTo>
                  <a:pt x="8051" y="20173"/>
                </a:lnTo>
                <a:lnTo>
                  <a:pt x="8051" y="20497"/>
                </a:lnTo>
                <a:lnTo>
                  <a:pt x="8051" y="22116"/>
                </a:lnTo>
                <a:lnTo>
                  <a:pt x="8051" y="22347"/>
                </a:lnTo>
                <a:lnTo>
                  <a:pt x="8005" y="22625"/>
                </a:lnTo>
                <a:lnTo>
                  <a:pt x="7912" y="22856"/>
                </a:lnTo>
                <a:lnTo>
                  <a:pt x="7820" y="23088"/>
                </a:lnTo>
                <a:lnTo>
                  <a:pt x="7681" y="23273"/>
                </a:lnTo>
                <a:lnTo>
                  <a:pt x="7496" y="23458"/>
                </a:lnTo>
                <a:lnTo>
                  <a:pt x="7311" y="23596"/>
                </a:lnTo>
                <a:lnTo>
                  <a:pt x="7079" y="23735"/>
                </a:lnTo>
                <a:lnTo>
                  <a:pt x="6709" y="23874"/>
                </a:lnTo>
                <a:lnTo>
                  <a:pt x="6339" y="23920"/>
                </a:lnTo>
                <a:lnTo>
                  <a:pt x="6015" y="23874"/>
                </a:lnTo>
                <a:lnTo>
                  <a:pt x="5738" y="23782"/>
                </a:lnTo>
                <a:lnTo>
                  <a:pt x="5460" y="23643"/>
                </a:lnTo>
                <a:lnTo>
                  <a:pt x="5182" y="23411"/>
                </a:lnTo>
                <a:lnTo>
                  <a:pt x="4859" y="23134"/>
                </a:lnTo>
                <a:lnTo>
                  <a:pt x="4488" y="22902"/>
                </a:lnTo>
                <a:lnTo>
                  <a:pt x="4118" y="22671"/>
                </a:lnTo>
                <a:lnTo>
                  <a:pt x="3702" y="22486"/>
                </a:lnTo>
                <a:lnTo>
                  <a:pt x="3285" y="22347"/>
                </a:lnTo>
                <a:lnTo>
                  <a:pt x="2869" y="22255"/>
                </a:lnTo>
                <a:lnTo>
                  <a:pt x="2406" y="22162"/>
                </a:lnTo>
                <a:lnTo>
                  <a:pt x="926" y="22162"/>
                </a:lnTo>
                <a:lnTo>
                  <a:pt x="694" y="22255"/>
                </a:lnTo>
                <a:lnTo>
                  <a:pt x="509" y="22347"/>
                </a:lnTo>
                <a:lnTo>
                  <a:pt x="324" y="22486"/>
                </a:lnTo>
                <a:lnTo>
                  <a:pt x="186" y="22671"/>
                </a:lnTo>
                <a:lnTo>
                  <a:pt x="93" y="22856"/>
                </a:lnTo>
                <a:lnTo>
                  <a:pt x="0" y="23088"/>
                </a:lnTo>
                <a:lnTo>
                  <a:pt x="0" y="23319"/>
                </a:lnTo>
                <a:lnTo>
                  <a:pt x="0" y="29843"/>
                </a:lnTo>
                <a:lnTo>
                  <a:pt x="0" y="30074"/>
                </a:lnTo>
                <a:lnTo>
                  <a:pt x="93" y="30305"/>
                </a:lnTo>
                <a:lnTo>
                  <a:pt x="186" y="30490"/>
                </a:lnTo>
                <a:lnTo>
                  <a:pt x="324" y="30675"/>
                </a:lnTo>
                <a:lnTo>
                  <a:pt x="509" y="30814"/>
                </a:lnTo>
                <a:lnTo>
                  <a:pt x="694" y="30907"/>
                </a:lnTo>
                <a:lnTo>
                  <a:pt x="926" y="30999"/>
                </a:lnTo>
                <a:lnTo>
                  <a:pt x="2406" y="30999"/>
                </a:lnTo>
                <a:lnTo>
                  <a:pt x="2869" y="30907"/>
                </a:lnTo>
                <a:lnTo>
                  <a:pt x="3285" y="30814"/>
                </a:lnTo>
                <a:lnTo>
                  <a:pt x="3702" y="30675"/>
                </a:lnTo>
                <a:lnTo>
                  <a:pt x="4118" y="30490"/>
                </a:lnTo>
                <a:lnTo>
                  <a:pt x="4488" y="30259"/>
                </a:lnTo>
                <a:lnTo>
                  <a:pt x="4859" y="30028"/>
                </a:lnTo>
                <a:lnTo>
                  <a:pt x="5182" y="29704"/>
                </a:lnTo>
                <a:lnTo>
                  <a:pt x="5368" y="29565"/>
                </a:lnTo>
                <a:lnTo>
                  <a:pt x="5599" y="29426"/>
                </a:lnTo>
                <a:lnTo>
                  <a:pt x="5830" y="29334"/>
                </a:lnTo>
                <a:lnTo>
                  <a:pt x="6062" y="29287"/>
                </a:lnTo>
                <a:lnTo>
                  <a:pt x="6339" y="29241"/>
                </a:lnTo>
                <a:lnTo>
                  <a:pt x="6617" y="29287"/>
                </a:lnTo>
                <a:lnTo>
                  <a:pt x="6848" y="29334"/>
                </a:lnTo>
                <a:lnTo>
                  <a:pt x="7126" y="29426"/>
                </a:lnTo>
                <a:lnTo>
                  <a:pt x="7311" y="29565"/>
                </a:lnTo>
                <a:lnTo>
                  <a:pt x="7496" y="29704"/>
                </a:lnTo>
                <a:lnTo>
                  <a:pt x="7681" y="29889"/>
                </a:lnTo>
                <a:lnTo>
                  <a:pt x="7820" y="30074"/>
                </a:lnTo>
                <a:lnTo>
                  <a:pt x="7912" y="30305"/>
                </a:lnTo>
                <a:lnTo>
                  <a:pt x="8005" y="30537"/>
                </a:lnTo>
                <a:lnTo>
                  <a:pt x="8051" y="30814"/>
                </a:lnTo>
                <a:lnTo>
                  <a:pt x="8051" y="31046"/>
                </a:lnTo>
                <a:lnTo>
                  <a:pt x="8051" y="32850"/>
                </a:lnTo>
                <a:lnTo>
                  <a:pt x="8051" y="33081"/>
                </a:lnTo>
                <a:lnTo>
                  <a:pt x="8005" y="33313"/>
                </a:lnTo>
                <a:lnTo>
                  <a:pt x="7912" y="33590"/>
                </a:lnTo>
                <a:lnTo>
                  <a:pt x="7820" y="33775"/>
                </a:lnTo>
                <a:lnTo>
                  <a:pt x="7681" y="34007"/>
                </a:lnTo>
                <a:lnTo>
                  <a:pt x="7496" y="34192"/>
                </a:lnTo>
                <a:lnTo>
                  <a:pt x="7311" y="34331"/>
                </a:lnTo>
                <a:lnTo>
                  <a:pt x="7079" y="34469"/>
                </a:lnTo>
                <a:lnTo>
                  <a:pt x="6709" y="34562"/>
                </a:lnTo>
                <a:lnTo>
                  <a:pt x="6339" y="34608"/>
                </a:lnTo>
                <a:lnTo>
                  <a:pt x="6015" y="34608"/>
                </a:lnTo>
                <a:lnTo>
                  <a:pt x="5738" y="34516"/>
                </a:lnTo>
                <a:lnTo>
                  <a:pt x="5460" y="34331"/>
                </a:lnTo>
                <a:lnTo>
                  <a:pt x="5182" y="34145"/>
                </a:lnTo>
                <a:lnTo>
                  <a:pt x="4859" y="33868"/>
                </a:lnTo>
                <a:lnTo>
                  <a:pt x="4488" y="33590"/>
                </a:lnTo>
                <a:lnTo>
                  <a:pt x="4118" y="33405"/>
                </a:lnTo>
                <a:lnTo>
                  <a:pt x="3702" y="33220"/>
                </a:lnTo>
                <a:lnTo>
                  <a:pt x="3285" y="33081"/>
                </a:lnTo>
                <a:lnTo>
                  <a:pt x="2869" y="32943"/>
                </a:lnTo>
                <a:lnTo>
                  <a:pt x="2406" y="32896"/>
                </a:lnTo>
                <a:lnTo>
                  <a:pt x="926" y="32896"/>
                </a:lnTo>
                <a:lnTo>
                  <a:pt x="694" y="32989"/>
                </a:lnTo>
                <a:lnTo>
                  <a:pt x="509" y="33081"/>
                </a:lnTo>
                <a:lnTo>
                  <a:pt x="324" y="33220"/>
                </a:lnTo>
                <a:lnTo>
                  <a:pt x="186" y="33405"/>
                </a:lnTo>
                <a:lnTo>
                  <a:pt x="93" y="33590"/>
                </a:lnTo>
                <a:lnTo>
                  <a:pt x="0" y="33822"/>
                </a:lnTo>
                <a:lnTo>
                  <a:pt x="0" y="34053"/>
                </a:lnTo>
                <a:lnTo>
                  <a:pt x="0" y="40530"/>
                </a:lnTo>
                <a:lnTo>
                  <a:pt x="0" y="40762"/>
                </a:lnTo>
                <a:lnTo>
                  <a:pt x="93" y="40993"/>
                </a:lnTo>
                <a:lnTo>
                  <a:pt x="186" y="41224"/>
                </a:lnTo>
                <a:lnTo>
                  <a:pt x="324" y="41363"/>
                </a:lnTo>
                <a:lnTo>
                  <a:pt x="509" y="41502"/>
                </a:lnTo>
                <a:lnTo>
                  <a:pt x="694" y="41641"/>
                </a:lnTo>
                <a:lnTo>
                  <a:pt x="926" y="41687"/>
                </a:lnTo>
                <a:lnTo>
                  <a:pt x="1157" y="41733"/>
                </a:lnTo>
                <a:lnTo>
                  <a:pt x="1990" y="41733"/>
                </a:lnTo>
                <a:lnTo>
                  <a:pt x="2406" y="41687"/>
                </a:lnTo>
                <a:lnTo>
                  <a:pt x="2869" y="41641"/>
                </a:lnTo>
                <a:lnTo>
                  <a:pt x="3285" y="41548"/>
                </a:lnTo>
                <a:lnTo>
                  <a:pt x="3702" y="41409"/>
                </a:lnTo>
                <a:lnTo>
                  <a:pt x="4118" y="41224"/>
                </a:lnTo>
                <a:lnTo>
                  <a:pt x="4488" y="40993"/>
                </a:lnTo>
                <a:lnTo>
                  <a:pt x="4859" y="40715"/>
                </a:lnTo>
                <a:lnTo>
                  <a:pt x="5182" y="40438"/>
                </a:lnTo>
                <a:lnTo>
                  <a:pt x="5368" y="40299"/>
                </a:lnTo>
                <a:lnTo>
                  <a:pt x="5599" y="40160"/>
                </a:lnTo>
                <a:lnTo>
                  <a:pt x="5830" y="40068"/>
                </a:lnTo>
                <a:lnTo>
                  <a:pt x="6062" y="40021"/>
                </a:lnTo>
                <a:lnTo>
                  <a:pt x="6339" y="39975"/>
                </a:lnTo>
                <a:lnTo>
                  <a:pt x="6571" y="39975"/>
                </a:lnTo>
                <a:lnTo>
                  <a:pt x="6848" y="40068"/>
                </a:lnTo>
                <a:lnTo>
                  <a:pt x="7126" y="40160"/>
                </a:lnTo>
                <a:lnTo>
                  <a:pt x="7311" y="40253"/>
                </a:lnTo>
                <a:lnTo>
                  <a:pt x="7496" y="40438"/>
                </a:lnTo>
                <a:lnTo>
                  <a:pt x="7681" y="40623"/>
                </a:lnTo>
                <a:lnTo>
                  <a:pt x="7820" y="40808"/>
                </a:lnTo>
                <a:lnTo>
                  <a:pt x="7912" y="41039"/>
                </a:lnTo>
                <a:lnTo>
                  <a:pt x="8005" y="41271"/>
                </a:lnTo>
                <a:lnTo>
                  <a:pt x="8051" y="41502"/>
                </a:lnTo>
                <a:lnTo>
                  <a:pt x="8051" y="41733"/>
                </a:lnTo>
                <a:lnTo>
                  <a:pt x="8051" y="43538"/>
                </a:lnTo>
                <a:lnTo>
                  <a:pt x="8051" y="43815"/>
                </a:lnTo>
                <a:lnTo>
                  <a:pt x="8005" y="44047"/>
                </a:lnTo>
                <a:lnTo>
                  <a:pt x="7912" y="44278"/>
                </a:lnTo>
                <a:lnTo>
                  <a:pt x="7820" y="44509"/>
                </a:lnTo>
                <a:lnTo>
                  <a:pt x="7681" y="44741"/>
                </a:lnTo>
                <a:lnTo>
                  <a:pt x="7496" y="44880"/>
                </a:lnTo>
                <a:lnTo>
                  <a:pt x="7311" y="45065"/>
                </a:lnTo>
                <a:lnTo>
                  <a:pt x="7079" y="45157"/>
                </a:lnTo>
                <a:lnTo>
                  <a:pt x="6709" y="45296"/>
                </a:lnTo>
                <a:lnTo>
                  <a:pt x="6339" y="45342"/>
                </a:lnTo>
                <a:lnTo>
                  <a:pt x="6015" y="45296"/>
                </a:lnTo>
                <a:lnTo>
                  <a:pt x="5738" y="45203"/>
                </a:lnTo>
                <a:lnTo>
                  <a:pt x="5460" y="45065"/>
                </a:lnTo>
                <a:lnTo>
                  <a:pt x="5182" y="44880"/>
                </a:lnTo>
                <a:lnTo>
                  <a:pt x="4859" y="44602"/>
                </a:lnTo>
                <a:lnTo>
                  <a:pt x="4488" y="44324"/>
                </a:lnTo>
                <a:lnTo>
                  <a:pt x="4118" y="44093"/>
                </a:lnTo>
                <a:lnTo>
                  <a:pt x="3702" y="43908"/>
                </a:lnTo>
                <a:lnTo>
                  <a:pt x="3285" y="43769"/>
                </a:lnTo>
                <a:lnTo>
                  <a:pt x="2869" y="43677"/>
                </a:lnTo>
                <a:lnTo>
                  <a:pt x="2406" y="43630"/>
                </a:lnTo>
                <a:lnTo>
                  <a:pt x="1944" y="43584"/>
                </a:lnTo>
                <a:lnTo>
                  <a:pt x="1157" y="43584"/>
                </a:lnTo>
                <a:lnTo>
                  <a:pt x="926" y="43630"/>
                </a:lnTo>
                <a:lnTo>
                  <a:pt x="694" y="43677"/>
                </a:lnTo>
                <a:lnTo>
                  <a:pt x="509" y="43815"/>
                </a:lnTo>
                <a:lnTo>
                  <a:pt x="324" y="43954"/>
                </a:lnTo>
                <a:lnTo>
                  <a:pt x="186" y="44093"/>
                </a:lnTo>
                <a:lnTo>
                  <a:pt x="93" y="44324"/>
                </a:lnTo>
                <a:lnTo>
                  <a:pt x="0" y="44556"/>
                </a:lnTo>
                <a:lnTo>
                  <a:pt x="0" y="44787"/>
                </a:lnTo>
                <a:lnTo>
                  <a:pt x="0" y="51264"/>
                </a:lnTo>
                <a:lnTo>
                  <a:pt x="0" y="51496"/>
                </a:lnTo>
                <a:lnTo>
                  <a:pt x="93" y="51727"/>
                </a:lnTo>
                <a:lnTo>
                  <a:pt x="186" y="51912"/>
                </a:lnTo>
                <a:lnTo>
                  <a:pt x="324" y="52097"/>
                </a:lnTo>
                <a:lnTo>
                  <a:pt x="509" y="52236"/>
                </a:lnTo>
                <a:lnTo>
                  <a:pt x="694" y="52329"/>
                </a:lnTo>
                <a:lnTo>
                  <a:pt x="926" y="52421"/>
                </a:lnTo>
                <a:lnTo>
                  <a:pt x="2406" y="52421"/>
                </a:lnTo>
                <a:lnTo>
                  <a:pt x="2869" y="52375"/>
                </a:lnTo>
                <a:lnTo>
                  <a:pt x="3285" y="52236"/>
                </a:lnTo>
                <a:lnTo>
                  <a:pt x="3702" y="52097"/>
                </a:lnTo>
                <a:lnTo>
                  <a:pt x="4118" y="51912"/>
                </a:lnTo>
                <a:lnTo>
                  <a:pt x="4488" y="51727"/>
                </a:lnTo>
                <a:lnTo>
                  <a:pt x="4859" y="51450"/>
                </a:lnTo>
                <a:lnTo>
                  <a:pt x="5182" y="51172"/>
                </a:lnTo>
                <a:lnTo>
                  <a:pt x="5368" y="50987"/>
                </a:lnTo>
                <a:lnTo>
                  <a:pt x="5599" y="50894"/>
                </a:lnTo>
                <a:lnTo>
                  <a:pt x="5830" y="50802"/>
                </a:lnTo>
                <a:lnTo>
                  <a:pt x="6062" y="50709"/>
                </a:lnTo>
                <a:lnTo>
                  <a:pt x="6571" y="50709"/>
                </a:lnTo>
                <a:lnTo>
                  <a:pt x="6848" y="50756"/>
                </a:lnTo>
                <a:lnTo>
                  <a:pt x="7079" y="50848"/>
                </a:lnTo>
                <a:lnTo>
                  <a:pt x="7311" y="50987"/>
                </a:lnTo>
                <a:lnTo>
                  <a:pt x="7496" y="51126"/>
                </a:lnTo>
                <a:lnTo>
                  <a:pt x="7681" y="51311"/>
                </a:lnTo>
                <a:lnTo>
                  <a:pt x="7820" y="51542"/>
                </a:lnTo>
                <a:lnTo>
                  <a:pt x="7912" y="51727"/>
                </a:lnTo>
                <a:lnTo>
                  <a:pt x="8005" y="52005"/>
                </a:lnTo>
                <a:lnTo>
                  <a:pt x="8051" y="52236"/>
                </a:lnTo>
                <a:lnTo>
                  <a:pt x="8051" y="52467"/>
                </a:lnTo>
                <a:lnTo>
                  <a:pt x="8051" y="54272"/>
                </a:lnTo>
                <a:lnTo>
                  <a:pt x="8051" y="54549"/>
                </a:lnTo>
                <a:lnTo>
                  <a:pt x="8005" y="54781"/>
                </a:lnTo>
                <a:lnTo>
                  <a:pt x="7912" y="55012"/>
                </a:lnTo>
                <a:lnTo>
                  <a:pt x="7820" y="55243"/>
                </a:lnTo>
                <a:lnTo>
                  <a:pt x="7681" y="55429"/>
                </a:lnTo>
                <a:lnTo>
                  <a:pt x="7496" y="55614"/>
                </a:lnTo>
                <a:lnTo>
                  <a:pt x="7311" y="55799"/>
                </a:lnTo>
                <a:lnTo>
                  <a:pt x="7079" y="55891"/>
                </a:lnTo>
                <a:lnTo>
                  <a:pt x="6709" y="56030"/>
                </a:lnTo>
                <a:lnTo>
                  <a:pt x="6339" y="56076"/>
                </a:lnTo>
                <a:lnTo>
                  <a:pt x="6015" y="56030"/>
                </a:lnTo>
                <a:lnTo>
                  <a:pt x="5738" y="55937"/>
                </a:lnTo>
                <a:lnTo>
                  <a:pt x="5460" y="55799"/>
                </a:lnTo>
                <a:lnTo>
                  <a:pt x="5182" y="55614"/>
                </a:lnTo>
                <a:lnTo>
                  <a:pt x="4859" y="55290"/>
                </a:lnTo>
                <a:lnTo>
                  <a:pt x="4488" y="55058"/>
                </a:lnTo>
                <a:lnTo>
                  <a:pt x="4118" y="54827"/>
                </a:lnTo>
                <a:lnTo>
                  <a:pt x="3702" y="54642"/>
                </a:lnTo>
                <a:lnTo>
                  <a:pt x="3285" y="54503"/>
                </a:lnTo>
                <a:lnTo>
                  <a:pt x="2869" y="54411"/>
                </a:lnTo>
                <a:lnTo>
                  <a:pt x="2406" y="54364"/>
                </a:lnTo>
                <a:lnTo>
                  <a:pt x="1944" y="54318"/>
                </a:lnTo>
                <a:lnTo>
                  <a:pt x="1157" y="54318"/>
                </a:lnTo>
                <a:lnTo>
                  <a:pt x="926" y="54364"/>
                </a:lnTo>
                <a:lnTo>
                  <a:pt x="694" y="54411"/>
                </a:lnTo>
                <a:lnTo>
                  <a:pt x="509" y="54503"/>
                </a:lnTo>
                <a:lnTo>
                  <a:pt x="324" y="54688"/>
                </a:lnTo>
                <a:lnTo>
                  <a:pt x="186" y="54827"/>
                </a:lnTo>
                <a:lnTo>
                  <a:pt x="93" y="55058"/>
                </a:lnTo>
                <a:lnTo>
                  <a:pt x="0" y="55243"/>
                </a:lnTo>
                <a:lnTo>
                  <a:pt x="0" y="55521"/>
                </a:lnTo>
                <a:lnTo>
                  <a:pt x="0" y="61999"/>
                </a:lnTo>
                <a:lnTo>
                  <a:pt x="0" y="62230"/>
                </a:lnTo>
                <a:lnTo>
                  <a:pt x="93" y="62461"/>
                </a:lnTo>
                <a:lnTo>
                  <a:pt x="186" y="62646"/>
                </a:lnTo>
                <a:lnTo>
                  <a:pt x="324" y="62831"/>
                </a:lnTo>
                <a:lnTo>
                  <a:pt x="509" y="62970"/>
                </a:lnTo>
                <a:lnTo>
                  <a:pt x="694" y="63063"/>
                </a:lnTo>
                <a:lnTo>
                  <a:pt x="926" y="63155"/>
                </a:lnTo>
                <a:lnTo>
                  <a:pt x="2406" y="63155"/>
                </a:lnTo>
                <a:lnTo>
                  <a:pt x="2869" y="63063"/>
                </a:lnTo>
                <a:lnTo>
                  <a:pt x="3285" y="62970"/>
                </a:lnTo>
                <a:lnTo>
                  <a:pt x="3702" y="62831"/>
                </a:lnTo>
                <a:lnTo>
                  <a:pt x="4118" y="62646"/>
                </a:lnTo>
                <a:lnTo>
                  <a:pt x="4488" y="62415"/>
                </a:lnTo>
                <a:lnTo>
                  <a:pt x="4859" y="62184"/>
                </a:lnTo>
                <a:lnTo>
                  <a:pt x="5182" y="61906"/>
                </a:lnTo>
                <a:lnTo>
                  <a:pt x="5368" y="61721"/>
                </a:lnTo>
                <a:lnTo>
                  <a:pt x="5599" y="61582"/>
                </a:lnTo>
                <a:lnTo>
                  <a:pt x="5830" y="61490"/>
                </a:lnTo>
                <a:lnTo>
                  <a:pt x="6062" y="61443"/>
                </a:lnTo>
                <a:lnTo>
                  <a:pt x="6571" y="61443"/>
                </a:lnTo>
                <a:lnTo>
                  <a:pt x="6848" y="61490"/>
                </a:lnTo>
                <a:lnTo>
                  <a:pt x="7126" y="61582"/>
                </a:lnTo>
                <a:lnTo>
                  <a:pt x="7311" y="61721"/>
                </a:lnTo>
                <a:lnTo>
                  <a:pt x="7496" y="61860"/>
                </a:lnTo>
                <a:lnTo>
                  <a:pt x="7681" y="62045"/>
                </a:lnTo>
                <a:lnTo>
                  <a:pt x="7820" y="62276"/>
                </a:lnTo>
                <a:lnTo>
                  <a:pt x="7912" y="62461"/>
                </a:lnTo>
                <a:lnTo>
                  <a:pt x="8005" y="62739"/>
                </a:lnTo>
                <a:lnTo>
                  <a:pt x="8051" y="62970"/>
                </a:lnTo>
                <a:lnTo>
                  <a:pt x="8051" y="63202"/>
                </a:lnTo>
                <a:lnTo>
                  <a:pt x="8051" y="65006"/>
                </a:lnTo>
                <a:lnTo>
                  <a:pt x="8051" y="65237"/>
                </a:lnTo>
                <a:lnTo>
                  <a:pt x="8005" y="65515"/>
                </a:lnTo>
                <a:lnTo>
                  <a:pt x="7912" y="65746"/>
                </a:lnTo>
                <a:lnTo>
                  <a:pt x="7820" y="65978"/>
                </a:lnTo>
                <a:lnTo>
                  <a:pt x="7681" y="66163"/>
                </a:lnTo>
                <a:lnTo>
                  <a:pt x="7496" y="66348"/>
                </a:lnTo>
                <a:lnTo>
                  <a:pt x="7311" y="66486"/>
                </a:lnTo>
                <a:lnTo>
                  <a:pt x="7079" y="66625"/>
                </a:lnTo>
                <a:lnTo>
                  <a:pt x="6709" y="66764"/>
                </a:lnTo>
                <a:lnTo>
                  <a:pt x="6015" y="66764"/>
                </a:lnTo>
                <a:lnTo>
                  <a:pt x="5738" y="66672"/>
                </a:lnTo>
                <a:lnTo>
                  <a:pt x="5460" y="66533"/>
                </a:lnTo>
                <a:lnTo>
                  <a:pt x="5182" y="66301"/>
                </a:lnTo>
                <a:lnTo>
                  <a:pt x="4859" y="66024"/>
                </a:lnTo>
                <a:lnTo>
                  <a:pt x="4488" y="65792"/>
                </a:lnTo>
                <a:lnTo>
                  <a:pt x="4118" y="65561"/>
                </a:lnTo>
                <a:lnTo>
                  <a:pt x="3702" y="65376"/>
                </a:lnTo>
                <a:lnTo>
                  <a:pt x="3285" y="65237"/>
                </a:lnTo>
                <a:lnTo>
                  <a:pt x="2869" y="65145"/>
                </a:lnTo>
                <a:lnTo>
                  <a:pt x="2406" y="65052"/>
                </a:lnTo>
                <a:lnTo>
                  <a:pt x="926" y="65052"/>
                </a:lnTo>
                <a:lnTo>
                  <a:pt x="694" y="65145"/>
                </a:lnTo>
                <a:lnTo>
                  <a:pt x="509" y="65237"/>
                </a:lnTo>
                <a:lnTo>
                  <a:pt x="324" y="65376"/>
                </a:lnTo>
                <a:lnTo>
                  <a:pt x="186" y="65561"/>
                </a:lnTo>
                <a:lnTo>
                  <a:pt x="93" y="65746"/>
                </a:lnTo>
                <a:lnTo>
                  <a:pt x="0" y="65978"/>
                </a:lnTo>
                <a:lnTo>
                  <a:pt x="0" y="66209"/>
                </a:lnTo>
                <a:lnTo>
                  <a:pt x="0" y="73427"/>
                </a:lnTo>
                <a:lnTo>
                  <a:pt x="0" y="73658"/>
                </a:lnTo>
                <a:lnTo>
                  <a:pt x="93" y="73889"/>
                </a:lnTo>
                <a:lnTo>
                  <a:pt x="186" y="74074"/>
                </a:lnTo>
                <a:lnTo>
                  <a:pt x="324" y="74259"/>
                </a:lnTo>
                <a:lnTo>
                  <a:pt x="509" y="74398"/>
                </a:lnTo>
                <a:lnTo>
                  <a:pt x="694" y="74491"/>
                </a:lnTo>
                <a:lnTo>
                  <a:pt x="926" y="74583"/>
                </a:lnTo>
                <a:lnTo>
                  <a:pt x="89112" y="74583"/>
                </a:lnTo>
                <a:lnTo>
                  <a:pt x="89529" y="74537"/>
                </a:lnTo>
                <a:lnTo>
                  <a:pt x="89853" y="74445"/>
                </a:lnTo>
                <a:lnTo>
                  <a:pt x="90176" y="74259"/>
                </a:lnTo>
                <a:lnTo>
                  <a:pt x="90500" y="74028"/>
                </a:lnTo>
                <a:lnTo>
                  <a:pt x="90732" y="73751"/>
                </a:lnTo>
                <a:lnTo>
                  <a:pt x="90870" y="73427"/>
                </a:lnTo>
                <a:lnTo>
                  <a:pt x="91009" y="73056"/>
                </a:lnTo>
                <a:lnTo>
                  <a:pt x="91056" y="72686"/>
                </a:lnTo>
                <a:lnTo>
                  <a:pt x="91056" y="1943"/>
                </a:lnTo>
                <a:lnTo>
                  <a:pt x="91009" y="1527"/>
                </a:lnTo>
                <a:lnTo>
                  <a:pt x="90870" y="1157"/>
                </a:lnTo>
                <a:lnTo>
                  <a:pt x="90732" y="833"/>
                </a:lnTo>
                <a:lnTo>
                  <a:pt x="90500" y="555"/>
                </a:lnTo>
                <a:lnTo>
                  <a:pt x="90176" y="324"/>
                </a:lnTo>
                <a:lnTo>
                  <a:pt x="89853" y="139"/>
                </a:lnTo>
                <a:lnTo>
                  <a:pt x="89529" y="46"/>
                </a:lnTo>
                <a:lnTo>
                  <a:pt x="89112" y="0"/>
                </a:lnTo>
                <a:close/>
              </a:path>
            </a:pathLst>
          </a:custGeom>
          <a:solidFill>
            <a:srgbClr val="F65B8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TextBox 45">
            <a:extLst>
              <a:ext uri="{FF2B5EF4-FFF2-40B4-BE49-F238E27FC236}">
                <a16:creationId xmlns:a16="http://schemas.microsoft.com/office/drawing/2014/main" id="{227F415D-7729-EBE4-150D-732F8BBF18C3}"/>
              </a:ext>
            </a:extLst>
          </p:cNvPr>
          <p:cNvSpPr txBox="1"/>
          <p:nvPr/>
        </p:nvSpPr>
        <p:spPr>
          <a:xfrm>
            <a:off x="2885578" y="1986636"/>
            <a:ext cx="2905621" cy="2677656"/>
          </a:xfrm>
          <a:prstGeom prst="rect">
            <a:avLst/>
          </a:prstGeom>
          <a:noFill/>
        </p:spPr>
        <p:txBody>
          <a:bodyPr wrap="square">
            <a:spAutoFit/>
          </a:bodyPr>
          <a:lstStyle/>
          <a:p>
            <a:pPr algn="just"/>
            <a:r>
              <a:rPr lang="en-US" sz="2400">
                <a:latin typeface="Times New Roman" panose="02020603050405020304" pitchFamily="18" charset="0"/>
                <a:cs typeface="Times New Roman" panose="02020603050405020304" pitchFamily="18" charset="0"/>
              </a:rPr>
              <a:t>Tóm tắt ý kiến trao đổi, giải thích lại những chỗ người nghe chưa hiểu, dùng lí lẽ và bằng chứng làm rõ tính đúng đắn của ý kiến trình bày.</a:t>
            </a:r>
          </a:p>
        </p:txBody>
      </p:sp>
      <p:sp>
        <p:nvSpPr>
          <p:cNvPr id="48" name="TextBox 47">
            <a:extLst>
              <a:ext uri="{FF2B5EF4-FFF2-40B4-BE49-F238E27FC236}">
                <a16:creationId xmlns:a16="http://schemas.microsoft.com/office/drawing/2014/main" id="{8FFEDABF-F416-BEFB-AA8C-5F8EE9FCF98D}"/>
              </a:ext>
            </a:extLst>
          </p:cNvPr>
          <p:cNvSpPr txBox="1"/>
          <p:nvPr/>
        </p:nvSpPr>
        <p:spPr>
          <a:xfrm>
            <a:off x="6194612" y="1919819"/>
            <a:ext cx="2594504" cy="2677656"/>
          </a:xfrm>
          <a:prstGeom prst="rect">
            <a:avLst/>
          </a:prstGeom>
          <a:noFill/>
        </p:spPr>
        <p:txBody>
          <a:bodyPr wrap="square">
            <a:spAutoFit/>
          </a:bodyPr>
          <a:lstStyle/>
          <a:p>
            <a:pPr algn="just"/>
            <a:r>
              <a:rPr lang="en-US" sz="2400">
                <a:latin typeface="Times New Roman" panose="02020603050405020304" pitchFamily="18" charset="0"/>
                <a:cs typeface="Times New Roman" panose="02020603050405020304" pitchFamily="18" charset="0"/>
              </a:rPr>
              <a:t>Sẵn sàng trao đổi nếu người nghe tiếp tục thắc mắc, mục đích cuối cùng là để khẳng định sự xác đáng của ý kiến</a:t>
            </a:r>
            <a:endParaRPr lang="en-US" sz="3200" b="1" i="1">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7" name="TextBox 46">
            <a:extLst>
              <a:ext uri="{FF2B5EF4-FFF2-40B4-BE49-F238E27FC236}">
                <a16:creationId xmlns:a16="http://schemas.microsoft.com/office/drawing/2014/main" id="{66B6FB0C-70A8-89B6-9CFF-6873991ED3C7}"/>
              </a:ext>
            </a:extLst>
          </p:cNvPr>
          <p:cNvSpPr txBox="1"/>
          <p:nvPr/>
        </p:nvSpPr>
        <p:spPr>
          <a:xfrm>
            <a:off x="267074" y="1256002"/>
            <a:ext cx="2314293" cy="1015663"/>
          </a:xfrm>
          <a:prstGeom prst="rect">
            <a:avLst/>
          </a:prstGeom>
          <a:noFill/>
        </p:spPr>
        <p:txBody>
          <a:bodyPr wrap="square">
            <a:spAutoFit/>
          </a:bodyPr>
          <a:lstStyle/>
          <a:p>
            <a:pPr algn="ctr"/>
            <a:r>
              <a:rPr lang="en-US" sz="2000" b="1" i="1">
                <a:solidFill>
                  <a:srgbClr val="212529"/>
                </a:solidFill>
                <a:effectLst/>
                <a:latin typeface="Times New Roman" panose="02020603050405020304" pitchFamily="18" charset="0"/>
                <a:ea typeface="Times New Roman" panose="02020603050405020304" pitchFamily="18" charset="0"/>
              </a:rPr>
              <a:t>Bảo vệ ý kiến trước sự phản bác của người nghe</a:t>
            </a:r>
            <a:endParaRPr lang="en-US" sz="2000" i="1"/>
          </a:p>
        </p:txBody>
      </p:sp>
      <p:grpSp>
        <p:nvGrpSpPr>
          <p:cNvPr id="49" name="Google Shape;696;p39">
            <a:extLst>
              <a:ext uri="{FF2B5EF4-FFF2-40B4-BE49-F238E27FC236}">
                <a16:creationId xmlns:a16="http://schemas.microsoft.com/office/drawing/2014/main" id="{82805440-865B-69A1-7CFC-506D915AD5E3}"/>
              </a:ext>
            </a:extLst>
          </p:cNvPr>
          <p:cNvGrpSpPr/>
          <p:nvPr/>
        </p:nvGrpSpPr>
        <p:grpSpPr>
          <a:xfrm flipH="1">
            <a:off x="-83156" y="2588797"/>
            <a:ext cx="3065892" cy="2597402"/>
            <a:chOff x="2629100" y="1468700"/>
            <a:chExt cx="3885794" cy="3275068"/>
          </a:xfrm>
        </p:grpSpPr>
        <p:sp>
          <p:nvSpPr>
            <p:cNvPr id="50" name="Google Shape;697;p39">
              <a:extLst>
                <a:ext uri="{FF2B5EF4-FFF2-40B4-BE49-F238E27FC236}">
                  <a16:creationId xmlns:a16="http://schemas.microsoft.com/office/drawing/2014/main" id="{ECA2DDA0-8F04-10AC-4213-7412C685AC64}"/>
                </a:ext>
              </a:extLst>
            </p:cNvPr>
            <p:cNvSpPr/>
            <p:nvPr/>
          </p:nvSpPr>
          <p:spPr>
            <a:xfrm>
              <a:off x="2629100" y="1866862"/>
              <a:ext cx="3885794" cy="2876906"/>
            </a:xfrm>
            <a:custGeom>
              <a:avLst/>
              <a:gdLst/>
              <a:ahLst/>
              <a:cxnLst/>
              <a:rect l="l" t="t" r="r" b="b"/>
              <a:pathLst>
                <a:path w="95615" h="70790" extrusionOk="0">
                  <a:moveTo>
                    <a:pt x="66147" y="0"/>
                  </a:moveTo>
                  <a:cubicBezTo>
                    <a:pt x="62098" y="0"/>
                    <a:pt x="57918" y="1567"/>
                    <a:pt x="54186" y="3371"/>
                  </a:cubicBezTo>
                  <a:cubicBezTo>
                    <a:pt x="48985" y="5897"/>
                    <a:pt x="43687" y="8961"/>
                    <a:pt x="37880" y="8961"/>
                  </a:cubicBezTo>
                  <a:cubicBezTo>
                    <a:pt x="37810" y="8961"/>
                    <a:pt x="37740" y="8961"/>
                    <a:pt x="37670" y="8960"/>
                  </a:cubicBezTo>
                  <a:cubicBezTo>
                    <a:pt x="34375" y="8903"/>
                    <a:pt x="31037" y="7828"/>
                    <a:pt x="27796" y="7828"/>
                  </a:cubicBezTo>
                  <a:cubicBezTo>
                    <a:pt x="26722" y="7828"/>
                    <a:pt x="25659" y="7946"/>
                    <a:pt x="24612" y="8258"/>
                  </a:cubicBezTo>
                  <a:cubicBezTo>
                    <a:pt x="20226" y="9561"/>
                    <a:pt x="17419" y="13972"/>
                    <a:pt x="16316" y="18408"/>
                  </a:cubicBezTo>
                  <a:cubicBezTo>
                    <a:pt x="15238" y="22870"/>
                    <a:pt x="15439" y="27531"/>
                    <a:pt x="14863" y="32068"/>
                  </a:cubicBezTo>
                  <a:cubicBezTo>
                    <a:pt x="14286" y="36604"/>
                    <a:pt x="12732" y="41366"/>
                    <a:pt x="9048" y="44098"/>
                  </a:cubicBezTo>
                  <a:cubicBezTo>
                    <a:pt x="7319" y="45376"/>
                    <a:pt x="5264" y="46128"/>
                    <a:pt x="3659" y="47556"/>
                  </a:cubicBezTo>
                  <a:cubicBezTo>
                    <a:pt x="552" y="50338"/>
                    <a:pt x="0" y="55176"/>
                    <a:pt x="1279" y="59135"/>
                  </a:cubicBezTo>
                  <a:cubicBezTo>
                    <a:pt x="2557" y="63120"/>
                    <a:pt x="5314" y="66404"/>
                    <a:pt x="8096" y="69511"/>
                  </a:cubicBezTo>
                  <a:lnTo>
                    <a:pt x="82582" y="70790"/>
                  </a:lnTo>
                  <a:cubicBezTo>
                    <a:pt x="87645" y="68709"/>
                    <a:pt x="91906" y="64975"/>
                    <a:pt x="93760" y="59837"/>
                  </a:cubicBezTo>
                  <a:cubicBezTo>
                    <a:pt x="95615" y="54699"/>
                    <a:pt x="95189" y="48785"/>
                    <a:pt x="92632" y="43947"/>
                  </a:cubicBezTo>
                  <a:cubicBezTo>
                    <a:pt x="90828" y="40514"/>
                    <a:pt x="88021" y="37682"/>
                    <a:pt x="86141" y="34273"/>
                  </a:cubicBezTo>
                  <a:cubicBezTo>
                    <a:pt x="83083" y="28734"/>
                    <a:pt x="82733" y="22168"/>
                    <a:pt x="81354" y="16002"/>
                  </a:cubicBezTo>
                  <a:cubicBezTo>
                    <a:pt x="79976" y="9812"/>
                    <a:pt x="76993" y="3296"/>
                    <a:pt x="71103" y="915"/>
                  </a:cubicBezTo>
                  <a:cubicBezTo>
                    <a:pt x="69503" y="273"/>
                    <a:pt x="67836" y="0"/>
                    <a:pt x="66147" y="0"/>
                  </a:cubicBezTo>
                  <a:close/>
                </a:path>
              </a:pathLst>
            </a:custGeom>
            <a:solidFill>
              <a:srgbClr val="F7B681">
                <a:alpha val="2277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698;p39">
              <a:extLst>
                <a:ext uri="{FF2B5EF4-FFF2-40B4-BE49-F238E27FC236}">
                  <a16:creationId xmlns:a16="http://schemas.microsoft.com/office/drawing/2014/main" id="{B286E31E-7429-83DF-4AC5-DB715C223D9A}"/>
                </a:ext>
              </a:extLst>
            </p:cNvPr>
            <p:cNvSpPr/>
            <p:nvPr/>
          </p:nvSpPr>
          <p:spPr>
            <a:xfrm>
              <a:off x="3585318" y="3791890"/>
              <a:ext cx="1151908" cy="941051"/>
            </a:xfrm>
            <a:custGeom>
              <a:avLst/>
              <a:gdLst/>
              <a:ahLst/>
              <a:cxnLst/>
              <a:rect l="l" t="t" r="r" b="b"/>
              <a:pathLst>
                <a:path w="25239" h="20619" extrusionOk="0">
                  <a:moveTo>
                    <a:pt x="12456" y="7993"/>
                  </a:moveTo>
                  <a:lnTo>
                    <a:pt x="12456" y="7993"/>
                  </a:lnTo>
                  <a:cubicBezTo>
                    <a:pt x="13584" y="9421"/>
                    <a:pt x="14637" y="10850"/>
                    <a:pt x="15263" y="11928"/>
                  </a:cubicBezTo>
                  <a:lnTo>
                    <a:pt x="12456" y="7993"/>
                  </a:lnTo>
                  <a:close/>
                  <a:moveTo>
                    <a:pt x="23585" y="1"/>
                  </a:moveTo>
                  <a:cubicBezTo>
                    <a:pt x="21444" y="1"/>
                    <a:pt x="19725" y="2862"/>
                    <a:pt x="17598" y="2862"/>
                  </a:cubicBezTo>
                  <a:cubicBezTo>
                    <a:pt x="17127" y="2862"/>
                    <a:pt x="16636" y="2722"/>
                    <a:pt x="16116" y="2379"/>
                  </a:cubicBezTo>
                  <a:lnTo>
                    <a:pt x="14311" y="4484"/>
                  </a:lnTo>
                  <a:lnTo>
                    <a:pt x="12456" y="7993"/>
                  </a:lnTo>
                  <a:cubicBezTo>
                    <a:pt x="11905" y="7291"/>
                    <a:pt x="11329" y="6589"/>
                    <a:pt x="10802" y="5913"/>
                  </a:cubicBezTo>
                  <a:cubicBezTo>
                    <a:pt x="10527" y="5687"/>
                    <a:pt x="7745" y="2529"/>
                    <a:pt x="7494" y="2253"/>
                  </a:cubicBezTo>
                  <a:cubicBezTo>
                    <a:pt x="4862" y="3607"/>
                    <a:pt x="2632" y="5086"/>
                    <a:pt x="0" y="6188"/>
                  </a:cubicBezTo>
                  <a:cubicBezTo>
                    <a:pt x="1930" y="9647"/>
                    <a:pt x="7795" y="18494"/>
                    <a:pt x="10627" y="20073"/>
                  </a:cubicBezTo>
                  <a:cubicBezTo>
                    <a:pt x="11213" y="20387"/>
                    <a:pt x="12131" y="20618"/>
                    <a:pt x="13200" y="20618"/>
                  </a:cubicBezTo>
                  <a:cubicBezTo>
                    <a:pt x="14689" y="20618"/>
                    <a:pt x="16469" y="20169"/>
                    <a:pt x="18045" y="18870"/>
                  </a:cubicBezTo>
                  <a:cubicBezTo>
                    <a:pt x="20326" y="16965"/>
                    <a:pt x="21705" y="13431"/>
                    <a:pt x="22983" y="10274"/>
                  </a:cubicBezTo>
                  <a:cubicBezTo>
                    <a:pt x="23258" y="9572"/>
                    <a:pt x="25238" y="1777"/>
                    <a:pt x="25063" y="474"/>
                  </a:cubicBezTo>
                  <a:cubicBezTo>
                    <a:pt x="24544" y="138"/>
                    <a:pt x="24054" y="1"/>
                    <a:pt x="23585" y="1"/>
                  </a:cubicBezTo>
                  <a:close/>
                </a:path>
              </a:pathLst>
            </a:custGeom>
            <a:solidFill>
              <a:srgbClr val="FF938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699;p39">
              <a:extLst>
                <a:ext uri="{FF2B5EF4-FFF2-40B4-BE49-F238E27FC236}">
                  <a16:creationId xmlns:a16="http://schemas.microsoft.com/office/drawing/2014/main" id="{809B107E-7F77-EC16-8A84-E0C408FF3D2D}"/>
                </a:ext>
              </a:extLst>
            </p:cNvPr>
            <p:cNvSpPr/>
            <p:nvPr/>
          </p:nvSpPr>
          <p:spPr>
            <a:xfrm>
              <a:off x="4097726" y="3212987"/>
              <a:ext cx="2078446" cy="1439029"/>
            </a:xfrm>
            <a:custGeom>
              <a:avLst/>
              <a:gdLst/>
              <a:ahLst/>
              <a:cxnLst/>
              <a:rect l="l" t="t" r="r" b="b"/>
              <a:pathLst>
                <a:path w="45540" h="31530" extrusionOk="0">
                  <a:moveTo>
                    <a:pt x="28807" y="1"/>
                  </a:moveTo>
                  <a:cubicBezTo>
                    <a:pt x="23256" y="1"/>
                    <a:pt x="16970" y="1136"/>
                    <a:pt x="12106" y="2307"/>
                  </a:cubicBezTo>
                  <a:cubicBezTo>
                    <a:pt x="3985" y="4262"/>
                    <a:pt x="0" y="17570"/>
                    <a:pt x="0" y="17570"/>
                  </a:cubicBezTo>
                  <a:cubicBezTo>
                    <a:pt x="2889" y="21085"/>
                    <a:pt x="8969" y="21154"/>
                    <a:pt x="9444" y="21154"/>
                  </a:cubicBezTo>
                  <a:cubicBezTo>
                    <a:pt x="9464" y="21154"/>
                    <a:pt x="9474" y="21154"/>
                    <a:pt x="9474" y="21154"/>
                  </a:cubicBezTo>
                  <a:lnTo>
                    <a:pt x="9474" y="21154"/>
                  </a:lnTo>
                  <a:lnTo>
                    <a:pt x="8898" y="31530"/>
                  </a:lnTo>
                  <a:lnTo>
                    <a:pt x="45164" y="31530"/>
                  </a:lnTo>
                  <a:lnTo>
                    <a:pt x="42532" y="17344"/>
                  </a:lnTo>
                  <a:cubicBezTo>
                    <a:pt x="42707" y="16292"/>
                    <a:pt x="45514" y="15941"/>
                    <a:pt x="45514" y="15941"/>
                  </a:cubicBezTo>
                  <a:cubicBezTo>
                    <a:pt x="45539" y="14863"/>
                    <a:pt x="44813" y="5490"/>
                    <a:pt x="38321" y="1856"/>
                  </a:cubicBezTo>
                  <a:cubicBezTo>
                    <a:pt x="35910" y="509"/>
                    <a:pt x="32523" y="1"/>
                    <a:pt x="28807" y="1"/>
                  </a:cubicBezTo>
                  <a:close/>
                </a:path>
              </a:pathLst>
            </a:custGeom>
            <a:solidFill>
              <a:srgbClr val="F7B68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700;p39">
              <a:extLst>
                <a:ext uri="{FF2B5EF4-FFF2-40B4-BE49-F238E27FC236}">
                  <a16:creationId xmlns:a16="http://schemas.microsoft.com/office/drawing/2014/main" id="{D66CA19B-F9BD-A1DB-692F-FA02841A9A39}"/>
                </a:ext>
              </a:extLst>
            </p:cNvPr>
            <p:cNvSpPr/>
            <p:nvPr/>
          </p:nvSpPr>
          <p:spPr>
            <a:xfrm>
              <a:off x="4072535" y="4057497"/>
              <a:ext cx="215101" cy="283333"/>
            </a:xfrm>
            <a:custGeom>
              <a:avLst/>
              <a:gdLst/>
              <a:ahLst/>
              <a:cxnLst/>
              <a:rect l="l" t="t" r="r" b="b"/>
              <a:pathLst>
                <a:path w="4713" h="6208" extrusionOk="0">
                  <a:moveTo>
                    <a:pt x="113" y="1"/>
                  </a:moveTo>
                  <a:cubicBezTo>
                    <a:pt x="93" y="1"/>
                    <a:pt x="72" y="7"/>
                    <a:pt x="51" y="17"/>
                  </a:cubicBezTo>
                  <a:cubicBezTo>
                    <a:pt x="1" y="42"/>
                    <a:pt x="1" y="118"/>
                    <a:pt x="26" y="168"/>
                  </a:cubicBezTo>
                  <a:cubicBezTo>
                    <a:pt x="653" y="895"/>
                    <a:pt x="1179" y="1571"/>
                    <a:pt x="1680" y="2198"/>
                  </a:cubicBezTo>
                  <a:cubicBezTo>
                    <a:pt x="1680" y="2198"/>
                    <a:pt x="1680" y="2223"/>
                    <a:pt x="1680" y="2248"/>
                  </a:cubicBezTo>
                  <a:lnTo>
                    <a:pt x="4512" y="6158"/>
                  </a:lnTo>
                  <a:cubicBezTo>
                    <a:pt x="4537" y="6183"/>
                    <a:pt x="4562" y="6208"/>
                    <a:pt x="4587" y="6208"/>
                  </a:cubicBezTo>
                  <a:cubicBezTo>
                    <a:pt x="4613" y="6208"/>
                    <a:pt x="4638" y="6208"/>
                    <a:pt x="4663" y="6183"/>
                  </a:cubicBezTo>
                  <a:cubicBezTo>
                    <a:pt x="4713" y="6158"/>
                    <a:pt x="4713" y="6083"/>
                    <a:pt x="4688" y="6058"/>
                  </a:cubicBezTo>
                  <a:lnTo>
                    <a:pt x="1881" y="2173"/>
                  </a:lnTo>
                  <a:cubicBezTo>
                    <a:pt x="1881" y="2148"/>
                    <a:pt x="1881" y="2123"/>
                    <a:pt x="1856" y="2098"/>
                  </a:cubicBezTo>
                  <a:cubicBezTo>
                    <a:pt x="1354" y="1471"/>
                    <a:pt x="803" y="794"/>
                    <a:pt x="201" y="42"/>
                  </a:cubicBezTo>
                  <a:cubicBezTo>
                    <a:pt x="172" y="13"/>
                    <a:pt x="143" y="1"/>
                    <a:pt x="113"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701;p39">
              <a:extLst>
                <a:ext uri="{FF2B5EF4-FFF2-40B4-BE49-F238E27FC236}">
                  <a16:creationId xmlns:a16="http://schemas.microsoft.com/office/drawing/2014/main" id="{A17D9B62-A09C-CC8A-1319-39D4B06AF168}"/>
                </a:ext>
              </a:extLst>
            </p:cNvPr>
            <p:cNvSpPr/>
            <p:nvPr/>
          </p:nvSpPr>
          <p:spPr>
            <a:xfrm>
              <a:off x="3295936" y="3514920"/>
              <a:ext cx="632616" cy="564019"/>
            </a:xfrm>
            <a:custGeom>
              <a:avLst/>
              <a:gdLst/>
              <a:ahLst/>
              <a:cxnLst/>
              <a:rect l="l" t="t" r="r" b="b"/>
              <a:pathLst>
                <a:path w="13861" h="12358" extrusionOk="0">
                  <a:moveTo>
                    <a:pt x="6885" y="0"/>
                  </a:moveTo>
                  <a:cubicBezTo>
                    <a:pt x="6677" y="0"/>
                    <a:pt x="6469" y="66"/>
                    <a:pt x="6291" y="202"/>
                  </a:cubicBezTo>
                  <a:lnTo>
                    <a:pt x="6116" y="327"/>
                  </a:lnTo>
                  <a:cubicBezTo>
                    <a:pt x="5690" y="653"/>
                    <a:pt x="5614" y="1255"/>
                    <a:pt x="5940" y="1681"/>
                  </a:cubicBezTo>
                  <a:lnTo>
                    <a:pt x="7018" y="3109"/>
                  </a:lnTo>
                  <a:lnTo>
                    <a:pt x="4888" y="779"/>
                  </a:lnTo>
                  <a:cubicBezTo>
                    <a:pt x="4675" y="540"/>
                    <a:pt x="4379" y="420"/>
                    <a:pt x="4080" y="420"/>
                  </a:cubicBezTo>
                  <a:cubicBezTo>
                    <a:pt x="3814" y="420"/>
                    <a:pt x="3546" y="515"/>
                    <a:pt x="3334" y="703"/>
                  </a:cubicBezTo>
                  <a:lnTo>
                    <a:pt x="3158" y="854"/>
                  </a:lnTo>
                  <a:cubicBezTo>
                    <a:pt x="2707" y="1280"/>
                    <a:pt x="2682" y="1956"/>
                    <a:pt x="3083" y="2408"/>
                  </a:cubicBezTo>
                  <a:lnTo>
                    <a:pt x="5163" y="4713"/>
                  </a:lnTo>
                  <a:lnTo>
                    <a:pt x="5138" y="4738"/>
                  </a:lnTo>
                  <a:lnTo>
                    <a:pt x="3108" y="2834"/>
                  </a:lnTo>
                  <a:cubicBezTo>
                    <a:pt x="2892" y="2630"/>
                    <a:pt x="2619" y="2529"/>
                    <a:pt x="2346" y="2529"/>
                  </a:cubicBezTo>
                  <a:cubicBezTo>
                    <a:pt x="2048" y="2529"/>
                    <a:pt x="1751" y="2649"/>
                    <a:pt x="1529" y="2884"/>
                  </a:cubicBezTo>
                  <a:lnTo>
                    <a:pt x="1379" y="3034"/>
                  </a:lnTo>
                  <a:cubicBezTo>
                    <a:pt x="953" y="3485"/>
                    <a:pt x="978" y="4187"/>
                    <a:pt x="1429" y="4613"/>
                  </a:cubicBezTo>
                  <a:lnTo>
                    <a:pt x="3309" y="6368"/>
                  </a:lnTo>
                  <a:cubicBezTo>
                    <a:pt x="3309" y="6368"/>
                    <a:pt x="3309" y="6368"/>
                    <a:pt x="3309" y="6393"/>
                  </a:cubicBezTo>
                  <a:lnTo>
                    <a:pt x="1855" y="5290"/>
                  </a:lnTo>
                  <a:cubicBezTo>
                    <a:pt x="1680" y="5156"/>
                    <a:pt x="1470" y="5090"/>
                    <a:pt x="1260" y="5090"/>
                  </a:cubicBezTo>
                  <a:cubicBezTo>
                    <a:pt x="960" y="5090"/>
                    <a:pt x="658" y="5225"/>
                    <a:pt x="451" y="5490"/>
                  </a:cubicBezTo>
                  <a:lnTo>
                    <a:pt x="326" y="5666"/>
                  </a:lnTo>
                  <a:cubicBezTo>
                    <a:pt x="0" y="6092"/>
                    <a:pt x="76" y="6718"/>
                    <a:pt x="527" y="7069"/>
                  </a:cubicBezTo>
                  <a:lnTo>
                    <a:pt x="3033" y="8974"/>
                  </a:lnTo>
                  <a:cubicBezTo>
                    <a:pt x="3108" y="9149"/>
                    <a:pt x="4587" y="11530"/>
                    <a:pt x="6467" y="12358"/>
                  </a:cubicBezTo>
                  <a:lnTo>
                    <a:pt x="13860" y="8824"/>
                  </a:lnTo>
                  <a:lnTo>
                    <a:pt x="13183" y="4262"/>
                  </a:lnTo>
                  <a:cubicBezTo>
                    <a:pt x="13115" y="3807"/>
                    <a:pt x="12695" y="3475"/>
                    <a:pt x="12242" y="3475"/>
                  </a:cubicBezTo>
                  <a:cubicBezTo>
                    <a:pt x="12197" y="3475"/>
                    <a:pt x="12151" y="3478"/>
                    <a:pt x="12106" y="3485"/>
                  </a:cubicBezTo>
                  <a:lnTo>
                    <a:pt x="11905" y="3510"/>
                  </a:lnTo>
                  <a:cubicBezTo>
                    <a:pt x="11454" y="3586"/>
                    <a:pt x="11128" y="3936"/>
                    <a:pt x="11103" y="4363"/>
                  </a:cubicBezTo>
                  <a:cubicBezTo>
                    <a:pt x="10452" y="4162"/>
                    <a:pt x="10025" y="3310"/>
                    <a:pt x="9650" y="3009"/>
                  </a:cubicBezTo>
                  <a:cubicBezTo>
                    <a:pt x="9624" y="2984"/>
                    <a:pt x="9599" y="2934"/>
                    <a:pt x="9574" y="2909"/>
                  </a:cubicBezTo>
                  <a:lnTo>
                    <a:pt x="7670" y="378"/>
                  </a:lnTo>
                  <a:cubicBezTo>
                    <a:pt x="7465" y="129"/>
                    <a:pt x="7175" y="0"/>
                    <a:pt x="6885" y="0"/>
                  </a:cubicBezTo>
                  <a:close/>
                </a:path>
              </a:pathLst>
            </a:custGeom>
            <a:solidFill>
              <a:srgbClr val="FF938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702;p39">
              <a:extLst>
                <a:ext uri="{FF2B5EF4-FFF2-40B4-BE49-F238E27FC236}">
                  <a16:creationId xmlns:a16="http://schemas.microsoft.com/office/drawing/2014/main" id="{0E37133B-9489-33A1-3267-112B6D4C581C}"/>
                </a:ext>
              </a:extLst>
            </p:cNvPr>
            <p:cNvSpPr/>
            <p:nvPr/>
          </p:nvSpPr>
          <p:spPr>
            <a:xfrm>
              <a:off x="3486925" y="3817629"/>
              <a:ext cx="284885" cy="89728"/>
            </a:xfrm>
            <a:custGeom>
              <a:avLst/>
              <a:gdLst/>
              <a:ahLst/>
              <a:cxnLst/>
              <a:rect l="l" t="t" r="r" b="b"/>
              <a:pathLst>
                <a:path w="6242" h="1966" extrusionOk="0">
                  <a:moveTo>
                    <a:pt x="2333" y="0"/>
                  </a:moveTo>
                  <a:cubicBezTo>
                    <a:pt x="1048" y="0"/>
                    <a:pt x="102" y="473"/>
                    <a:pt x="76" y="486"/>
                  </a:cubicBezTo>
                  <a:cubicBezTo>
                    <a:pt x="26" y="511"/>
                    <a:pt x="1" y="562"/>
                    <a:pt x="26" y="612"/>
                  </a:cubicBezTo>
                  <a:cubicBezTo>
                    <a:pt x="63" y="648"/>
                    <a:pt x="99" y="672"/>
                    <a:pt x="136" y="672"/>
                  </a:cubicBezTo>
                  <a:cubicBezTo>
                    <a:pt x="149" y="672"/>
                    <a:pt x="163" y="669"/>
                    <a:pt x="176" y="662"/>
                  </a:cubicBezTo>
                  <a:cubicBezTo>
                    <a:pt x="189" y="649"/>
                    <a:pt x="1091" y="198"/>
                    <a:pt x="2323" y="198"/>
                  </a:cubicBezTo>
                  <a:cubicBezTo>
                    <a:pt x="3431" y="198"/>
                    <a:pt x="4806" y="563"/>
                    <a:pt x="6041" y="1940"/>
                  </a:cubicBezTo>
                  <a:cubicBezTo>
                    <a:pt x="6066" y="1965"/>
                    <a:pt x="6091" y="1965"/>
                    <a:pt x="6116" y="1965"/>
                  </a:cubicBezTo>
                  <a:cubicBezTo>
                    <a:pt x="6141" y="1965"/>
                    <a:pt x="6166" y="1965"/>
                    <a:pt x="6191" y="1940"/>
                  </a:cubicBezTo>
                  <a:cubicBezTo>
                    <a:pt x="6216" y="1915"/>
                    <a:pt x="6241" y="1840"/>
                    <a:pt x="6191" y="1815"/>
                  </a:cubicBezTo>
                  <a:cubicBezTo>
                    <a:pt x="4911" y="381"/>
                    <a:pt x="3486" y="0"/>
                    <a:pt x="2333"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703;p39">
              <a:extLst>
                <a:ext uri="{FF2B5EF4-FFF2-40B4-BE49-F238E27FC236}">
                  <a16:creationId xmlns:a16="http://schemas.microsoft.com/office/drawing/2014/main" id="{B4FD513E-11C8-9DD2-4B39-9D5B9B284A46}"/>
                </a:ext>
              </a:extLst>
            </p:cNvPr>
            <p:cNvSpPr/>
            <p:nvPr/>
          </p:nvSpPr>
          <p:spPr>
            <a:xfrm>
              <a:off x="4913253" y="3039156"/>
              <a:ext cx="550236" cy="351337"/>
            </a:xfrm>
            <a:custGeom>
              <a:avLst/>
              <a:gdLst/>
              <a:ahLst/>
              <a:cxnLst/>
              <a:rect l="l" t="t" r="r" b="b"/>
              <a:pathLst>
                <a:path w="12056" h="7698" extrusionOk="0">
                  <a:moveTo>
                    <a:pt x="2557" y="0"/>
                  </a:moveTo>
                  <a:lnTo>
                    <a:pt x="0" y="251"/>
                  </a:lnTo>
                  <a:lnTo>
                    <a:pt x="1178" y="3960"/>
                  </a:lnTo>
                  <a:lnTo>
                    <a:pt x="1980" y="6843"/>
                  </a:lnTo>
                  <a:cubicBezTo>
                    <a:pt x="3147" y="7462"/>
                    <a:pt x="4335" y="7698"/>
                    <a:pt x="5466" y="7698"/>
                  </a:cubicBezTo>
                  <a:cubicBezTo>
                    <a:pt x="9045" y="7698"/>
                    <a:pt x="12055" y="5339"/>
                    <a:pt x="12055" y="5339"/>
                  </a:cubicBezTo>
                  <a:lnTo>
                    <a:pt x="12055" y="3559"/>
                  </a:lnTo>
                  <a:cubicBezTo>
                    <a:pt x="8547" y="3509"/>
                    <a:pt x="5263" y="2657"/>
                    <a:pt x="2557" y="0"/>
                  </a:cubicBezTo>
                  <a:close/>
                </a:path>
              </a:pathLst>
            </a:custGeom>
            <a:solidFill>
              <a:srgbClr val="FF938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704;p39">
              <a:extLst>
                <a:ext uri="{FF2B5EF4-FFF2-40B4-BE49-F238E27FC236}">
                  <a16:creationId xmlns:a16="http://schemas.microsoft.com/office/drawing/2014/main" id="{AC6F5B60-6FC9-F570-FC84-45E62D557D66}"/>
                </a:ext>
              </a:extLst>
            </p:cNvPr>
            <p:cNvSpPr/>
            <p:nvPr/>
          </p:nvSpPr>
          <p:spPr>
            <a:xfrm>
              <a:off x="5029901" y="3000273"/>
              <a:ext cx="433580" cy="201364"/>
            </a:xfrm>
            <a:custGeom>
              <a:avLst/>
              <a:gdLst/>
              <a:ahLst/>
              <a:cxnLst/>
              <a:rect l="l" t="t" r="r" b="b"/>
              <a:pathLst>
                <a:path w="9500" h="4412" extrusionOk="0">
                  <a:moveTo>
                    <a:pt x="8973" y="0"/>
                  </a:moveTo>
                  <a:lnTo>
                    <a:pt x="1" y="852"/>
                  </a:lnTo>
                  <a:cubicBezTo>
                    <a:pt x="2707" y="3509"/>
                    <a:pt x="5991" y="4361"/>
                    <a:pt x="9499" y="4411"/>
                  </a:cubicBezTo>
                  <a:lnTo>
                    <a:pt x="9499" y="3659"/>
                  </a:lnTo>
                  <a:lnTo>
                    <a:pt x="8973"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705;p39">
              <a:extLst>
                <a:ext uri="{FF2B5EF4-FFF2-40B4-BE49-F238E27FC236}">
                  <a16:creationId xmlns:a16="http://schemas.microsoft.com/office/drawing/2014/main" id="{A12DD850-CBD8-43AF-7F08-013B6DEF2238}"/>
                </a:ext>
              </a:extLst>
            </p:cNvPr>
            <p:cNvSpPr/>
            <p:nvPr/>
          </p:nvSpPr>
          <p:spPr>
            <a:xfrm>
              <a:off x="4421427" y="1702087"/>
              <a:ext cx="1382983" cy="1436702"/>
            </a:xfrm>
            <a:custGeom>
              <a:avLst/>
              <a:gdLst/>
              <a:ahLst/>
              <a:cxnLst/>
              <a:rect l="l" t="t" r="r" b="b"/>
              <a:pathLst>
                <a:path w="30302" h="31479" extrusionOk="0">
                  <a:moveTo>
                    <a:pt x="15138" y="0"/>
                  </a:moveTo>
                  <a:cubicBezTo>
                    <a:pt x="6767" y="0"/>
                    <a:pt x="0" y="7043"/>
                    <a:pt x="0" y="15739"/>
                  </a:cubicBezTo>
                  <a:cubicBezTo>
                    <a:pt x="0" y="24411"/>
                    <a:pt x="6792" y="31479"/>
                    <a:pt x="15163" y="31479"/>
                  </a:cubicBezTo>
                  <a:cubicBezTo>
                    <a:pt x="23534" y="31479"/>
                    <a:pt x="30301" y="24436"/>
                    <a:pt x="30301" y="15739"/>
                  </a:cubicBezTo>
                  <a:cubicBezTo>
                    <a:pt x="30301" y="7068"/>
                    <a:pt x="23509" y="0"/>
                    <a:pt x="15138" y="0"/>
                  </a:cubicBezTo>
                  <a:close/>
                </a:path>
              </a:pathLst>
            </a:custGeom>
            <a:solidFill>
              <a:srgbClr val="FF938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706;p39">
              <a:extLst>
                <a:ext uri="{FF2B5EF4-FFF2-40B4-BE49-F238E27FC236}">
                  <a16:creationId xmlns:a16="http://schemas.microsoft.com/office/drawing/2014/main" id="{FE41E8F0-94FD-8405-288D-0C4BA5E05F45}"/>
                </a:ext>
              </a:extLst>
            </p:cNvPr>
            <p:cNvSpPr/>
            <p:nvPr/>
          </p:nvSpPr>
          <p:spPr>
            <a:xfrm>
              <a:off x="4214374" y="1614464"/>
              <a:ext cx="1673528" cy="986554"/>
            </a:xfrm>
            <a:custGeom>
              <a:avLst/>
              <a:gdLst/>
              <a:ahLst/>
              <a:cxnLst/>
              <a:rect l="l" t="t" r="r" b="b"/>
              <a:pathLst>
                <a:path w="36668" h="21616" extrusionOk="0">
                  <a:moveTo>
                    <a:pt x="21380" y="1"/>
                  </a:moveTo>
                  <a:cubicBezTo>
                    <a:pt x="18890" y="1"/>
                    <a:pt x="17813" y="901"/>
                    <a:pt x="15038" y="993"/>
                  </a:cubicBezTo>
                  <a:cubicBezTo>
                    <a:pt x="14924" y="997"/>
                    <a:pt x="14811" y="998"/>
                    <a:pt x="14699" y="998"/>
                  </a:cubicBezTo>
                  <a:cubicBezTo>
                    <a:pt x="12261" y="998"/>
                    <a:pt x="10254" y="141"/>
                    <a:pt x="8570" y="141"/>
                  </a:cubicBezTo>
                  <a:cubicBezTo>
                    <a:pt x="7776" y="141"/>
                    <a:pt x="7054" y="332"/>
                    <a:pt x="6392" y="892"/>
                  </a:cubicBezTo>
                  <a:cubicBezTo>
                    <a:pt x="4261" y="2722"/>
                    <a:pt x="5941" y="4777"/>
                    <a:pt x="5941" y="4777"/>
                  </a:cubicBezTo>
                  <a:cubicBezTo>
                    <a:pt x="5941" y="4777"/>
                    <a:pt x="5610" y="4706"/>
                    <a:pt x="5112" y="4706"/>
                  </a:cubicBezTo>
                  <a:cubicBezTo>
                    <a:pt x="4069" y="4706"/>
                    <a:pt x="2288" y="5016"/>
                    <a:pt x="1254" y="6933"/>
                  </a:cubicBezTo>
                  <a:cubicBezTo>
                    <a:pt x="1" y="9188"/>
                    <a:pt x="3585" y="12647"/>
                    <a:pt x="5038" y="13925"/>
                  </a:cubicBezTo>
                  <a:cubicBezTo>
                    <a:pt x="5083" y="14214"/>
                    <a:pt x="6313" y="14543"/>
                    <a:pt x="6886" y="14543"/>
                  </a:cubicBezTo>
                  <a:cubicBezTo>
                    <a:pt x="6959" y="14543"/>
                    <a:pt x="7021" y="14538"/>
                    <a:pt x="7068" y="14527"/>
                  </a:cubicBezTo>
                  <a:cubicBezTo>
                    <a:pt x="7068" y="14527"/>
                    <a:pt x="8406" y="14872"/>
                    <a:pt x="10501" y="14872"/>
                  </a:cubicBezTo>
                  <a:cubicBezTo>
                    <a:pt x="12669" y="14872"/>
                    <a:pt x="15649" y="14502"/>
                    <a:pt x="18798" y="12998"/>
                  </a:cubicBezTo>
                  <a:cubicBezTo>
                    <a:pt x="21025" y="11936"/>
                    <a:pt x="22767" y="11508"/>
                    <a:pt x="24114" y="11508"/>
                  </a:cubicBezTo>
                  <a:cubicBezTo>
                    <a:pt x="27284" y="11508"/>
                    <a:pt x="28272" y="13880"/>
                    <a:pt x="28272" y="15955"/>
                  </a:cubicBezTo>
                  <a:cubicBezTo>
                    <a:pt x="28272" y="19956"/>
                    <a:pt x="30651" y="21616"/>
                    <a:pt x="32841" y="21616"/>
                  </a:cubicBezTo>
                  <a:cubicBezTo>
                    <a:pt x="33684" y="21616"/>
                    <a:pt x="34498" y="21370"/>
                    <a:pt x="35139" y="20918"/>
                  </a:cubicBezTo>
                  <a:cubicBezTo>
                    <a:pt x="35139" y="20918"/>
                    <a:pt x="36542" y="17634"/>
                    <a:pt x="36592" y="14652"/>
                  </a:cubicBezTo>
                  <a:cubicBezTo>
                    <a:pt x="36668" y="10592"/>
                    <a:pt x="33409" y="8787"/>
                    <a:pt x="33284" y="8562"/>
                  </a:cubicBezTo>
                  <a:cubicBezTo>
                    <a:pt x="32658" y="7409"/>
                    <a:pt x="31981" y="6431"/>
                    <a:pt x="31254" y="5629"/>
                  </a:cubicBezTo>
                  <a:lnTo>
                    <a:pt x="31279" y="5579"/>
                  </a:lnTo>
                  <a:cubicBezTo>
                    <a:pt x="31279" y="5579"/>
                    <a:pt x="30176" y="1669"/>
                    <a:pt x="24813" y="441"/>
                  </a:cubicBezTo>
                  <a:cubicBezTo>
                    <a:pt x="23381" y="120"/>
                    <a:pt x="22287" y="1"/>
                    <a:pt x="21380" y="1"/>
                  </a:cubicBezTo>
                  <a:close/>
                </a:path>
              </a:pathLst>
            </a:custGeom>
            <a:solidFill>
              <a:srgbClr val="C84CA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707;p39">
              <a:extLst>
                <a:ext uri="{FF2B5EF4-FFF2-40B4-BE49-F238E27FC236}">
                  <a16:creationId xmlns:a16="http://schemas.microsoft.com/office/drawing/2014/main" id="{5E7A40B4-7DF0-0080-4A82-46ECD669DC48}"/>
                </a:ext>
              </a:extLst>
            </p:cNvPr>
            <p:cNvSpPr/>
            <p:nvPr/>
          </p:nvSpPr>
          <p:spPr>
            <a:xfrm>
              <a:off x="5557187" y="1756897"/>
              <a:ext cx="351200" cy="405192"/>
            </a:xfrm>
            <a:custGeom>
              <a:avLst/>
              <a:gdLst/>
              <a:ahLst/>
              <a:cxnLst/>
              <a:rect l="l" t="t" r="r" b="b"/>
              <a:pathLst>
                <a:path w="7695" h="8878" extrusionOk="0">
                  <a:moveTo>
                    <a:pt x="141" y="1"/>
                  </a:moveTo>
                  <a:cubicBezTo>
                    <a:pt x="94" y="1"/>
                    <a:pt x="47" y="1"/>
                    <a:pt x="0" y="2"/>
                  </a:cubicBezTo>
                  <a:lnTo>
                    <a:pt x="4086" y="8423"/>
                  </a:lnTo>
                  <a:cubicBezTo>
                    <a:pt x="4433" y="8733"/>
                    <a:pt x="4878" y="8877"/>
                    <a:pt x="5327" y="8877"/>
                  </a:cubicBezTo>
                  <a:cubicBezTo>
                    <a:pt x="5787" y="8877"/>
                    <a:pt x="6250" y="8727"/>
                    <a:pt x="6617" y="8448"/>
                  </a:cubicBezTo>
                  <a:cubicBezTo>
                    <a:pt x="7344" y="7872"/>
                    <a:pt x="7695" y="6919"/>
                    <a:pt x="7645" y="6017"/>
                  </a:cubicBezTo>
                  <a:cubicBezTo>
                    <a:pt x="7595" y="5090"/>
                    <a:pt x="7193" y="4213"/>
                    <a:pt x="6692" y="3461"/>
                  </a:cubicBezTo>
                  <a:cubicBezTo>
                    <a:pt x="5240" y="1344"/>
                    <a:pt x="2700" y="1"/>
                    <a:pt x="141" y="1"/>
                  </a:cubicBezTo>
                  <a:close/>
                </a:path>
              </a:pathLst>
            </a:custGeom>
            <a:solidFill>
              <a:srgbClr val="C84CA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708;p39">
              <a:extLst>
                <a:ext uri="{FF2B5EF4-FFF2-40B4-BE49-F238E27FC236}">
                  <a16:creationId xmlns:a16="http://schemas.microsoft.com/office/drawing/2014/main" id="{AE09E78E-2125-F1D0-B2DE-87FBA94027F6}"/>
                </a:ext>
              </a:extLst>
            </p:cNvPr>
            <p:cNvSpPr/>
            <p:nvPr/>
          </p:nvSpPr>
          <p:spPr>
            <a:xfrm>
              <a:off x="5700166" y="2055499"/>
              <a:ext cx="292872" cy="738044"/>
            </a:xfrm>
            <a:custGeom>
              <a:avLst/>
              <a:gdLst/>
              <a:ahLst/>
              <a:cxnLst/>
              <a:rect l="l" t="t" r="r" b="b"/>
              <a:pathLst>
                <a:path w="6417" h="16171" extrusionOk="0">
                  <a:moveTo>
                    <a:pt x="577" y="0"/>
                  </a:moveTo>
                  <a:lnTo>
                    <a:pt x="0" y="14161"/>
                  </a:lnTo>
                  <a:cubicBezTo>
                    <a:pt x="24" y="15270"/>
                    <a:pt x="1115" y="16170"/>
                    <a:pt x="2225" y="16170"/>
                  </a:cubicBezTo>
                  <a:cubicBezTo>
                    <a:pt x="2268" y="16170"/>
                    <a:pt x="2312" y="16169"/>
                    <a:pt x="2356" y="16166"/>
                  </a:cubicBezTo>
                  <a:cubicBezTo>
                    <a:pt x="3509" y="16091"/>
                    <a:pt x="4487" y="15163"/>
                    <a:pt x="4863" y="14086"/>
                  </a:cubicBezTo>
                  <a:cubicBezTo>
                    <a:pt x="5238" y="12983"/>
                    <a:pt x="5088" y="11755"/>
                    <a:pt x="4687" y="10677"/>
                  </a:cubicBezTo>
                  <a:cubicBezTo>
                    <a:pt x="4341" y="9801"/>
                    <a:pt x="3846" y="8992"/>
                    <a:pt x="3323" y="8208"/>
                  </a:cubicBezTo>
                  <a:lnTo>
                    <a:pt x="3323" y="8208"/>
                  </a:lnTo>
                  <a:cubicBezTo>
                    <a:pt x="3610" y="8456"/>
                    <a:pt x="4009" y="8587"/>
                    <a:pt x="4410" y="8587"/>
                  </a:cubicBezTo>
                  <a:cubicBezTo>
                    <a:pt x="4737" y="8587"/>
                    <a:pt x="5065" y="8501"/>
                    <a:pt x="5339" y="8321"/>
                  </a:cubicBezTo>
                  <a:cubicBezTo>
                    <a:pt x="6116" y="7795"/>
                    <a:pt x="6416" y="6717"/>
                    <a:pt x="6216" y="5790"/>
                  </a:cubicBezTo>
                  <a:cubicBezTo>
                    <a:pt x="6040" y="4838"/>
                    <a:pt x="5489" y="4036"/>
                    <a:pt x="4863" y="3309"/>
                  </a:cubicBezTo>
                  <a:cubicBezTo>
                    <a:pt x="3659" y="1955"/>
                    <a:pt x="2206" y="828"/>
                    <a:pt x="577" y="0"/>
                  </a:cubicBezTo>
                  <a:close/>
                </a:path>
              </a:pathLst>
            </a:custGeom>
            <a:solidFill>
              <a:srgbClr val="C84CA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710;p39">
              <a:extLst>
                <a:ext uri="{FF2B5EF4-FFF2-40B4-BE49-F238E27FC236}">
                  <a16:creationId xmlns:a16="http://schemas.microsoft.com/office/drawing/2014/main" id="{DBA76DD8-9E76-CBE2-0AC2-67AD835093D9}"/>
                </a:ext>
              </a:extLst>
            </p:cNvPr>
            <p:cNvSpPr/>
            <p:nvPr/>
          </p:nvSpPr>
          <p:spPr>
            <a:xfrm>
              <a:off x="5530900" y="2461393"/>
              <a:ext cx="417515" cy="484195"/>
            </a:xfrm>
            <a:custGeom>
              <a:avLst/>
              <a:gdLst/>
              <a:ahLst/>
              <a:cxnLst/>
              <a:rect l="l" t="t" r="r" b="b"/>
              <a:pathLst>
                <a:path w="9148" h="10609" extrusionOk="0">
                  <a:moveTo>
                    <a:pt x="3768" y="1"/>
                  </a:moveTo>
                  <a:cubicBezTo>
                    <a:pt x="3707" y="1"/>
                    <a:pt x="3646" y="2"/>
                    <a:pt x="3584" y="4"/>
                  </a:cubicBezTo>
                  <a:cubicBezTo>
                    <a:pt x="2857" y="29"/>
                    <a:pt x="2180" y="204"/>
                    <a:pt x="1554" y="505"/>
                  </a:cubicBezTo>
                  <a:lnTo>
                    <a:pt x="0" y="9001"/>
                  </a:lnTo>
                  <a:cubicBezTo>
                    <a:pt x="965" y="9991"/>
                    <a:pt x="2325" y="10608"/>
                    <a:pt x="3812" y="10608"/>
                  </a:cubicBezTo>
                  <a:cubicBezTo>
                    <a:pt x="3869" y="10608"/>
                    <a:pt x="3927" y="10607"/>
                    <a:pt x="3985" y="10605"/>
                  </a:cubicBezTo>
                  <a:cubicBezTo>
                    <a:pt x="6892" y="10505"/>
                    <a:pt x="9148" y="8049"/>
                    <a:pt x="9048" y="5117"/>
                  </a:cubicBezTo>
                  <a:cubicBezTo>
                    <a:pt x="8950" y="2246"/>
                    <a:pt x="6594" y="1"/>
                    <a:pt x="3768" y="1"/>
                  </a:cubicBezTo>
                  <a:close/>
                </a:path>
              </a:pathLst>
            </a:custGeom>
            <a:solidFill>
              <a:srgbClr val="FF938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711;p39">
              <a:extLst>
                <a:ext uri="{FF2B5EF4-FFF2-40B4-BE49-F238E27FC236}">
                  <a16:creationId xmlns:a16="http://schemas.microsoft.com/office/drawing/2014/main" id="{475E30E6-8C83-E13B-02F6-B83D5AB96985}"/>
                </a:ext>
              </a:extLst>
            </p:cNvPr>
            <p:cNvSpPr/>
            <p:nvPr/>
          </p:nvSpPr>
          <p:spPr>
            <a:xfrm>
              <a:off x="5615510" y="2604008"/>
              <a:ext cx="195659" cy="223590"/>
            </a:xfrm>
            <a:custGeom>
              <a:avLst/>
              <a:gdLst/>
              <a:ahLst/>
              <a:cxnLst/>
              <a:rect l="l" t="t" r="r" b="b"/>
              <a:pathLst>
                <a:path w="4287" h="4899" extrusionOk="0">
                  <a:moveTo>
                    <a:pt x="3881" y="0"/>
                  </a:moveTo>
                  <a:cubicBezTo>
                    <a:pt x="3398" y="0"/>
                    <a:pt x="2376" y="98"/>
                    <a:pt x="1479" y="864"/>
                  </a:cubicBezTo>
                  <a:cubicBezTo>
                    <a:pt x="552" y="1666"/>
                    <a:pt x="51" y="2994"/>
                    <a:pt x="1" y="4774"/>
                  </a:cubicBezTo>
                  <a:cubicBezTo>
                    <a:pt x="1" y="4849"/>
                    <a:pt x="51" y="4899"/>
                    <a:pt x="126" y="4899"/>
                  </a:cubicBezTo>
                  <a:cubicBezTo>
                    <a:pt x="201" y="4899"/>
                    <a:pt x="251" y="4849"/>
                    <a:pt x="251" y="4774"/>
                  </a:cubicBezTo>
                  <a:cubicBezTo>
                    <a:pt x="301" y="3069"/>
                    <a:pt x="778" y="1841"/>
                    <a:pt x="1655" y="1064"/>
                  </a:cubicBezTo>
                  <a:cubicBezTo>
                    <a:pt x="2488" y="364"/>
                    <a:pt x="3463" y="278"/>
                    <a:pt x="3902" y="278"/>
                  </a:cubicBezTo>
                  <a:cubicBezTo>
                    <a:pt x="4044" y="278"/>
                    <a:pt x="4130" y="287"/>
                    <a:pt x="4136" y="287"/>
                  </a:cubicBezTo>
                  <a:cubicBezTo>
                    <a:pt x="4211" y="287"/>
                    <a:pt x="4286" y="237"/>
                    <a:pt x="4286" y="162"/>
                  </a:cubicBezTo>
                  <a:cubicBezTo>
                    <a:pt x="4286" y="87"/>
                    <a:pt x="4236" y="12"/>
                    <a:pt x="4161" y="12"/>
                  </a:cubicBezTo>
                  <a:cubicBezTo>
                    <a:pt x="4148" y="12"/>
                    <a:pt x="4046" y="0"/>
                    <a:pt x="3881"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712;p39">
              <a:extLst>
                <a:ext uri="{FF2B5EF4-FFF2-40B4-BE49-F238E27FC236}">
                  <a16:creationId xmlns:a16="http://schemas.microsoft.com/office/drawing/2014/main" id="{CD2299EB-0F00-F2A1-13BB-B22258E0D507}"/>
                </a:ext>
              </a:extLst>
            </p:cNvPr>
            <p:cNvSpPr/>
            <p:nvPr/>
          </p:nvSpPr>
          <p:spPr>
            <a:xfrm>
              <a:off x="5621215" y="2709475"/>
              <a:ext cx="146504" cy="62070"/>
            </a:xfrm>
            <a:custGeom>
              <a:avLst/>
              <a:gdLst/>
              <a:ahLst/>
              <a:cxnLst/>
              <a:rect l="l" t="t" r="r" b="b"/>
              <a:pathLst>
                <a:path w="3210" h="1360" extrusionOk="0">
                  <a:moveTo>
                    <a:pt x="3181" y="1"/>
                  </a:moveTo>
                  <a:cubicBezTo>
                    <a:pt x="2853" y="1"/>
                    <a:pt x="75" y="1135"/>
                    <a:pt x="51" y="1159"/>
                  </a:cubicBezTo>
                  <a:cubicBezTo>
                    <a:pt x="1" y="1209"/>
                    <a:pt x="26" y="1285"/>
                    <a:pt x="76" y="1335"/>
                  </a:cubicBezTo>
                  <a:cubicBezTo>
                    <a:pt x="101" y="1360"/>
                    <a:pt x="126" y="1360"/>
                    <a:pt x="151" y="1360"/>
                  </a:cubicBezTo>
                  <a:cubicBezTo>
                    <a:pt x="176" y="1360"/>
                    <a:pt x="201" y="1360"/>
                    <a:pt x="227" y="1335"/>
                  </a:cubicBezTo>
                  <a:cubicBezTo>
                    <a:pt x="402" y="1260"/>
                    <a:pt x="3034" y="282"/>
                    <a:pt x="3159" y="232"/>
                  </a:cubicBezTo>
                  <a:lnTo>
                    <a:pt x="3134" y="107"/>
                  </a:lnTo>
                  <a:lnTo>
                    <a:pt x="3209" y="6"/>
                  </a:lnTo>
                  <a:cubicBezTo>
                    <a:pt x="3204" y="2"/>
                    <a:pt x="3195" y="1"/>
                    <a:pt x="3181"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713;p39">
              <a:extLst>
                <a:ext uri="{FF2B5EF4-FFF2-40B4-BE49-F238E27FC236}">
                  <a16:creationId xmlns:a16="http://schemas.microsoft.com/office/drawing/2014/main" id="{FED183B8-0C61-9782-5157-9B75B1C0758D}"/>
                </a:ext>
              </a:extLst>
            </p:cNvPr>
            <p:cNvSpPr/>
            <p:nvPr/>
          </p:nvSpPr>
          <p:spPr>
            <a:xfrm>
              <a:off x="4894953" y="2293404"/>
              <a:ext cx="178452" cy="347777"/>
            </a:xfrm>
            <a:custGeom>
              <a:avLst/>
              <a:gdLst/>
              <a:ahLst/>
              <a:cxnLst/>
              <a:rect l="l" t="t" r="r" b="b"/>
              <a:pathLst>
                <a:path w="3910" h="7620" extrusionOk="0">
                  <a:moveTo>
                    <a:pt x="3634" y="1"/>
                  </a:moveTo>
                  <a:cubicBezTo>
                    <a:pt x="3634" y="1"/>
                    <a:pt x="3033" y="3660"/>
                    <a:pt x="2857" y="4788"/>
                  </a:cubicBezTo>
                  <a:cubicBezTo>
                    <a:pt x="2857" y="4813"/>
                    <a:pt x="2832" y="4863"/>
                    <a:pt x="2782" y="4888"/>
                  </a:cubicBezTo>
                  <a:cubicBezTo>
                    <a:pt x="2747" y="4905"/>
                    <a:pt x="2724" y="4923"/>
                    <a:pt x="2696" y="4923"/>
                  </a:cubicBezTo>
                  <a:cubicBezTo>
                    <a:pt x="2684" y="4923"/>
                    <a:pt x="2671" y="4920"/>
                    <a:pt x="2657" y="4913"/>
                  </a:cubicBezTo>
                  <a:lnTo>
                    <a:pt x="401" y="4537"/>
                  </a:lnTo>
                  <a:cubicBezTo>
                    <a:pt x="379" y="4532"/>
                    <a:pt x="358" y="4530"/>
                    <a:pt x="337" y="4530"/>
                  </a:cubicBezTo>
                  <a:cubicBezTo>
                    <a:pt x="241" y="4530"/>
                    <a:pt x="162" y="4575"/>
                    <a:pt x="100" y="4637"/>
                  </a:cubicBezTo>
                  <a:cubicBezTo>
                    <a:pt x="25" y="4737"/>
                    <a:pt x="0" y="4863"/>
                    <a:pt x="50" y="4963"/>
                  </a:cubicBezTo>
                  <a:lnTo>
                    <a:pt x="1028" y="7544"/>
                  </a:lnTo>
                  <a:cubicBezTo>
                    <a:pt x="1053" y="7595"/>
                    <a:pt x="1103" y="7620"/>
                    <a:pt x="1153" y="7620"/>
                  </a:cubicBezTo>
                  <a:lnTo>
                    <a:pt x="1203" y="7620"/>
                  </a:lnTo>
                  <a:cubicBezTo>
                    <a:pt x="1278" y="7595"/>
                    <a:pt x="1303" y="7519"/>
                    <a:pt x="1278" y="7444"/>
                  </a:cubicBezTo>
                  <a:lnTo>
                    <a:pt x="301" y="4863"/>
                  </a:lnTo>
                  <a:cubicBezTo>
                    <a:pt x="276" y="4838"/>
                    <a:pt x="301" y="4813"/>
                    <a:pt x="301" y="4813"/>
                  </a:cubicBezTo>
                  <a:cubicBezTo>
                    <a:pt x="301" y="4813"/>
                    <a:pt x="326" y="4788"/>
                    <a:pt x="351" y="4788"/>
                  </a:cubicBezTo>
                  <a:lnTo>
                    <a:pt x="2607" y="5189"/>
                  </a:lnTo>
                  <a:cubicBezTo>
                    <a:pt x="2638" y="5195"/>
                    <a:pt x="2668" y="5198"/>
                    <a:pt x="2696" y="5198"/>
                  </a:cubicBezTo>
                  <a:cubicBezTo>
                    <a:pt x="2782" y="5198"/>
                    <a:pt x="2857" y="5170"/>
                    <a:pt x="2932" y="5113"/>
                  </a:cubicBezTo>
                  <a:cubicBezTo>
                    <a:pt x="3033" y="5038"/>
                    <a:pt x="3108" y="4938"/>
                    <a:pt x="3133" y="4813"/>
                  </a:cubicBezTo>
                  <a:cubicBezTo>
                    <a:pt x="3308" y="3710"/>
                    <a:pt x="3910" y="51"/>
                    <a:pt x="3910" y="51"/>
                  </a:cubicBezTo>
                  <a:lnTo>
                    <a:pt x="3634"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714;p39">
              <a:extLst>
                <a:ext uri="{FF2B5EF4-FFF2-40B4-BE49-F238E27FC236}">
                  <a16:creationId xmlns:a16="http://schemas.microsoft.com/office/drawing/2014/main" id="{A8D8A8D1-F2B9-4F82-2D43-20795391F189}"/>
                </a:ext>
              </a:extLst>
            </p:cNvPr>
            <p:cNvSpPr/>
            <p:nvPr/>
          </p:nvSpPr>
          <p:spPr>
            <a:xfrm>
              <a:off x="5230063" y="2588127"/>
              <a:ext cx="84708" cy="104926"/>
            </a:xfrm>
            <a:custGeom>
              <a:avLst/>
              <a:gdLst/>
              <a:ahLst/>
              <a:cxnLst/>
              <a:rect l="l" t="t" r="r" b="b"/>
              <a:pathLst>
                <a:path w="1856" h="2299" extrusionOk="0">
                  <a:moveTo>
                    <a:pt x="1049" y="0"/>
                  </a:moveTo>
                  <a:cubicBezTo>
                    <a:pt x="631" y="0"/>
                    <a:pt x="218" y="408"/>
                    <a:pt x="126" y="986"/>
                  </a:cubicBezTo>
                  <a:cubicBezTo>
                    <a:pt x="1" y="1613"/>
                    <a:pt x="276" y="2189"/>
                    <a:pt x="727" y="2289"/>
                  </a:cubicBezTo>
                  <a:cubicBezTo>
                    <a:pt x="762" y="2295"/>
                    <a:pt x="797" y="2298"/>
                    <a:pt x="831" y="2298"/>
                  </a:cubicBezTo>
                  <a:cubicBezTo>
                    <a:pt x="1246" y="2298"/>
                    <a:pt x="1639" y="1890"/>
                    <a:pt x="1755" y="1312"/>
                  </a:cubicBezTo>
                  <a:cubicBezTo>
                    <a:pt x="1855" y="685"/>
                    <a:pt x="1605" y="109"/>
                    <a:pt x="1153" y="9"/>
                  </a:cubicBezTo>
                  <a:cubicBezTo>
                    <a:pt x="1119" y="3"/>
                    <a:pt x="1084" y="0"/>
                    <a:pt x="1049"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715;p39">
              <a:extLst>
                <a:ext uri="{FF2B5EF4-FFF2-40B4-BE49-F238E27FC236}">
                  <a16:creationId xmlns:a16="http://schemas.microsoft.com/office/drawing/2014/main" id="{4A98A5D3-401B-60F3-A75A-5D3385919FEB}"/>
                </a:ext>
              </a:extLst>
            </p:cNvPr>
            <p:cNvSpPr/>
            <p:nvPr/>
          </p:nvSpPr>
          <p:spPr>
            <a:xfrm>
              <a:off x="4697073" y="2511457"/>
              <a:ext cx="84662" cy="104059"/>
            </a:xfrm>
            <a:custGeom>
              <a:avLst/>
              <a:gdLst/>
              <a:ahLst/>
              <a:cxnLst/>
              <a:rect l="l" t="t" r="r" b="b"/>
              <a:pathLst>
                <a:path w="1855" h="2280" extrusionOk="0">
                  <a:moveTo>
                    <a:pt x="1024" y="1"/>
                  </a:moveTo>
                  <a:cubicBezTo>
                    <a:pt x="610" y="1"/>
                    <a:pt x="216" y="408"/>
                    <a:pt x="101" y="987"/>
                  </a:cubicBezTo>
                  <a:cubicBezTo>
                    <a:pt x="0" y="1614"/>
                    <a:pt x="276" y="2190"/>
                    <a:pt x="727" y="2265"/>
                  </a:cubicBezTo>
                  <a:cubicBezTo>
                    <a:pt x="767" y="2275"/>
                    <a:pt x="808" y="2279"/>
                    <a:pt x="848" y="2279"/>
                  </a:cubicBezTo>
                  <a:cubicBezTo>
                    <a:pt x="1239" y="2279"/>
                    <a:pt x="1639" y="1855"/>
                    <a:pt x="1730" y="1288"/>
                  </a:cubicBezTo>
                  <a:cubicBezTo>
                    <a:pt x="1855" y="686"/>
                    <a:pt x="1579" y="110"/>
                    <a:pt x="1128" y="10"/>
                  </a:cubicBezTo>
                  <a:cubicBezTo>
                    <a:pt x="1093" y="4"/>
                    <a:pt x="1059" y="1"/>
                    <a:pt x="1024"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716;p39">
              <a:extLst>
                <a:ext uri="{FF2B5EF4-FFF2-40B4-BE49-F238E27FC236}">
                  <a16:creationId xmlns:a16="http://schemas.microsoft.com/office/drawing/2014/main" id="{0E037C19-D118-8B9F-198D-8D0EC6CE72CC}"/>
                </a:ext>
              </a:extLst>
            </p:cNvPr>
            <p:cNvSpPr/>
            <p:nvPr/>
          </p:nvSpPr>
          <p:spPr>
            <a:xfrm>
              <a:off x="4594116" y="2247767"/>
              <a:ext cx="270006" cy="159831"/>
            </a:xfrm>
            <a:custGeom>
              <a:avLst/>
              <a:gdLst/>
              <a:ahLst/>
              <a:cxnLst/>
              <a:rect l="l" t="t" r="r" b="b"/>
              <a:pathLst>
                <a:path w="5916" h="3502" extrusionOk="0">
                  <a:moveTo>
                    <a:pt x="4910" y="0"/>
                  </a:moveTo>
                  <a:cubicBezTo>
                    <a:pt x="4787" y="0"/>
                    <a:pt x="4660" y="24"/>
                    <a:pt x="4537" y="73"/>
                  </a:cubicBezTo>
                  <a:lnTo>
                    <a:pt x="727" y="1652"/>
                  </a:lnTo>
                  <a:cubicBezTo>
                    <a:pt x="226" y="1853"/>
                    <a:pt x="1" y="2404"/>
                    <a:pt x="201" y="2905"/>
                  </a:cubicBezTo>
                  <a:cubicBezTo>
                    <a:pt x="354" y="3269"/>
                    <a:pt x="712" y="3501"/>
                    <a:pt x="1096" y="3501"/>
                  </a:cubicBezTo>
                  <a:cubicBezTo>
                    <a:pt x="1215" y="3501"/>
                    <a:pt x="1336" y="3479"/>
                    <a:pt x="1454" y="3432"/>
                  </a:cubicBezTo>
                  <a:lnTo>
                    <a:pt x="5264" y="1853"/>
                  </a:lnTo>
                  <a:cubicBezTo>
                    <a:pt x="5464" y="1777"/>
                    <a:pt x="5615" y="1627"/>
                    <a:pt x="5740" y="1452"/>
                  </a:cubicBezTo>
                  <a:cubicBezTo>
                    <a:pt x="5865" y="1201"/>
                    <a:pt x="5915" y="875"/>
                    <a:pt x="5790" y="600"/>
                  </a:cubicBezTo>
                  <a:cubicBezTo>
                    <a:pt x="5639" y="222"/>
                    <a:pt x="5288" y="0"/>
                    <a:pt x="4910" y="0"/>
                  </a:cubicBezTo>
                  <a:close/>
                </a:path>
              </a:pathLst>
            </a:custGeom>
            <a:solidFill>
              <a:srgbClr val="FF723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717;p39">
              <a:extLst>
                <a:ext uri="{FF2B5EF4-FFF2-40B4-BE49-F238E27FC236}">
                  <a16:creationId xmlns:a16="http://schemas.microsoft.com/office/drawing/2014/main" id="{9A4F06CE-8C94-44B6-9763-AB154B8EF2D7}"/>
                </a:ext>
              </a:extLst>
            </p:cNvPr>
            <p:cNvSpPr/>
            <p:nvPr/>
          </p:nvSpPr>
          <p:spPr>
            <a:xfrm>
              <a:off x="5193462" y="2301482"/>
              <a:ext cx="244813" cy="207160"/>
            </a:xfrm>
            <a:custGeom>
              <a:avLst/>
              <a:gdLst/>
              <a:ahLst/>
              <a:cxnLst/>
              <a:rect l="l" t="t" r="r" b="b"/>
              <a:pathLst>
                <a:path w="5364" h="4539" extrusionOk="0">
                  <a:moveTo>
                    <a:pt x="1081" y="0"/>
                  </a:moveTo>
                  <a:cubicBezTo>
                    <a:pt x="804" y="0"/>
                    <a:pt x="525" y="123"/>
                    <a:pt x="326" y="350"/>
                  </a:cubicBezTo>
                  <a:cubicBezTo>
                    <a:pt x="1" y="751"/>
                    <a:pt x="76" y="1377"/>
                    <a:pt x="477" y="1703"/>
                  </a:cubicBezTo>
                  <a:lnTo>
                    <a:pt x="3685" y="4335"/>
                  </a:lnTo>
                  <a:cubicBezTo>
                    <a:pt x="3860" y="4460"/>
                    <a:pt x="4036" y="4535"/>
                    <a:pt x="4236" y="4535"/>
                  </a:cubicBezTo>
                  <a:cubicBezTo>
                    <a:pt x="4261" y="4537"/>
                    <a:pt x="4287" y="4538"/>
                    <a:pt x="4312" y="4538"/>
                  </a:cubicBezTo>
                  <a:cubicBezTo>
                    <a:pt x="4586" y="4538"/>
                    <a:pt x="4852" y="4414"/>
                    <a:pt x="5013" y="4184"/>
                  </a:cubicBezTo>
                  <a:cubicBezTo>
                    <a:pt x="5364" y="3783"/>
                    <a:pt x="5289" y="3182"/>
                    <a:pt x="4888" y="2831"/>
                  </a:cubicBezTo>
                  <a:lnTo>
                    <a:pt x="1680" y="225"/>
                  </a:lnTo>
                  <a:cubicBezTo>
                    <a:pt x="1506" y="72"/>
                    <a:pt x="1294" y="0"/>
                    <a:pt x="1081" y="0"/>
                  </a:cubicBezTo>
                  <a:close/>
                </a:path>
              </a:pathLst>
            </a:custGeom>
            <a:solidFill>
              <a:srgbClr val="C84CA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718;p39">
              <a:extLst>
                <a:ext uri="{FF2B5EF4-FFF2-40B4-BE49-F238E27FC236}">
                  <a16:creationId xmlns:a16="http://schemas.microsoft.com/office/drawing/2014/main" id="{3285A2D3-4E3B-9988-B40E-1DF46AA234A0}"/>
                </a:ext>
              </a:extLst>
            </p:cNvPr>
            <p:cNvSpPr/>
            <p:nvPr/>
          </p:nvSpPr>
          <p:spPr>
            <a:xfrm>
              <a:off x="4771415" y="1468700"/>
              <a:ext cx="725265" cy="398163"/>
            </a:xfrm>
            <a:custGeom>
              <a:avLst/>
              <a:gdLst/>
              <a:ahLst/>
              <a:cxnLst/>
              <a:rect l="l" t="t" r="r" b="b"/>
              <a:pathLst>
                <a:path w="15891" h="8724" extrusionOk="0">
                  <a:moveTo>
                    <a:pt x="10509" y="0"/>
                  </a:moveTo>
                  <a:cubicBezTo>
                    <a:pt x="9628" y="0"/>
                    <a:pt x="8735" y="473"/>
                    <a:pt x="8271" y="1254"/>
                  </a:cubicBezTo>
                  <a:cubicBezTo>
                    <a:pt x="7795" y="2031"/>
                    <a:pt x="7795" y="3084"/>
                    <a:pt x="8246" y="3886"/>
                  </a:cubicBezTo>
                  <a:cubicBezTo>
                    <a:pt x="6993" y="2482"/>
                    <a:pt x="5364" y="1455"/>
                    <a:pt x="3584" y="954"/>
                  </a:cubicBezTo>
                  <a:cubicBezTo>
                    <a:pt x="3171" y="841"/>
                    <a:pt x="2732" y="753"/>
                    <a:pt x="2306" y="753"/>
                  </a:cubicBezTo>
                  <a:cubicBezTo>
                    <a:pt x="1880" y="753"/>
                    <a:pt x="1467" y="841"/>
                    <a:pt x="1103" y="1079"/>
                  </a:cubicBezTo>
                  <a:cubicBezTo>
                    <a:pt x="101" y="1731"/>
                    <a:pt x="0" y="3259"/>
                    <a:pt x="577" y="4312"/>
                  </a:cubicBezTo>
                  <a:cubicBezTo>
                    <a:pt x="1153" y="5365"/>
                    <a:pt x="2181" y="6066"/>
                    <a:pt x="3208" y="6718"/>
                  </a:cubicBezTo>
                  <a:lnTo>
                    <a:pt x="15890" y="8723"/>
                  </a:lnTo>
                  <a:cubicBezTo>
                    <a:pt x="14737" y="7345"/>
                    <a:pt x="14562" y="5415"/>
                    <a:pt x="14061" y="3685"/>
                  </a:cubicBezTo>
                  <a:cubicBezTo>
                    <a:pt x="13559" y="1931"/>
                    <a:pt x="12381" y="76"/>
                    <a:pt x="10577" y="1"/>
                  </a:cubicBezTo>
                  <a:cubicBezTo>
                    <a:pt x="10554" y="1"/>
                    <a:pt x="10532" y="0"/>
                    <a:pt x="10509" y="0"/>
                  </a:cubicBezTo>
                  <a:close/>
                </a:path>
              </a:pathLst>
            </a:custGeom>
            <a:solidFill>
              <a:srgbClr val="C84CA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719;p39">
              <a:extLst>
                <a:ext uri="{FF2B5EF4-FFF2-40B4-BE49-F238E27FC236}">
                  <a16:creationId xmlns:a16="http://schemas.microsoft.com/office/drawing/2014/main" id="{1B8B21EC-0F33-AAFD-85D7-457A8DBFBA2E}"/>
                </a:ext>
              </a:extLst>
            </p:cNvPr>
            <p:cNvSpPr/>
            <p:nvPr/>
          </p:nvSpPr>
          <p:spPr>
            <a:xfrm>
              <a:off x="4290998" y="2135546"/>
              <a:ext cx="655482" cy="334222"/>
            </a:xfrm>
            <a:custGeom>
              <a:avLst/>
              <a:gdLst/>
              <a:ahLst/>
              <a:cxnLst/>
              <a:rect l="l" t="t" r="r" b="b"/>
              <a:pathLst>
                <a:path w="14362" h="7323" extrusionOk="0">
                  <a:moveTo>
                    <a:pt x="3710" y="1"/>
                  </a:moveTo>
                  <a:cubicBezTo>
                    <a:pt x="2758" y="277"/>
                    <a:pt x="1730" y="577"/>
                    <a:pt x="1003" y="1279"/>
                  </a:cubicBezTo>
                  <a:cubicBezTo>
                    <a:pt x="302" y="1981"/>
                    <a:pt x="1" y="3234"/>
                    <a:pt x="628" y="3986"/>
                  </a:cubicBezTo>
                  <a:cubicBezTo>
                    <a:pt x="1104" y="4562"/>
                    <a:pt x="1881" y="4713"/>
                    <a:pt x="2607" y="4713"/>
                  </a:cubicBezTo>
                  <a:cubicBezTo>
                    <a:pt x="2694" y="4715"/>
                    <a:pt x="2781" y="4717"/>
                    <a:pt x="2867" y="4717"/>
                  </a:cubicBezTo>
                  <a:cubicBezTo>
                    <a:pt x="4334" y="4717"/>
                    <a:pt x="5789" y="4317"/>
                    <a:pt x="7044" y="3560"/>
                  </a:cubicBezTo>
                  <a:lnTo>
                    <a:pt x="7044" y="3560"/>
                  </a:lnTo>
                  <a:cubicBezTo>
                    <a:pt x="6492" y="4086"/>
                    <a:pt x="6242" y="4913"/>
                    <a:pt x="6417" y="5665"/>
                  </a:cubicBezTo>
                  <a:cubicBezTo>
                    <a:pt x="6618" y="6417"/>
                    <a:pt x="7219" y="7043"/>
                    <a:pt x="7971" y="7244"/>
                  </a:cubicBezTo>
                  <a:cubicBezTo>
                    <a:pt x="8165" y="7298"/>
                    <a:pt x="8359" y="7323"/>
                    <a:pt x="8550" y="7323"/>
                  </a:cubicBezTo>
                  <a:cubicBezTo>
                    <a:pt x="9789" y="7323"/>
                    <a:pt x="10939" y="6275"/>
                    <a:pt x="11655" y="5189"/>
                  </a:cubicBezTo>
                  <a:cubicBezTo>
                    <a:pt x="12482" y="3911"/>
                    <a:pt x="13084" y="2407"/>
                    <a:pt x="14362" y="1605"/>
                  </a:cubicBezTo>
                  <a:lnTo>
                    <a:pt x="3710" y="1"/>
                  </a:lnTo>
                  <a:close/>
                </a:path>
              </a:pathLst>
            </a:custGeom>
            <a:solidFill>
              <a:srgbClr val="C84CA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720;p39">
              <a:extLst>
                <a:ext uri="{FF2B5EF4-FFF2-40B4-BE49-F238E27FC236}">
                  <a16:creationId xmlns:a16="http://schemas.microsoft.com/office/drawing/2014/main" id="{DC0039F5-43DF-BEFD-7BB4-BEA732C91BE5}"/>
                </a:ext>
              </a:extLst>
            </p:cNvPr>
            <p:cNvSpPr/>
            <p:nvPr/>
          </p:nvSpPr>
          <p:spPr>
            <a:xfrm>
              <a:off x="5431366" y="1512192"/>
              <a:ext cx="249423" cy="294013"/>
            </a:xfrm>
            <a:custGeom>
              <a:avLst/>
              <a:gdLst/>
              <a:ahLst/>
              <a:cxnLst/>
              <a:rect l="l" t="t" r="r" b="b"/>
              <a:pathLst>
                <a:path w="5465" h="6442" extrusionOk="0">
                  <a:moveTo>
                    <a:pt x="1518" y="1"/>
                  </a:moveTo>
                  <a:cubicBezTo>
                    <a:pt x="1307" y="1"/>
                    <a:pt x="1091" y="106"/>
                    <a:pt x="928" y="251"/>
                  </a:cubicBezTo>
                  <a:cubicBezTo>
                    <a:pt x="727" y="477"/>
                    <a:pt x="602" y="753"/>
                    <a:pt x="502" y="1053"/>
                  </a:cubicBezTo>
                  <a:cubicBezTo>
                    <a:pt x="151" y="2181"/>
                    <a:pt x="1" y="3384"/>
                    <a:pt x="101" y="4562"/>
                  </a:cubicBezTo>
                  <a:lnTo>
                    <a:pt x="1805" y="6442"/>
                  </a:lnTo>
                  <a:cubicBezTo>
                    <a:pt x="3359" y="5439"/>
                    <a:pt x="4562" y="3935"/>
                    <a:pt x="5239" y="2206"/>
                  </a:cubicBezTo>
                  <a:cubicBezTo>
                    <a:pt x="5414" y="1780"/>
                    <a:pt x="5464" y="1179"/>
                    <a:pt x="5063" y="1003"/>
                  </a:cubicBezTo>
                  <a:cubicBezTo>
                    <a:pt x="4997" y="974"/>
                    <a:pt x="4929" y="962"/>
                    <a:pt x="4860" y="962"/>
                  </a:cubicBezTo>
                  <a:cubicBezTo>
                    <a:pt x="4693" y="962"/>
                    <a:pt x="4521" y="1033"/>
                    <a:pt x="4361" y="1103"/>
                  </a:cubicBezTo>
                  <a:cubicBezTo>
                    <a:pt x="3181" y="1673"/>
                    <a:pt x="2199" y="2689"/>
                    <a:pt x="1657" y="3896"/>
                  </a:cubicBezTo>
                  <a:lnTo>
                    <a:pt x="1657" y="3896"/>
                  </a:lnTo>
                  <a:cubicBezTo>
                    <a:pt x="1922" y="3051"/>
                    <a:pt x="2107" y="2172"/>
                    <a:pt x="2181" y="1279"/>
                  </a:cubicBezTo>
                  <a:cubicBezTo>
                    <a:pt x="2231" y="803"/>
                    <a:pt x="2181" y="226"/>
                    <a:pt x="1755" y="51"/>
                  </a:cubicBezTo>
                  <a:cubicBezTo>
                    <a:pt x="1679" y="16"/>
                    <a:pt x="1598" y="1"/>
                    <a:pt x="1518" y="1"/>
                  </a:cubicBezTo>
                  <a:close/>
                </a:path>
              </a:pathLst>
            </a:custGeom>
            <a:solidFill>
              <a:srgbClr val="C84CA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721;p39">
              <a:extLst>
                <a:ext uri="{FF2B5EF4-FFF2-40B4-BE49-F238E27FC236}">
                  <a16:creationId xmlns:a16="http://schemas.microsoft.com/office/drawing/2014/main" id="{F75F9A17-97E5-2853-C358-10352F161347}"/>
                </a:ext>
              </a:extLst>
            </p:cNvPr>
            <p:cNvSpPr/>
            <p:nvPr/>
          </p:nvSpPr>
          <p:spPr>
            <a:xfrm>
              <a:off x="5000146" y="1999457"/>
              <a:ext cx="528511" cy="175988"/>
            </a:xfrm>
            <a:custGeom>
              <a:avLst/>
              <a:gdLst/>
              <a:ahLst/>
              <a:cxnLst/>
              <a:rect l="l" t="t" r="r" b="b"/>
              <a:pathLst>
                <a:path w="11580" h="3856" extrusionOk="0">
                  <a:moveTo>
                    <a:pt x="11580" y="0"/>
                  </a:moveTo>
                  <a:cubicBezTo>
                    <a:pt x="11105" y="18"/>
                    <a:pt x="10631" y="71"/>
                    <a:pt x="10162" y="157"/>
                  </a:cubicBezTo>
                  <a:lnTo>
                    <a:pt x="10162" y="157"/>
                  </a:lnTo>
                  <a:lnTo>
                    <a:pt x="11580" y="0"/>
                  </a:lnTo>
                  <a:close/>
                  <a:moveTo>
                    <a:pt x="10162" y="157"/>
                  </a:moveTo>
                  <a:lnTo>
                    <a:pt x="678" y="1203"/>
                  </a:lnTo>
                  <a:cubicBezTo>
                    <a:pt x="1" y="1830"/>
                    <a:pt x="327" y="3083"/>
                    <a:pt x="1104" y="3559"/>
                  </a:cubicBezTo>
                  <a:cubicBezTo>
                    <a:pt x="1443" y="3768"/>
                    <a:pt x="1831" y="3856"/>
                    <a:pt x="2229" y="3856"/>
                  </a:cubicBezTo>
                  <a:cubicBezTo>
                    <a:pt x="2741" y="3856"/>
                    <a:pt x="3270" y="3710"/>
                    <a:pt x="3735" y="3484"/>
                  </a:cubicBezTo>
                  <a:cubicBezTo>
                    <a:pt x="4562" y="3083"/>
                    <a:pt x="5264" y="2431"/>
                    <a:pt x="6016" y="1905"/>
                  </a:cubicBezTo>
                  <a:cubicBezTo>
                    <a:pt x="7254" y="1029"/>
                    <a:pt x="8680" y="428"/>
                    <a:pt x="10162" y="157"/>
                  </a:cubicBezTo>
                  <a:close/>
                </a:path>
              </a:pathLst>
            </a:custGeom>
            <a:solidFill>
              <a:srgbClr val="C84CA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722;p39">
              <a:extLst>
                <a:ext uri="{FF2B5EF4-FFF2-40B4-BE49-F238E27FC236}">
                  <a16:creationId xmlns:a16="http://schemas.microsoft.com/office/drawing/2014/main" id="{5717368D-62AC-F00E-2778-E492542294D4}"/>
                </a:ext>
              </a:extLst>
            </p:cNvPr>
            <p:cNvSpPr/>
            <p:nvPr/>
          </p:nvSpPr>
          <p:spPr>
            <a:xfrm>
              <a:off x="4905221" y="2781718"/>
              <a:ext cx="136190" cy="58739"/>
            </a:xfrm>
            <a:custGeom>
              <a:avLst/>
              <a:gdLst/>
              <a:ahLst/>
              <a:cxnLst/>
              <a:rect l="l" t="t" r="r" b="b"/>
              <a:pathLst>
                <a:path w="2984" h="1287" extrusionOk="0">
                  <a:moveTo>
                    <a:pt x="2424" y="1"/>
                  </a:moveTo>
                  <a:cubicBezTo>
                    <a:pt x="1564" y="1"/>
                    <a:pt x="765" y="367"/>
                    <a:pt x="1" y="905"/>
                  </a:cubicBezTo>
                  <a:cubicBezTo>
                    <a:pt x="290" y="1121"/>
                    <a:pt x="657" y="1286"/>
                    <a:pt x="1102" y="1286"/>
                  </a:cubicBezTo>
                  <a:cubicBezTo>
                    <a:pt x="1275" y="1286"/>
                    <a:pt x="1459" y="1261"/>
                    <a:pt x="1655" y="1205"/>
                  </a:cubicBezTo>
                  <a:cubicBezTo>
                    <a:pt x="2432" y="980"/>
                    <a:pt x="2808" y="504"/>
                    <a:pt x="2983" y="52"/>
                  </a:cubicBezTo>
                  <a:cubicBezTo>
                    <a:pt x="2794" y="17"/>
                    <a:pt x="2608" y="1"/>
                    <a:pt x="2424" y="1"/>
                  </a:cubicBezTo>
                  <a:close/>
                </a:path>
              </a:pathLst>
            </a:custGeom>
            <a:solidFill>
              <a:srgbClr val="DB76C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723;p39">
              <a:extLst>
                <a:ext uri="{FF2B5EF4-FFF2-40B4-BE49-F238E27FC236}">
                  <a16:creationId xmlns:a16="http://schemas.microsoft.com/office/drawing/2014/main" id="{DA22062B-FCB2-22C6-44AC-42D151FDFB7E}"/>
                </a:ext>
              </a:extLst>
            </p:cNvPr>
            <p:cNvSpPr/>
            <p:nvPr/>
          </p:nvSpPr>
          <p:spPr>
            <a:xfrm>
              <a:off x="4869762" y="2742927"/>
              <a:ext cx="180780" cy="80098"/>
            </a:xfrm>
            <a:custGeom>
              <a:avLst/>
              <a:gdLst/>
              <a:ahLst/>
              <a:cxnLst/>
              <a:rect l="l" t="t" r="r" b="b"/>
              <a:pathLst>
                <a:path w="3961" h="1755" extrusionOk="0">
                  <a:moveTo>
                    <a:pt x="3911" y="0"/>
                  </a:moveTo>
                  <a:lnTo>
                    <a:pt x="26" y="777"/>
                  </a:lnTo>
                  <a:cubicBezTo>
                    <a:pt x="1" y="827"/>
                    <a:pt x="251" y="1354"/>
                    <a:pt x="778" y="1755"/>
                  </a:cubicBezTo>
                  <a:cubicBezTo>
                    <a:pt x="1542" y="1217"/>
                    <a:pt x="2341" y="851"/>
                    <a:pt x="3201" y="851"/>
                  </a:cubicBezTo>
                  <a:cubicBezTo>
                    <a:pt x="3385" y="851"/>
                    <a:pt x="3571" y="867"/>
                    <a:pt x="3760" y="902"/>
                  </a:cubicBezTo>
                  <a:cubicBezTo>
                    <a:pt x="3961" y="426"/>
                    <a:pt x="3911" y="0"/>
                    <a:pt x="3911"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724;p39">
              <a:extLst>
                <a:ext uri="{FF2B5EF4-FFF2-40B4-BE49-F238E27FC236}">
                  <a16:creationId xmlns:a16="http://schemas.microsoft.com/office/drawing/2014/main" id="{A87E0306-2BC8-CCB1-5189-2DC1741DE33D}"/>
                </a:ext>
              </a:extLst>
            </p:cNvPr>
            <p:cNvSpPr/>
            <p:nvPr/>
          </p:nvSpPr>
          <p:spPr>
            <a:xfrm>
              <a:off x="5218608" y="3256479"/>
              <a:ext cx="344354" cy="308892"/>
            </a:xfrm>
            <a:custGeom>
              <a:avLst/>
              <a:gdLst/>
              <a:ahLst/>
              <a:cxnLst/>
              <a:rect l="l" t="t" r="r" b="b"/>
              <a:pathLst>
                <a:path w="7545" h="6768" extrusionOk="0">
                  <a:moveTo>
                    <a:pt x="5440" y="0"/>
                  </a:moveTo>
                  <a:lnTo>
                    <a:pt x="1" y="2807"/>
                  </a:lnTo>
                  <a:lnTo>
                    <a:pt x="3485" y="6767"/>
                  </a:lnTo>
                  <a:lnTo>
                    <a:pt x="7545" y="1504"/>
                  </a:lnTo>
                  <a:lnTo>
                    <a:pt x="5440" y="0"/>
                  </a:lnTo>
                  <a:close/>
                </a:path>
              </a:pathLst>
            </a:custGeom>
            <a:solidFill>
              <a:srgbClr val="49869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725;p39">
              <a:extLst>
                <a:ext uri="{FF2B5EF4-FFF2-40B4-BE49-F238E27FC236}">
                  <a16:creationId xmlns:a16="http://schemas.microsoft.com/office/drawing/2014/main" id="{1212831E-0D42-EC92-B496-634E38708578}"/>
                </a:ext>
              </a:extLst>
            </p:cNvPr>
            <p:cNvSpPr/>
            <p:nvPr/>
          </p:nvSpPr>
          <p:spPr>
            <a:xfrm>
              <a:off x="4902940" y="3287375"/>
              <a:ext cx="315738" cy="290590"/>
            </a:xfrm>
            <a:custGeom>
              <a:avLst/>
              <a:gdLst/>
              <a:ahLst/>
              <a:cxnLst/>
              <a:rect l="l" t="t" r="r" b="b"/>
              <a:pathLst>
                <a:path w="6918" h="6367" extrusionOk="0">
                  <a:moveTo>
                    <a:pt x="1805" y="0"/>
                  </a:moveTo>
                  <a:lnTo>
                    <a:pt x="1" y="1579"/>
                  </a:lnTo>
                  <a:cubicBezTo>
                    <a:pt x="1454" y="3935"/>
                    <a:pt x="4311" y="6366"/>
                    <a:pt x="4311" y="6366"/>
                  </a:cubicBezTo>
                  <a:lnTo>
                    <a:pt x="6918" y="2130"/>
                  </a:lnTo>
                  <a:cubicBezTo>
                    <a:pt x="6868" y="2030"/>
                    <a:pt x="1805" y="0"/>
                    <a:pt x="1805" y="0"/>
                  </a:cubicBezTo>
                  <a:close/>
                </a:path>
              </a:pathLst>
            </a:custGeom>
            <a:solidFill>
              <a:srgbClr val="49869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726;p39">
              <a:extLst>
                <a:ext uri="{FF2B5EF4-FFF2-40B4-BE49-F238E27FC236}">
                  <a16:creationId xmlns:a16="http://schemas.microsoft.com/office/drawing/2014/main" id="{D0113D53-1102-91C6-28CD-DFB7CCE06184}"/>
                </a:ext>
              </a:extLst>
            </p:cNvPr>
            <p:cNvSpPr/>
            <p:nvPr/>
          </p:nvSpPr>
          <p:spPr>
            <a:xfrm>
              <a:off x="5211763" y="3378877"/>
              <a:ext cx="89272" cy="1273128"/>
            </a:xfrm>
            <a:custGeom>
              <a:avLst/>
              <a:gdLst/>
              <a:ahLst/>
              <a:cxnLst/>
              <a:rect l="l" t="t" r="r" b="b"/>
              <a:pathLst>
                <a:path w="1956" h="27895" extrusionOk="0">
                  <a:moveTo>
                    <a:pt x="126" y="0"/>
                  </a:moveTo>
                  <a:cubicBezTo>
                    <a:pt x="51" y="0"/>
                    <a:pt x="1" y="75"/>
                    <a:pt x="1" y="150"/>
                  </a:cubicBezTo>
                  <a:lnTo>
                    <a:pt x="1680" y="27895"/>
                  </a:lnTo>
                  <a:lnTo>
                    <a:pt x="1955" y="27895"/>
                  </a:lnTo>
                  <a:lnTo>
                    <a:pt x="276" y="125"/>
                  </a:lnTo>
                  <a:cubicBezTo>
                    <a:pt x="276" y="50"/>
                    <a:pt x="226" y="0"/>
                    <a:pt x="126"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79" name="Google Shape;727;p39">
              <a:extLst>
                <a:ext uri="{FF2B5EF4-FFF2-40B4-BE49-F238E27FC236}">
                  <a16:creationId xmlns:a16="http://schemas.microsoft.com/office/drawing/2014/main" id="{315EA4C5-84B8-EDEE-0676-FC03448751D6}"/>
                </a:ext>
              </a:extLst>
            </p:cNvPr>
            <p:cNvGrpSpPr/>
            <p:nvPr/>
          </p:nvGrpSpPr>
          <p:grpSpPr>
            <a:xfrm rot="-2354213">
              <a:off x="4635286" y="3414204"/>
              <a:ext cx="851066" cy="769060"/>
              <a:chOff x="3422450" y="1910675"/>
              <a:chExt cx="1386000" cy="1252450"/>
            </a:xfrm>
          </p:grpSpPr>
          <p:sp>
            <p:nvSpPr>
              <p:cNvPr id="94" name="Google Shape;728;p39">
                <a:extLst>
                  <a:ext uri="{FF2B5EF4-FFF2-40B4-BE49-F238E27FC236}">
                    <a16:creationId xmlns:a16="http://schemas.microsoft.com/office/drawing/2014/main" id="{28B75019-96E1-BEDD-34E5-328563AE6BEF}"/>
                  </a:ext>
                </a:extLst>
              </p:cNvPr>
              <p:cNvSpPr/>
              <p:nvPr/>
            </p:nvSpPr>
            <p:spPr>
              <a:xfrm>
                <a:off x="4066575" y="1910675"/>
                <a:ext cx="741875" cy="696325"/>
              </a:xfrm>
              <a:custGeom>
                <a:avLst/>
                <a:gdLst/>
                <a:ahLst/>
                <a:cxnLst/>
                <a:rect l="l" t="t" r="r" b="b"/>
                <a:pathLst>
                  <a:path w="29675" h="27853" extrusionOk="0">
                    <a:moveTo>
                      <a:pt x="15361" y="1"/>
                    </a:moveTo>
                    <a:cubicBezTo>
                      <a:pt x="11400" y="1"/>
                      <a:pt x="7522" y="1758"/>
                      <a:pt x="4862" y="4953"/>
                    </a:cubicBezTo>
                    <a:cubicBezTo>
                      <a:pt x="4838" y="4950"/>
                      <a:pt x="4813" y="4948"/>
                      <a:pt x="4787" y="4948"/>
                    </a:cubicBezTo>
                    <a:cubicBezTo>
                      <a:pt x="4607" y="4948"/>
                      <a:pt x="4415" y="5028"/>
                      <a:pt x="4261" y="5204"/>
                    </a:cubicBezTo>
                    <a:cubicBezTo>
                      <a:pt x="827" y="9289"/>
                      <a:pt x="0" y="15103"/>
                      <a:pt x="2181" y="19991"/>
                    </a:cubicBezTo>
                    <a:cubicBezTo>
                      <a:pt x="4405" y="24929"/>
                      <a:pt x="9590" y="27853"/>
                      <a:pt x="14863" y="27853"/>
                    </a:cubicBezTo>
                    <a:cubicBezTo>
                      <a:pt x="15532" y="27853"/>
                      <a:pt x="16202" y="27806"/>
                      <a:pt x="16867" y="27710"/>
                    </a:cubicBezTo>
                    <a:cubicBezTo>
                      <a:pt x="22832" y="26858"/>
                      <a:pt x="27770" y="22046"/>
                      <a:pt x="28722" y="16106"/>
                    </a:cubicBezTo>
                    <a:cubicBezTo>
                      <a:pt x="29675" y="10316"/>
                      <a:pt x="26893" y="4402"/>
                      <a:pt x="21730" y="1620"/>
                    </a:cubicBezTo>
                    <a:cubicBezTo>
                      <a:pt x="19704" y="523"/>
                      <a:pt x="17520" y="1"/>
                      <a:pt x="15361" y="1"/>
                    </a:cubicBezTo>
                    <a:close/>
                  </a:path>
                </a:pathLst>
              </a:custGeom>
              <a:solidFill>
                <a:srgbClr val="3E49E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729;p39">
                <a:extLst>
                  <a:ext uri="{FF2B5EF4-FFF2-40B4-BE49-F238E27FC236}">
                    <a16:creationId xmlns:a16="http://schemas.microsoft.com/office/drawing/2014/main" id="{C8878E50-3F34-FDFA-508D-F4A7C78D8BC4}"/>
                  </a:ext>
                </a:extLst>
              </p:cNvPr>
              <p:cNvSpPr/>
              <p:nvPr/>
            </p:nvSpPr>
            <p:spPr>
              <a:xfrm>
                <a:off x="3584200" y="2260100"/>
                <a:ext cx="872625" cy="789850"/>
              </a:xfrm>
              <a:custGeom>
                <a:avLst/>
                <a:gdLst/>
                <a:ahLst/>
                <a:cxnLst/>
                <a:rect l="l" t="t" r="r" b="b"/>
                <a:pathLst>
                  <a:path w="34905" h="31594" extrusionOk="0">
                    <a:moveTo>
                      <a:pt x="23229" y="0"/>
                    </a:moveTo>
                    <a:cubicBezTo>
                      <a:pt x="23032" y="0"/>
                      <a:pt x="22830" y="73"/>
                      <a:pt x="22654" y="249"/>
                    </a:cubicBezTo>
                    <a:cubicBezTo>
                      <a:pt x="15486" y="7743"/>
                      <a:pt x="8293" y="15212"/>
                      <a:pt x="1100" y="22706"/>
                    </a:cubicBezTo>
                    <a:cubicBezTo>
                      <a:pt x="924" y="22881"/>
                      <a:pt x="874" y="23107"/>
                      <a:pt x="899" y="23282"/>
                    </a:cubicBezTo>
                    <a:cubicBezTo>
                      <a:pt x="799" y="23407"/>
                      <a:pt x="749" y="23533"/>
                      <a:pt x="699" y="23708"/>
                    </a:cubicBezTo>
                    <a:cubicBezTo>
                      <a:pt x="0" y="27921"/>
                      <a:pt x="3193" y="31594"/>
                      <a:pt x="7326" y="31594"/>
                    </a:cubicBezTo>
                    <a:cubicBezTo>
                      <a:pt x="7643" y="31594"/>
                      <a:pt x="7966" y="31572"/>
                      <a:pt x="8293" y="31528"/>
                    </a:cubicBezTo>
                    <a:cubicBezTo>
                      <a:pt x="8669" y="31477"/>
                      <a:pt x="8869" y="31227"/>
                      <a:pt x="8944" y="30951"/>
                    </a:cubicBezTo>
                    <a:cubicBezTo>
                      <a:pt x="9019" y="30926"/>
                      <a:pt x="9070" y="30876"/>
                      <a:pt x="9120" y="30851"/>
                    </a:cubicBezTo>
                    <a:cubicBezTo>
                      <a:pt x="17390" y="24410"/>
                      <a:pt x="25636" y="17994"/>
                      <a:pt x="33882" y="11553"/>
                    </a:cubicBezTo>
                    <a:cubicBezTo>
                      <a:pt x="33930" y="11560"/>
                      <a:pt x="33978" y="11564"/>
                      <a:pt x="34027" y="11564"/>
                    </a:cubicBezTo>
                    <a:cubicBezTo>
                      <a:pt x="34463" y="11564"/>
                      <a:pt x="34904" y="11264"/>
                      <a:pt x="34859" y="10700"/>
                    </a:cubicBezTo>
                    <a:cubicBezTo>
                      <a:pt x="34408" y="4710"/>
                      <a:pt x="29571" y="274"/>
                      <a:pt x="23631" y="99"/>
                    </a:cubicBezTo>
                    <a:cubicBezTo>
                      <a:pt x="23507" y="37"/>
                      <a:pt x="23369" y="0"/>
                      <a:pt x="23229" y="0"/>
                    </a:cubicBezTo>
                    <a:close/>
                  </a:path>
                </a:pathLst>
              </a:custGeom>
              <a:solidFill>
                <a:srgbClr val="49869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730;p39">
                <a:extLst>
                  <a:ext uri="{FF2B5EF4-FFF2-40B4-BE49-F238E27FC236}">
                    <a16:creationId xmlns:a16="http://schemas.microsoft.com/office/drawing/2014/main" id="{8758D4B3-103E-1D0B-EBEF-7784ADDE64C2}"/>
                  </a:ext>
                </a:extLst>
              </p:cNvPr>
              <p:cNvSpPr/>
              <p:nvPr/>
            </p:nvSpPr>
            <p:spPr>
              <a:xfrm>
                <a:off x="3422450" y="2847550"/>
                <a:ext cx="384750" cy="313400"/>
              </a:xfrm>
              <a:custGeom>
                <a:avLst/>
                <a:gdLst/>
                <a:ahLst/>
                <a:cxnLst/>
                <a:rect l="l" t="t" r="r" b="b"/>
                <a:pathLst>
                  <a:path w="15390" h="12536" extrusionOk="0">
                    <a:moveTo>
                      <a:pt x="8019" y="0"/>
                    </a:moveTo>
                    <a:cubicBezTo>
                      <a:pt x="7897" y="0"/>
                      <a:pt x="7789" y="28"/>
                      <a:pt x="7695" y="85"/>
                    </a:cubicBezTo>
                    <a:cubicBezTo>
                      <a:pt x="7494" y="85"/>
                      <a:pt x="7319" y="185"/>
                      <a:pt x="7169" y="360"/>
                    </a:cubicBezTo>
                    <a:lnTo>
                      <a:pt x="4712" y="3468"/>
                    </a:lnTo>
                    <a:cubicBezTo>
                      <a:pt x="3134" y="5223"/>
                      <a:pt x="1655" y="7002"/>
                      <a:pt x="201" y="8857"/>
                    </a:cubicBezTo>
                    <a:cubicBezTo>
                      <a:pt x="26" y="9107"/>
                      <a:pt x="1" y="9333"/>
                      <a:pt x="76" y="9558"/>
                    </a:cubicBezTo>
                    <a:cubicBezTo>
                      <a:pt x="51" y="9659"/>
                      <a:pt x="76" y="9784"/>
                      <a:pt x="126" y="9934"/>
                    </a:cubicBezTo>
                    <a:cubicBezTo>
                      <a:pt x="527" y="11037"/>
                      <a:pt x="1354" y="11914"/>
                      <a:pt x="2432" y="12416"/>
                    </a:cubicBezTo>
                    <a:cubicBezTo>
                      <a:pt x="2457" y="12441"/>
                      <a:pt x="2507" y="12441"/>
                      <a:pt x="2532" y="12441"/>
                    </a:cubicBezTo>
                    <a:cubicBezTo>
                      <a:pt x="2648" y="12499"/>
                      <a:pt x="2770" y="12535"/>
                      <a:pt x="2894" y="12535"/>
                    </a:cubicBezTo>
                    <a:cubicBezTo>
                      <a:pt x="3038" y="12535"/>
                      <a:pt x="3186" y="12486"/>
                      <a:pt x="3334" y="12365"/>
                    </a:cubicBezTo>
                    <a:cubicBezTo>
                      <a:pt x="3635" y="12115"/>
                      <a:pt x="3961" y="11889"/>
                      <a:pt x="4261" y="11639"/>
                    </a:cubicBezTo>
                    <a:cubicBezTo>
                      <a:pt x="4412" y="11538"/>
                      <a:pt x="4587" y="11438"/>
                      <a:pt x="4738" y="11338"/>
                    </a:cubicBezTo>
                    <a:cubicBezTo>
                      <a:pt x="5690" y="10686"/>
                      <a:pt x="6642" y="9985"/>
                      <a:pt x="7570" y="9258"/>
                    </a:cubicBezTo>
                    <a:cubicBezTo>
                      <a:pt x="8422" y="9634"/>
                      <a:pt x="9324" y="9884"/>
                      <a:pt x="10251" y="10035"/>
                    </a:cubicBezTo>
                    <a:cubicBezTo>
                      <a:pt x="10348" y="10104"/>
                      <a:pt x="10467" y="10142"/>
                      <a:pt x="10600" y="10142"/>
                    </a:cubicBezTo>
                    <a:cubicBezTo>
                      <a:pt x="10710" y="10142"/>
                      <a:pt x="10829" y="10116"/>
                      <a:pt x="10953" y="10060"/>
                    </a:cubicBezTo>
                    <a:cubicBezTo>
                      <a:pt x="12357" y="9333"/>
                      <a:pt x="13660" y="8456"/>
                      <a:pt x="14838" y="7378"/>
                    </a:cubicBezTo>
                    <a:cubicBezTo>
                      <a:pt x="14863" y="7378"/>
                      <a:pt x="14863" y="7353"/>
                      <a:pt x="14888" y="7328"/>
                    </a:cubicBezTo>
                    <a:cubicBezTo>
                      <a:pt x="15189" y="7228"/>
                      <a:pt x="15389" y="6952"/>
                      <a:pt x="15314" y="6551"/>
                    </a:cubicBezTo>
                    <a:cubicBezTo>
                      <a:pt x="14913" y="4446"/>
                      <a:pt x="13760" y="2641"/>
                      <a:pt x="12081" y="1438"/>
                    </a:cubicBezTo>
                    <a:cubicBezTo>
                      <a:pt x="11053" y="411"/>
                      <a:pt x="9550" y="160"/>
                      <a:pt x="8146" y="10"/>
                    </a:cubicBezTo>
                    <a:cubicBezTo>
                      <a:pt x="8102" y="3"/>
                      <a:pt x="8060" y="0"/>
                      <a:pt x="8019"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731;p39">
                <a:extLst>
                  <a:ext uri="{FF2B5EF4-FFF2-40B4-BE49-F238E27FC236}">
                    <a16:creationId xmlns:a16="http://schemas.microsoft.com/office/drawing/2014/main" id="{AAF7CDA3-07E0-F6FE-BBF7-FF8C8FDD4C64}"/>
                  </a:ext>
                </a:extLst>
              </p:cNvPr>
              <p:cNvSpPr/>
              <p:nvPr/>
            </p:nvSpPr>
            <p:spPr>
              <a:xfrm>
                <a:off x="3423075" y="3065350"/>
                <a:ext cx="106375" cy="97775"/>
              </a:xfrm>
              <a:custGeom>
                <a:avLst/>
                <a:gdLst/>
                <a:ahLst/>
                <a:cxnLst/>
                <a:rect l="l" t="t" r="r" b="b"/>
                <a:pathLst>
                  <a:path w="4255" h="3911" extrusionOk="0">
                    <a:moveTo>
                      <a:pt x="772" y="1"/>
                    </a:moveTo>
                    <a:cubicBezTo>
                      <a:pt x="534" y="1"/>
                      <a:pt x="328" y="83"/>
                      <a:pt x="176" y="270"/>
                    </a:cubicBezTo>
                    <a:cubicBezTo>
                      <a:pt x="76" y="295"/>
                      <a:pt x="1" y="395"/>
                      <a:pt x="1" y="521"/>
                    </a:cubicBezTo>
                    <a:cubicBezTo>
                      <a:pt x="101" y="2250"/>
                      <a:pt x="1329" y="3603"/>
                      <a:pt x="3033" y="3904"/>
                    </a:cubicBezTo>
                    <a:cubicBezTo>
                      <a:pt x="3051" y="3909"/>
                      <a:pt x="3068" y="3911"/>
                      <a:pt x="3084" y="3911"/>
                    </a:cubicBezTo>
                    <a:cubicBezTo>
                      <a:pt x="3159" y="3911"/>
                      <a:pt x="3218" y="3866"/>
                      <a:pt x="3259" y="3804"/>
                    </a:cubicBezTo>
                    <a:cubicBezTo>
                      <a:pt x="3276" y="3808"/>
                      <a:pt x="3293" y="3810"/>
                      <a:pt x="3310" y="3810"/>
                    </a:cubicBezTo>
                    <a:cubicBezTo>
                      <a:pt x="3393" y="3810"/>
                      <a:pt x="3472" y="3762"/>
                      <a:pt x="3535" y="3679"/>
                    </a:cubicBezTo>
                    <a:cubicBezTo>
                      <a:pt x="4254" y="2430"/>
                      <a:pt x="2060" y="1"/>
                      <a:pt x="772"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732;p39">
                <a:extLst>
                  <a:ext uri="{FF2B5EF4-FFF2-40B4-BE49-F238E27FC236}">
                    <a16:creationId xmlns:a16="http://schemas.microsoft.com/office/drawing/2014/main" id="{BDD8DC5D-298D-504E-1A84-A08F88BE9648}"/>
                  </a:ext>
                </a:extLst>
              </p:cNvPr>
              <p:cNvSpPr/>
              <p:nvPr/>
            </p:nvSpPr>
            <p:spPr>
              <a:xfrm>
                <a:off x="4146525" y="1961650"/>
                <a:ext cx="603650" cy="618500"/>
              </a:xfrm>
              <a:custGeom>
                <a:avLst/>
                <a:gdLst/>
                <a:ahLst/>
                <a:cxnLst/>
                <a:rect l="l" t="t" r="r" b="b"/>
                <a:pathLst>
                  <a:path w="24146" h="24740" extrusionOk="0">
                    <a:moveTo>
                      <a:pt x="2873" y="1"/>
                    </a:moveTo>
                    <a:cubicBezTo>
                      <a:pt x="2303" y="1"/>
                      <a:pt x="1745" y="114"/>
                      <a:pt x="1213" y="383"/>
                    </a:cubicBezTo>
                    <a:cubicBezTo>
                      <a:pt x="1" y="1032"/>
                      <a:pt x="528" y="2861"/>
                      <a:pt x="1616" y="2861"/>
                    </a:cubicBezTo>
                    <a:cubicBezTo>
                      <a:pt x="1787" y="2861"/>
                      <a:pt x="1971" y="2816"/>
                      <a:pt x="2166" y="2714"/>
                    </a:cubicBezTo>
                    <a:cubicBezTo>
                      <a:pt x="2407" y="2588"/>
                      <a:pt x="2682" y="2532"/>
                      <a:pt x="2980" y="2532"/>
                    </a:cubicBezTo>
                    <a:cubicBezTo>
                      <a:pt x="4819" y="2532"/>
                      <a:pt x="7543" y="4647"/>
                      <a:pt x="8707" y="5445"/>
                    </a:cubicBezTo>
                    <a:cubicBezTo>
                      <a:pt x="10637" y="6799"/>
                      <a:pt x="12416" y="8378"/>
                      <a:pt x="13995" y="10132"/>
                    </a:cubicBezTo>
                    <a:cubicBezTo>
                      <a:pt x="15574" y="11887"/>
                      <a:pt x="16978" y="13841"/>
                      <a:pt x="18081" y="15922"/>
                    </a:cubicBezTo>
                    <a:cubicBezTo>
                      <a:pt x="18532" y="16724"/>
                      <a:pt x="21264" y="21736"/>
                      <a:pt x="20436" y="22438"/>
                    </a:cubicBezTo>
                    <a:cubicBezTo>
                      <a:pt x="19451" y="23282"/>
                      <a:pt x="20224" y="24740"/>
                      <a:pt x="21202" y="24740"/>
                    </a:cubicBezTo>
                    <a:cubicBezTo>
                      <a:pt x="21444" y="24740"/>
                      <a:pt x="21697" y="24651"/>
                      <a:pt x="21940" y="24443"/>
                    </a:cubicBezTo>
                    <a:cubicBezTo>
                      <a:pt x="24146" y="22588"/>
                      <a:pt x="22416" y="19330"/>
                      <a:pt x="21489" y="17175"/>
                    </a:cubicBezTo>
                    <a:cubicBezTo>
                      <a:pt x="20161" y="14167"/>
                      <a:pt x="18381" y="11335"/>
                      <a:pt x="16201" y="8854"/>
                    </a:cubicBezTo>
                    <a:cubicBezTo>
                      <a:pt x="14096" y="6448"/>
                      <a:pt x="11690" y="4343"/>
                      <a:pt x="8958" y="2638"/>
                    </a:cubicBezTo>
                    <a:cubicBezTo>
                      <a:pt x="7314" y="1609"/>
                      <a:pt x="5014" y="1"/>
                      <a:pt x="2873"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80" name="Google Shape;733;p39">
              <a:extLst>
                <a:ext uri="{FF2B5EF4-FFF2-40B4-BE49-F238E27FC236}">
                  <a16:creationId xmlns:a16="http://schemas.microsoft.com/office/drawing/2014/main" id="{63E96F06-D487-5FA9-7425-0E417492836F}"/>
                </a:ext>
              </a:extLst>
            </p:cNvPr>
            <p:cNvSpPr/>
            <p:nvPr/>
          </p:nvSpPr>
          <p:spPr>
            <a:xfrm>
              <a:off x="2825832" y="4651871"/>
              <a:ext cx="3492282" cy="81285"/>
            </a:xfrm>
            <a:custGeom>
              <a:avLst/>
              <a:gdLst/>
              <a:ahLst/>
              <a:cxnLst/>
              <a:rect l="l" t="t" r="r" b="b"/>
              <a:pathLst>
                <a:path w="76518" h="1781" extrusionOk="0">
                  <a:moveTo>
                    <a:pt x="1" y="1"/>
                  </a:moveTo>
                  <a:lnTo>
                    <a:pt x="1" y="1780"/>
                  </a:lnTo>
                  <a:lnTo>
                    <a:pt x="76517" y="1780"/>
                  </a:lnTo>
                  <a:lnTo>
                    <a:pt x="76517"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734;p39">
              <a:extLst>
                <a:ext uri="{FF2B5EF4-FFF2-40B4-BE49-F238E27FC236}">
                  <a16:creationId xmlns:a16="http://schemas.microsoft.com/office/drawing/2014/main" id="{AF4175C8-376E-E156-8E2A-11BA5EFC3139}"/>
                </a:ext>
              </a:extLst>
            </p:cNvPr>
            <p:cNvSpPr/>
            <p:nvPr/>
          </p:nvSpPr>
          <p:spPr>
            <a:xfrm>
              <a:off x="4977282" y="3497624"/>
              <a:ext cx="1189652" cy="1174043"/>
            </a:xfrm>
            <a:custGeom>
              <a:avLst/>
              <a:gdLst/>
              <a:ahLst/>
              <a:cxnLst/>
              <a:rect l="l" t="t" r="r" b="b"/>
              <a:pathLst>
                <a:path w="26066" h="25724" extrusionOk="0">
                  <a:moveTo>
                    <a:pt x="20345" y="0"/>
                  </a:moveTo>
                  <a:cubicBezTo>
                    <a:pt x="19805" y="0"/>
                    <a:pt x="19109" y="207"/>
                    <a:pt x="18046" y="706"/>
                  </a:cubicBezTo>
                  <a:cubicBezTo>
                    <a:pt x="13259" y="2962"/>
                    <a:pt x="12582" y="13163"/>
                    <a:pt x="12582" y="13163"/>
                  </a:cubicBezTo>
                  <a:cubicBezTo>
                    <a:pt x="13885" y="14441"/>
                    <a:pt x="15114" y="15719"/>
                    <a:pt x="15865" y="16722"/>
                  </a:cubicBezTo>
                  <a:lnTo>
                    <a:pt x="12582" y="13188"/>
                  </a:lnTo>
                  <a:lnTo>
                    <a:pt x="12582" y="13163"/>
                  </a:lnTo>
                  <a:cubicBezTo>
                    <a:pt x="11956" y="12536"/>
                    <a:pt x="11304" y="11909"/>
                    <a:pt x="10677" y="11333"/>
                  </a:cubicBezTo>
                  <a:cubicBezTo>
                    <a:pt x="10377" y="11107"/>
                    <a:pt x="7219" y="8351"/>
                    <a:pt x="6918" y="8125"/>
                  </a:cubicBezTo>
                  <a:cubicBezTo>
                    <a:pt x="4487" y="9779"/>
                    <a:pt x="2457" y="11534"/>
                    <a:pt x="1" y="12962"/>
                  </a:cubicBezTo>
                  <a:cubicBezTo>
                    <a:pt x="2331" y="16145"/>
                    <a:pt x="9299" y="24190"/>
                    <a:pt x="12306" y="25368"/>
                  </a:cubicBezTo>
                  <a:cubicBezTo>
                    <a:pt x="12807" y="25572"/>
                    <a:pt x="13561" y="25724"/>
                    <a:pt x="14417" y="25724"/>
                  </a:cubicBezTo>
                  <a:cubicBezTo>
                    <a:pt x="16091" y="25724"/>
                    <a:pt x="18157" y="25144"/>
                    <a:pt x="19499" y="23238"/>
                  </a:cubicBezTo>
                  <a:cubicBezTo>
                    <a:pt x="26066" y="13914"/>
                    <a:pt x="25013" y="3764"/>
                    <a:pt x="24662" y="2486"/>
                  </a:cubicBezTo>
                  <a:cubicBezTo>
                    <a:pt x="22060" y="1256"/>
                    <a:pt x="21676" y="0"/>
                    <a:pt x="20345" y="0"/>
                  </a:cubicBezTo>
                  <a:close/>
                </a:path>
              </a:pathLst>
            </a:custGeom>
            <a:solidFill>
              <a:srgbClr val="FF938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735;p39">
              <a:extLst>
                <a:ext uri="{FF2B5EF4-FFF2-40B4-BE49-F238E27FC236}">
                  <a16:creationId xmlns:a16="http://schemas.microsoft.com/office/drawing/2014/main" id="{9F9DC105-F020-FF37-0F86-3F0052D73611}"/>
                </a:ext>
              </a:extLst>
            </p:cNvPr>
            <p:cNvSpPr/>
            <p:nvPr/>
          </p:nvSpPr>
          <p:spPr>
            <a:xfrm>
              <a:off x="5458840" y="4009669"/>
              <a:ext cx="248236" cy="255675"/>
            </a:xfrm>
            <a:custGeom>
              <a:avLst/>
              <a:gdLst/>
              <a:ahLst/>
              <a:cxnLst/>
              <a:rect l="l" t="t" r="r" b="b"/>
              <a:pathLst>
                <a:path w="5439" h="5602" extrusionOk="0">
                  <a:moveTo>
                    <a:pt x="113" y="0"/>
                  </a:moveTo>
                  <a:cubicBezTo>
                    <a:pt x="88" y="0"/>
                    <a:pt x="63" y="13"/>
                    <a:pt x="50" y="38"/>
                  </a:cubicBezTo>
                  <a:cubicBezTo>
                    <a:pt x="0" y="63"/>
                    <a:pt x="0" y="138"/>
                    <a:pt x="50" y="188"/>
                  </a:cubicBezTo>
                  <a:cubicBezTo>
                    <a:pt x="752" y="840"/>
                    <a:pt x="1353" y="1416"/>
                    <a:pt x="1930" y="1968"/>
                  </a:cubicBezTo>
                  <a:cubicBezTo>
                    <a:pt x="1930" y="1993"/>
                    <a:pt x="1930" y="2018"/>
                    <a:pt x="1955" y="2018"/>
                  </a:cubicBezTo>
                  <a:lnTo>
                    <a:pt x="5238" y="5552"/>
                  </a:lnTo>
                  <a:cubicBezTo>
                    <a:pt x="5263" y="5577"/>
                    <a:pt x="5288" y="5602"/>
                    <a:pt x="5313" y="5602"/>
                  </a:cubicBezTo>
                  <a:cubicBezTo>
                    <a:pt x="5338" y="5602"/>
                    <a:pt x="5364" y="5577"/>
                    <a:pt x="5389" y="5577"/>
                  </a:cubicBezTo>
                  <a:cubicBezTo>
                    <a:pt x="5439" y="5527"/>
                    <a:pt x="5439" y="5451"/>
                    <a:pt x="5389" y="5426"/>
                  </a:cubicBezTo>
                  <a:lnTo>
                    <a:pt x="2130" y="1918"/>
                  </a:lnTo>
                  <a:cubicBezTo>
                    <a:pt x="2130" y="1892"/>
                    <a:pt x="2105" y="1892"/>
                    <a:pt x="2105" y="1867"/>
                  </a:cubicBezTo>
                  <a:cubicBezTo>
                    <a:pt x="1529" y="1291"/>
                    <a:pt x="902" y="689"/>
                    <a:pt x="176" y="38"/>
                  </a:cubicBezTo>
                  <a:cubicBezTo>
                    <a:pt x="163" y="13"/>
                    <a:pt x="138" y="0"/>
                    <a:pt x="113"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736;p39">
              <a:extLst>
                <a:ext uri="{FF2B5EF4-FFF2-40B4-BE49-F238E27FC236}">
                  <a16:creationId xmlns:a16="http://schemas.microsoft.com/office/drawing/2014/main" id="{EC30D5FA-D541-EBEC-9C22-E4AEDAB2DBAE}"/>
                </a:ext>
              </a:extLst>
            </p:cNvPr>
            <p:cNvSpPr/>
            <p:nvPr/>
          </p:nvSpPr>
          <p:spPr>
            <a:xfrm>
              <a:off x="5437071" y="3241601"/>
              <a:ext cx="777888" cy="783000"/>
            </a:xfrm>
            <a:custGeom>
              <a:avLst/>
              <a:gdLst/>
              <a:ahLst/>
              <a:cxnLst/>
              <a:rect l="l" t="t" r="r" b="b"/>
              <a:pathLst>
                <a:path w="17044" h="17156" extrusionOk="0">
                  <a:moveTo>
                    <a:pt x="5790" y="1"/>
                  </a:moveTo>
                  <a:cubicBezTo>
                    <a:pt x="5790" y="1"/>
                    <a:pt x="1" y="10201"/>
                    <a:pt x="878" y="16016"/>
                  </a:cubicBezTo>
                  <a:cubicBezTo>
                    <a:pt x="878" y="16016"/>
                    <a:pt x="4776" y="17155"/>
                    <a:pt x="8955" y="17155"/>
                  </a:cubicBezTo>
                  <a:cubicBezTo>
                    <a:pt x="11536" y="17155"/>
                    <a:pt x="14224" y="16721"/>
                    <a:pt x="16166" y="15314"/>
                  </a:cubicBezTo>
                  <a:cubicBezTo>
                    <a:pt x="16166" y="15314"/>
                    <a:pt x="17044" y="1755"/>
                    <a:pt x="5790" y="1"/>
                  </a:cubicBezTo>
                  <a:close/>
                </a:path>
              </a:pathLst>
            </a:custGeom>
            <a:solidFill>
              <a:srgbClr val="F7B68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84" name="Google Shape;737;p39">
              <a:extLst>
                <a:ext uri="{FF2B5EF4-FFF2-40B4-BE49-F238E27FC236}">
                  <a16:creationId xmlns:a16="http://schemas.microsoft.com/office/drawing/2014/main" id="{744FB69B-0221-9557-B8F8-576307CCFFBB}"/>
                </a:ext>
              </a:extLst>
            </p:cNvPr>
            <p:cNvGrpSpPr/>
            <p:nvPr/>
          </p:nvGrpSpPr>
          <p:grpSpPr>
            <a:xfrm>
              <a:off x="3217452" y="2185782"/>
              <a:ext cx="789293" cy="832713"/>
              <a:chOff x="3139081" y="2198719"/>
              <a:chExt cx="785366" cy="828570"/>
            </a:xfrm>
          </p:grpSpPr>
          <p:sp>
            <p:nvSpPr>
              <p:cNvPr id="89" name="Google Shape;738;p39">
                <a:extLst>
                  <a:ext uri="{FF2B5EF4-FFF2-40B4-BE49-F238E27FC236}">
                    <a16:creationId xmlns:a16="http://schemas.microsoft.com/office/drawing/2014/main" id="{C6E64BAA-D611-065B-97C9-BE8B4E5DA5AA}"/>
                  </a:ext>
                </a:extLst>
              </p:cNvPr>
              <p:cNvSpPr/>
              <p:nvPr/>
            </p:nvSpPr>
            <p:spPr>
              <a:xfrm>
                <a:off x="3139081" y="2198719"/>
                <a:ext cx="785366" cy="785321"/>
              </a:xfrm>
              <a:custGeom>
                <a:avLst/>
                <a:gdLst/>
                <a:ahLst/>
                <a:cxnLst/>
                <a:rect l="l" t="t" r="r" b="b"/>
                <a:pathLst>
                  <a:path w="17295" h="17294" extrusionOk="0">
                    <a:moveTo>
                      <a:pt x="8648" y="1"/>
                    </a:moveTo>
                    <a:cubicBezTo>
                      <a:pt x="3886" y="1"/>
                      <a:pt x="1" y="3885"/>
                      <a:pt x="1" y="8647"/>
                    </a:cubicBezTo>
                    <a:cubicBezTo>
                      <a:pt x="1" y="13434"/>
                      <a:pt x="3886" y="17294"/>
                      <a:pt x="8648" y="17294"/>
                    </a:cubicBezTo>
                    <a:cubicBezTo>
                      <a:pt x="13435" y="17294"/>
                      <a:pt x="17294" y="13434"/>
                      <a:pt x="17294" y="8647"/>
                    </a:cubicBezTo>
                    <a:cubicBezTo>
                      <a:pt x="17294" y="3885"/>
                      <a:pt x="13435" y="1"/>
                      <a:pt x="8648" y="1"/>
                    </a:cubicBezTo>
                    <a:close/>
                  </a:path>
                </a:pathLst>
              </a:custGeom>
              <a:solidFill>
                <a:srgbClr val="6275E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739;p39">
                <a:extLst>
                  <a:ext uri="{FF2B5EF4-FFF2-40B4-BE49-F238E27FC236}">
                    <a16:creationId xmlns:a16="http://schemas.microsoft.com/office/drawing/2014/main" id="{1A04886D-3D4E-E3DE-DA84-35EAAC8D6BCE}"/>
                  </a:ext>
                </a:extLst>
              </p:cNvPr>
              <p:cNvSpPr/>
              <p:nvPr/>
            </p:nvSpPr>
            <p:spPr>
              <a:xfrm>
                <a:off x="3244927" y="2540140"/>
                <a:ext cx="133233" cy="134323"/>
              </a:xfrm>
              <a:custGeom>
                <a:avLst/>
                <a:gdLst/>
                <a:ahLst/>
                <a:cxnLst/>
                <a:rect l="l" t="t" r="r" b="b"/>
                <a:pathLst>
                  <a:path w="2934" h="2958" extrusionOk="0">
                    <a:moveTo>
                      <a:pt x="1479" y="0"/>
                    </a:moveTo>
                    <a:cubicBezTo>
                      <a:pt x="652" y="0"/>
                      <a:pt x="1" y="652"/>
                      <a:pt x="1" y="1479"/>
                    </a:cubicBezTo>
                    <a:cubicBezTo>
                      <a:pt x="1" y="2281"/>
                      <a:pt x="652" y="2958"/>
                      <a:pt x="1479" y="2958"/>
                    </a:cubicBezTo>
                    <a:cubicBezTo>
                      <a:pt x="2282" y="2958"/>
                      <a:pt x="2933" y="2281"/>
                      <a:pt x="2933" y="1479"/>
                    </a:cubicBezTo>
                    <a:cubicBezTo>
                      <a:pt x="2933" y="652"/>
                      <a:pt x="2282" y="0"/>
                      <a:pt x="1479"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740;p39">
                <a:extLst>
                  <a:ext uri="{FF2B5EF4-FFF2-40B4-BE49-F238E27FC236}">
                    <a16:creationId xmlns:a16="http://schemas.microsoft.com/office/drawing/2014/main" id="{0F4EF146-AFC7-7B39-1987-DA00A2AFA0DE}"/>
                  </a:ext>
                </a:extLst>
              </p:cNvPr>
              <p:cNvSpPr/>
              <p:nvPr/>
            </p:nvSpPr>
            <p:spPr>
              <a:xfrm>
                <a:off x="3461158" y="2540140"/>
                <a:ext cx="134368" cy="134323"/>
              </a:xfrm>
              <a:custGeom>
                <a:avLst/>
                <a:gdLst/>
                <a:ahLst/>
                <a:cxnLst/>
                <a:rect l="l" t="t" r="r" b="b"/>
                <a:pathLst>
                  <a:path w="2959" h="2958" extrusionOk="0">
                    <a:moveTo>
                      <a:pt x="1479" y="0"/>
                    </a:moveTo>
                    <a:cubicBezTo>
                      <a:pt x="677" y="0"/>
                      <a:pt x="1" y="652"/>
                      <a:pt x="1" y="1479"/>
                    </a:cubicBezTo>
                    <a:cubicBezTo>
                      <a:pt x="1" y="2281"/>
                      <a:pt x="677" y="2958"/>
                      <a:pt x="1479" y="2958"/>
                    </a:cubicBezTo>
                    <a:cubicBezTo>
                      <a:pt x="2307" y="2958"/>
                      <a:pt x="2958" y="2281"/>
                      <a:pt x="2958" y="1479"/>
                    </a:cubicBezTo>
                    <a:cubicBezTo>
                      <a:pt x="2958" y="652"/>
                      <a:pt x="2307" y="0"/>
                      <a:pt x="1479"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741;p39">
                <a:extLst>
                  <a:ext uri="{FF2B5EF4-FFF2-40B4-BE49-F238E27FC236}">
                    <a16:creationId xmlns:a16="http://schemas.microsoft.com/office/drawing/2014/main" id="{6E381CDF-563D-9600-8C94-6C135E076695}"/>
                  </a:ext>
                </a:extLst>
              </p:cNvPr>
              <p:cNvSpPr/>
              <p:nvPr/>
            </p:nvSpPr>
            <p:spPr>
              <a:xfrm>
                <a:off x="3678525" y="2540140"/>
                <a:ext cx="134368" cy="134323"/>
              </a:xfrm>
              <a:custGeom>
                <a:avLst/>
                <a:gdLst/>
                <a:ahLst/>
                <a:cxnLst/>
                <a:rect l="l" t="t" r="r" b="b"/>
                <a:pathLst>
                  <a:path w="2959" h="2958" extrusionOk="0">
                    <a:moveTo>
                      <a:pt x="1479" y="0"/>
                    </a:moveTo>
                    <a:cubicBezTo>
                      <a:pt x="677" y="0"/>
                      <a:pt x="1" y="652"/>
                      <a:pt x="1" y="1479"/>
                    </a:cubicBezTo>
                    <a:cubicBezTo>
                      <a:pt x="1" y="2281"/>
                      <a:pt x="677" y="2958"/>
                      <a:pt x="1479" y="2958"/>
                    </a:cubicBezTo>
                    <a:cubicBezTo>
                      <a:pt x="2306" y="2958"/>
                      <a:pt x="2958" y="2281"/>
                      <a:pt x="2958" y="1479"/>
                    </a:cubicBezTo>
                    <a:cubicBezTo>
                      <a:pt x="2958" y="652"/>
                      <a:pt x="2306" y="0"/>
                      <a:pt x="1479"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742;p39">
                <a:extLst>
                  <a:ext uri="{FF2B5EF4-FFF2-40B4-BE49-F238E27FC236}">
                    <a16:creationId xmlns:a16="http://schemas.microsoft.com/office/drawing/2014/main" id="{7B5F394B-A9AF-81E1-4469-60B18A88ECFA}"/>
                  </a:ext>
                </a:extLst>
              </p:cNvPr>
              <p:cNvSpPr/>
              <p:nvPr/>
            </p:nvSpPr>
            <p:spPr>
              <a:xfrm>
                <a:off x="3600015" y="2746110"/>
                <a:ext cx="295937" cy="281179"/>
              </a:xfrm>
              <a:custGeom>
                <a:avLst/>
                <a:gdLst/>
                <a:ahLst/>
                <a:cxnLst/>
                <a:rect l="l" t="t" r="r" b="b"/>
                <a:pathLst>
                  <a:path w="6517" h="6192" extrusionOk="0">
                    <a:moveTo>
                      <a:pt x="4762" y="1"/>
                    </a:moveTo>
                    <a:lnTo>
                      <a:pt x="0" y="3510"/>
                    </a:lnTo>
                    <a:lnTo>
                      <a:pt x="6517" y="6191"/>
                    </a:lnTo>
                    <a:lnTo>
                      <a:pt x="4762" y="1"/>
                    </a:lnTo>
                    <a:close/>
                  </a:path>
                </a:pathLst>
              </a:custGeom>
              <a:solidFill>
                <a:srgbClr val="6275E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5" name="Google Shape;743;p39">
              <a:extLst>
                <a:ext uri="{FF2B5EF4-FFF2-40B4-BE49-F238E27FC236}">
                  <a16:creationId xmlns:a16="http://schemas.microsoft.com/office/drawing/2014/main" id="{86793D88-0582-14B1-2AC8-F0FCC00B18C3}"/>
                </a:ext>
              </a:extLst>
            </p:cNvPr>
            <p:cNvGrpSpPr/>
            <p:nvPr/>
          </p:nvGrpSpPr>
          <p:grpSpPr>
            <a:xfrm rot="1912179">
              <a:off x="4755569" y="3641951"/>
              <a:ext cx="530795" cy="507610"/>
              <a:chOff x="7676875" y="2904738"/>
              <a:chExt cx="290750" cy="278050"/>
            </a:xfrm>
          </p:grpSpPr>
          <p:sp>
            <p:nvSpPr>
              <p:cNvPr id="86" name="Google Shape;744;p39">
                <a:extLst>
                  <a:ext uri="{FF2B5EF4-FFF2-40B4-BE49-F238E27FC236}">
                    <a16:creationId xmlns:a16="http://schemas.microsoft.com/office/drawing/2014/main" id="{FD398761-B62D-109E-F003-5EEC12719EC3}"/>
                  </a:ext>
                </a:extLst>
              </p:cNvPr>
              <p:cNvSpPr/>
              <p:nvPr/>
            </p:nvSpPr>
            <p:spPr>
              <a:xfrm>
                <a:off x="7676875" y="2904738"/>
                <a:ext cx="290750" cy="275500"/>
              </a:xfrm>
              <a:custGeom>
                <a:avLst/>
                <a:gdLst/>
                <a:ahLst/>
                <a:cxnLst/>
                <a:rect l="l" t="t" r="r" b="b"/>
                <a:pathLst>
                  <a:path w="11630" h="11020" extrusionOk="0">
                    <a:moveTo>
                      <a:pt x="6503" y="0"/>
                    </a:moveTo>
                    <a:cubicBezTo>
                      <a:pt x="6014" y="0"/>
                      <a:pt x="5389" y="154"/>
                      <a:pt x="5314" y="921"/>
                    </a:cubicBezTo>
                    <a:lnTo>
                      <a:pt x="2682" y="495"/>
                    </a:lnTo>
                    <a:cubicBezTo>
                      <a:pt x="2654" y="492"/>
                      <a:pt x="2626" y="491"/>
                      <a:pt x="2597" y="491"/>
                    </a:cubicBezTo>
                    <a:cubicBezTo>
                      <a:pt x="2041" y="491"/>
                      <a:pt x="1423" y="948"/>
                      <a:pt x="1304" y="1472"/>
                    </a:cubicBezTo>
                    <a:cubicBezTo>
                      <a:pt x="1203" y="1923"/>
                      <a:pt x="1278" y="2550"/>
                      <a:pt x="1780" y="2775"/>
                    </a:cubicBezTo>
                    <a:cubicBezTo>
                      <a:pt x="1780" y="2775"/>
                      <a:pt x="652" y="3001"/>
                      <a:pt x="527" y="3778"/>
                    </a:cubicBezTo>
                    <a:cubicBezTo>
                      <a:pt x="376" y="4580"/>
                      <a:pt x="852" y="4981"/>
                      <a:pt x="1278" y="5206"/>
                    </a:cubicBezTo>
                    <a:cubicBezTo>
                      <a:pt x="1278" y="5206"/>
                      <a:pt x="201" y="5407"/>
                      <a:pt x="126" y="6334"/>
                    </a:cubicBezTo>
                    <a:cubicBezTo>
                      <a:pt x="0" y="7663"/>
                      <a:pt x="953" y="7938"/>
                      <a:pt x="953" y="7988"/>
                    </a:cubicBezTo>
                    <a:cubicBezTo>
                      <a:pt x="577" y="8139"/>
                      <a:pt x="276" y="8465"/>
                      <a:pt x="251" y="8866"/>
                    </a:cubicBezTo>
                    <a:cubicBezTo>
                      <a:pt x="201" y="9617"/>
                      <a:pt x="577" y="10194"/>
                      <a:pt x="1153" y="10269"/>
                    </a:cubicBezTo>
                    <a:lnTo>
                      <a:pt x="4587" y="10670"/>
                    </a:lnTo>
                    <a:cubicBezTo>
                      <a:pt x="4624" y="10683"/>
                      <a:pt x="4668" y="10689"/>
                      <a:pt x="4712" y="10689"/>
                    </a:cubicBezTo>
                    <a:cubicBezTo>
                      <a:pt x="4756" y="10689"/>
                      <a:pt x="4800" y="10683"/>
                      <a:pt x="4837" y="10670"/>
                    </a:cubicBezTo>
                    <a:lnTo>
                      <a:pt x="7043" y="10996"/>
                    </a:lnTo>
                    <a:cubicBezTo>
                      <a:pt x="7165" y="11012"/>
                      <a:pt x="7287" y="11020"/>
                      <a:pt x="7408" y="11020"/>
                    </a:cubicBezTo>
                    <a:cubicBezTo>
                      <a:pt x="8223" y="11020"/>
                      <a:pt x="8975" y="10661"/>
                      <a:pt x="9499" y="10094"/>
                    </a:cubicBezTo>
                    <a:cubicBezTo>
                      <a:pt x="11629" y="6785"/>
                      <a:pt x="10476" y="2199"/>
                      <a:pt x="10476" y="2199"/>
                    </a:cubicBezTo>
                    <a:cubicBezTo>
                      <a:pt x="10050" y="971"/>
                      <a:pt x="8597" y="470"/>
                      <a:pt x="7093" y="69"/>
                    </a:cubicBezTo>
                    <a:cubicBezTo>
                      <a:pt x="7093" y="69"/>
                      <a:pt x="6828" y="0"/>
                      <a:pt x="6503" y="0"/>
                    </a:cubicBezTo>
                    <a:close/>
                  </a:path>
                </a:pathLst>
              </a:custGeom>
              <a:solidFill>
                <a:srgbClr val="FF938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745;p39">
                <a:extLst>
                  <a:ext uri="{FF2B5EF4-FFF2-40B4-BE49-F238E27FC236}">
                    <a16:creationId xmlns:a16="http://schemas.microsoft.com/office/drawing/2014/main" id="{F82F3732-D63B-07AF-A0DF-C83A9A21DCE7}"/>
                  </a:ext>
                </a:extLst>
              </p:cNvPr>
              <p:cNvSpPr/>
              <p:nvPr/>
            </p:nvSpPr>
            <p:spPr>
              <a:xfrm>
                <a:off x="7797800" y="3048038"/>
                <a:ext cx="151025" cy="134750"/>
              </a:xfrm>
              <a:custGeom>
                <a:avLst/>
                <a:gdLst/>
                <a:ahLst/>
                <a:cxnLst/>
                <a:rect l="l" t="t" r="r" b="b"/>
                <a:pathLst>
                  <a:path w="6041" h="5390" extrusionOk="0">
                    <a:moveTo>
                      <a:pt x="5940" y="1"/>
                    </a:moveTo>
                    <a:cubicBezTo>
                      <a:pt x="5865" y="1"/>
                      <a:pt x="5840" y="51"/>
                      <a:pt x="5815" y="101"/>
                    </a:cubicBezTo>
                    <a:cubicBezTo>
                      <a:pt x="5715" y="1755"/>
                      <a:pt x="5314" y="3159"/>
                      <a:pt x="4587" y="4286"/>
                    </a:cubicBezTo>
                    <a:cubicBezTo>
                      <a:pt x="4070" y="4868"/>
                      <a:pt x="3350" y="5190"/>
                      <a:pt x="2601" y="5190"/>
                    </a:cubicBezTo>
                    <a:cubicBezTo>
                      <a:pt x="2478" y="5190"/>
                      <a:pt x="2355" y="5181"/>
                      <a:pt x="2231" y="5164"/>
                    </a:cubicBezTo>
                    <a:lnTo>
                      <a:pt x="126" y="4863"/>
                    </a:lnTo>
                    <a:cubicBezTo>
                      <a:pt x="116" y="4858"/>
                      <a:pt x="107" y="4856"/>
                      <a:pt x="98" y="4856"/>
                    </a:cubicBezTo>
                    <a:cubicBezTo>
                      <a:pt x="58" y="4856"/>
                      <a:pt x="21" y="4897"/>
                      <a:pt x="0" y="4938"/>
                    </a:cubicBezTo>
                    <a:cubicBezTo>
                      <a:pt x="0" y="4988"/>
                      <a:pt x="25" y="5038"/>
                      <a:pt x="101" y="5063"/>
                    </a:cubicBezTo>
                    <a:lnTo>
                      <a:pt x="2181" y="5364"/>
                    </a:lnTo>
                    <a:cubicBezTo>
                      <a:pt x="2331" y="5364"/>
                      <a:pt x="2457" y="5389"/>
                      <a:pt x="2607" y="5389"/>
                    </a:cubicBezTo>
                    <a:cubicBezTo>
                      <a:pt x="3409" y="5389"/>
                      <a:pt x="4186" y="5038"/>
                      <a:pt x="4737" y="4412"/>
                    </a:cubicBezTo>
                    <a:cubicBezTo>
                      <a:pt x="5489" y="3259"/>
                      <a:pt x="5915" y="1805"/>
                      <a:pt x="6040" y="126"/>
                    </a:cubicBezTo>
                    <a:cubicBezTo>
                      <a:pt x="6040" y="76"/>
                      <a:pt x="5990" y="26"/>
                      <a:pt x="5940"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746;p39">
                <a:extLst>
                  <a:ext uri="{FF2B5EF4-FFF2-40B4-BE49-F238E27FC236}">
                    <a16:creationId xmlns:a16="http://schemas.microsoft.com/office/drawing/2014/main" id="{1B6DED2D-83EA-D00B-9357-B5F56A5484AA}"/>
                  </a:ext>
                </a:extLst>
              </p:cNvPr>
              <p:cNvSpPr/>
              <p:nvPr/>
            </p:nvSpPr>
            <p:spPr>
              <a:xfrm>
                <a:off x="7749550" y="2915838"/>
                <a:ext cx="107800" cy="25725"/>
              </a:xfrm>
              <a:custGeom>
                <a:avLst/>
                <a:gdLst/>
                <a:ahLst/>
                <a:cxnLst/>
                <a:rect l="l" t="t" r="r" b="b"/>
                <a:pathLst>
                  <a:path w="4312" h="1029" extrusionOk="0">
                    <a:moveTo>
                      <a:pt x="126" y="1"/>
                    </a:moveTo>
                    <a:cubicBezTo>
                      <a:pt x="76" y="1"/>
                      <a:pt x="26" y="26"/>
                      <a:pt x="26" y="101"/>
                    </a:cubicBezTo>
                    <a:cubicBezTo>
                      <a:pt x="1" y="151"/>
                      <a:pt x="51" y="201"/>
                      <a:pt x="101" y="201"/>
                    </a:cubicBezTo>
                    <a:cubicBezTo>
                      <a:pt x="126" y="201"/>
                      <a:pt x="2056" y="402"/>
                      <a:pt x="4186" y="1003"/>
                    </a:cubicBezTo>
                    <a:cubicBezTo>
                      <a:pt x="4186" y="1003"/>
                      <a:pt x="4186" y="1028"/>
                      <a:pt x="4211" y="1028"/>
                    </a:cubicBezTo>
                    <a:cubicBezTo>
                      <a:pt x="4236" y="1028"/>
                      <a:pt x="4286" y="978"/>
                      <a:pt x="4311" y="953"/>
                    </a:cubicBezTo>
                    <a:cubicBezTo>
                      <a:pt x="4311" y="878"/>
                      <a:pt x="4286" y="828"/>
                      <a:pt x="4236" y="828"/>
                    </a:cubicBezTo>
                    <a:cubicBezTo>
                      <a:pt x="2081" y="201"/>
                      <a:pt x="151" y="1"/>
                      <a:pt x="126"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242612188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1000"/>
                                        <p:tgtEl>
                                          <p:spTgt spid="49"/>
                                        </p:tgtEl>
                                      </p:cBhvr>
                                    </p:animEffect>
                                    <p:anim calcmode="lin" valueType="num">
                                      <p:cBhvr>
                                        <p:cTn id="14" dur="1000" fill="hold"/>
                                        <p:tgtEl>
                                          <p:spTgt spid="49"/>
                                        </p:tgtEl>
                                        <p:attrNameLst>
                                          <p:attrName>ppt_x</p:attrName>
                                        </p:attrNameLst>
                                      </p:cBhvr>
                                      <p:tavLst>
                                        <p:tav tm="0">
                                          <p:val>
                                            <p:strVal val="#ppt_x"/>
                                          </p:val>
                                        </p:tav>
                                        <p:tav tm="100000">
                                          <p:val>
                                            <p:strVal val="#ppt_x"/>
                                          </p:val>
                                        </p:tav>
                                      </p:tavLst>
                                    </p:anim>
                                    <p:anim calcmode="lin" valueType="num">
                                      <p:cBhvr>
                                        <p:cTn id="1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barn(inVertical)">
                                      <p:cBhvr>
                                        <p:cTn id="20" dur="500"/>
                                        <p:tgtEl>
                                          <p:spTgt spid="4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wipe(down)">
                                      <p:cBhvr>
                                        <p:cTn id="25" dur="500"/>
                                        <p:tgtEl>
                                          <p:spTgt spid="46"/>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barn(inVertical)">
                                      <p:cBhvr>
                                        <p:cTn id="36"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46" grpId="0"/>
      <p:bldP spid="48" grpId="0"/>
      <p:bldP spid="4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89"/>
        <p:cNvGrpSpPr/>
        <p:nvPr/>
      </p:nvGrpSpPr>
      <p:grpSpPr>
        <a:xfrm>
          <a:off x="0" y="0"/>
          <a:ext cx="0" cy="0"/>
          <a:chOff x="0" y="0"/>
          <a:chExt cx="0" cy="0"/>
        </a:xfrm>
      </p:grpSpPr>
      <p:grpSp>
        <p:nvGrpSpPr>
          <p:cNvPr id="4" name="Google Shape;1568;p30">
            <a:extLst>
              <a:ext uri="{FF2B5EF4-FFF2-40B4-BE49-F238E27FC236}">
                <a16:creationId xmlns:a16="http://schemas.microsoft.com/office/drawing/2014/main" id="{80B27701-8D48-18D6-F733-F37726350A54}"/>
              </a:ext>
            </a:extLst>
          </p:cNvPr>
          <p:cNvGrpSpPr/>
          <p:nvPr/>
        </p:nvGrpSpPr>
        <p:grpSpPr>
          <a:xfrm>
            <a:off x="1363579" y="272715"/>
            <a:ext cx="6384758" cy="834189"/>
            <a:chOff x="2038805" y="2073391"/>
            <a:chExt cx="5090990" cy="1059169"/>
          </a:xfrm>
        </p:grpSpPr>
        <p:sp>
          <p:nvSpPr>
            <p:cNvPr id="6" name="Google Shape;1569;p30">
              <a:extLst>
                <a:ext uri="{FF2B5EF4-FFF2-40B4-BE49-F238E27FC236}">
                  <a16:creationId xmlns:a16="http://schemas.microsoft.com/office/drawing/2014/main" id="{021CDDD5-E772-451F-44B6-4707E311A4F8}"/>
                </a:ext>
              </a:extLst>
            </p:cNvPr>
            <p:cNvSpPr/>
            <p:nvPr/>
          </p:nvSpPr>
          <p:spPr>
            <a:xfrm rot="10800000">
              <a:off x="620453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1570;p30">
              <a:extLst>
                <a:ext uri="{FF2B5EF4-FFF2-40B4-BE49-F238E27FC236}">
                  <a16:creationId xmlns:a16="http://schemas.microsoft.com/office/drawing/2014/main" id="{B287C08D-49E3-35F1-9B71-B2A57CDA13F5}"/>
                </a:ext>
              </a:extLst>
            </p:cNvPr>
            <p:cNvSpPr/>
            <p:nvPr/>
          </p:nvSpPr>
          <p:spPr>
            <a:xfrm rot="10800000" flipH="1">
              <a:off x="203880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1571;p30">
              <a:extLst>
                <a:ext uri="{FF2B5EF4-FFF2-40B4-BE49-F238E27FC236}">
                  <a16:creationId xmlns:a16="http://schemas.microsoft.com/office/drawing/2014/main" id="{BC32B825-2BA1-2D12-A1AA-24799B9F5869}"/>
                </a:ext>
              </a:extLst>
            </p:cNvPr>
            <p:cNvSpPr/>
            <p:nvPr/>
          </p:nvSpPr>
          <p:spPr>
            <a:xfrm>
              <a:off x="2513975" y="2173665"/>
              <a:ext cx="4095122" cy="958895"/>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rgbClr val="F7EFD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 name="Google Shape;1572;p30">
            <a:extLst>
              <a:ext uri="{FF2B5EF4-FFF2-40B4-BE49-F238E27FC236}">
                <a16:creationId xmlns:a16="http://schemas.microsoft.com/office/drawing/2014/main" id="{40C0962D-7B07-BFAE-7C33-662EBFD0E120}"/>
              </a:ext>
            </a:extLst>
          </p:cNvPr>
          <p:cNvSpPr txBox="1">
            <a:spLocks noGrp="1"/>
          </p:cNvSpPr>
          <p:nvPr/>
        </p:nvSpPr>
        <p:spPr>
          <a:xfrm>
            <a:off x="2249166" y="387109"/>
            <a:ext cx="4598013" cy="6846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matic SC"/>
              <a:buNone/>
              <a:defRPr sz="5500" b="1" i="0" u="none" strike="noStrike" cap="none">
                <a:solidFill>
                  <a:schemeClr val="dk1"/>
                </a:solidFill>
                <a:latin typeface="Amatic SC"/>
                <a:ea typeface="Amatic SC"/>
                <a:cs typeface="Amatic SC"/>
                <a:sym typeface="Amatic SC"/>
              </a:defRPr>
            </a:lvl1pPr>
            <a:lvl2pPr marR="0" lvl="1"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2pPr>
            <a:lvl3pPr marR="0" lvl="2"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3pPr>
            <a:lvl4pPr marR="0" lvl="3"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4pPr>
            <a:lvl5pPr marR="0" lvl="4"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5pPr>
            <a:lvl6pPr marR="0" lvl="5"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6pPr>
            <a:lvl7pPr marR="0" lvl="6"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7pPr>
            <a:lvl8pPr marR="0" lvl="7"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8pPr>
            <a:lvl9pPr marR="0" lvl="8"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9pPr>
          </a:lstStyle>
          <a:p>
            <a:pPr marL="0" marR="0" lvl="0" indent="0" algn="ctr" defTabSz="914400" rtl="0" eaLnBrk="1" fontAlgn="auto" latinLnBrk="0" hangingPunct="1">
              <a:lnSpc>
                <a:spcPct val="100000"/>
              </a:lnSpc>
              <a:spcBef>
                <a:spcPts val="0"/>
              </a:spcBef>
              <a:spcAft>
                <a:spcPts val="0"/>
              </a:spcAft>
              <a:buClr>
                <a:srgbClr val="3F2917"/>
              </a:buClr>
              <a:buSzPts val="3600"/>
              <a:buFont typeface="Amatic SC"/>
              <a:buNone/>
              <a:tabLst/>
              <a:defRPr/>
            </a:pPr>
            <a:r>
              <a:rPr kumimoji="0" lang="en-US" sz="2800" b="1" i="0" u="none" strike="noStrike" kern="0" cap="none" spc="0" normalizeH="0" baseline="0" noProof="0">
                <a:ln>
                  <a:noFill/>
                </a:ln>
                <a:solidFill>
                  <a:srgbClr val="3F2917"/>
                </a:solidFill>
                <a:effectLst/>
                <a:uLnTx/>
                <a:uFillTx/>
                <a:latin typeface="Times New Roman" panose="02020603050405020304" pitchFamily="18" charset="0"/>
                <a:cs typeface="Times New Roman" panose="02020603050405020304" pitchFamily="18" charset="0"/>
                <a:sym typeface="Amatic SC"/>
              </a:rPr>
              <a:t>2. Người nghe</a:t>
            </a:r>
            <a:endParaRPr kumimoji="0" sz="2800" b="1" i="0" u="none" strike="noStrike" kern="0" cap="none" spc="0" normalizeH="0" baseline="0" noProof="0">
              <a:ln>
                <a:noFill/>
              </a:ln>
              <a:solidFill>
                <a:srgbClr val="3F2917"/>
              </a:solidFill>
              <a:effectLst/>
              <a:uLnTx/>
              <a:uFillTx/>
              <a:latin typeface="Times New Roman" panose="02020603050405020304" pitchFamily="18" charset="0"/>
              <a:cs typeface="Times New Roman" panose="02020603050405020304" pitchFamily="18" charset="0"/>
              <a:sym typeface="Amatic SC"/>
            </a:endParaRPr>
          </a:p>
        </p:txBody>
      </p:sp>
      <p:sp>
        <p:nvSpPr>
          <p:cNvPr id="2" name="Google Shape;1255;p65">
            <a:extLst>
              <a:ext uri="{FF2B5EF4-FFF2-40B4-BE49-F238E27FC236}">
                <a16:creationId xmlns:a16="http://schemas.microsoft.com/office/drawing/2014/main" id="{304EF23E-2567-5F24-5598-A40223F9EC05}"/>
              </a:ext>
            </a:extLst>
          </p:cNvPr>
          <p:cNvSpPr/>
          <p:nvPr/>
        </p:nvSpPr>
        <p:spPr>
          <a:xfrm rot="5400000">
            <a:off x="6624661" y="1821909"/>
            <a:ext cx="2465889" cy="2020853"/>
          </a:xfrm>
          <a:custGeom>
            <a:avLst/>
            <a:gdLst/>
            <a:ahLst/>
            <a:cxnLst/>
            <a:rect l="l" t="t" r="r" b="b"/>
            <a:pathLst>
              <a:path w="91009" h="74584" extrusionOk="0">
                <a:moveTo>
                  <a:pt x="1157" y="0"/>
                </a:moveTo>
                <a:lnTo>
                  <a:pt x="925" y="46"/>
                </a:lnTo>
                <a:lnTo>
                  <a:pt x="694" y="93"/>
                </a:lnTo>
                <a:lnTo>
                  <a:pt x="509" y="231"/>
                </a:lnTo>
                <a:lnTo>
                  <a:pt x="324" y="370"/>
                </a:lnTo>
                <a:lnTo>
                  <a:pt x="185" y="509"/>
                </a:lnTo>
                <a:lnTo>
                  <a:pt x="93" y="740"/>
                </a:lnTo>
                <a:lnTo>
                  <a:pt x="0" y="972"/>
                </a:lnTo>
                <a:lnTo>
                  <a:pt x="0" y="1203"/>
                </a:lnTo>
                <a:lnTo>
                  <a:pt x="0" y="8374"/>
                </a:lnTo>
                <a:lnTo>
                  <a:pt x="0" y="8606"/>
                </a:lnTo>
                <a:lnTo>
                  <a:pt x="93" y="8837"/>
                </a:lnTo>
                <a:lnTo>
                  <a:pt x="185" y="9022"/>
                </a:lnTo>
                <a:lnTo>
                  <a:pt x="324" y="9207"/>
                </a:lnTo>
                <a:lnTo>
                  <a:pt x="509" y="9346"/>
                </a:lnTo>
                <a:lnTo>
                  <a:pt x="694" y="9485"/>
                </a:lnTo>
                <a:lnTo>
                  <a:pt x="925" y="9531"/>
                </a:lnTo>
                <a:lnTo>
                  <a:pt x="1157" y="9577"/>
                </a:lnTo>
                <a:lnTo>
                  <a:pt x="1943" y="9577"/>
                </a:lnTo>
                <a:lnTo>
                  <a:pt x="2406" y="9531"/>
                </a:lnTo>
                <a:lnTo>
                  <a:pt x="2822" y="9485"/>
                </a:lnTo>
                <a:lnTo>
                  <a:pt x="3285" y="9392"/>
                </a:lnTo>
                <a:lnTo>
                  <a:pt x="3701" y="9207"/>
                </a:lnTo>
                <a:lnTo>
                  <a:pt x="4072" y="9068"/>
                </a:lnTo>
                <a:lnTo>
                  <a:pt x="4488" y="8837"/>
                </a:lnTo>
                <a:lnTo>
                  <a:pt x="4812" y="8560"/>
                </a:lnTo>
                <a:lnTo>
                  <a:pt x="5182" y="8282"/>
                </a:lnTo>
                <a:lnTo>
                  <a:pt x="5367" y="8143"/>
                </a:lnTo>
                <a:lnTo>
                  <a:pt x="5598" y="8004"/>
                </a:lnTo>
                <a:lnTo>
                  <a:pt x="5830" y="7912"/>
                </a:lnTo>
                <a:lnTo>
                  <a:pt x="6061" y="7819"/>
                </a:lnTo>
                <a:lnTo>
                  <a:pt x="6570" y="7819"/>
                </a:lnTo>
                <a:lnTo>
                  <a:pt x="6848" y="7912"/>
                </a:lnTo>
                <a:lnTo>
                  <a:pt x="7079" y="8004"/>
                </a:lnTo>
                <a:lnTo>
                  <a:pt x="7310" y="8097"/>
                </a:lnTo>
                <a:lnTo>
                  <a:pt x="7495" y="8282"/>
                </a:lnTo>
                <a:lnTo>
                  <a:pt x="7680" y="8467"/>
                </a:lnTo>
                <a:lnTo>
                  <a:pt x="7819" y="8652"/>
                </a:lnTo>
                <a:lnTo>
                  <a:pt x="7912" y="8930"/>
                </a:lnTo>
                <a:lnTo>
                  <a:pt x="8004" y="9161"/>
                </a:lnTo>
                <a:lnTo>
                  <a:pt x="8051" y="9485"/>
                </a:lnTo>
                <a:lnTo>
                  <a:pt x="8051" y="9762"/>
                </a:lnTo>
                <a:lnTo>
                  <a:pt x="8051" y="11382"/>
                </a:lnTo>
                <a:lnTo>
                  <a:pt x="8051" y="11659"/>
                </a:lnTo>
                <a:lnTo>
                  <a:pt x="8004" y="11891"/>
                </a:lnTo>
                <a:lnTo>
                  <a:pt x="7912" y="12122"/>
                </a:lnTo>
                <a:lnTo>
                  <a:pt x="7819" y="12353"/>
                </a:lnTo>
                <a:lnTo>
                  <a:pt x="7634" y="12539"/>
                </a:lnTo>
                <a:lnTo>
                  <a:pt x="7495" y="12724"/>
                </a:lnTo>
                <a:lnTo>
                  <a:pt x="7310" y="12909"/>
                </a:lnTo>
                <a:lnTo>
                  <a:pt x="7079" y="13001"/>
                </a:lnTo>
                <a:lnTo>
                  <a:pt x="6709" y="13140"/>
                </a:lnTo>
                <a:lnTo>
                  <a:pt x="6339" y="13186"/>
                </a:lnTo>
                <a:lnTo>
                  <a:pt x="6015" y="13140"/>
                </a:lnTo>
                <a:lnTo>
                  <a:pt x="5691" y="13047"/>
                </a:lnTo>
                <a:lnTo>
                  <a:pt x="5413" y="12909"/>
                </a:lnTo>
                <a:lnTo>
                  <a:pt x="5182" y="12724"/>
                </a:lnTo>
                <a:lnTo>
                  <a:pt x="4812" y="12400"/>
                </a:lnTo>
                <a:lnTo>
                  <a:pt x="4488" y="12168"/>
                </a:lnTo>
                <a:lnTo>
                  <a:pt x="4072" y="11937"/>
                </a:lnTo>
                <a:lnTo>
                  <a:pt x="3701" y="11752"/>
                </a:lnTo>
                <a:lnTo>
                  <a:pt x="3285" y="11613"/>
                </a:lnTo>
                <a:lnTo>
                  <a:pt x="2822" y="11521"/>
                </a:lnTo>
                <a:lnTo>
                  <a:pt x="2406" y="11474"/>
                </a:lnTo>
                <a:lnTo>
                  <a:pt x="1943" y="11428"/>
                </a:lnTo>
                <a:lnTo>
                  <a:pt x="1157" y="11428"/>
                </a:lnTo>
                <a:lnTo>
                  <a:pt x="925" y="11474"/>
                </a:lnTo>
                <a:lnTo>
                  <a:pt x="694" y="11521"/>
                </a:lnTo>
                <a:lnTo>
                  <a:pt x="509" y="11613"/>
                </a:lnTo>
                <a:lnTo>
                  <a:pt x="324" y="11798"/>
                </a:lnTo>
                <a:lnTo>
                  <a:pt x="185" y="11937"/>
                </a:lnTo>
                <a:lnTo>
                  <a:pt x="93" y="12168"/>
                </a:lnTo>
                <a:lnTo>
                  <a:pt x="0" y="12353"/>
                </a:lnTo>
                <a:lnTo>
                  <a:pt x="0" y="12631"/>
                </a:lnTo>
                <a:lnTo>
                  <a:pt x="0" y="19109"/>
                </a:lnTo>
                <a:lnTo>
                  <a:pt x="0" y="19340"/>
                </a:lnTo>
                <a:lnTo>
                  <a:pt x="93" y="19571"/>
                </a:lnTo>
                <a:lnTo>
                  <a:pt x="185" y="19756"/>
                </a:lnTo>
                <a:lnTo>
                  <a:pt x="324" y="19941"/>
                </a:lnTo>
                <a:lnTo>
                  <a:pt x="509" y="20080"/>
                </a:lnTo>
                <a:lnTo>
                  <a:pt x="694" y="20173"/>
                </a:lnTo>
                <a:lnTo>
                  <a:pt x="925" y="20265"/>
                </a:lnTo>
                <a:lnTo>
                  <a:pt x="2406" y="20265"/>
                </a:lnTo>
                <a:lnTo>
                  <a:pt x="2822" y="20173"/>
                </a:lnTo>
                <a:lnTo>
                  <a:pt x="3285" y="20080"/>
                </a:lnTo>
                <a:lnTo>
                  <a:pt x="3701" y="19941"/>
                </a:lnTo>
                <a:lnTo>
                  <a:pt x="4072" y="19756"/>
                </a:lnTo>
                <a:lnTo>
                  <a:pt x="4488" y="19571"/>
                </a:lnTo>
                <a:lnTo>
                  <a:pt x="4812" y="19294"/>
                </a:lnTo>
                <a:lnTo>
                  <a:pt x="5182" y="19016"/>
                </a:lnTo>
                <a:lnTo>
                  <a:pt x="5367" y="18831"/>
                </a:lnTo>
                <a:lnTo>
                  <a:pt x="5598" y="18692"/>
                </a:lnTo>
                <a:lnTo>
                  <a:pt x="5830" y="18600"/>
                </a:lnTo>
                <a:lnTo>
                  <a:pt x="6061" y="18553"/>
                </a:lnTo>
                <a:lnTo>
                  <a:pt x="6570" y="18553"/>
                </a:lnTo>
                <a:lnTo>
                  <a:pt x="6848" y="18600"/>
                </a:lnTo>
                <a:lnTo>
                  <a:pt x="7079" y="18692"/>
                </a:lnTo>
                <a:lnTo>
                  <a:pt x="7310" y="18831"/>
                </a:lnTo>
                <a:lnTo>
                  <a:pt x="7495" y="18970"/>
                </a:lnTo>
                <a:lnTo>
                  <a:pt x="7680" y="19155"/>
                </a:lnTo>
                <a:lnTo>
                  <a:pt x="7819" y="19386"/>
                </a:lnTo>
                <a:lnTo>
                  <a:pt x="7912" y="19617"/>
                </a:lnTo>
                <a:lnTo>
                  <a:pt x="8004" y="19895"/>
                </a:lnTo>
                <a:lnTo>
                  <a:pt x="8051" y="20173"/>
                </a:lnTo>
                <a:lnTo>
                  <a:pt x="8051" y="20497"/>
                </a:lnTo>
                <a:lnTo>
                  <a:pt x="8051" y="22116"/>
                </a:lnTo>
                <a:lnTo>
                  <a:pt x="8051" y="22347"/>
                </a:lnTo>
                <a:lnTo>
                  <a:pt x="8004" y="22625"/>
                </a:lnTo>
                <a:lnTo>
                  <a:pt x="7912" y="22856"/>
                </a:lnTo>
                <a:lnTo>
                  <a:pt x="7819" y="23088"/>
                </a:lnTo>
                <a:lnTo>
                  <a:pt x="7634" y="23273"/>
                </a:lnTo>
                <a:lnTo>
                  <a:pt x="7495" y="23458"/>
                </a:lnTo>
                <a:lnTo>
                  <a:pt x="7310" y="23596"/>
                </a:lnTo>
                <a:lnTo>
                  <a:pt x="7079" y="23735"/>
                </a:lnTo>
                <a:lnTo>
                  <a:pt x="6709" y="23874"/>
                </a:lnTo>
                <a:lnTo>
                  <a:pt x="6339" y="23920"/>
                </a:lnTo>
                <a:lnTo>
                  <a:pt x="6015" y="23874"/>
                </a:lnTo>
                <a:lnTo>
                  <a:pt x="5691" y="23782"/>
                </a:lnTo>
                <a:lnTo>
                  <a:pt x="5413" y="23643"/>
                </a:lnTo>
                <a:lnTo>
                  <a:pt x="5182" y="23411"/>
                </a:lnTo>
                <a:lnTo>
                  <a:pt x="4812" y="23134"/>
                </a:lnTo>
                <a:lnTo>
                  <a:pt x="4488" y="22902"/>
                </a:lnTo>
                <a:lnTo>
                  <a:pt x="4072" y="22671"/>
                </a:lnTo>
                <a:lnTo>
                  <a:pt x="3701" y="22486"/>
                </a:lnTo>
                <a:lnTo>
                  <a:pt x="3285" y="22347"/>
                </a:lnTo>
                <a:lnTo>
                  <a:pt x="2822" y="22255"/>
                </a:lnTo>
                <a:lnTo>
                  <a:pt x="2406" y="22162"/>
                </a:lnTo>
                <a:lnTo>
                  <a:pt x="925" y="22162"/>
                </a:lnTo>
                <a:lnTo>
                  <a:pt x="694" y="22255"/>
                </a:lnTo>
                <a:lnTo>
                  <a:pt x="509" y="22347"/>
                </a:lnTo>
                <a:lnTo>
                  <a:pt x="324" y="22486"/>
                </a:lnTo>
                <a:lnTo>
                  <a:pt x="185" y="22671"/>
                </a:lnTo>
                <a:lnTo>
                  <a:pt x="93" y="22856"/>
                </a:lnTo>
                <a:lnTo>
                  <a:pt x="0" y="23088"/>
                </a:lnTo>
                <a:lnTo>
                  <a:pt x="0" y="23319"/>
                </a:lnTo>
                <a:lnTo>
                  <a:pt x="0" y="29843"/>
                </a:lnTo>
                <a:lnTo>
                  <a:pt x="0" y="30074"/>
                </a:lnTo>
                <a:lnTo>
                  <a:pt x="93" y="30305"/>
                </a:lnTo>
                <a:lnTo>
                  <a:pt x="185" y="30490"/>
                </a:lnTo>
                <a:lnTo>
                  <a:pt x="324" y="30675"/>
                </a:lnTo>
                <a:lnTo>
                  <a:pt x="509" y="30814"/>
                </a:lnTo>
                <a:lnTo>
                  <a:pt x="694" y="30907"/>
                </a:lnTo>
                <a:lnTo>
                  <a:pt x="925" y="30999"/>
                </a:lnTo>
                <a:lnTo>
                  <a:pt x="2406" y="30999"/>
                </a:lnTo>
                <a:lnTo>
                  <a:pt x="2822" y="30907"/>
                </a:lnTo>
                <a:lnTo>
                  <a:pt x="3285" y="30814"/>
                </a:lnTo>
                <a:lnTo>
                  <a:pt x="3701" y="30675"/>
                </a:lnTo>
                <a:lnTo>
                  <a:pt x="4072" y="30490"/>
                </a:lnTo>
                <a:lnTo>
                  <a:pt x="4488" y="30259"/>
                </a:lnTo>
                <a:lnTo>
                  <a:pt x="4812" y="30028"/>
                </a:lnTo>
                <a:lnTo>
                  <a:pt x="5182" y="29704"/>
                </a:lnTo>
                <a:lnTo>
                  <a:pt x="5367" y="29565"/>
                </a:lnTo>
                <a:lnTo>
                  <a:pt x="5598" y="29426"/>
                </a:lnTo>
                <a:lnTo>
                  <a:pt x="5830" y="29334"/>
                </a:lnTo>
                <a:lnTo>
                  <a:pt x="6061" y="29287"/>
                </a:lnTo>
                <a:lnTo>
                  <a:pt x="6339" y="29241"/>
                </a:lnTo>
                <a:lnTo>
                  <a:pt x="6570" y="29287"/>
                </a:lnTo>
                <a:lnTo>
                  <a:pt x="6848" y="29334"/>
                </a:lnTo>
                <a:lnTo>
                  <a:pt x="7079" y="29426"/>
                </a:lnTo>
                <a:lnTo>
                  <a:pt x="7310" y="29565"/>
                </a:lnTo>
                <a:lnTo>
                  <a:pt x="7495" y="29704"/>
                </a:lnTo>
                <a:lnTo>
                  <a:pt x="7680" y="29889"/>
                </a:lnTo>
                <a:lnTo>
                  <a:pt x="7819" y="30074"/>
                </a:lnTo>
                <a:lnTo>
                  <a:pt x="7912" y="30305"/>
                </a:lnTo>
                <a:lnTo>
                  <a:pt x="8004" y="30537"/>
                </a:lnTo>
                <a:lnTo>
                  <a:pt x="8051" y="30814"/>
                </a:lnTo>
                <a:lnTo>
                  <a:pt x="8051" y="31046"/>
                </a:lnTo>
                <a:lnTo>
                  <a:pt x="8051" y="32850"/>
                </a:lnTo>
                <a:lnTo>
                  <a:pt x="8051" y="33081"/>
                </a:lnTo>
                <a:lnTo>
                  <a:pt x="8004" y="33313"/>
                </a:lnTo>
                <a:lnTo>
                  <a:pt x="7912" y="33590"/>
                </a:lnTo>
                <a:lnTo>
                  <a:pt x="7819" y="33775"/>
                </a:lnTo>
                <a:lnTo>
                  <a:pt x="7634" y="34007"/>
                </a:lnTo>
                <a:lnTo>
                  <a:pt x="7495" y="34192"/>
                </a:lnTo>
                <a:lnTo>
                  <a:pt x="7310" y="34331"/>
                </a:lnTo>
                <a:lnTo>
                  <a:pt x="7079" y="34469"/>
                </a:lnTo>
                <a:lnTo>
                  <a:pt x="6709" y="34562"/>
                </a:lnTo>
                <a:lnTo>
                  <a:pt x="6339" y="34608"/>
                </a:lnTo>
                <a:lnTo>
                  <a:pt x="6015" y="34608"/>
                </a:lnTo>
                <a:lnTo>
                  <a:pt x="5691" y="34516"/>
                </a:lnTo>
                <a:lnTo>
                  <a:pt x="5413" y="34331"/>
                </a:lnTo>
                <a:lnTo>
                  <a:pt x="5182" y="34145"/>
                </a:lnTo>
                <a:lnTo>
                  <a:pt x="4812" y="33868"/>
                </a:lnTo>
                <a:lnTo>
                  <a:pt x="4488" y="33590"/>
                </a:lnTo>
                <a:lnTo>
                  <a:pt x="4072" y="33405"/>
                </a:lnTo>
                <a:lnTo>
                  <a:pt x="3701" y="33220"/>
                </a:lnTo>
                <a:lnTo>
                  <a:pt x="3285" y="33081"/>
                </a:lnTo>
                <a:lnTo>
                  <a:pt x="2822" y="32943"/>
                </a:lnTo>
                <a:lnTo>
                  <a:pt x="2406" y="32896"/>
                </a:lnTo>
                <a:lnTo>
                  <a:pt x="925" y="32896"/>
                </a:lnTo>
                <a:lnTo>
                  <a:pt x="694" y="32989"/>
                </a:lnTo>
                <a:lnTo>
                  <a:pt x="509" y="33081"/>
                </a:lnTo>
                <a:lnTo>
                  <a:pt x="324" y="33220"/>
                </a:lnTo>
                <a:lnTo>
                  <a:pt x="185" y="33405"/>
                </a:lnTo>
                <a:lnTo>
                  <a:pt x="93" y="33590"/>
                </a:lnTo>
                <a:lnTo>
                  <a:pt x="0" y="33822"/>
                </a:lnTo>
                <a:lnTo>
                  <a:pt x="0" y="34053"/>
                </a:lnTo>
                <a:lnTo>
                  <a:pt x="0" y="40530"/>
                </a:lnTo>
                <a:lnTo>
                  <a:pt x="0" y="40762"/>
                </a:lnTo>
                <a:lnTo>
                  <a:pt x="93" y="40993"/>
                </a:lnTo>
                <a:lnTo>
                  <a:pt x="185" y="41224"/>
                </a:lnTo>
                <a:lnTo>
                  <a:pt x="324" y="41363"/>
                </a:lnTo>
                <a:lnTo>
                  <a:pt x="509" y="41502"/>
                </a:lnTo>
                <a:lnTo>
                  <a:pt x="694" y="41641"/>
                </a:lnTo>
                <a:lnTo>
                  <a:pt x="925" y="41687"/>
                </a:lnTo>
                <a:lnTo>
                  <a:pt x="1157" y="41733"/>
                </a:lnTo>
                <a:lnTo>
                  <a:pt x="1943" y="41733"/>
                </a:lnTo>
                <a:lnTo>
                  <a:pt x="2406" y="41687"/>
                </a:lnTo>
                <a:lnTo>
                  <a:pt x="2822" y="41641"/>
                </a:lnTo>
                <a:lnTo>
                  <a:pt x="3285" y="41548"/>
                </a:lnTo>
                <a:lnTo>
                  <a:pt x="3701" y="41409"/>
                </a:lnTo>
                <a:lnTo>
                  <a:pt x="4072" y="41224"/>
                </a:lnTo>
                <a:lnTo>
                  <a:pt x="4488" y="40993"/>
                </a:lnTo>
                <a:lnTo>
                  <a:pt x="4812" y="40715"/>
                </a:lnTo>
                <a:lnTo>
                  <a:pt x="5182" y="40438"/>
                </a:lnTo>
                <a:lnTo>
                  <a:pt x="5367" y="40299"/>
                </a:lnTo>
                <a:lnTo>
                  <a:pt x="5598" y="40160"/>
                </a:lnTo>
                <a:lnTo>
                  <a:pt x="5830" y="40068"/>
                </a:lnTo>
                <a:lnTo>
                  <a:pt x="6061" y="40021"/>
                </a:lnTo>
                <a:lnTo>
                  <a:pt x="6339" y="39975"/>
                </a:lnTo>
                <a:lnTo>
                  <a:pt x="6570" y="39975"/>
                </a:lnTo>
                <a:lnTo>
                  <a:pt x="6848" y="40068"/>
                </a:lnTo>
                <a:lnTo>
                  <a:pt x="7079" y="40160"/>
                </a:lnTo>
                <a:lnTo>
                  <a:pt x="7310" y="40253"/>
                </a:lnTo>
                <a:lnTo>
                  <a:pt x="7495" y="40438"/>
                </a:lnTo>
                <a:lnTo>
                  <a:pt x="7680" y="40623"/>
                </a:lnTo>
                <a:lnTo>
                  <a:pt x="7819" y="40808"/>
                </a:lnTo>
                <a:lnTo>
                  <a:pt x="7912" y="41039"/>
                </a:lnTo>
                <a:lnTo>
                  <a:pt x="8004" y="41271"/>
                </a:lnTo>
                <a:lnTo>
                  <a:pt x="8051" y="41502"/>
                </a:lnTo>
                <a:lnTo>
                  <a:pt x="8051" y="41733"/>
                </a:lnTo>
                <a:lnTo>
                  <a:pt x="8051" y="43538"/>
                </a:lnTo>
                <a:lnTo>
                  <a:pt x="8051" y="43815"/>
                </a:lnTo>
                <a:lnTo>
                  <a:pt x="8004" y="44047"/>
                </a:lnTo>
                <a:lnTo>
                  <a:pt x="7912" y="44278"/>
                </a:lnTo>
                <a:lnTo>
                  <a:pt x="7819" y="44509"/>
                </a:lnTo>
                <a:lnTo>
                  <a:pt x="7634" y="44741"/>
                </a:lnTo>
                <a:lnTo>
                  <a:pt x="7495" y="44880"/>
                </a:lnTo>
                <a:lnTo>
                  <a:pt x="7310" y="45065"/>
                </a:lnTo>
                <a:lnTo>
                  <a:pt x="7079" y="45157"/>
                </a:lnTo>
                <a:lnTo>
                  <a:pt x="6709" y="45296"/>
                </a:lnTo>
                <a:lnTo>
                  <a:pt x="6339" y="45342"/>
                </a:lnTo>
                <a:lnTo>
                  <a:pt x="6015" y="45296"/>
                </a:lnTo>
                <a:lnTo>
                  <a:pt x="5691" y="45203"/>
                </a:lnTo>
                <a:lnTo>
                  <a:pt x="5413" y="45065"/>
                </a:lnTo>
                <a:lnTo>
                  <a:pt x="5182" y="44880"/>
                </a:lnTo>
                <a:lnTo>
                  <a:pt x="4812" y="44602"/>
                </a:lnTo>
                <a:lnTo>
                  <a:pt x="4488" y="44324"/>
                </a:lnTo>
                <a:lnTo>
                  <a:pt x="4072" y="44093"/>
                </a:lnTo>
                <a:lnTo>
                  <a:pt x="3701" y="43908"/>
                </a:lnTo>
                <a:lnTo>
                  <a:pt x="3285" y="43769"/>
                </a:lnTo>
                <a:lnTo>
                  <a:pt x="2822" y="43677"/>
                </a:lnTo>
                <a:lnTo>
                  <a:pt x="2406" y="43630"/>
                </a:lnTo>
                <a:lnTo>
                  <a:pt x="1943" y="43584"/>
                </a:lnTo>
                <a:lnTo>
                  <a:pt x="1157" y="43584"/>
                </a:lnTo>
                <a:lnTo>
                  <a:pt x="925" y="43630"/>
                </a:lnTo>
                <a:lnTo>
                  <a:pt x="694" y="43677"/>
                </a:lnTo>
                <a:lnTo>
                  <a:pt x="509" y="43815"/>
                </a:lnTo>
                <a:lnTo>
                  <a:pt x="324" y="43954"/>
                </a:lnTo>
                <a:lnTo>
                  <a:pt x="185" y="44093"/>
                </a:lnTo>
                <a:lnTo>
                  <a:pt x="93" y="44324"/>
                </a:lnTo>
                <a:lnTo>
                  <a:pt x="0" y="44556"/>
                </a:lnTo>
                <a:lnTo>
                  <a:pt x="0" y="44787"/>
                </a:lnTo>
                <a:lnTo>
                  <a:pt x="0" y="51264"/>
                </a:lnTo>
                <a:lnTo>
                  <a:pt x="0" y="51496"/>
                </a:lnTo>
                <a:lnTo>
                  <a:pt x="93" y="51727"/>
                </a:lnTo>
                <a:lnTo>
                  <a:pt x="185" y="51912"/>
                </a:lnTo>
                <a:lnTo>
                  <a:pt x="324" y="52097"/>
                </a:lnTo>
                <a:lnTo>
                  <a:pt x="509" y="52236"/>
                </a:lnTo>
                <a:lnTo>
                  <a:pt x="694" y="52329"/>
                </a:lnTo>
                <a:lnTo>
                  <a:pt x="925" y="52421"/>
                </a:lnTo>
                <a:lnTo>
                  <a:pt x="2406" y="52421"/>
                </a:lnTo>
                <a:lnTo>
                  <a:pt x="2822" y="52375"/>
                </a:lnTo>
                <a:lnTo>
                  <a:pt x="3285" y="52236"/>
                </a:lnTo>
                <a:lnTo>
                  <a:pt x="3701" y="52097"/>
                </a:lnTo>
                <a:lnTo>
                  <a:pt x="4072" y="51912"/>
                </a:lnTo>
                <a:lnTo>
                  <a:pt x="4488" y="51727"/>
                </a:lnTo>
                <a:lnTo>
                  <a:pt x="4812" y="51450"/>
                </a:lnTo>
                <a:lnTo>
                  <a:pt x="5182" y="51172"/>
                </a:lnTo>
                <a:lnTo>
                  <a:pt x="5367" y="50987"/>
                </a:lnTo>
                <a:lnTo>
                  <a:pt x="5598" y="50894"/>
                </a:lnTo>
                <a:lnTo>
                  <a:pt x="5830" y="50802"/>
                </a:lnTo>
                <a:lnTo>
                  <a:pt x="6061" y="50709"/>
                </a:lnTo>
                <a:lnTo>
                  <a:pt x="6570" y="50709"/>
                </a:lnTo>
                <a:lnTo>
                  <a:pt x="6848" y="50756"/>
                </a:lnTo>
                <a:lnTo>
                  <a:pt x="7079" y="50848"/>
                </a:lnTo>
                <a:lnTo>
                  <a:pt x="7310" y="50987"/>
                </a:lnTo>
                <a:lnTo>
                  <a:pt x="7495" y="51126"/>
                </a:lnTo>
                <a:lnTo>
                  <a:pt x="7680" y="51311"/>
                </a:lnTo>
                <a:lnTo>
                  <a:pt x="7819" y="51542"/>
                </a:lnTo>
                <a:lnTo>
                  <a:pt x="7912" y="51727"/>
                </a:lnTo>
                <a:lnTo>
                  <a:pt x="8004" y="52005"/>
                </a:lnTo>
                <a:lnTo>
                  <a:pt x="8051" y="52236"/>
                </a:lnTo>
                <a:lnTo>
                  <a:pt x="8051" y="52467"/>
                </a:lnTo>
                <a:lnTo>
                  <a:pt x="8051" y="54272"/>
                </a:lnTo>
                <a:lnTo>
                  <a:pt x="8051" y="54549"/>
                </a:lnTo>
                <a:lnTo>
                  <a:pt x="8004" y="54781"/>
                </a:lnTo>
                <a:lnTo>
                  <a:pt x="7912" y="55012"/>
                </a:lnTo>
                <a:lnTo>
                  <a:pt x="7819" y="55243"/>
                </a:lnTo>
                <a:lnTo>
                  <a:pt x="7634" y="55429"/>
                </a:lnTo>
                <a:lnTo>
                  <a:pt x="7495" y="55614"/>
                </a:lnTo>
                <a:lnTo>
                  <a:pt x="7310" y="55799"/>
                </a:lnTo>
                <a:lnTo>
                  <a:pt x="7079" y="55891"/>
                </a:lnTo>
                <a:lnTo>
                  <a:pt x="6709" y="56030"/>
                </a:lnTo>
                <a:lnTo>
                  <a:pt x="6339" y="56076"/>
                </a:lnTo>
                <a:lnTo>
                  <a:pt x="6015" y="56030"/>
                </a:lnTo>
                <a:lnTo>
                  <a:pt x="5691" y="55937"/>
                </a:lnTo>
                <a:lnTo>
                  <a:pt x="5413" y="55799"/>
                </a:lnTo>
                <a:lnTo>
                  <a:pt x="5182" y="55614"/>
                </a:lnTo>
                <a:lnTo>
                  <a:pt x="4812" y="55290"/>
                </a:lnTo>
                <a:lnTo>
                  <a:pt x="4488" y="55058"/>
                </a:lnTo>
                <a:lnTo>
                  <a:pt x="4072" y="54827"/>
                </a:lnTo>
                <a:lnTo>
                  <a:pt x="3701" y="54642"/>
                </a:lnTo>
                <a:lnTo>
                  <a:pt x="3285" y="54503"/>
                </a:lnTo>
                <a:lnTo>
                  <a:pt x="2822" y="54411"/>
                </a:lnTo>
                <a:lnTo>
                  <a:pt x="2406" y="54364"/>
                </a:lnTo>
                <a:lnTo>
                  <a:pt x="1943" y="54318"/>
                </a:lnTo>
                <a:lnTo>
                  <a:pt x="1157" y="54318"/>
                </a:lnTo>
                <a:lnTo>
                  <a:pt x="925" y="54364"/>
                </a:lnTo>
                <a:lnTo>
                  <a:pt x="694" y="54411"/>
                </a:lnTo>
                <a:lnTo>
                  <a:pt x="509" y="54503"/>
                </a:lnTo>
                <a:lnTo>
                  <a:pt x="324" y="54688"/>
                </a:lnTo>
                <a:lnTo>
                  <a:pt x="185" y="54827"/>
                </a:lnTo>
                <a:lnTo>
                  <a:pt x="93" y="55058"/>
                </a:lnTo>
                <a:lnTo>
                  <a:pt x="0" y="55243"/>
                </a:lnTo>
                <a:lnTo>
                  <a:pt x="0" y="55521"/>
                </a:lnTo>
                <a:lnTo>
                  <a:pt x="0" y="61999"/>
                </a:lnTo>
                <a:lnTo>
                  <a:pt x="0" y="62230"/>
                </a:lnTo>
                <a:lnTo>
                  <a:pt x="93" y="62461"/>
                </a:lnTo>
                <a:lnTo>
                  <a:pt x="185" y="62646"/>
                </a:lnTo>
                <a:lnTo>
                  <a:pt x="324" y="62831"/>
                </a:lnTo>
                <a:lnTo>
                  <a:pt x="509" y="62970"/>
                </a:lnTo>
                <a:lnTo>
                  <a:pt x="694" y="63063"/>
                </a:lnTo>
                <a:lnTo>
                  <a:pt x="925" y="63155"/>
                </a:lnTo>
                <a:lnTo>
                  <a:pt x="2406" y="63155"/>
                </a:lnTo>
                <a:lnTo>
                  <a:pt x="2822" y="63063"/>
                </a:lnTo>
                <a:lnTo>
                  <a:pt x="3285" y="62970"/>
                </a:lnTo>
                <a:lnTo>
                  <a:pt x="3701" y="62831"/>
                </a:lnTo>
                <a:lnTo>
                  <a:pt x="4072" y="62646"/>
                </a:lnTo>
                <a:lnTo>
                  <a:pt x="4488" y="62415"/>
                </a:lnTo>
                <a:lnTo>
                  <a:pt x="4812" y="62184"/>
                </a:lnTo>
                <a:lnTo>
                  <a:pt x="5182" y="61906"/>
                </a:lnTo>
                <a:lnTo>
                  <a:pt x="5367" y="61721"/>
                </a:lnTo>
                <a:lnTo>
                  <a:pt x="5598" y="61582"/>
                </a:lnTo>
                <a:lnTo>
                  <a:pt x="5830" y="61490"/>
                </a:lnTo>
                <a:lnTo>
                  <a:pt x="6061" y="61443"/>
                </a:lnTo>
                <a:lnTo>
                  <a:pt x="6570" y="61443"/>
                </a:lnTo>
                <a:lnTo>
                  <a:pt x="6848" y="61490"/>
                </a:lnTo>
                <a:lnTo>
                  <a:pt x="7079" y="61582"/>
                </a:lnTo>
                <a:lnTo>
                  <a:pt x="7310" y="61721"/>
                </a:lnTo>
                <a:lnTo>
                  <a:pt x="7495" y="61860"/>
                </a:lnTo>
                <a:lnTo>
                  <a:pt x="7680" y="62045"/>
                </a:lnTo>
                <a:lnTo>
                  <a:pt x="7819" y="62276"/>
                </a:lnTo>
                <a:lnTo>
                  <a:pt x="7912" y="62461"/>
                </a:lnTo>
                <a:lnTo>
                  <a:pt x="8004" y="62739"/>
                </a:lnTo>
                <a:lnTo>
                  <a:pt x="8051" y="62970"/>
                </a:lnTo>
                <a:lnTo>
                  <a:pt x="8051" y="63202"/>
                </a:lnTo>
                <a:lnTo>
                  <a:pt x="8051" y="65006"/>
                </a:lnTo>
                <a:lnTo>
                  <a:pt x="8051" y="65237"/>
                </a:lnTo>
                <a:lnTo>
                  <a:pt x="8004" y="65515"/>
                </a:lnTo>
                <a:lnTo>
                  <a:pt x="7912" y="65746"/>
                </a:lnTo>
                <a:lnTo>
                  <a:pt x="7819" y="65978"/>
                </a:lnTo>
                <a:lnTo>
                  <a:pt x="7634" y="66163"/>
                </a:lnTo>
                <a:lnTo>
                  <a:pt x="7495" y="66348"/>
                </a:lnTo>
                <a:lnTo>
                  <a:pt x="7310" y="66486"/>
                </a:lnTo>
                <a:lnTo>
                  <a:pt x="7079" y="66625"/>
                </a:lnTo>
                <a:lnTo>
                  <a:pt x="6709" y="66764"/>
                </a:lnTo>
                <a:lnTo>
                  <a:pt x="6015" y="66764"/>
                </a:lnTo>
                <a:lnTo>
                  <a:pt x="5691" y="66672"/>
                </a:lnTo>
                <a:lnTo>
                  <a:pt x="5413" y="66533"/>
                </a:lnTo>
                <a:lnTo>
                  <a:pt x="5182" y="66301"/>
                </a:lnTo>
                <a:lnTo>
                  <a:pt x="4812" y="66024"/>
                </a:lnTo>
                <a:lnTo>
                  <a:pt x="4488" y="65792"/>
                </a:lnTo>
                <a:lnTo>
                  <a:pt x="4072" y="65561"/>
                </a:lnTo>
                <a:lnTo>
                  <a:pt x="3701" y="65376"/>
                </a:lnTo>
                <a:lnTo>
                  <a:pt x="3285" y="65237"/>
                </a:lnTo>
                <a:lnTo>
                  <a:pt x="2822" y="65145"/>
                </a:lnTo>
                <a:lnTo>
                  <a:pt x="2406" y="65052"/>
                </a:lnTo>
                <a:lnTo>
                  <a:pt x="925" y="65052"/>
                </a:lnTo>
                <a:lnTo>
                  <a:pt x="694" y="65145"/>
                </a:lnTo>
                <a:lnTo>
                  <a:pt x="509" y="65237"/>
                </a:lnTo>
                <a:lnTo>
                  <a:pt x="324" y="65376"/>
                </a:lnTo>
                <a:lnTo>
                  <a:pt x="185" y="65561"/>
                </a:lnTo>
                <a:lnTo>
                  <a:pt x="93" y="65746"/>
                </a:lnTo>
                <a:lnTo>
                  <a:pt x="0" y="65978"/>
                </a:lnTo>
                <a:lnTo>
                  <a:pt x="0" y="66209"/>
                </a:lnTo>
                <a:lnTo>
                  <a:pt x="0" y="73427"/>
                </a:lnTo>
                <a:lnTo>
                  <a:pt x="0" y="73658"/>
                </a:lnTo>
                <a:lnTo>
                  <a:pt x="93" y="73889"/>
                </a:lnTo>
                <a:lnTo>
                  <a:pt x="185" y="74074"/>
                </a:lnTo>
                <a:lnTo>
                  <a:pt x="324" y="74259"/>
                </a:lnTo>
                <a:lnTo>
                  <a:pt x="509" y="74398"/>
                </a:lnTo>
                <a:lnTo>
                  <a:pt x="694" y="74491"/>
                </a:lnTo>
                <a:lnTo>
                  <a:pt x="925" y="74583"/>
                </a:lnTo>
                <a:lnTo>
                  <a:pt x="89112" y="74583"/>
                </a:lnTo>
                <a:lnTo>
                  <a:pt x="89482" y="74537"/>
                </a:lnTo>
                <a:lnTo>
                  <a:pt x="89852" y="74445"/>
                </a:lnTo>
                <a:lnTo>
                  <a:pt x="90176" y="74259"/>
                </a:lnTo>
                <a:lnTo>
                  <a:pt x="90454" y="74028"/>
                </a:lnTo>
                <a:lnTo>
                  <a:pt x="90685" y="73751"/>
                </a:lnTo>
                <a:lnTo>
                  <a:pt x="90870" y="73427"/>
                </a:lnTo>
                <a:lnTo>
                  <a:pt x="91009" y="73056"/>
                </a:lnTo>
                <a:lnTo>
                  <a:pt x="91009" y="72686"/>
                </a:lnTo>
                <a:lnTo>
                  <a:pt x="91009" y="1943"/>
                </a:lnTo>
                <a:lnTo>
                  <a:pt x="91009" y="1527"/>
                </a:lnTo>
                <a:lnTo>
                  <a:pt x="90870" y="1157"/>
                </a:lnTo>
                <a:lnTo>
                  <a:pt x="90685" y="833"/>
                </a:lnTo>
                <a:lnTo>
                  <a:pt x="90454" y="555"/>
                </a:lnTo>
                <a:lnTo>
                  <a:pt x="90176" y="324"/>
                </a:lnTo>
                <a:lnTo>
                  <a:pt x="89852" y="139"/>
                </a:lnTo>
                <a:lnTo>
                  <a:pt x="89482" y="46"/>
                </a:lnTo>
                <a:lnTo>
                  <a:pt x="89112"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cxnSp>
        <p:nvCxnSpPr>
          <p:cNvPr id="10" name="Google Shape;1260;p65">
            <a:extLst>
              <a:ext uri="{FF2B5EF4-FFF2-40B4-BE49-F238E27FC236}">
                <a16:creationId xmlns:a16="http://schemas.microsoft.com/office/drawing/2014/main" id="{68BD0031-50BE-A26B-848B-BF39804EA7DC}"/>
              </a:ext>
            </a:extLst>
          </p:cNvPr>
          <p:cNvCxnSpPr/>
          <p:nvPr/>
        </p:nvCxnSpPr>
        <p:spPr>
          <a:xfrm>
            <a:off x="5769677" y="2230716"/>
            <a:ext cx="864600" cy="276300"/>
          </a:xfrm>
          <a:prstGeom prst="bentConnector3">
            <a:avLst>
              <a:gd name="adj1" fmla="val 50000"/>
            </a:avLst>
          </a:prstGeom>
          <a:noFill/>
          <a:ln w="28575" cap="flat" cmpd="sng">
            <a:solidFill>
              <a:srgbClr val="F65B84"/>
            </a:solidFill>
            <a:prstDash val="solid"/>
            <a:round/>
            <a:headEnd type="none" w="med" len="med"/>
            <a:tailEnd type="none" w="med" len="med"/>
          </a:ln>
        </p:spPr>
      </p:cxnSp>
      <p:sp>
        <p:nvSpPr>
          <p:cNvPr id="11" name="Google Shape;1261;p65">
            <a:extLst>
              <a:ext uri="{FF2B5EF4-FFF2-40B4-BE49-F238E27FC236}">
                <a16:creationId xmlns:a16="http://schemas.microsoft.com/office/drawing/2014/main" id="{DB7A1AE1-A49A-7859-F50B-233E0FBFA529}"/>
              </a:ext>
            </a:extLst>
          </p:cNvPr>
          <p:cNvSpPr txBox="1"/>
          <p:nvPr/>
        </p:nvSpPr>
        <p:spPr>
          <a:xfrm>
            <a:off x="4675249" y="2065866"/>
            <a:ext cx="1119600" cy="329700"/>
          </a:xfrm>
          <a:prstGeom prst="rect">
            <a:avLst/>
          </a:prstGeom>
          <a:solidFill>
            <a:srgbClr val="00CDB4"/>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 sz="2800" b="1" i="0" u="none" strike="noStrike" kern="0" cap="none" spc="0" normalizeH="0" baseline="0" noProof="0">
                <a:ln>
                  <a:noFill/>
                </a:ln>
                <a:solidFill>
                  <a:srgbClr val="FFFFFF"/>
                </a:solidFill>
                <a:effectLst/>
                <a:uLnTx/>
                <a:uFillTx/>
                <a:latin typeface="Times New Roman" panose="02020603050405020304" pitchFamily="18" charset="0"/>
                <a:ea typeface="Nunito"/>
                <a:cs typeface="Times New Roman" panose="02020603050405020304" pitchFamily="18" charset="0"/>
                <a:sym typeface="Nunito"/>
              </a:rPr>
              <a:t>01</a:t>
            </a:r>
            <a:endParaRPr kumimoji="0" sz="2800" b="1" i="0" u="none" strike="noStrike" kern="0" cap="none" spc="0" normalizeH="0" baseline="0" noProof="0">
              <a:ln>
                <a:noFill/>
              </a:ln>
              <a:solidFill>
                <a:srgbClr val="FFFFFF"/>
              </a:solidFill>
              <a:effectLst/>
              <a:uLnTx/>
              <a:uFillTx/>
              <a:latin typeface="Times New Roman" panose="02020603050405020304" pitchFamily="18" charset="0"/>
              <a:ea typeface="Nunito"/>
              <a:cs typeface="Times New Roman" panose="02020603050405020304" pitchFamily="18" charset="0"/>
              <a:sym typeface="Nunito"/>
            </a:endParaRPr>
          </a:p>
        </p:txBody>
      </p:sp>
      <p:sp>
        <p:nvSpPr>
          <p:cNvPr id="12" name="Google Shape;1262;p65">
            <a:extLst>
              <a:ext uri="{FF2B5EF4-FFF2-40B4-BE49-F238E27FC236}">
                <a16:creationId xmlns:a16="http://schemas.microsoft.com/office/drawing/2014/main" id="{97BDEAC8-90D3-0F73-E3B5-90E2D2228E7F}"/>
              </a:ext>
            </a:extLst>
          </p:cNvPr>
          <p:cNvSpPr txBox="1"/>
          <p:nvPr/>
        </p:nvSpPr>
        <p:spPr>
          <a:xfrm>
            <a:off x="4762395" y="3999579"/>
            <a:ext cx="1115700" cy="329700"/>
          </a:xfrm>
          <a:prstGeom prst="rect">
            <a:avLst/>
          </a:prstGeom>
          <a:solidFill>
            <a:srgbClr val="F65B84"/>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 sz="2800" b="1" i="0" u="none" strike="noStrike" kern="0" cap="none" spc="0" normalizeH="0" baseline="0" noProof="0">
                <a:ln>
                  <a:noFill/>
                </a:ln>
                <a:solidFill>
                  <a:srgbClr val="FFFFFF"/>
                </a:solidFill>
                <a:effectLst/>
                <a:uLnTx/>
                <a:uFillTx/>
                <a:latin typeface="Times New Roman" panose="02020603050405020304" pitchFamily="18" charset="0"/>
                <a:ea typeface="Nunito"/>
                <a:cs typeface="Times New Roman" panose="02020603050405020304" pitchFamily="18" charset="0"/>
                <a:sym typeface="Nunito"/>
              </a:rPr>
              <a:t>02</a:t>
            </a:r>
            <a:endParaRPr kumimoji="0" sz="2800" b="1" i="0" u="none" strike="noStrike" kern="0" cap="none" spc="0" normalizeH="0" baseline="0" noProof="0">
              <a:ln>
                <a:noFill/>
              </a:ln>
              <a:solidFill>
                <a:srgbClr val="FFFFFF"/>
              </a:solidFill>
              <a:effectLst/>
              <a:uLnTx/>
              <a:uFillTx/>
              <a:latin typeface="Times New Roman" panose="02020603050405020304" pitchFamily="18" charset="0"/>
              <a:ea typeface="Nunito"/>
              <a:cs typeface="Times New Roman" panose="02020603050405020304" pitchFamily="18" charset="0"/>
              <a:sym typeface="Nunito"/>
            </a:endParaRPr>
          </a:p>
        </p:txBody>
      </p:sp>
      <p:cxnSp>
        <p:nvCxnSpPr>
          <p:cNvPr id="13" name="Google Shape;1263;p65">
            <a:extLst>
              <a:ext uri="{FF2B5EF4-FFF2-40B4-BE49-F238E27FC236}">
                <a16:creationId xmlns:a16="http://schemas.microsoft.com/office/drawing/2014/main" id="{E9189D59-E728-EE11-016D-76DE1F6EA597}"/>
              </a:ext>
            </a:extLst>
          </p:cNvPr>
          <p:cNvCxnSpPr>
            <a:stCxn id="12" idx="3"/>
          </p:cNvCxnSpPr>
          <p:nvPr/>
        </p:nvCxnSpPr>
        <p:spPr>
          <a:xfrm rot="10800000" flipH="1">
            <a:off x="5878095" y="3742629"/>
            <a:ext cx="888300" cy="421800"/>
          </a:xfrm>
          <a:prstGeom prst="bentConnector3">
            <a:avLst>
              <a:gd name="adj1" fmla="val 50000"/>
            </a:avLst>
          </a:prstGeom>
          <a:noFill/>
          <a:ln w="28575" cap="flat" cmpd="sng">
            <a:solidFill>
              <a:srgbClr val="F65B84"/>
            </a:solidFill>
            <a:prstDash val="solid"/>
            <a:round/>
            <a:headEnd type="none" w="med" len="med"/>
            <a:tailEnd type="none" w="med" len="med"/>
          </a:ln>
        </p:spPr>
      </p:cxnSp>
      <p:grpSp>
        <p:nvGrpSpPr>
          <p:cNvPr id="21" name="Google Shape;1273;p65">
            <a:extLst>
              <a:ext uri="{FF2B5EF4-FFF2-40B4-BE49-F238E27FC236}">
                <a16:creationId xmlns:a16="http://schemas.microsoft.com/office/drawing/2014/main" id="{AFD65FF3-E38B-D560-CBE1-6B0BEAF07498}"/>
              </a:ext>
            </a:extLst>
          </p:cNvPr>
          <p:cNvGrpSpPr/>
          <p:nvPr/>
        </p:nvGrpSpPr>
        <p:grpSpPr>
          <a:xfrm>
            <a:off x="5836837" y="1795450"/>
            <a:ext cx="1442932" cy="3347270"/>
            <a:chOff x="3529925" y="2463125"/>
            <a:chExt cx="482925" cy="1120275"/>
          </a:xfrm>
        </p:grpSpPr>
        <p:sp>
          <p:nvSpPr>
            <p:cNvPr id="22" name="Google Shape;1274;p65">
              <a:extLst>
                <a:ext uri="{FF2B5EF4-FFF2-40B4-BE49-F238E27FC236}">
                  <a16:creationId xmlns:a16="http://schemas.microsoft.com/office/drawing/2014/main" id="{B2C8A807-16C0-A421-9F3C-3940A7988669}"/>
                </a:ext>
              </a:extLst>
            </p:cNvPr>
            <p:cNvSpPr/>
            <p:nvPr/>
          </p:nvSpPr>
          <p:spPr>
            <a:xfrm>
              <a:off x="3674075" y="3536025"/>
              <a:ext cx="139025" cy="47375"/>
            </a:xfrm>
            <a:custGeom>
              <a:avLst/>
              <a:gdLst/>
              <a:ahLst/>
              <a:cxnLst/>
              <a:rect l="l" t="t" r="r" b="b"/>
              <a:pathLst>
                <a:path w="5561" h="1895" extrusionOk="0">
                  <a:moveTo>
                    <a:pt x="5190" y="0"/>
                  </a:moveTo>
                  <a:lnTo>
                    <a:pt x="3172" y="41"/>
                  </a:lnTo>
                  <a:lnTo>
                    <a:pt x="2595" y="206"/>
                  </a:lnTo>
                  <a:lnTo>
                    <a:pt x="1401" y="577"/>
                  </a:lnTo>
                  <a:lnTo>
                    <a:pt x="783" y="742"/>
                  </a:lnTo>
                  <a:lnTo>
                    <a:pt x="412" y="906"/>
                  </a:lnTo>
                  <a:lnTo>
                    <a:pt x="248" y="1030"/>
                  </a:lnTo>
                  <a:lnTo>
                    <a:pt x="124" y="1195"/>
                  </a:lnTo>
                  <a:lnTo>
                    <a:pt x="42" y="1359"/>
                  </a:lnTo>
                  <a:lnTo>
                    <a:pt x="0" y="1524"/>
                  </a:lnTo>
                  <a:lnTo>
                    <a:pt x="0" y="1771"/>
                  </a:lnTo>
                  <a:lnTo>
                    <a:pt x="0" y="1895"/>
                  </a:lnTo>
                  <a:lnTo>
                    <a:pt x="5561" y="1812"/>
                  </a:lnTo>
                  <a:lnTo>
                    <a:pt x="5561" y="1359"/>
                  </a:lnTo>
                  <a:lnTo>
                    <a:pt x="5561" y="1071"/>
                  </a:lnTo>
                  <a:lnTo>
                    <a:pt x="5519" y="824"/>
                  </a:lnTo>
                  <a:lnTo>
                    <a:pt x="5396" y="412"/>
                  </a:lnTo>
                  <a:lnTo>
                    <a:pt x="5272" y="124"/>
                  </a:lnTo>
                  <a:lnTo>
                    <a:pt x="5190" y="0"/>
                  </a:lnTo>
                  <a:close/>
                </a:path>
              </a:pathLst>
            </a:custGeom>
            <a:solidFill>
              <a:srgbClr val="5189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75;p65">
              <a:extLst>
                <a:ext uri="{FF2B5EF4-FFF2-40B4-BE49-F238E27FC236}">
                  <a16:creationId xmlns:a16="http://schemas.microsoft.com/office/drawing/2014/main" id="{B9F79DBC-2263-D376-77B4-D82FC47DF2CB}"/>
                </a:ext>
              </a:extLst>
            </p:cNvPr>
            <p:cNvSpPr/>
            <p:nvPr/>
          </p:nvSpPr>
          <p:spPr>
            <a:xfrm>
              <a:off x="3674075" y="3570000"/>
              <a:ext cx="139025" cy="13400"/>
            </a:xfrm>
            <a:custGeom>
              <a:avLst/>
              <a:gdLst/>
              <a:ahLst/>
              <a:cxnLst/>
              <a:rect l="l" t="t" r="r" b="b"/>
              <a:pathLst>
                <a:path w="5561" h="536" extrusionOk="0">
                  <a:moveTo>
                    <a:pt x="5561" y="0"/>
                  </a:moveTo>
                  <a:lnTo>
                    <a:pt x="1689" y="83"/>
                  </a:lnTo>
                  <a:lnTo>
                    <a:pt x="42" y="165"/>
                  </a:lnTo>
                  <a:lnTo>
                    <a:pt x="0" y="165"/>
                  </a:lnTo>
                  <a:lnTo>
                    <a:pt x="0" y="412"/>
                  </a:lnTo>
                  <a:lnTo>
                    <a:pt x="0" y="536"/>
                  </a:lnTo>
                  <a:lnTo>
                    <a:pt x="5561" y="453"/>
                  </a:lnTo>
                  <a:lnTo>
                    <a:pt x="55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76;p65">
              <a:extLst>
                <a:ext uri="{FF2B5EF4-FFF2-40B4-BE49-F238E27FC236}">
                  <a16:creationId xmlns:a16="http://schemas.microsoft.com/office/drawing/2014/main" id="{D3D3BEF5-030F-63E2-1CBC-5ABFC5F953E1}"/>
                </a:ext>
              </a:extLst>
            </p:cNvPr>
            <p:cNvSpPr/>
            <p:nvPr/>
          </p:nvSpPr>
          <p:spPr>
            <a:xfrm>
              <a:off x="3674075" y="3550425"/>
              <a:ext cx="42250" cy="32975"/>
            </a:xfrm>
            <a:custGeom>
              <a:avLst/>
              <a:gdLst/>
              <a:ahLst/>
              <a:cxnLst/>
              <a:rect l="l" t="t" r="r" b="b"/>
              <a:pathLst>
                <a:path w="1690" h="1319" extrusionOk="0">
                  <a:moveTo>
                    <a:pt x="1401" y="1"/>
                  </a:moveTo>
                  <a:lnTo>
                    <a:pt x="783" y="166"/>
                  </a:lnTo>
                  <a:lnTo>
                    <a:pt x="412" y="330"/>
                  </a:lnTo>
                  <a:lnTo>
                    <a:pt x="248" y="454"/>
                  </a:lnTo>
                  <a:lnTo>
                    <a:pt x="124" y="619"/>
                  </a:lnTo>
                  <a:lnTo>
                    <a:pt x="42" y="783"/>
                  </a:lnTo>
                  <a:lnTo>
                    <a:pt x="0" y="948"/>
                  </a:lnTo>
                  <a:lnTo>
                    <a:pt x="0" y="1195"/>
                  </a:lnTo>
                  <a:lnTo>
                    <a:pt x="0" y="1319"/>
                  </a:lnTo>
                  <a:lnTo>
                    <a:pt x="1566" y="1278"/>
                  </a:lnTo>
                  <a:lnTo>
                    <a:pt x="1648" y="1113"/>
                  </a:lnTo>
                  <a:lnTo>
                    <a:pt x="1689" y="866"/>
                  </a:lnTo>
                  <a:lnTo>
                    <a:pt x="1648" y="577"/>
                  </a:lnTo>
                  <a:lnTo>
                    <a:pt x="1566" y="289"/>
                  </a:lnTo>
                  <a:lnTo>
                    <a:pt x="140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277;p65">
              <a:extLst>
                <a:ext uri="{FF2B5EF4-FFF2-40B4-BE49-F238E27FC236}">
                  <a16:creationId xmlns:a16="http://schemas.microsoft.com/office/drawing/2014/main" id="{87E04D37-FEC6-87F2-AF79-BBC5155759CE}"/>
                </a:ext>
              </a:extLst>
            </p:cNvPr>
            <p:cNvSpPr/>
            <p:nvPr/>
          </p:nvSpPr>
          <p:spPr>
            <a:xfrm>
              <a:off x="3719375" y="3542200"/>
              <a:ext cx="11350" cy="13400"/>
            </a:xfrm>
            <a:custGeom>
              <a:avLst/>
              <a:gdLst/>
              <a:ahLst/>
              <a:cxnLst/>
              <a:rect l="l" t="t" r="r" b="b"/>
              <a:pathLst>
                <a:path w="454" h="536" extrusionOk="0">
                  <a:moveTo>
                    <a:pt x="42" y="0"/>
                  </a:moveTo>
                  <a:lnTo>
                    <a:pt x="1" y="83"/>
                  </a:lnTo>
                  <a:lnTo>
                    <a:pt x="42" y="206"/>
                  </a:lnTo>
                  <a:lnTo>
                    <a:pt x="124" y="289"/>
                  </a:lnTo>
                  <a:lnTo>
                    <a:pt x="207" y="371"/>
                  </a:lnTo>
                  <a:lnTo>
                    <a:pt x="207" y="453"/>
                  </a:lnTo>
                  <a:lnTo>
                    <a:pt x="289" y="536"/>
                  </a:lnTo>
                  <a:lnTo>
                    <a:pt x="371" y="536"/>
                  </a:lnTo>
                  <a:lnTo>
                    <a:pt x="454" y="495"/>
                  </a:lnTo>
                  <a:lnTo>
                    <a:pt x="454" y="371"/>
                  </a:lnTo>
                  <a:lnTo>
                    <a:pt x="371" y="165"/>
                  </a:lnTo>
                  <a:lnTo>
                    <a:pt x="2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278;p65">
              <a:extLst>
                <a:ext uri="{FF2B5EF4-FFF2-40B4-BE49-F238E27FC236}">
                  <a16:creationId xmlns:a16="http://schemas.microsoft.com/office/drawing/2014/main" id="{182F3627-78DC-427C-57C2-A44C168CB940}"/>
                </a:ext>
              </a:extLst>
            </p:cNvPr>
            <p:cNvSpPr/>
            <p:nvPr/>
          </p:nvSpPr>
          <p:spPr>
            <a:xfrm>
              <a:off x="3729675" y="3538075"/>
              <a:ext cx="11350" cy="14450"/>
            </a:xfrm>
            <a:custGeom>
              <a:avLst/>
              <a:gdLst/>
              <a:ahLst/>
              <a:cxnLst/>
              <a:rect l="l" t="t" r="r" b="b"/>
              <a:pathLst>
                <a:path w="454" h="578" extrusionOk="0">
                  <a:moveTo>
                    <a:pt x="124" y="1"/>
                  </a:moveTo>
                  <a:lnTo>
                    <a:pt x="42" y="42"/>
                  </a:lnTo>
                  <a:lnTo>
                    <a:pt x="0" y="124"/>
                  </a:lnTo>
                  <a:lnTo>
                    <a:pt x="42" y="206"/>
                  </a:lnTo>
                  <a:lnTo>
                    <a:pt x="83" y="248"/>
                  </a:lnTo>
                  <a:lnTo>
                    <a:pt x="206" y="412"/>
                  </a:lnTo>
                  <a:lnTo>
                    <a:pt x="248" y="495"/>
                  </a:lnTo>
                  <a:lnTo>
                    <a:pt x="289" y="577"/>
                  </a:lnTo>
                  <a:lnTo>
                    <a:pt x="371" y="577"/>
                  </a:lnTo>
                  <a:lnTo>
                    <a:pt x="454" y="536"/>
                  </a:lnTo>
                  <a:lnTo>
                    <a:pt x="454" y="454"/>
                  </a:lnTo>
                  <a:lnTo>
                    <a:pt x="371" y="206"/>
                  </a:lnTo>
                  <a:lnTo>
                    <a:pt x="20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279;p65">
              <a:extLst>
                <a:ext uri="{FF2B5EF4-FFF2-40B4-BE49-F238E27FC236}">
                  <a16:creationId xmlns:a16="http://schemas.microsoft.com/office/drawing/2014/main" id="{495BAD40-263E-E6F4-69B3-A9E09C008697}"/>
                </a:ext>
              </a:extLst>
            </p:cNvPr>
            <p:cNvSpPr/>
            <p:nvPr/>
          </p:nvSpPr>
          <p:spPr>
            <a:xfrm>
              <a:off x="3741000" y="3534975"/>
              <a:ext cx="11350" cy="15475"/>
            </a:xfrm>
            <a:custGeom>
              <a:avLst/>
              <a:gdLst/>
              <a:ahLst/>
              <a:cxnLst/>
              <a:rect l="l" t="t" r="r" b="b"/>
              <a:pathLst>
                <a:path w="454" h="619" extrusionOk="0">
                  <a:moveTo>
                    <a:pt x="83" y="1"/>
                  </a:moveTo>
                  <a:lnTo>
                    <a:pt x="1" y="42"/>
                  </a:lnTo>
                  <a:lnTo>
                    <a:pt x="1" y="125"/>
                  </a:lnTo>
                  <a:lnTo>
                    <a:pt x="42" y="207"/>
                  </a:lnTo>
                  <a:lnTo>
                    <a:pt x="42" y="248"/>
                  </a:lnTo>
                  <a:lnTo>
                    <a:pt x="83" y="289"/>
                  </a:lnTo>
                  <a:lnTo>
                    <a:pt x="165" y="413"/>
                  </a:lnTo>
                  <a:lnTo>
                    <a:pt x="206" y="536"/>
                  </a:lnTo>
                  <a:lnTo>
                    <a:pt x="248" y="619"/>
                  </a:lnTo>
                  <a:lnTo>
                    <a:pt x="371" y="619"/>
                  </a:lnTo>
                  <a:lnTo>
                    <a:pt x="412" y="536"/>
                  </a:lnTo>
                  <a:lnTo>
                    <a:pt x="454" y="454"/>
                  </a:lnTo>
                  <a:lnTo>
                    <a:pt x="330" y="248"/>
                  </a:lnTo>
                  <a:lnTo>
                    <a:pt x="206" y="42"/>
                  </a:lnTo>
                  <a:lnTo>
                    <a:pt x="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280;p65">
              <a:extLst>
                <a:ext uri="{FF2B5EF4-FFF2-40B4-BE49-F238E27FC236}">
                  <a16:creationId xmlns:a16="http://schemas.microsoft.com/office/drawing/2014/main" id="{83BF48E0-8978-23CF-C744-04627C851E6F}"/>
                </a:ext>
              </a:extLst>
            </p:cNvPr>
            <p:cNvSpPr/>
            <p:nvPr/>
          </p:nvSpPr>
          <p:spPr>
            <a:xfrm>
              <a:off x="3724525" y="3121075"/>
              <a:ext cx="132850" cy="418050"/>
            </a:xfrm>
            <a:custGeom>
              <a:avLst/>
              <a:gdLst/>
              <a:ahLst/>
              <a:cxnLst/>
              <a:rect l="l" t="t" r="r" b="b"/>
              <a:pathLst>
                <a:path w="5314" h="16722" extrusionOk="0">
                  <a:moveTo>
                    <a:pt x="1" y="0"/>
                  </a:moveTo>
                  <a:lnTo>
                    <a:pt x="124" y="2760"/>
                  </a:lnTo>
                  <a:lnTo>
                    <a:pt x="289" y="5601"/>
                  </a:lnTo>
                  <a:lnTo>
                    <a:pt x="454" y="8402"/>
                  </a:lnTo>
                  <a:lnTo>
                    <a:pt x="660" y="10997"/>
                  </a:lnTo>
                  <a:lnTo>
                    <a:pt x="989" y="15033"/>
                  </a:lnTo>
                  <a:lnTo>
                    <a:pt x="1154" y="16639"/>
                  </a:lnTo>
                  <a:lnTo>
                    <a:pt x="1524" y="16722"/>
                  </a:lnTo>
                  <a:lnTo>
                    <a:pt x="2554" y="16722"/>
                  </a:lnTo>
                  <a:lnTo>
                    <a:pt x="3007" y="16639"/>
                  </a:lnTo>
                  <a:lnTo>
                    <a:pt x="3172" y="16598"/>
                  </a:lnTo>
                  <a:lnTo>
                    <a:pt x="3501" y="13427"/>
                  </a:lnTo>
                  <a:lnTo>
                    <a:pt x="3831" y="10379"/>
                  </a:lnTo>
                  <a:lnTo>
                    <a:pt x="4202" y="7620"/>
                  </a:lnTo>
                  <a:lnTo>
                    <a:pt x="4531" y="5190"/>
                  </a:lnTo>
                  <a:lnTo>
                    <a:pt x="5108" y="1648"/>
                  </a:lnTo>
                  <a:lnTo>
                    <a:pt x="5314" y="330"/>
                  </a:lnTo>
                  <a:lnTo>
                    <a:pt x="1" y="0"/>
                  </a:lnTo>
                  <a:close/>
                </a:path>
              </a:pathLst>
            </a:custGeom>
            <a:solidFill>
              <a:srgbClr val="FFA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281;p65">
              <a:extLst>
                <a:ext uri="{FF2B5EF4-FFF2-40B4-BE49-F238E27FC236}">
                  <a16:creationId xmlns:a16="http://schemas.microsoft.com/office/drawing/2014/main" id="{A9F91724-EDEF-DB7A-CEEF-2364161423EB}"/>
                </a:ext>
              </a:extLst>
            </p:cNvPr>
            <p:cNvSpPr/>
            <p:nvPr/>
          </p:nvSpPr>
          <p:spPr>
            <a:xfrm>
              <a:off x="3873825" y="3536025"/>
              <a:ext cx="139025" cy="47375"/>
            </a:xfrm>
            <a:custGeom>
              <a:avLst/>
              <a:gdLst/>
              <a:ahLst/>
              <a:cxnLst/>
              <a:rect l="l" t="t" r="r" b="b"/>
              <a:pathLst>
                <a:path w="5561" h="1895" extrusionOk="0">
                  <a:moveTo>
                    <a:pt x="371" y="0"/>
                  </a:moveTo>
                  <a:lnTo>
                    <a:pt x="289" y="124"/>
                  </a:lnTo>
                  <a:lnTo>
                    <a:pt x="165" y="412"/>
                  </a:lnTo>
                  <a:lnTo>
                    <a:pt x="42" y="824"/>
                  </a:lnTo>
                  <a:lnTo>
                    <a:pt x="1" y="1071"/>
                  </a:lnTo>
                  <a:lnTo>
                    <a:pt x="1" y="1359"/>
                  </a:lnTo>
                  <a:lnTo>
                    <a:pt x="1" y="1812"/>
                  </a:lnTo>
                  <a:lnTo>
                    <a:pt x="5561" y="1895"/>
                  </a:lnTo>
                  <a:lnTo>
                    <a:pt x="5561" y="1771"/>
                  </a:lnTo>
                  <a:lnTo>
                    <a:pt x="5561" y="1524"/>
                  </a:lnTo>
                  <a:lnTo>
                    <a:pt x="5520" y="1359"/>
                  </a:lnTo>
                  <a:lnTo>
                    <a:pt x="5437" y="1195"/>
                  </a:lnTo>
                  <a:lnTo>
                    <a:pt x="5314" y="1030"/>
                  </a:lnTo>
                  <a:lnTo>
                    <a:pt x="5149" y="906"/>
                  </a:lnTo>
                  <a:lnTo>
                    <a:pt x="4778" y="742"/>
                  </a:lnTo>
                  <a:lnTo>
                    <a:pt x="4160" y="577"/>
                  </a:lnTo>
                  <a:lnTo>
                    <a:pt x="2966" y="206"/>
                  </a:lnTo>
                  <a:lnTo>
                    <a:pt x="2389" y="41"/>
                  </a:lnTo>
                  <a:lnTo>
                    <a:pt x="371" y="0"/>
                  </a:lnTo>
                  <a:close/>
                </a:path>
              </a:pathLst>
            </a:custGeom>
            <a:solidFill>
              <a:srgbClr val="5189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282;p65">
              <a:extLst>
                <a:ext uri="{FF2B5EF4-FFF2-40B4-BE49-F238E27FC236}">
                  <a16:creationId xmlns:a16="http://schemas.microsoft.com/office/drawing/2014/main" id="{8C2BC148-9A77-4DB6-2A21-99392DA9F66D}"/>
                </a:ext>
              </a:extLst>
            </p:cNvPr>
            <p:cNvSpPr/>
            <p:nvPr/>
          </p:nvSpPr>
          <p:spPr>
            <a:xfrm>
              <a:off x="3873825" y="3570000"/>
              <a:ext cx="139025" cy="13400"/>
            </a:xfrm>
            <a:custGeom>
              <a:avLst/>
              <a:gdLst/>
              <a:ahLst/>
              <a:cxnLst/>
              <a:rect l="l" t="t" r="r" b="b"/>
              <a:pathLst>
                <a:path w="5561" h="536" extrusionOk="0">
                  <a:moveTo>
                    <a:pt x="1" y="0"/>
                  </a:moveTo>
                  <a:lnTo>
                    <a:pt x="1" y="453"/>
                  </a:lnTo>
                  <a:lnTo>
                    <a:pt x="5561" y="536"/>
                  </a:lnTo>
                  <a:lnTo>
                    <a:pt x="5561" y="412"/>
                  </a:lnTo>
                  <a:lnTo>
                    <a:pt x="5561" y="165"/>
                  </a:lnTo>
                  <a:lnTo>
                    <a:pt x="5520" y="165"/>
                  </a:lnTo>
                  <a:lnTo>
                    <a:pt x="3872" y="8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283;p65">
              <a:extLst>
                <a:ext uri="{FF2B5EF4-FFF2-40B4-BE49-F238E27FC236}">
                  <a16:creationId xmlns:a16="http://schemas.microsoft.com/office/drawing/2014/main" id="{AFC39FE4-2EEC-DB31-B739-1ADAF20A0A62}"/>
                </a:ext>
              </a:extLst>
            </p:cNvPr>
            <p:cNvSpPr/>
            <p:nvPr/>
          </p:nvSpPr>
          <p:spPr>
            <a:xfrm>
              <a:off x="3970625" y="3550425"/>
              <a:ext cx="42225" cy="32975"/>
            </a:xfrm>
            <a:custGeom>
              <a:avLst/>
              <a:gdLst/>
              <a:ahLst/>
              <a:cxnLst/>
              <a:rect l="l" t="t" r="r" b="b"/>
              <a:pathLst>
                <a:path w="1689" h="1319" extrusionOk="0">
                  <a:moveTo>
                    <a:pt x="288" y="1"/>
                  </a:moveTo>
                  <a:lnTo>
                    <a:pt x="124" y="289"/>
                  </a:lnTo>
                  <a:lnTo>
                    <a:pt x="41" y="577"/>
                  </a:lnTo>
                  <a:lnTo>
                    <a:pt x="0" y="866"/>
                  </a:lnTo>
                  <a:lnTo>
                    <a:pt x="41" y="1113"/>
                  </a:lnTo>
                  <a:lnTo>
                    <a:pt x="124" y="1278"/>
                  </a:lnTo>
                  <a:lnTo>
                    <a:pt x="1689" y="1319"/>
                  </a:lnTo>
                  <a:lnTo>
                    <a:pt x="1689" y="1195"/>
                  </a:lnTo>
                  <a:lnTo>
                    <a:pt x="1689" y="948"/>
                  </a:lnTo>
                  <a:lnTo>
                    <a:pt x="1648" y="783"/>
                  </a:lnTo>
                  <a:lnTo>
                    <a:pt x="1565" y="619"/>
                  </a:lnTo>
                  <a:lnTo>
                    <a:pt x="1442" y="454"/>
                  </a:lnTo>
                  <a:lnTo>
                    <a:pt x="1277" y="330"/>
                  </a:lnTo>
                  <a:lnTo>
                    <a:pt x="906" y="166"/>
                  </a:lnTo>
                  <a:lnTo>
                    <a:pt x="28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284;p65">
              <a:extLst>
                <a:ext uri="{FF2B5EF4-FFF2-40B4-BE49-F238E27FC236}">
                  <a16:creationId xmlns:a16="http://schemas.microsoft.com/office/drawing/2014/main" id="{40C91134-3429-8A47-6EAA-46E67126EDE0}"/>
                </a:ext>
              </a:extLst>
            </p:cNvPr>
            <p:cNvSpPr/>
            <p:nvPr/>
          </p:nvSpPr>
          <p:spPr>
            <a:xfrm>
              <a:off x="3956200" y="3542200"/>
              <a:ext cx="11350" cy="13400"/>
            </a:xfrm>
            <a:custGeom>
              <a:avLst/>
              <a:gdLst/>
              <a:ahLst/>
              <a:cxnLst/>
              <a:rect l="l" t="t" r="r" b="b"/>
              <a:pathLst>
                <a:path w="454" h="536" extrusionOk="0">
                  <a:moveTo>
                    <a:pt x="248" y="0"/>
                  </a:moveTo>
                  <a:lnTo>
                    <a:pt x="83" y="165"/>
                  </a:lnTo>
                  <a:lnTo>
                    <a:pt x="0" y="371"/>
                  </a:lnTo>
                  <a:lnTo>
                    <a:pt x="0" y="495"/>
                  </a:lnTo>
                  <a:lnTo>
                    <a:pt x="83" y="536"/>
                  </a:lnTo>
                  <a:lnTo>
                    <a:pt x="165" y="536"/>
                  </a:lnTo>
                  <a:lnTo>
                    <a:pt x="248" y="453"/>
                  </a:lnTo>
                  <a:lnTo>
                    <a:pt x="248" y="371"/>
                  </a:lnTo>
                  <a:lnTo>
                    <a:pt x="330" y="289"/>
                  </a:lnTo>
                  <a:lnTo>
                    <a:pt x="412" y="206"/>
                  </a:lnTo>
                  <a:lnTo>
                    <a:pt x="453" y="83"/>
                  </a:lnTo>
                  <a:lnTo>
                    <a:pt x="4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285;p65">
              <a:extLst>
                <a:ext uri="{FF2B5EF4-FFF2-40B4-BE49-F238E27FC236}">
                  <a16:creationId xmlns:a16="http://schemas.microsoft.com/office/drawing/2014/main" id="{DDC56831-568C-1F59-1220-B5FBDE8DF750}"/>
                </a:ext>
              </a:extLst>
            </p:cNvPr>
            <p:cNvSpPr/>
            <p:nvPr/>
          </p:nvSpPr>
          <p:spPr>
            <a:xfrm>
              <a:off x="3945900" y="3538075"/>
              <a:ext cx="11350" cy="14450"/>
            </a:xfrm>
            <a:custGeom>
              <a:avLst/>
              <a:gdLst/>
              <a:ahLst/>
              <a:cxnLst/>
              <a:rect l="l" t="t" r="r" b="b"/>
              <a:pathLst>
                <a:path w="454" h="578" extrusionOk="0">
                  <a:moveTo>
                    <a:pt x="248" y="1"/>
                  </a:moveTo>
                  <a:lnTo>
                    <a:pt x="83" y="206"/>
                  </a:lnTo>
                  <a:lnTo>
                    <a:pt x="1" y="454"/>
                  </a:lnTo>
                  <a:lnTo>
                    <a:pt x="1" y="536"/>
                  </a:lnTo>
                  <a:lnTo>
                    <a:pt x="83" y="577"/>
                  </a:lnTo>
                  <a:lnTo>
                    <a:pt x="165" y="577"/>
                  </a:lnTo>
                  <a:lnTo>
                    <a:pt x="207" y="495"/>
                  </a:lnTo>
                  <a:lnTo>
                    <a:pt x="248" y="412"/>
                  </a:lnTo>
                  <a:lnTo>
                    <a:pt x="371" y="248"/>
                  </a:lnTo>
                  <a:lnTo>
                    <a:pt x="412" y="206"/>
                  </a:lnTo>
                  <a:lnTo>
                    <a:pt x="454" y="124"/>
                  </a:lnTo>
                  <a:lnTo>
                    <a:pt x="412" y="42"/>
                  </a:lnTo>
                  <a:lnTo>
                    <a:pt x="33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286;p65">
              <a:extLst>
                <a:ext uri="{FF2B5EF4-FFF2-40B4-BE49-F238E27FC236}">
                  <a16:creationId xmlns:a16="http://schemas.microsoft.com/office/drawing/2014/main" id="{5D6AE9B8-EBE1-D414-D661-AA32E81AAA72}"/>
                </a:ext>
              </a:extLst>
            </p:cNvPr>
            <p:cNvSpPr/>
            <p:nvPr/>
          </p:nvSpPr>
          <p:spPr>
            <a:xfrm>
              <a:off x="3934575" y="3534975"/>
              <a:ext cx="11350" cy="15475"/>
            </a:xfrm>
            <a:custGeom>
              <a:avLst/>
              <a:gdLst/>
              <a:ahLst/>
              <a:cxnLst/>
              <a:rect l="l" t="t" r="r" b="b"/>
              <a:pathLst>
                <a:path w="454" h="619" extrusionOk="0">
                  <a:moveTo>
                    <a:pt x="371" y="1"/>
                  </a:moveTo>
                  <a:lnTo>
                    <a:pt x="248" y="42"/>
                  </a:lnTo>
                  <a:lnTo>
                    <a:pt x="124" y="248"/>
                  </a:lnTo>
                  <a:lnTo>
                    <a:pt x="1" y="454"/>
                  </a:lnTo>
                  <a:lnTo>
                    <a:pt x="42" y="536"/>
                  </a:lnTo>
                  <a:lnTo>
                    <a:pt x="83" y="619"/>
                  </a:lnTo>
                  <a:lnTo>
                    <a:pt x="206" y="619"/>
                  </a:lnTo>
                  <a:lnTo>
                    <a:pt x="248" y="536"/>
                  </a:lnTo>
                  <a:lnTo>
                    <a:pt x="289" y="413"/>
                  </a:lnTo>
                  <a:lnTo>
                    <a:pt x="371" y="289"/>
                  </a:lnTo>
                  <a:lnTo>
                    <a:pt x="412" y="248"/>
                  </a:lnTo>
                  <a:lnTo>
                    <a:pt x="412" y="207"/>
                  </a:lnTo>
                  <a:lnTo>
                    <a:pt x="454" y="125"/>
                  </a:lnTo>
                  <a:lnTo>
                    <a:pt x="454" y="42"/>
                  </a:lnTo>
                  <a:lnTo>
                    <a:pt x="3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287;p65">
              <a:extLst>
                <a:ext uri="{FF2B5EF4-FFF2-40B4-BE49-F238E27FC236}">
                  <a16:creationId xmlns:a16="http://schemas.microsoft.com/office/drawing/2014/main" id="{035168AE-5373-EA7F-E1FD-A32742CD2188}"/>
                </a:ext>
              </a:extLst>
            </p:cNvPr>
            <p:cNvSpPr/>
            <p:nvPr/>
          </p:nvSpPr>
          <p:spPr>
            <a:xfrm>
              <a:off x="3829550" y="3121075"/>
              <a:ext cx="132850" cy="418050"/>
            </a:xfrm>
            <a:custGeom>
              <a:avLst/>
              <a:gdLst/>
              <a:ahLst/>
              <a:cxnLst/>
              <a:rect l="l" t="t" r="r" b="b"/>
              <a:pathLst>
                <a:path w="5314" h="16722" extrusionOk="0">
                  <a:moveTo>
                    <a:pt x="5314" y="0"/>
                  </a:moveTo>
                  <a:lnTo>
                    <a:pt x="1" y="330"/>
                  </a:lnTo>
                  <a:lnTo>
                    <a:pt x="206" y="1648"/>
                  </a:lnTo>
                  <a:lnTo>
                    <a:pt x="783" y="5190"/>
                  </a:lnTo>
                  <a:lnTo>
                    <a:pt x="1113" y="7620"/>
                  </a:lnTo>
                  <a:lnTo>
                    <a:pt x="1483" y="10379"/>
                  </a:lnTo>
                  <a:lnTo>
                    <a:pt x="1813" y="13427"/>
                  </a:lnTo>
                  <a:lnTo>
                    <a:pt x="2142" y="16598"/>
                  </a:lnTo>
                  <a:lnTo>
                    <a:pt x="2307" y="16639"/>
                  </a:lnTo>
                  <a:lnTo>
                    <a:pt x="2760" y="16722"/>
                  </a:lnTo>
                  <a:lnTo>
                    <a:pt x="3790" y="16722"/>
                  </a:lnTo>
                  <a:lnTo>
                    <a:pt x="4160" y="16639"/>
                  </a:lnTo>
                  <a:lnTo>
                    <a:pt x="4325" y="15033"/>
                  </a:lnTo>
                  <a:lnTo>
                    <a:pt x="4655" y="10997"/>
                  </a:lnTo>
                  <a:lnTo>
                    <a:pt x="4861" y="8402"/>
                  </a:lnTo>
                  <a:lnTo>
                    <a:pt x="5025" y="5601"/>
                  </a:lnTo>
                  <a:lnTo>
                    <a:pt x="5190" y="2760"/>
                  </a:lnTo>
                  <a:lnTo>
                    <a:pt x="5314" y="0"/>
                  </a:lnTo>
                  <a:close/>
                </a:path>
              </a:pathLst>
            </a:custGeom>
            <a:solidFill>
              <a:srgbClr val="FFA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288;p65">
              <a:extLst>
                <a:ext uri="{FF2B5EF4-FFF2-40B4-BE49-F238E27FC236}">
                  <a16:creationId xmlns:a16="http://schemas.microsoft.com/office/drawing/2014/main" id="{CD9712C4-327B-4538-1DA1-43C57F2B128B}"/>
                </a:ext>
              </a:extLst>
            </p:cNvPr>
            <p:cNvSpPr/>
            <p:nvPr/>
          </p:nvSpPr>
          <p:spPr>
            <a:xfrm>
              <a:off x="3723500" y="3117975"/>
              <a:ext cx="239925" cy="401600"/>
            </a:xfrm>
            <a:custGeom>
              <a:avLst/>
              <a:gdLst/>
              <a:ahLst/>
              <a:cxnLst/>
              <a:rect l="l" t="t" r="r" b="b"/>
              <a:pathLst>
                <a:path w="9597" h="16064" extrusionOk="0">
                  <a:moveTo>
                    <a:pt x="42" y="1"/>
                  </a:moveTo>
                  <a:lnTo>
                    <a:pt x="0" y="660"/>
                  </a:lnTo>
                  <a:lnTo>
                    <a:pt x="0" y="1524"/>
                  </a:lnTo>
                  <a:lnTo>
                    <a:pt x="0" y="3707"/>
                  </a:lnTo>
                  <a:lnTo>
                    <a:pt x="124" y="6302"/>
                  </a:lnTo>
                  <a:lnTo>
                    <a:pt x="247" y="9020"/>
                  </a:lnTo>
                  <a:lnTo>
                    <a:pt x="412" y="11574"/>
                  </a:lnTo>
                  <a:lnTo>
                    <a:pt x="618" y="13757"/>
                  </a:lnTo>
                  <a:lnTo>
                    <a:pt x="783" y="15322"/>
                  </a:lnTo>
                  <a:lnTo>
                    <a:pt x="865" y="15734"/>
                  </a:lnTo>
                  <a:lnTo>
                    <a:pt x="906" y="15940"/>
                  </a:lnTo>
                  <a:lnTo>
                    <a:pt x="1112" y="15981"/>
                  </a:lnTo>
                  <a:lnTo>
                    <a:pt x="1442" y="16022"/>
                  </a:lnTo>
                  <a:lnTo>
                    <a:pt x="2307" y="16063"/>
                  </a:lnTo>
                  <a:lnTo>
                    <a:pt x="3131" y="16063"/>
                  </a:lnTo>
                  <a:lnTo>
                    <a:pt x="3419" y="16022"/>
                  </a:lnTo>
                  <a:lnTo>
                    <a:pt x="3542" y="15981"/>
                  </a:lnTo>
                  <a:lnTo>
                    <a:pt x="3748" y="14086"/>
                  </a:lnTo>
                  <a:lnTo>
                    <a:pt x="4201" y="10050"/>
                  </a:lnTo>
                  <a:lnTo>
                    <a:pt x="4819" y="4202"/>
                  </a:lnTo>
                  <a:lnTo>
                    <a:pt x="5396" y="10050"/>
                  </a:lnTo>
                  <a:lnTo>
                    <a:pt x="5849" y="14086"/>
                  </a:lnTo>
                  <a:lnTo>
                    <a:pt x="6014" y="15404"/>
                  </a:lnTo>
                  <a:lnTo>
                    <a:pt x="6096" y="15816"/>
                  </a:lnTo>
                  <a:lnTo>
                    <a:pt x="6137" y="15940"/>
                  </a:lnTo>
                  <a:lnTo>
                    <a:pt x="6302" y="15981"/>
                  </a:lnTo>
                  <a:lnTo>
                    <a:pt x="6590" y="16022"/>
                  </a:lnTo>
                  <a:lnTo>
                    <a:pt x="8485" y="16022"/>
                  </a:lnTo>
                  <a:lnTo>
                    <a:pt x="8608" y="15981"/>
                  </a:lnTo>
                  <a:lnTo>
                    <a:pt x="8814" y="13674"/>
                  </a:lnTo>
                  <a:lnTo>
                    <a:pt x="9226" y="8650"/>
                  </a:lnTo>
                  <a:lnTo>
                    <a:pt x="9391" y="5849"/>
                  </a:lnTo>
                  <a:lnTo>
                    <a:pt x="9556" y="3295"/>
                  </a:lnTo>
                  <a:lnTo>
                    <a:pt x="9597" y="1277"/>
                  </a:lnTo>
                  <a:lnTo>
                    <a:pt x="9597" y="577"/>
                  </a:lnTo>
                  <a:lnTo>
                    <a:pt x="9556" y="124"/>
                  </a:lnTo>
                  <a:lnTo>
                    <a:pt x="42" y="1"/>
                  </a:lnTo>
                  <a:close/>
                </a:path>
              </a:pathLst>
            </a:custGeom>
            <a:solidFill>
              <a:srgbClr val="5189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289;p65">
              <a:extLst>
                <a:ext uri="{FF2B5EF4-FFF2-40B4-BE49-F238E27FC236}">
                  <a16:creationId xmlns:a16="http://schemas.microsoft.com/office/drawing/2014/main" id="{3AA07A22-B319-8BD8-E973-74027DB79724}"/>
                </a:ext>
              </a:extLst>
            </p:cNvPr>
            <p:cNvSpPr/>
            <p:nvPr/>
          </p:nvSpPr>
          <p:spPr>
            <a:xfrm>
              <a:off x="3603025" y="2835850"/>
              <a:ext cx="245075" cy="159625"/>
            </a:xfrm>
            <a:custGeom>
              <a:avLst/>
              <a:gdLst/>
              <a:ahLst/>
              <a:cxnLst/>
              <a:rect l="l" t="t" r="r" b="b"/>
              <a:pathLst>
                <a:path w="9803" h="6385" extrusionOk="0">
                  <a:moveTo>
                    <a:pt x="6796" y="1"/>
                  </a:moveTo>
                  <a:lnTo>
                    <a:pt x="6426" y="989"/>
                  </a:lnTo>
                  <a:lnTo>
                    <a:pt x="6014" y="2307"/>
                  </a:lnTo>
                  <a:lnTo>
                    <a:pt x="5767" y="2925"/>
                  </a:lnTo>
                  <a:lnTo>
                    <a:pt x="5561" y="3419"/>
                  </a:lnTo>
                  <a:lnTo>
                    <a:pt x="5355" y="3831"/>
                  </a:lnTo>
                  <a:lnTo>
                    <a:pt x="5272" y="3954"/>
                  </a:lnTo>
                  <a:lnTo>
                    <a:pt x="5190" y="3996"/>
                  </a:lnTo>
                  <a:lnTo>
                    <a:pt x="5025" y="4037"/>
                  </a:lnTo>
                  <a:lnTo>
                    <a:pt x="4819" y="4078"/>
                  </a:lnTo>
                  <a:lnTo>
                    <a:pt x="4160" y="4119"/>
                  </a:lnTo>
                  <a:lnTo>
                    <a:pt x="2513" y="4119"/>
                  </a:lnTo>
                  <a:lnTo>
                    <a:pt x="948" y="4078"/>
                  </a:lnTo>
                  <a:lnTo>
                    <a:pt x="248" y="4037"/>
                  </a:lnTo>
                  <a:lnTo>
                    <a:pt x="1" y="5396"/>
                  </a:lnTo>
                  <a:lnTo>
                    <a:pt x="742" y="5602"/>
                  </a:lnTo>
                  <a:lnTo>
                    <a:pt x="1566" y="5808"/>
                  </a:lnTo>
                  <a:lnTo>
                    <a:pt x="2595" y="6055"/>
                  </a:lnTo>
                  <a:lnTo>
                    <a:pt x="3625" y="6220"/>
                  </a:lnTo>
                  <a:lnTo>
                    <a:pt x="4696" y="6343"/>
                  </a:lnTo>
                  <a:lnTo>
                    <a:pt x="5149" y="6384"/>
                  </a:lnTo>
                  <a:lnTo>
                    <a:pt x="5602" y="6384"/>
                  </a:lnTo>
                  <a:lnTo>
                    <a:pt x="6014" y="6302"/>
                  </a:lnTo>
                  <a:lnTo>
                    <a:pt x="6302" y="6220"/>
                  </a:lnTo>
                  <a:lnTo>
                    <a:pt x="6590" y="6096"/>
                  </a:lnTo>
                  <a:lnTo>
                    <a:pt x="6879" y="5890"/>
                  </a:lnTo>
                  <a:lnTo>
                    <a:pt x="7167" y="5602"/>
                  </a:lnTo>
                  <a:lnTo>
                    <a:pt x="7455" y="5272"/>
                  </a:lnTo>
                  <a:lnTo>
                    <a:pt x="8032" y="4490"/>
                  </a:lnTo>
                  <a:lnTo>
                    <a:pt x="8608" y="3666"/>
                  </a:lnTo>
                  <a:lnTo>
                    <a:pt x="9062" y="2842"/>
                  </a:lnTo>
                  <a:lnTo>
                    <a:pt x="9473" y="2142"/>
                  </a:lnTo>
                  <a:lnTo>
                    <a:pt x="9803" y="1483"/>
                  </a:lnTo>
                  <a:lnTo>
                    <a:pt x="6796" y="1"/>
                  </a:lnTo>
                  <a:close/>
                </a:path>
              </a:pathLst>
            </a:custGeom>
            <a:solidFill>
              <a:srgbClr val="FFA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290;p65">
              <a:extLst>
                <a:ext uri="{FF2B5EF4-FFF2-40B4-BE49-F238E27FC236}">
                  <a16:creationId xmlns:a16="http://schemas.microsoft.com/office/drawing/2014/main" id="{B0E8CB02-1168-E6EE-3690-27CA067CECDB}"/>
                </a:ext>
              </a:extLst>
            </p:cNvPr>
            <p:cNvSpPr/>
            <p:nvPr/>
          </p:nvSpPr>
          <p:spPr>
            <a:xfrm>
              <a:off x="3529925" y="2909975"/>
              <a:ext cx="81375" cy="84475"/>
            </a:xfrm>
            <a:custGeom>
              <a:avLst/>
              <a:gdLst/>
              <a:ahLst/>
              <a:cxnLst/>
              <a:rect l="l" t="t" r="r" b="b"/>
              <a:pathLst>
                <a:path w="3255" h="3379" extrusionOk="0">
                  <a:moveTo>
                    <a:pt x="1936" y="1"/>
                  </a:moveTo>
                  <a:lnTo>
                    <a:pt x="1854" y="83"/>
                  </a:lnTo>
                  <a:lnTo>
                    <a:pt x="1854" y="207"/>
                  </a:lnTo>
                  <a:lnTo>
                    <a:pt x="1854" y="330"/>
                  </a:lnTo>
                  <a:lnTo>
                    <a:pt x="1895" y="536"/>
                  </a:lnTo>
                  <a:lnTo>
                    <a:pt x="1977" y="825"/>
                  </a:lnTo>
                  <a:lnTo>
                    <a:pt x="2060" y="989"/>
                  </a:lnTo>
                  <a:lnTo>
                    <a:pt x="1071" y="989"/>
                  </a:lnTo>
                  <a:lnTo>
                    <a:pt x="742" y="1031"/>
                  </a:lnTo>
                  <a:lnTo>
                    <a:pt x="412" y="1072"/>
                  </a:lnTo>
                  <a:lnTo>
                    <a:pt x="165" y="1154"/>
                  </a:lnTo>
                  <a:lnTo>
                    <a:pt x="124" y="1195"/>
                  </a:lnTo>
                  <a:lnTo>
                    <a:pt x="83" y="1237"/>
                  </a:lnTo>
                  <a:lnTo>
                    <a:pt x="124" y="1360"/>
                  </a:lnTo>
                  <a:lnTo>
                    <a:pt x="206" y="1443"/>
                  </a:lnTo>
                  <a:lnTo>
                    <a:pt x="371" y="1525"/>
                  </a:lnTo>
                  <a:lnTo>
                    <a:pt x="577" y="1566"/>
                  </a:lnTo>
                  <a:lnTo>
                    <a:pt x="906" y="1607"/>
                  </a:lnTo>
                  <a:lnTo>
                    <a:pt x="1071" y="1648"/>
                  </a:lnTo>
                  <a:lnTo>
                    <a:pt x="906" y="1772"/>
                  </a:lnTo>
                  <a:lnTo>
                    <a:pt x="495" y="2060"/>
                  </a:lnTo>
                  <a:lnTo>
                    <a:pt x="289" y="2225"/>
                  </a:lnTo>
                  <a:lnTo>
                    <a:pt x="124" y="2390"/>
                  </a:lnTo>
                  <a:lnTo>
                    <a:pt x="0" y="2555"/>
                  </a:lnTo>
                  <a:lnTo>
                    <a:pt x="0" y="2637"/>
                  </a:lnTo>
                  <a:lnTo>
                    <a:pt x="0" y="2678"/>
                  </a:lnTo>
                  <a:lnTo>
                    <a:pt x="83" y="2719"/>
                  </a:lnTo>
                  <a:lnTo>
                    <a:pt x="124" y="2760"/>
                  </a:lnTo>
                  <a:lnTo>
                    <a:pt x="289" y="2719"/>
                  </a:lnTo>
                  <a:lnTo>
                    <a:pt x="453" y="2637"/>
                  </a:lnTo>
                  <a:lnTo>
                    <a:pt x="659" y="2513"/>
                  </a:lnTo>
                  <a:lnTo>
                    <a:pt x="1030" y="2266"/>
                  </a:lnTo>
                  <a:lnTo>
                    <a:pt x="1154" y="2143"/>
                  </a:lnTo>
                  <a:lnTo>
                    <a:pt x="1154" y="2143"/>
                  </a:lnTo>
                  <a:lnTo>
                    <a:pt x="1071" y="2307"/>
                  </a:lnTo>
                  <a:lnTo>
                    <a:pt x="906" y="2678"/>
                  </a:lnTo>
                  <a:lnTo>
                    <a:pt x="742" y="3049"/>
                  </a:lnTo>
                  <a:lnTo>
                    <a:pt x="742" y="3172"/>
                  </a:lnTo>
                  <a:lnTo>
                    <a:pt x="783" y="3296"/>
                  </a:lnTo>
                  <a:lnTo>
                    <a:pt x="865" y="3296"/>
                  </a:lnTo>
                  <a:lnTo>
                    <a:pt x="989" y="3214"/>
                  </a:lnTo>
                  <a:lnTo>
                    <a:pt x="1112" y="3090"/>
                  </a:lnTo>
                  <a:lnTo>
                    <a:pt x="1277" y="2925"/>
                  </a:lnTo>
                  <a:lnTo>
                    <a:pt x="1483" y="2555"/>
                  </a:lnTo>
                  <a:lnTo>
                    <a:pt x="1565" y="2390"/>
                  </a:lnTo>
                  <a:lnTo>
                    <a:pt x="1565" y="2555"/>
                  </a:lnTo>
                  <a:lnTo>
                    <a:pt x="1607" y="2884"/>
                  </a:lnTo>
                  <a:lnTo>
                    <a:pt x="1689" y="3214"/>
                  </a:lnTo>
                  <a:lnTo>
                    <a:pt x="1771" y="3337"/>
                  </a:lnTo>
                  <a:lnTo>
                    <a:pt x="1854" y="3378"/>
                  </a:lnTo>
                  <a:lnTo>
                    <a:pt x="1977" y="3337"/>
                  </a:lnTo>
                  <a:lnTo>
                    <a:pt x="2018" y="3255"/>
                  </a:lnTo>
                  <a:lnTo>
                    <a:pt x="2101" y="2966"/>
                  </a:lnTo>
                  <a:lnTo>
                    <a:pt x="2142" y="2637"/>
                  </a:lnTo>
                  <a:lnTo>
                    <a:pt x="2142" y="2513"/>
                  </a:lnTo>
                  <a:lnTo>
                    <a:pt x="2389" y="2555"/>
                  </a:lnTo>
                  <a:lnTo>
                    <a:pt x="2595" y="2513"/>
                  </a:lnTo>
                  <a:lnTo>
                    <a:pt x="2883" y="2431"/>
                  </a:lnTo>
                  <a:lnTo>
                    <a:pt x="3254" y="1072"/>
                  </a:lnTo>
                  <a:lnTo>
                    <a:pt x="2966" y="907"/>
                  </a:lnTo>
                  <a:lnTo>
                    <a:pt x="2719" y="742"/>
                  </a:lnTo>
                  <a:lnTo>
                    <a:pt x="2513" y="578"/>
                  </a:lnTo>
                  <a:lnTo>
                    <a:pt x="2266" y="207"/>
                  </a:lnTo>
                  <a:lnTo>
                    <a:pt x="2142" y="42"/>
                  </a:lnTo>
                  <a:lnTo>
                    <a:pt x="2060" y="1"/>
                  </a:lnTo>
                  <a:close/>
                </a:path>
              </a:pathLst>
            </a:custGeom>
            <a:solidFill>
              <a:srgbClr val="FFA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291;p65">
              <a:extLst>
                <a:ext uri="{FF2B5EF4-FFF2-40B4-BE49-F238E27FC236}">
                  <a16:creationId xmlns:a16="http://schemas.microsoft.com/office/drawing/2014/main" id="{6E6B2357-E50C-CB98-8BCE-363666436602}"/>
                </a:ext>
              </a:extLst>
            </p:cNvPr>
            <p:cNvSpPr/>
            <p:nvPr/>
          </p:nvSpPr>
          <p:spPr>
            <a:xfrm>
              <a:off x="3725550" y="2834825"/>
              <a:ext cx="54600" cy="109175"/>
            </a:xfrm>
            <a:custGeom>
              <a:avLst/>
              <a:gdLst/>
              <a:ahLst/>
              <a:cxnLst/>
              <a:rect l="l" t="t" r="r" b="b"/>
              <a:pathLst>
                <a:path w="2184" h="4367" extrusionOk="0">
                  <a:moveTo>
                    <a:pt x="1936" y="0"/>
                  </a:moveTo>
                  <a:lnTo>
                    <a:pt x="1731" y="124"/>
                  </a:lnTo>
                  <a:lnTo>
                    <a:pt x="1566" y="289"/>
                  </a:lnTo>
                  <a:lnTo>
                    <a:pt x="1401" y="495"/>
                  </a:lnTo>
                  <a:lnTo>
                    <a:pt x="1195" y="742"/>
                  </a:lnTo>
                  <a:lnTo>
                    <a:pt x="866" y="1318"/>
                  </a:lnTo>
                  <a:lnTo>
                    <a:pt x="577" y="1977"/>
                  </a:lnTo>
                  <a:lnTo>
                    <a:pt x="330" y="2595"/>
                  </a:lnTo>
                  <a:lnTo>
                    <a:pt x="165" y="3131"/>
                  </a:lnTo>
                  <a:lnTo>
                    <a:pt x="1" y="3666"/>
                  </a:lnTo>
                  <a:lnTo>
                    <a:pt x="124" y="3790"/>
                  </a:lnTo>
                  <a:lnTo>
                    <a:pt x="577" y="3995"/>
                  </a:lnTo>
                  <a:lnTo>
                    <a:pt x="866" y="4119"/>
                  </a:lnTo>
                  <a:lnTo>
                    <a:pt x="1278" y="4243"/>
                  </a:lnTo>
                  <a:lnTo>
                    <a:pt x="1689" y="4325"/>
                  </a:lnTo>
                  <a:lnTo>
                    <a:pt x="2184" y="4366"/>
                  </a:lnTo>
                  <a:lnTo>
                    <a:pt x="1936" y="0"/>
                  </a:lnTo>
                  <a:close/>
                </a:path>
              </a:pathLst>
            </a:custGeom>
            <a:solidFill>
              <a:srgbClr val="58E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292;p65">
              <a:extLst>
                <a:ext uri="{FF2B5EF4-FFF2-40B4-BE49-F238E27FC236}">
                  <a16:creationId xmlns:a16="http://schemas.microsoft.com/office/drawing/2014/main" id="{20D588F5-31CE-33B7-B762-2C831094AC62}"/>
                </a:ext>
              </a:extLst>
            </p:cNvPr>
            <p:cNvSpPr/>
            <p:nvPr/>
          </p:nvSpPr>
          <p:spPr>
            <a:xfrm>
              <a:off x="3719375" y="2819375"/>
              <a:ext cx="245075" cy="321275"/>
            </a:xfrm>
            <a:custGeom>
              <a:avLst/>
              <a:gdLst/>
              <a:ahLst/>
              <a:cxnLst/>
              <a:rect l="l" t="t" r="r" b="b"/>
              <a:pathLst>
                <a:path w="9803" h="12851" extrusionOk="0">
                  <a:moveTo>
                    <a:pt x="4037" y="1"/>
                  </a:moveTo>
                  <a:lnTo>
                    <a:pt x="2183" y="618"/>
                  </a:lnTo>
                  <a:lnTo>
                    <a:pt x="1" y="12068"/>
                  </a:lnTo>
                  <a:lnTo>
                    <a:pt x="701" y="12315"/>
                  </a:lnTo>
                  <a:lnTo>
                    <a:pt x="1483" y="12480"/>
                  </a:lnTo>
                  <a:lnTo>
                    <a:pt x="2266" y="12645"/>
                  </a:lnTo>
                  <a:lnTo>
                    <a:pt x="3048" y="12727"/>
                  </a:lnTo>
                  <a:lnTo>
                    <a:pt x="3872" y="12810"/>
                  </a:lnTo>
                  <a:lnTo>
                    <a:pt x="4696" y="12851"/>
                  </a:lnTo>
                  <a:lnTo>
                    <a:pt x="6261" y="12810"/>
                  </a:lnTo>
                  <a:lnTo>
                    <a:pt x="7661" y="12727"/>
                  </a:lnTo>
                  <a:lnTo>
                    <a:pt x="8773" y="12645"/>
                  </a:lnTo>
                  <a:lnTo>
                    <a:pt x="9803" y="12480"/>
                  </a:lnTo>
                  <a:lnTo>
                    <a:pt x="7785" y="618"/>
                  </a:lnTo>
                  <a:lnTo>
                    <a:pt x="5931" y="1"/>
                  </a:lnTo>
                  <a:close/>
                </a:path>
              </a:pathLst>
            </a:custGeom>
            <a:solidFill>
              <a:srgbClr val="58E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293;p65">
              <a:extLst>
                <a:ext uri="{FF2B5EF4-FFF2-40B4-BE49-F238E27FC236}">
                  <a16:creationId xmlns:a16="http://schemas.microsoft.com/office/drawing/2014/main" id="{6FB547F8-E5C6-F90E-4633-96B451AACF3C}"/>
                </a:ext>
              </a:extLst>
            </p:cNvPr>
            <p:cNvSpPr/>
            <p:nvPr/>
          </p:nvSpPr>
          <p:spPr>
            <a:xfrm>
              <a:off x="3769825" y="2834825"/>
              <a:ext cx="171975" cy="223450"/>
            </a:xfrm>
            <a:custGeom>
              <a:avLst/>
              <a:gdLst/>
              <a:ahLst/>
              <a:cxnLst/>
              <a:rect l="l" t="t" r="r" b="b"/>
              <a:pathLst>
                <a:path w="6879" h="8938" extrusionOk="0">
                  <a:moveTo>
                    <a:pt x="5767" y="0"/>
                  </a:moveTo>
                  <a:lnTo>
                    <a:pt x="3666" y="701"/>
                  </a:lnTo>
                  <a:lnTo>
                    <a:pt x="3831" y="1730"/>
                  </a:lnTo>
                  <a:lnTo>
                    <a:pt x="4037" y="3007"/>
                  </a:lnTo>
                  <a:lnTo>
                    <a:pt x="4078" y="3625"/>
                  </a:lnTo>
                  <a:lnTo>
                    <a:pt x="4119" y="4160"/>
                  </a:lnTo>
                  <a:lnTo>
                    <a:pt x="4078" y="4572"/>
                  </a:lnTo>
                  <a:lnTo>
                    <a:pt x="4078" y="4737"/>
                  </a:lnTo>
                  <a:lnTo>
                    <a:pt x="4037" y="4819"/>
                  </a:lnTo>
                  <a:lnTo>
                    <a:pt x="3913" y="4943"/>
                  </a:lnTo>
                  <a:lnTo>
                    <a:pt x="3749" y="5107"/>
                  </a:lnTo>
                  <a:lnTo>
                    <a:pt x="3254" y="5478"/>
                  </a:lnTo>
                  <a:lnTo>
                    <a:pt x="1895" y="6425"/>
                  </a:lnTo>
                  <a:lnTo>
                    <a:pt x="577" y="7249"/>
                  </a:lnTo>
                  <a:lnTo>
                    <a:pt x="1" y="7620"/>
                  </a:lnTo>
                  <a:lnTo>
                    <a:pt x="536" y="8938"/>
                  </a:lnTo>
                  <a:lnTo>
                    <a:pt x="1278" y="8649"/>
                  </a:lnTo>
                  <a:lnTo>
                    <a:pt x="2101" y="8361"/>
                  </a:lnTo>
                  <a:lnTo>
                    <a:pt x="3049" y="7991"/>
                  </a:lnTo>
                  <a:lnTo>
                    <a:pt x="4037" y="7537"/>
                  </a:lnTo>
                  <a:lnTo>
                    <a:pt x="4943" y="7043"/>
                  </a:lnTo>
                  <a:lnTo>
                    <a:pt x="5355" y="6796"/>
                  </a:lnTo>
                  <a:lnTo>
                    <a:pt x="5726" y="6549"/>
                  </a:lnTo>
                  <a:lnTo>
                    <a:pt x="6014" y="6261"/>
                  </a:lnTo>
                  <a:lnTo>
                    <a:pt x="6220" y="6014"/>
                  </a:lnTo>
                  <a:lnTo>
                    <a:pt x="6385" y="5766"/>
                  </a:lnTo>
                  <a:lnTo>
                    <a:pt x="6508" y="5478"/>
                  </a:lnTo>
                  <a:lnTo>
                    <a:pt x="6632" y="5107"/>
                  </a:lnTo>
                  <a:lnTo>
                    <a:pt x="6714" y="4737"/>
                  </a:lnTo>
                  <a:lnTo>
                    <a:pt x="6796" y="4325"/>
                  </a:lnTo>
                  <a:lnTo>
                    <a:pt x="6838" y="3913"/>
                  </a:lnTo>
                  <a:lnTo>
                    <a:pt x="6879" y="3460"/>
                  </a:lnTo>
                  <a:lnTo>
                    <a:pt x="6879" y="3007"/>
                  </a:lnTo>
                  <a:lnTo>
                    <a:pt x="6838" y="2554"/>
                  </a:lnTo>
                  <a:lnTo>
                    <a:pt x="6796" y="2101"/>
                  </a:lnTo>
                  <a:lnTo>
                    <a:pt x="6714" y="1689"/>
                  </a:lnTo>
                  <a:lnTo>
                    <a:pt x="6591" y="1277"/>
                  </a:lnTo>
                  <a:lnTo>
                    <a:pt x="6426" y="907"/>
                  </a:lnTo>
                  <a:lnTo>
                    <a:pt x="6261" y="577"/>
                  </a:lnTo>
                  <a:lnTo>
                    <a:pt x="6014" y="248"/>
                  </a:lnTo>
                  <a:lnTo>
                    <a:pt x="5767" y="0"/>
                  </a:lnTo>
                  <a:close/>
                </a:path>
              </a:pathLst>
            </a:custGeom>
            <a:solidFill>
              <a:srgbClr val="FFA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294;p65">
              <a:extLst>
                <a:ext uri="{FF2B5EF4-FFF2-40B4-BE49-F238E27FC236}">
                  <a16:creationId xmlns:a16="http://schemas.microsoft.com/office/drawing/2014/main" id="{4E813959-2DCD-5C1E-9C8B-EBCC62E64DFE}"/>
                </a:ext>
              </a:extLst>
            </p:cNvPr>
            <p:cNvSpPr/>
            <p:nvPr/>
          </p:nvSpPr>
          <p:spPr>
            <a:xfrm>
              <a:off x="3708050" y="3019125"/>
              <a:ext cx="75200" cy="86525"/>
            </a:xfrm>
            <a:custGeom>
              <a:avLst/>
              <a:gdLst/>
              <a:ahLst/>
              <a:cxnLst/>
              <a:rect l="l" t="t" r="r" b="b"/>
              <a:pathLst>
                <a:path w="3008" h="3461" extrusionOk="0">
                  <a:moveTo>
                    <a:pt x="989" y="1"/>
                  </a:moveTo>
                  <a:lnTo>
                    <a:pt x="907" y="42"/>
                  </a:lnTo>
                  <a:lnTo>
                    <a:pt x="824" y="83"/>
                  </a:lnTo>
                  <a:lnTo>
                    <a:pt x="824" y="165"/>
                  </a:lnTo>
                  <a:lnTo>
                    <a:pt x="865" y="289"/>
                  </a:lnTo>
                  <a:lnTo>
                    <a:pt x="948" y="413"/>
                  </a:lnTo>
                  <a:lnTo>
                    <a:pt x="1071" y="536"/>
                  </a:lnTo>
                  <a:lnTo>
                    <a:pt x="1360" y="742"/>
                  </a:lnTo>
                  <a:lnTo>
                    <a:pt x="1483" y="824"/>
                  </a:lnTo>
                  <a:lnTo>
                    <a:pt x="1236" y="989"/>
                  </a:lnTo>
                  <a:lnTo>
                    <a:pt x="701" y="1401"/>
                  </a:lnTo>
                  <a:lnTo>
                    <a:pt x="412" y="1607"/>
                  </a:lnTo>
                  <a:lnTo>
                    <a:pt x="165" y="1854"/>
                  </a:lnTo>
                  <a:lnTo>
                    <a:pt x="42" y="2019"/>
                  </a:lnTo>
                  <a:lnTo>
                    <a:pt x="1" y="2101"/>
                  </a:lnTo>
                  <a:lnTo>
                    <a:pt x="1" y="2184"/>
                  </a:lnTo>
                  <a:lnTo>
                    <a:pt x="83" y="2225"/>
                  </a:lnTo>
                  <a:lnTo>
                    <a:pt x="207" y="2225"/>
                  </a:lnTo>
                  <a:lnTo>
                    <a:pt x="371" y="2184"/>
                  </a:lnTo>
                  <a:lnTo>
                    <a:pt x="577" y="2142"/>
                  </a:lnTo>
                  <a:lnTo>
                    <a:pt x="907" y="1978"/>
                  </a:lnTo>
                  <a:lnTo>
                    <a:pt x="1030" y="1895"/>
                  </a:lnTo>
                  <a:lnTo>
                    <a:pt x="948" y="2101"/>
                  </a:lnTo>
                  <a:lnTo>
                    <a:pt x="783" y="2595"/>
                  </a:lnTo>
                  <a:lnTo>
                    <a:pt x="701" y="2884"/>
                  </a:lnTo>
                  <a:lnTo>
                    <a:pt x="660" y="3090"/>
                  </a:lnTo>
                  <a:lnTo>
                    <a:pt x="701" y="3296"/>
                  </a:lnTo>
                  <a:lnTo>
                    <a:pt x="701" y="3337"/>
                  </a:lnTo>
                  <a:lnTo>
                    <a:pt x="742" y="3378"/>
                  </a:lnTo>
                  <a:lnTo>
                    <a:pt x="865" y="3378"/>
                  </a:lnTo>
                  <a:lnTo>
                    <a:pt x="989" y="3254"/>
                  </a:lnTo>
                  <a:lnTo>
                    <a:pt x="1113" y="3090"/>
                  </a:lnTo>
                  <a:lnTo>
                    <a:pt x="1195" y="2884"/>
                  </a:lnTo>
                  <a:lnTo>
                    <a:pt x="1360" y="2472"/>
                  </a:lnTo>
                  <a:lnTo>
                    <a:pt x="1401" y="2307"/>
                  </a:lnTo>
                  <a:lnTo>
                    <a:pt x="1401" y="2472"/>
                  </a:lnTo>
                  <a:lnTo>
                    <a:pt x="1442" y="2884"/>
                  </a:lnTo>
                  <a:lnTo>
                    <a:pt x="1566" y="3254"/>
                  </a:lnTo>
                  <a:lnTo>
                    <a:pt x="1648" y="3378"/>
                  </a:lnTo>
                  <a:lnTo>
                    <a:pt x="1730" y="3460"/>
                  </a:lnTo>
                  <a:lnTo>
                    <a:pt x="1772" y="3419"/>
                  </a:lnTo>
                  <a:lnTo>
                    <a:pt x="1813" y="3419"/>
                  </a:lnTo>
                  <a:lnTo>
                    <a:pt x="1854" y="3254"/>
                  </a:lnTo>
                  <a:lnTo>
                    <a:pt x="1895" y="3090"/>
                  </a:lnTo>
                  <a:lnTo>
                    <a:pt x="1895" y="2884"/>
                  </a:lnTo>
                  <a:lnTo>
                    <a:pt x="1895" y="2472"/>
                  </a:lnTo>
                  <a:lnTo>
                    <a:pt x="1895" y="2266"/>
                  </a:lnTo>
                  <a:lnTo>
                    <a:pt x="1978" y="2390"/>
                  </a:lnTo>
                  <a:lnTo>
                    <a:pt x="2183" y="2637"/>
                  </a:lnTo>
                  <a:lnTo>
                    <a:pt x="2472" y="2884"/>
                  </a:lnTo>
                  <a:lnTo>
                    <a:pt x="2595" y="2925"/>
                  </a:lnTo>
                  <a:lnTo>
                    <a:pt x="2678" y="2925"/>
                  </a:lnTo>
                  <a:lnTo>
                    <a:pt x="2719" y="2843"/>
                  </a:lnTo>
                  <a:lnTo>
                    <a:pt x="2760" y="2719"/>
                  </a:lnTo>
                  <a:lnTo>
                    <a:pt x="2636" y="2431"/>
                  </a:lnTo>
                  <a:lnTo>
                    <a:pt x="2513" y="2142"/>
                  </a:lnTo>
                  <a:lnTo>
                    <a:pt x="2431" y="2019"/>
                  </a:lnTo>
                  <a:lnTo>
                    <a:pt x="2636" y="1936"/>
                  </a:lnTo>
                  <a:lnTo>
                    <a:pt x="2801" y="1772"/>
                  </a:lnTo>
                  <a:lnTo>
                    <a:pt x="3007" y="1566"/>
                  </a:lnTo>
                  <a:lnTo>
                    <a:pt x="2513" y="248"/>
                  </a:lnTo>
                  <a:lnTo>
                    <a:pt x="1648" y="248"/>
                  </a:lnTo>
                  <a:lnTo>
                    <a:pt x="1195" y="42"/>
                  </a:lnTo>
                  <a:lnTo>
                    <a:pt x="989" y="1"/>
                  </a:lnTo>
                  <a:close/>
                </a:path>
              </a:pathLst>
            </a:custGeom>
            <a:solidFill>
              <a:srgbClr val="FFA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295;p65">
              <a:extLst>
                <a:ext uri="{FF2B5EF4-FFF2-40B4-BE49-F238E27FC236}">
                  <a16:creationId xmlns:a16="http://schemas.microsoft.com/office/drawing/2014/main" id="{DAC95CCF-20A3-5EFC-EF97-752C1835F675}"/>
                </a:ext>
              </a:extLst>
            </p:cNvPr>
            <p:cNvSpPr/>
            <p:nvPr/>
          </p:nvSpPr>
          <p:spPr>
            <a:xfrm>
              <a:off x="3851175" y="2834825"/>
              <a:ext cx="104025" cy="131825"/>
            </a:xfrm>
            <a:custGeom>
              <a:avLst/>
              <a:gdLst/>
              <a:ahLst/>
              <a:cxnLst/>
              <a:rect l="l" t="t" r="r" b="b"/>
              <a:pathLst>
                <a:path w="4161" h="5273" extrusionOk="0">
                  <a:moveTo>
                    <a:pt x="2513" y="0"/>
                  </a:moveTo>
                  <a:lnTo>
                    <a:pt x="0" y="618"/>
                  </a:lnTo>
                  <a:lnTo>
                    <a:pt x="495" y="4860"/>
                  </a:lnTo>
                  <a:lnTo>
                    <a:pt x="1030" y="4984"/>
                  </a:lnTo>
                  <a:lnTo>
                    <a:pt x="1607" y="5066"/>
                  </a:lnTo>
                  <a:lnTo>
                    <a:pt x="2801" y="5190"/>
                  </a:lnTo>
                  <a:lnTo>
                    <a:pt x="3790" y="5272"/>
                  </a:lnTo>
                  <a:lnTo>
                    <a:pt x="4160" y="5272"/>
                  </a:lnTo>
                  <a:lnTo>
                    <a:pt x="4160" y="4531"/>
                  </a:lnTo>
                  <a:lnTo>
                    <a:pt x="4119" y="3790"/>
                  </a:lnTo>
                  <a:lnTo>
                    <a:pt x="3996" y="2883"/>
                  </a:lnTo>
                  <a:lnTo>
                    <a:pt x="3913" y="2430"/>
                  </a:lnTo>
                  <a:lnTo>
                    <a:pt x="3831" y="1977"/>
                  </a:lnTo>
                  <a:lnTo>
                    <a:pt x="3707" y="1524"/>
                  </a:lnTo>
                  <a:lnTo>
                    <a:pt x="3542" y="1112"/>
                  </a:lnTo>
                  <a:lnTo>
                    <a:pt x="3337" y="742"/>
                  </a:lnTo>
                  <a:lnTo>
                    <a:pt x="3089" y="412"/>
                  </a:lnTo>
                  <a:lnTo>
                    <a:pt x="2842" y="165"/>
                  </a:lnTo>
                  <a:lnTo>
                    <a:pt x="2513" y="0"/>
                  </a:lnTo>
                  <a:close/>
                </a:path>
              </a:pathLst>
            </a:custGeom>
            <a:solidFill>
              <a:srgbClr val="58E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296;p65">
              <a:extLst>
                <a:ext uri="{FF2B5EF4-FFF2-40B4-BE49-F238E27FC236}">
                  <a16:creationId xmlns:a16="http://schemas.microsoft.com/office/drawing/2014/main" id="{7883BEFD-1C50-3528-0DD1-C3365593E33F}"/>
                </a:ext>
              </a:extLst>
            </p:cNvPr>
            <p:cNvSpPr/>
            <p:nvPr/>
          </p:nvSpPr>
          <p:spPr>
            <a:xfrm>
              <a:off x="3851175" y="2882175"/>
              <a:ext cx="16500" cy="72100"/>
            </a:xfrm>
            <a:custGeom>
              <a:avLst/>
              <a:gdLst/>
              <a:ahLst/>
              <a:cxnLst/>
              <a:rect l="l" t="t" r="r" b="b"/>
              <a:pathLst>
                <a:path w="660" h="2884" extrusionOk="0">
                  <a:moveTo>
                    <a:pt x="536" y="1"/>
                  </a:moveTo>
                  <a:lnTo>
                    <a:pt x="495" y="42"/>
                  </a:lnTo>
                  <a:lnTo>
                    <a:pt x="536" y="701"/>
                  </a:lnTo>
                  <a:lnTo>
                    <a:pt x="330" y="413"/>
                  </a:lnTo>
                  <a:lnTo>
                    <a:pt x="83" y="166"/>
                  </a:lnTo>
                  <a:lnTo>
                    <a:pt x="42" y="125"/>
                  </a:lnTo>
                  <a:lnTo>
                    <a:pt x="0" y="166"/>
                  </a:lnTo>
                  <a:lnTo>
                    <a:pt x="0" y="207"/>
                  </a:lnTo>
                  <a:lnTo>
                    <a:pt x="0" y="248"/>
                  </a:lnTo>
                  <a:lnTo>
                    <a:pt x="289" y="578"/>
                  </a:lnTo>
                  <a:lnTo>
                    <a:pt x="536" y="907"/>
                  </a:lnTo>
                  <a:lnTo>
                    <a:pt x="536" y="2802"/>
                  </a:lnTo>
                  <a:lnTo>
                    <a:pt x="577" y="2843"/>
                  </a:lnTo>
                  <a:lnTo>
                    <a:pt x="577" y="2884"/>
                  </a:lnTo>
                  <a:lnTo>
                    <a:pt x="618" y="2843"/>
                  </a:lnTo>
                  <a:lnTo>
                    <a:pt x="659" y="2802"/>
                  </a:lnTo>
                  <a:lnTo>
                    <a:pt x="659" y="1442"/>
                  </a:lnTo>
                  <a:lnTo>
                    <a:pt x="618" y="42"/>
                  </a:lnTo>
                  <a:lnTo>
                    <a:pt x="618" y="1"/>
                  </a:lnTo>
                  <a:close/>
                </a:path>
              </a:pathLst>
            </a:custGeom>
            <a:solidFill>
              <a:srgbClr val="0095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297;p65">
              <a:extLst>
                <a:ext uri="{FF2B5EF4-FFF2-40B4-BE49-F238E27FC236}">
                  <a16:creationId xmlns:a16="http://schemas.microsoft.com/office/drawing/2014/main" id="{71E51926-B685-9628-1B8E-824218892A53}"/>
                </a:ext>
              </a:extLst>
            </p:cNvPr>
            <p:cNvSpPr/>
            <p:nvPr/>
          </p:nvSpPr>
          <p:spPr>
            <a:xfrm>
              <a:off x="3752325" y="2860575"/>
              <a:ext cx="16500" cy="69000"/>
            </a:xfrm>
            <a:custGeom>
              <a:avLst/>
              <a:gdLst/>
              <a:ahLst/>
              <a:cxnLst/>
              <a:rect l="l" t="t" r="r" b="b"/>
              <a:pathLst>
                <a:path w="660" h="2760" extrusionOk="0">
                  <a:moveTo>
                    <a:pt x="577" y="0"/>
                  </a:moveTo>
                  <a:lnTo>
                    <a:pt x="577" y="41"/>
                  </a:lnTo>
                  <a:lnTo>
                    <a:pt x="1" y="2718"/>
                  </a:lnTo>
                  <a:lnTo>
                    <a:pt x="1" y="2760"/>
                  </a:lnTo>
                  <a:lnTo>
                    <a:pt x="83" y="2760"/>
                  </a:lnTo>
                  <a:lnTo>
                    <a:pt x="83" y="2718"/>
                  </a:lnTo>
                  <a:lnTo>
                    <a:pt x="660" y="82"/>
                  </a:lnTo>
                  <a:lnTo>
                    <a:pt x="660" y="41"/>
                  </a:lnTo>
                  <a:lnTo>
                    <a:pt x="618" y="0"/>
                  </a:lnTo>
                  <a:close/>
                </a:path>
              </a:pathLst>
            </a:custGeom>
            <a:solidFill>
              <a:srgbClr val="0095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298;p65">
              <a:extLst>
                <a:ext uri="{FF2B5EF4-FFF2-40B4-BE49-F238E27FC236}">
                  <a16:creationId xmlns:a16="http://schemas.microsoft.com/office/drawing/2014/main" id="{EEE00B7D-5D99-E552-B66D-964731A7426C}"/>
                </a:ext>
              </a:extLst>
            </p:cNvPr>
            <p:cNvSpPr/>
            <p:nvPr/>
          </p:nvSpPr>
          <p:spPr>
            <a:xfrm>
              <a:off x="3683350" y="2463125"/>
              <a:ext cx="292425" cy="259500"/>
            </a:xfrm>
            <a:custGeom>
              <a:avLst/>
              <a:gdLst/>
              <a:ahLst/>
              <a:cxnLst/>
              <a:rect l="l" t="t" r="r" b="b"/>
              <a:pathLst>
                <a:path w="11697" h="10380" extrusionOk="0">
                  <a:moveTo>
                    <a:pt x="4160" y="0"/>
                  </a:moveTo>
                  <a:lnTo>
                    <a:pt x="3748" y="41"/>
                  </a:lnTo>
                  <a:lnTo>
                    <a:pt x="3295" y="124"/>
                  </a:lnTo>
                  <a:lnTo>
                    <a:pt x="2842" y="247"/>
                  </a:lnTo>
                  <a:lnTo>
                    <a:pt x="2430" y="412"/>
                  </a:lnTo>
                  <a:lnTo>
                    <a:pt x="2018" y="618"/>
                  </a:lnTo>
                  <a:lnTo>
                    <a:pt x="1648" y="824"/>
                  </a:lnTo>
                  <a:lnTo>
                    <a:pt x="1318" y="1112"/>
                  </a:lnTo>
                  <a:lnTo>
                    <a:pt x="989" y="1442"/>
                  </a:lnTo>
                  <a:lnTo>
                    <a:pt x="659" y="1895"/>
                  </a:lnTo>
                  <a:lnTo>
                    <a:pt x="371" y="2389"/>
                  </a:lnTo>
                  <a:lnTo>
                    <a:pt x="165" y="2966"/>
                  </a:lnTo>
                  <a:lnTo>
                    <a:pt x="41" y="3542"/>
                  </a:lnTo>
                  <a:lnTo>
                    <a:pt x="0" y="4119"/>
                  </a:lnTo>
                  <a:lnTo>
                    <a:pt x="41" y="4695"/>
                  </a:lnTo>
                  <a:lnTo>
                    <a:pt x="165" y="5272"/>
                  </a:lnTo>
                  <a:lnTo>
                    <a:pt x="330" y="5849"/>
                  </a:lnTo>
                  <a:lnTo>
                    <a:pt x="536" y="6384"/>
                  </a:lnTo>
                  <a:lnTo>
                    <a:pt x="865" y="6878"/>
                  </a:lnTo>
                  <a:lnTo>
                    <a:pt x="1195" y="7373"/>
                  </a:lnTo>
                  <a:lnTo>
                    <a:pt x="1565" y="7826"/>
                  </a:lnTo>
                  <a:lnTo>
                    <a:pt x="1977" y="8237"/>
                  </a:lnTo>
                  <a:lnTo>
                    <a:pt x="2430" y="8608"/>
                  </a:lnTo>
                  <a:lnTo>
                    <a:pt x="2924" y="8938"/>
                  </a:lnTo>
                  <a:lnTo>
                    <a:pt x="3419" y="9267"/>
                  </a:lnTo>
                  <a:lnTo>
                    <a:pt x="4119" y="9597"/>
                  </a:lnTo>
                  <a:lnTo>
                    <a:pt x="4819" y="9885"/>
                  </a:lnTo>
                  <a:lnTo>
                    <a:pt x="5560" y="10091"/>
                  </a:lnTo>
                  <a:lnTo>
                    <a:pt x="6343" y="10256"/>
                  </a:lnTo>
                  <a:lnTo>
                    <a:pt x="7084" y="10338"/>
                  </a:lnTo>
                  <a:lnTo>
                    <a:pt x="7867" y="10379"/>
                  </a:lnTo>
                  <a:lnTo>
                    <a:pt x="8649" y="10338"/>
                  </a:lnTo>
                  <a:lnTo>
                    <a:pt x="9432" y="10297"/>
                  </a:lnTo>
                  <a:lnTo>
                    <a:pt x="9885" y="9844"/>
                  </a:lnTo>
                  <a:lnTo>
                    <a:pt x="10297" y="9349"/>
                  </a:lnTo>
                  <a:lnTo>
                    <a:pt x="10667" y="8814"/>
                  </a:lnTo>
                  <a:lnTo>
                    <a:pt x="10997" y="8237"/>
                  </a:lnTo>
                  <a:lnTo>
                    <a:pt x="11285" y="7620"/>
                  </a:lnTo>
                  <a:lnTo>
                    <a:pt x="11491" y="7002"/>
                  </a:lnTo>
                  <a:lnTo>
                    <a:pt x="11615" y="6384"/>
                  </a:lnTo>
                  <a:lnTo>
                    <a:pt x="11697" y="5725"/>
                  </a:lnTo>
                  <a:lnTo>
                    <a:pt x="11697" y="5437"/>
                  </a:lnTo>
                  <a:lnTo>
                    <a:pt x="11697" y="5148"/>
                  </a:lnTo>
                  <a:lnTo>
                    <a:pt x="11656" y="4901"/>
                  </a:lnTo>
                  <a:lnTo>
                    <a:pt x="11573" y="4613"/>
                  </a:lnTo>
                  <a:lnTo>
                    <a:pt x="11450" y="4366"/>
                  </a:lnTo>
                  <a:lnTo>
                    <a:pt x="11285" y="4160"/>
                  </a:lnTo>
                  <a:lnTo>
                    <a:pt x="11038" y="3995"/>
                  </a:lnTo>
                  <a:lnTo>
                    <a:pt x="10791" y="3913"/>
                  </a:lnTo>
                  <a:lnTo>
                    <a:pt x="10791" y="3625"/>
                  </a:lnTo>
                  <a:lnTo>
                    <a:pt x="10750" y="3295"/>
                  </a:lnTo>
                  <a:lnTo>
                    <a:pt x="10667" y="3007"/>
                  </a:lnTo>
                  <a:lnTo>
                    <a:pt x="10585" y="2718"/>
                  </a:lnTo>
                  <a:lnTo>
                    <a:pt x="10420" y="2430"/>
                  </a:lnTo>
                  <a:lnTo>
                    <a:pt x="10255" y="2183"/>
                  </a:lnTo>
                  <a:lnTo>
                    <a:pt x="10091" y="1977"/>
                  </a:lnTo>
                  <a:lnTo>
                    <a:pt x="9844" y="1730"/>
                  </a:lnTo>
                  <a:lnTo>
                    <a:pt x="9349" y="1359"/>
                  </a:lnTo>
                  <a:lnTo>
                    <a:pt x="8814" y="1071"/>
                  </a:lnTo>
                  <a:lnTo>
                    <a:pt x="8237" y="824"/>
                  </a:lnTo>
                  <a:lnTo>
                    <a:pt x="7661" y="618"/>
                  </a:lnTo>
                  <a:lnTo>
                    <a:pt x="6837" y="330"/>
                  </a:lnTo>
                  <a:lnTo>
                    <a:pt x="5931" y="124"/>
                  </a:lnTo>
                  <a:lnTo>
                    <a:pt x="5519" y="83"/>
                  </a:lnTo>
                  <a:lnTo>
                    <a:pt x="506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299;p65">
              <a:extLst>
                <a:ext uri="{FF2B5EF4-FFF2-40B4-BE49-F238E27FC236}">
                  <a16:creationId xmlns:a16="http://schemas.microsoft.com/office/drawing/2014/main" id="{0F3A84DA-5D6C-A2EA-6626-9273FBDFC23E}"/>
                </a:ext>
              </a:extLst>
            </p:cNvPr>
            <p:cNvSpPr/>
            <p:nvPr/>
          </p:nvSpPr>
          <p:spPr>
            <a:xfrm>
              <a:off x="3708050" y="2520775"/>
              <a:ext cx="215225" cy="329525"/>
            </a:xfrm>
            <a:custGeom>
              <a:avLst/>
              <a:gdLst/>
              <a:ahLst/>
              <a:cxnLst/>
              <a:rect l="l" t="t" r="r" b="b"/>
              <a:pathLst>
                <a:path w="8609" h="13181" extrusionOk="0">
                  <a:moveTo>
                    <a:pt x="4037" y="1"/>
                  </a:moveTo>
                  <a:lnTo>
                    <a:pt x="3419" y="83"/>
                  </a:lnTo>
                  <a:lnTo>
                    <a:pt x="2842" y="207"/>
                  </a:lnTo>
                  <a:lnTo>
                    <a:pt x="2307" y="371"/>
                  </a:lnTo>
                  <a:lnTo>
                    <a:pt x="1772" y="618"/>
                  </a:lnTo>
                  <a:lnTo>
                    <a:pt x="1360" y="907"/>
                  </a:lnTo>
                  <a:lnTo>
                    <a:pt x="989" y="1236"/>
                  </a:lnTo>
                  <a:lnTo>
                    <a:pt x="865" y="1401"/>
                  </a:lnTo>
                  <a:lnTo>
                    <a:pt x="742" y="1607"/>
                  </a:lnTo>
                  <a:lnTo>
                    <a:pt x="660" y="1772"/>
                  </a:lnTo>
                  <a:lnTo>
                    <a:pt x="577" y="1978"/>
                  </a:lnTo>
                  <a:lnTo>
                    <a:pt x="330" y="3213"/>
                  </a:lnTo>
                  <a:lnTo>
                    <a:pt x="165" y="4284"/>
                  </a:lnTo>
                  <a:lnTo>
                    <a:pt x="42" y="5272"/>
                  </a:lnTo>
                  <a:lnTo>
                    <a:pt x="1" y="6096"/>
                  </a:lnTo>
                  <a:lnTo>
                    <a:pt x="42" y="6920"/>
                  </a:lnTo>
                  <a:lnTo>
                    <a:pt x="124" y="7414"/>
                  </a:lnTo>
                  <a:lnTo>
                    <a:pt x="207" y="7867"/>
                  </a:lnTo>
                  <a:lnTo>
                    <a:pt x="330" y="8279"/>
                  </a:lnTo>
                  <a:lnTo>
                    <a:pt x="495" y="8650"/>
                  </a:lnTo>
                  <a:lnTo>
                    <a:pt x="660" y="8979"/>
                  </a:lnTo>
                  <a:lnTo>
                    <a:pt x="865" y="9309"/>
                  </a:lnTo>
                  <a:lnTo>
                    <a:pt x="1071" y="9556"/>
                  </a:lnTo>
                  <a:lnTo>
                    <a:pt x="1319" y="9803"/>
                  </a:lnTo>
                  <a:lnTo>
                    <a:pt x="1689" y="10091"/>
                  </a:lnTo>
                  <a:lnTo>
                    <a:pt x="2060" y="10338"/>
                  </a:lnTo>
                  <a:lnTo>
                    <a:pt x="2760" y="10709"/>
                  </a:lnTo>
                  <a:lnTo>
                    <a:pt x="3378" y="10997"/>
                  </a:lnTo>
                  <a:lnTo>
                    <a:pt x="3666" y="11162"/>
                  </a:lnTo>
                  <a:lnTo>
                    <a:pt x="3913" y="11368"/>
                  </a:lnTo>
                  <a:lnTo>
                    <a:pt x="4078" y="11615"/>
                  </a:lnTo>
                  <a:lnTo>
                    <a:pt x="4243" y="11903"/>
                  </a:lnTo>
                  <a:lnTo>
                    <a:pt x="4284" y="12274"/>
                  </a:lnTo>
                  <a:lnTo>
                    <a:pt x="4325" y="12686"/>
                  </a:lnTo>
                  <a:lnTo>
                    <a:pt x="4613" y="12933"/>
                  </a:lnTo>
                  <a:lnTo>
                    <a:pt x="4943" y="13098"/>
                  </a:lnTo>
                  <a:lnTo>
                    <a:pt x="5272" y="13180"/>
                  </a:lnTo>
                  <a:lnTo>
                    <a:pt x="5602" y="13180"/>
                  </a:lnTo>
                  <a:lnTo>
                    <a:pt x="5931" y="13098"/>
                  </a:lnTo>
                  <a:lnTo>
                    <a:pt x="6220" y="12974"/>
                  </a:lnTo>
                  <a:lnTo>
                    <a:pt x="6467" y="12810"/>
                  </a:lnTo>
                  <a:lnTo>
                    <a:pt x="6632" y="12562"/>
                  </a:lnTo>
                  <a:lnTo>
                    <a:pt x="6673" y="12109"/>
                  </a:lnTo>
                  <a:lnTo>
                    <a:pt x="6714" y="11697"/>
                  </a:lnTo>
                  <a:lnTo>
                    <a:pt x="6796" y="11327"/>
                  </a:lnTo>
                  <a:lnTo>
                    <a:pt x="6879" y="10956"/>
                  </a:lnTo>
                  <a:lnTo>
                    <a:pt x="7126" y="10338"/>
                  </a:lnTo>
                  <a:lnTo>
                    <a:pt x="7373" y="9844"/>
                  </a:lnTo>
                  <a:lnTo>
                    <a:pt x="7661" y="9391"/>
                  </a:lnTo>
                  <a:lnTo>
                    <a:pt x="7908" y="9020"/>
                  </a:lnTo>
                  <a:lnTo>
                    <a:pt x="8155" y="8650"/>
                  </a:lnTo>
                  <a:lnTo>
                    <a:pt x="8361" y="8279"/>
                  </a:lnTo>
                  <a:lnTo>
                    <a:pt x="8608" y="7702"/>
                  </a:lnTo>
                  <a:lnTo>
                    <a:pt x="8608" y="7661"/>
                  </a:lnTo>
                  <a:lnTo>
                    <a:pt x="8608" y="6632"/>
                  </a:lnTo>
                  <a:lnTo>
                    <a:pt x="8608" y="6426"/>
                  </a:lnTo>
                  <a:lnTo>
                    <a:pt x="8608" y="5231"/>
                  </a:lnTo>
                  <a:lnTo>
                    <a:pt x="8526" y="3955"/>
                  </a:lnTo>
                  <a:lnTo>
                    <a:pt x="8444" y="3337"/>
                  </a:lnTo>
                  <a:lnTo>
                    <a:pt x="8361" y="2801"/>
                  </a:lnTo>
                  <a:lnTo>
                    <a:pt x="8279" y="2307"/>
                  </a:lnTo>
                  <a:lnTo>
                    <a:pt x="8155" y="1936"/>
                  </a:lnTo>
                  <a:lnTo>
                    <a:pt x="7991" y="1689"/>
                  </a:lnTo>
                  <a:lnTo>
                    <a:pt x="7826" y="1442"/>
                  </a:lnTo>
                  <a:lnTo>
                    <a:pt x="7620" y="1195"/>
                  </a:lnTo>
                  <a:lnTo>
                    <a:pt x="7414" y="989"/>
                  </a:lnTo>
                  <a:lnTo>
                    <a:pt x="7208" y="824"/>
                  </a:lnTo>
                  <a:lnTo>
                    <a:pt x="6961" y="660"/>
                  </a:lnTo>
                  <a:lnTo>
                    <a:pt x="6426" y="371"/>
                  </a:lnTo>
                  <a:lnTo>
                    <a:pt x="5849" y="207"/>
                  </a:lnTo>
                  <a:lnTo>
                    <a:pt x="5272" y="83"/>
                  </a:lnTo>
                  <a:lnTo>
                    <a:pt x="4655" y="1"/>
                  </a:lnTo>
                  <a:close/>
                </a:path>
              </a:pathLst>
            </a:custGeom>
            <a:solidFill>
              <a:srgbClr val="FFA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300;p65">
              <a:extLst>
                <a:ext uri="{FF2B5EF4-FFF2-40B4-BE49-F238E27FC236}">
                  <a16:creationId xmlns:a16="http://schemas.microsoft.com/office/drawing/2014/main" id="{98DB0064-06B5-A43B-B80E-184C80ED5C1A}"/>
                </a:ext>
              </a:extLst>
            </p:cNvPr>
            <p:cNvSpPr/>
            <p:nvPr/>
          </p:nvSpPr>
          <p:spPr>
            <a:xfrm>
              <a:off x="3709075" y="2516650"/>
              <a:ext cx="221400" cy="182275"/>
            </a:xfrm>
            <a:custGeom>
              <a:avLst/>
              <a:gdLst/>
              <a:ahLst/>
              <a:cxnLst/>
              <a:rect l="l" t="t" r="r" b="b"/>
              <a:pathLst>
                <a:path w="8856" h="7291" extrusionOk="0">
                  <a:moveTo>
                    <a:pt x="4037" y="1"/>
                  </a:moveTo>
                  <a:lnTo>
                    <a:pt x="3584" y="42"/>
                  </a:lnTo>
                  <a:lnTo>
                    <a:pt x="3172" y="124"/>
                  </a:lnTo>
                  <a:lnTo>
                    <a:pt x="2719" y="207"/>
                  </a:lnTo>
                  <a:lnTo>
                    <a:pt x="2307" y="330"/>
                  </a:lnTo>
                  <a:lnTo>
                    <a:pt x="1895" y="495"/>
                  </a:lnTo>
                  <a:lnTo>
                    <a:pt x="1483" y="701"/>
                  </a:lnTo>
                  <a:lnTo>
                    <a:pt x="1072" y="907"/>
                  </a:lnTo>
                  <a:lnTo>
                    <a:pt x="701" y="1154"/>
                  </a:lnTo>
                  <a:lnTo>
                    <a:pt x="330" y="1401"/>
                  </a:lnTo>
                  <a:lnTo>
                    <a:pt x="1" y="1690"/>
                  </a:lnTo>
                  <a:lnTo>
                    <a:pt x="124" y="1937"/>
                  </a:lnTo>
                  <a:lnTo>
                    <a:pt x="330" y="2184"/>
                  </a:lnTo>
                  <a:lnTo>
                    <a:pt x="577" y="2349"/>
                  </a:lnTo>
                  <a:lnTo>
                    <a:pt x="824" y="2513"/>
                  </a:lnTo>
                  <a:lnTo>
                    <a:pt x="1072" y="2637"/>
                  </a:lnTo>
                  <a:lnTo>
                    <a:pt x="1360" y="2719"/>
                  </a:lnTo>
                  <a:lnTo>
                    <a:pt x="1895" y="2884"/>
                  </a:lnTo>
                  <a:lnTo>
                    <a:pt x="2472" y="2966"/>
                  </a:lnTo>
                  <a:lnTo>
                    <a:pt x="3049" y="3007"/>
                  </a:lnTo>
                  <a:lnTo>
                    <a:pt x="3666" y="3007"/>
                  </a:lnTo>
                  <a:lnTo>
                    <a:pt x="4243" y="2966"/>
                  </a:lnTo>
                  <a:lnTo>
                    <a:pt x="4820" y="2884"/>
                  </a:lnTo>
                  <a:lnTo>
                    <a:pt x="5396" y="2760"/>
                  </a:lnTo>
                  <a:lnTo>
                    <a:pt x="5932" y="2554"/>
                  </a:lnTo>
                  <a:lnTo>
                    <a:pt x="6467" y="2349"/>
                  </a:lnTo>
                  <a:lnTo>
                    <a:pt x="6426" y="2554"/>
                  </a:lnTo>
                  <a:lnTo>
                    <a:pt x="6426" y="2802"/>
                  </a:lnTo>
                  <a:lnTo>
                    <a:pt x="6467" y="3007"/>
                  </a:lnTo>
                  <a:lnTo>
                    <a:pt x="6549" y="3213"/>
                  </a:lnTo>
                  <a:lnTo>
                    <a:pt x="6673" y="3378"/>
                  </a:lnTo>
                  <a:lnTo>
                    <a:pt x="6879" y="3502"/>
                  </a:lnTo>
                  <a:lnTo>
                    <a:pt x="7085" y="3584"/>
                  </a:lnTo>
                  <a:lnTo>
                    <a:pt x="7291" y="3625"/>
                  </a:lnTo>
                  <a:lnTo>
                    <a:pt x="7167" y="4120"/>
                  </a:lnTo>
                  <a:lnTo>
                    <a:pt x="7126" y="4655"/>
                  </a:lnTo>
                  <a:lnTo>
                    <a:pt x="7167" y="5190"/>
                  </a:lnTo>
                  <a:lnTo>
                    <a:pt x="7291" y="5726"/>
                  </a:lnTo>
                  <a:lnTo>
                    <a:pt x="7497" y="6179"/>
                  </a:lnTo>
                  <a:lnTo>
                    <a:pt x="7826" y="6632"/>
                  </a:lnTo>
                  <a:lnTo>
                    <a:pt x="8197" y="7003"/>
                  </a:lnTo>
                  <a:lnTo>
                    <a:pt x="8609" y="7291"/>
                  </a:lnTo>
                  <a:lnTo>
                    <a:pt x="8773" y="6344"/>
                  </a:lnTo>
                  <a:lnTo>
                    <a:pt x="8856" y="5314"/>
                  </a:lnTo>
                  <a:lnTo>
                    <a:pt x="8856" y="4325"/>
                  </a:lnTo>
                  <a:lnTo>
                    <a:pt x="8773" y="3337"/>
                  </a:lnTo>
                  <a:lnTo>
                    <a:pt x="8732" y="2925"/>
                  </a:lnTo>
                  <a:lnTo>
                    <a:pt x="8650" y="2513"/>
                  </a:lnTo>
                  <a:lnTo>
                    <a:pt x="8526" y="2143"/>
                  </a:lnTo>
                  <a:lnTo>
                    <a:pt x="8320" y="1772"/>
                  </a:lnTo>
                  <a:lnTo>
                    <a:pt x="8156" y="1525"/>
                  </a:lnTo>
                  <a:lnTo>
                    <a:pt x="7991" y="1319"/>
                  </a:lnTo>
                  <a:lnTo>
                    <a:pt x="7579" y="989"/>
                  </a:lnTo>
                  <a:lnTo>
                    <a:pt x="7126" y="701"/>
                  </a:lnTo>
                  <a:lnTo>
                    <a:pt x="6673" y="454"/>
                  </a:lnTo>
                  <a:lnTo>
                    <a:pt x="6220" y="330"/>
                  </a:lnTo>
                  <a:lnTo>
                    <a:pt x="5808" y="207"/>
                  </a:lnTo>
                  <a:lnTo>
                    <a:pt x="5355" y="124"/>
                  </a:lnTo>
                  <a:lnTo>
                    <a:pt x="4943" y="42"/>
                  </a:lnTo>
                  <a:lnTo>
                    <a:pt x="449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301;p65">
              <a:extLst>
                <a:ext uri="{FF2B5EF4-FFF2-40B4-BE49-F238E27FC236}">
                  <a16:creationId xmlns:a16="http://schemas.microsoft.com/office/drawing/2014/main" id="{B343A71B-C64B-2424-B7E2-2646EB8790EF}"/>
                </a:ext>
              </a:extLst>
            </p:cNvPr>
            <p:cNvSpPr/>
            <p:nvPr/>
          </p:nvSpPr>
          <p:spPr>
            <a:xfrm>
              <a:off x="3904725" y="2668025"/>
              <a:ext cx="58700" cy="60775"/>
            </a:xfrm>
            <a:custGeom>
              <a:avLst/>
              <a:gdLst/>
              <a:ahLst/>
              <a:cxnLst/>
              <a:rect l="l" t="t" r="r" b="b"/>
              <a:pathLst>
                <a:path w="2348" h="2431" extrusionOk="0">
                  <a:moveTo>
                    <a:pt x="1277" y="0"/>
                  </a:moveTo>
                  <a:lnTo>
                    <a:pt x="1030" y="83"/>
                  </a:lnTo>
                  <a:lnTo>
                    <a:pt x="824" y="165"/>
                  </a:lnTo>
                  <a:lnTo>
                    <a:pt x="577" y="330"/>
                  </a:lnTo>
                  <a:lnTo>
                    <a:pt x="412" y="494"/>
                  </a:lnTo>
                  <a:lnTo>
                    <a:pt x="247" y="700"/>
                  </a:lnTo>
                  <a:lnTo>
                    <a:pt x="124" y="948"/>
                  </a:lnTo>
                  <a:lnTo>
                    <a:pt x="41" y="1153"/>
                  </a:lnTo>
                  <a:lnTo>
                    <a:pt x="0" y="1401"/>
                  </a:lnTo>
                  <a:lnTo>
                    <a:pt x="0" y="1648"/>
                  </a:lnTo>
                  <a:lnTo>
                    <a:pt x="41" y="1854"/>
                  </a:lnTo>
                  <a:lnTo>
                    <a:pt x="124" y="2018"/>
                  </a:lnTo>
                  <a:lnTo>
                    <a:pt x="288" y="2183"/>
                  </a:lnTo>
                  <a:lnTo>
                    <a:pt x="453" y="2307"/>
                  </a:lnTo>
                  <a:lnTo>
                    <a:pt x="659" y="2389"/>
                  </a:lnTo>
                  <a:lnTo>
                    <a:pt x="865" y="2430"/>
                  </a:lnTo>
                  <a:lnTo>
                    <a:pt x="1071" y="2430"/>
                  </a:lnTo>
                  <a:lnTo>
                    <a:pt x="1318" y="2348"/>
                  </a:lnTo>
                  <a:lnTo>
                    <a:pt x="1524" y="2265"/>
                  </a:lnTo>
                  <a:lnTo>
                    <a:pt x="1771" y="2101"/>
                  </a:lnTo>
                  <a:lnTo>
                    <a:pt x="1977" y="1936"/>
                  </a:lnTo>
                  <a:lnTo>
                    <a:pt x="2142" y="1730"/>
                  </a:lnTo>
                  <a:lnTo>
                    <a:pt x="2265" y="1483"/>
                  </a:lnTo>
                  <a:lnTo>
                    <a:pt x="2348" y="1277"/>
                  </a:lnTo>
                  <a:lnTo>
                    <a:pt x="2348" y="1030"/>
                  </a:lnTo>
                  <a:lnTo>
                    <a:pt x="2348" y="783"/>
                  </a:lnTo>
                  <a:lnTo>
                    <a:pt x="2307" y="577"/>
                  </a:lnTo>
                  <a:lnTo>
                    <a:pt x="2224" y="412"/>
                  </a:lnTo>
                  <a:lnTo>
                    <a:pt x="2101" y="247"/>
                  </a:lnTo>
                  <a:lnTo>
                    <a:pt x="1895" y="124"/>
                  </a:lnTo>
                  <a:lnTo>
                    <a:pt x="1689" y="41"/>
                  </a:lnTo>
                  <a:lnTo>
                    <a:pt x="1483" y="0"/>
                  </a:lnTo>
                  <a:close/>
                </a:path>
              </a:pathLst>
            </a:custGeom>
            <a:solidFill>
              <a:srgbClr val="FFA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302;p65">
              <a:extLst>
                <a:ext uri="{FF2B5EF4-FFF2-40B4-BE49-F238E27FC236}">
                  <a16:creationId xmlns:a16="http://schemas.microsoft.com/office/drawing/2014/main" id="{1D973E9F-F856-A588-DCF9-80B0C5067650}"/>
                </a:ext>
              </a:extLst>
            </p:cNvPr>
            <p:cNvSpPr/>
            <p:nvPr/>
          </p:nvSpPr>
          <p:spPr>
            <a:xfrm>
              <a:off x="3919125" y="2678325"/>
              <a:ext cx="36075" cy="38100"/>
            </a:xfrm>
            <a:custGeom>
              <a:avLst/>
              <a:gdLst/>
              <a:ahLst/>
              <a:cxnLst/>
              <a:rect l="l" t="t" r="r" b="b"/>
              <a:pathLst>
                <a:path w="1443" h="1524" extrusionOk="0">
                  <a:moveTo>
                    <a:pt x="660" y="0"/>
                  </a:moveTo>
                  <a:lnTo>
                    <a:pt x="454" y="82"/>
                  </a:lnTo>
                  <a:lnTo>
                    <a:pt x="289" y="165"/>
                  </a:lnTo>
                  <a:lnTo>
                    <a:pt x="165" y="247"/>
                  </a:lnTo>
                  <a:lnTo>
                    <a:pt x="83" y="453"/>
                  </a:lnTo>
                  <a:lnTo>
                    <a:pt x="83" y="536"/>
                  </a:lnTo>
                  <a:lnTo>
                    <a:pt x="83" y="618"/>
                  </a:lnTo>
                  <a:lnTo>
                    <a:pt x="165" y="783"/>
                  </a:lnTo>
                  <a:lnTo>
                    <a:pt x="289" y="865"/>
                  </a:lnTo>
                  <a:lnTo>
                    <a:pt x="413" y="1030"/>
                  </a:lnTo>
                  <a:lnTo>
                    <a:pt x="454" y="1153"/>
                  </a:lnTo>
                  <a:lnTo>
                    <a:pt x="371" y="1277"/>
                  </a:lnTo>
                  <a:lnTo>
                    <a:pt x="248" y="1318"/>
                  </a:lnTo>
                  <a:lnTo>
                    <a:pt x="124" y="1318"/>
                  </a:lnTo>
                  <a:lnTo>
                    <a:pt x="83" y="1277"/>
                  </a:lnTo>
                  <a:lnTo>
                    <a:pt x="1" y="1318"/>
                  </a:lnTo>
                  <a:lnTo>
                    <a:pt x="1" y="1400"/>
                  </a:lnTo>
                  <a:lnTo>
                    <a:pt x="42" y="1483"/>
                  </a:lnTo>
                  <a:lnTo>
                    <a:pt x="207" y="1524"/>
                  </a:lnTo>
                  <a:lnTo>
                    <a:pt x="371" y="1483"/>
                  </a:lnTo>
                  <a:lnTo>
                    <a:pt x="495" y="1400"/>
                  </a:lnTo>
                  <a:lnTo>
                    <a:pt x="577" y="1277"/>
                  </a:lnTo>
                  <a:lnTo>
                    <a:pt x="619" y="1153"/>
                  </a:lnTo>
                  <a:lnTo>
                    <a:pt x="619" y="1030"/>
                  </a:lnTo>
                  <a:lnTo>
                    <a:pt x="577" y="947"/>
                  </a:lnTo>
                  <a:lnTo>
                    <a:pt x="495" y="824"/>
                  </a:lnTo>
                  <a:lnTo>
                    <a:pt x="413" y="741"/>
                  </a:lnTo>
                  <a:lnTo>
                    <a:pt x="330" y="659"/>
                  </a:lnTo>
                  <a:lnTo>
                    <a:pt x="289" y="577"/>
                  </a:lnTo>
                  <a:lnTo>
                    <a:pt x="289" y="494"/>
                  </a:lnTo>
                  <a:lnTo>
                    <a:pt x="330" y="371"/>
                  </a:lnTo>
                  <a:lnTo>
                    <a:pt x="413" y="330"/>
                  </a:lnTo>
                  <a:lnTo>
                    <a:pt x="536" y="330"/>
                  </a:lnTo>
                  <a:lnTo>
                    <a:pt x="660" y="412"/>
                  </a:lnTo>
                  <a:lnTo>
                    <a:pt x="742" y="536"/>
                  </a:lnTo>
                  <a:lnTo>
                    <a:pt x="742" y="700"/>
                  </a:lnTo>
                  <a:lnTo>
                    <a:pt x="742" y="741"/>
                  </a:lnTo>
                  <a:lnTo>
                    <a:pt x="783" y="783"/>
                  </a:lnTo>
                  <a:lnTo>
                    <a:pt x="866" y="783"/>
                  </a:lnTo>
                  <a:lnTo>
                    <a:pt x="907" y="741"/>
                  </a:lnTo>
                  <a:lnTo>
                    <a:pt x="907" y="618"/>
                  </a:lnTo>
                  <a:lnTo>
                    <a:pt x="907" y="494"/>
                  </a:lnTo>
                  <a:lnTo>
                    <a:pt x="866" y="371"/>
                  </a:lnTo>
                  <a:lnTo>
                    <a:pt x="783" y="288"/>
                  </a:lnTo>
                  <a:lnTo>
                    <a:pt x="660" y="206"/>
                  </a:lnTo>
                  <a:lnTo>
                    <a:pt x="907" y="165"/>
                  </a:lnTo>
                  <a:lnTo>
                    <a:pt x="1072" y="247"/>
                  </a:lnTo>
                  <a:lnTo>
                    <a:pt x="1195" y="330"/>
                  </a:lnTo>
                  <a:lnTo>
                    <a:pt x="1236" y="453"/>
                  </a:lnTo>
                  <a:lnTo>
                    <a:pt x="1278" y="577"/>
                  </a:lnTo>
                  <a:lnTo>
                    <a:pt x="1236" y="700"/>
                  </a:lnTo>
                  <a:lnTo>
                    <a:pt x="1236" y="741"/>
                  </a:lnTo>
                  <a:lnTo>
                    <a:pt x="1278" y="824"/>
                  </a:lnTo>
                  <a:lnTo>
                    <a:pt x="1360" y="824"/>
                  </a:lnTo>
                  <a:lnTo>
                    <a:pt x="1401" y="783"/>
                  </a:lnTo>
                  <a:lnTo>
                    <a:pt x="1442" y="577"/>
                  </a:lnTo>
                  <a:lnTo>
                    <a:pt x="1442" y="412"/>
                  </a:lnTo>
                  <a:lnTo>
                    <a:pt x="1319" y="206"/>
                  </a:lnTo>
                  <a:lnTo>
                    <a:pt x="1195" y="82"/>
                  </a:lnTo>
                  <a:lnTo>
                    <a:pt x="1030" y="0"/>
                  </a:lnTo>
                  <a:close/>
                </a:path>
              </a:pathLst>
            </a:custGeom>
            <a:solidFill>
              <a:srgbClr val="E08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303;p65">
              <a:extLst>
                <a:ext uri="{FF2B5EF4-FFF2-40B4-BE49-F238E27FC236}">
                  <a16:creationId xmlns:a16="http://schemas.microsoft.com/office/drawing/2014/main" id="{1F4C88E0-DA15-3915-163A-E9FB480F09F0}"/>
                </a:ext>
              </a:extLst>
            </p:cNvPr>
            <p:cNvSpPr/>
            <p:nvPr/>
          </p:nvSpPr>
          <p:spPr>
            <a:xfrm>
              <a:off x="3746150" y="2684500"/>
              <a:ext cx="45325" cy="18550"/>
            </a:xfrm>
            <a:custGeom>
              <a:avLst/>
              <a:gdLst/>
              <a:ahLst/>
              <a:cxnLst/>
              <a:rect l="l" t="t" r="r" b="b"/>
              <a:pathLst>
                <a:path w="1813" h="742" extrusionOk="0">
                  <a:moveTo>
                    <a:pt x="1524" y="0"/>
                  </a:moveTo>
                  <a:lnTo>
                    <a:pt x="1483" y="83"/>
                  </a:lnTo>
                  <a:lnTo>
                    <a:pt x="1277" y="206"/>
                  </a:lnTo>
                  <a:lnTo>
                    <a:pt x="989" y="330"/>
                  </a:lnTo>
                  <a:lnTo>
                    <a:pt x="824" y="371"/>
                  </a:lnTo>
                  <a:lnTo>
                    <a:pt x="659" y="371"/>
                  </a:lnTo>
                  <a:lnTo>
                    <a:pt x="454" y="330"/>
                  </a:lnTo>
                  <a:lnTo>
                    <a:pt x="289" y="247"/>
                  </a:lnTo>
                  <a:lnTo>
                    <a:pt x="206" y="206"/>
                  </a:lnTo>
                  <a:lnTo>
                    <a:pt x="165" y="206"/>
                  </a:lnTo>
                  <a:lnTo>
                    <a:pt x="83" y="247"/>
                  </a:lnTo>
                  <a:lnTo>
                    <a:pt x="42" y="289"/>
                  </a:lnTo>
                  <a:lnTo>
                    <a:pt x="0" y="371"/>
                  </a:lnTo>
                  <a:lnTo>
                    <a:pt x="0" y="453"/>
                  </a:lnTo>
                  <a:lnTo>
                    <a:pt x="42" y="536"/>
                  </a:lnTo>
                  <a:lnTo>
                    <a:pt x="83" y="577"/>
                  </a:lnTo>
                  <a:lnTo>
                    <a:pt x="412" y="700"/>
                  </a:lnTo>
                  <a:lnTo>
                    <a:pt x="701" y="742"/>
                  </a:lnTo>
                  <a:lnTo>
                    <a:pt x="1030" y="700"/>
                  </a:lnTo>
                  <a:lnTo>
                    <a:pt x="1318" y="618"/>
                  </a:lnTo>
                  <a:lnTo>
                    <a:pt x="1566" y="494"/>
                  </a:lnTo>
                  <a:lnTo>
                    <a:pt x="1771" y="289"/>
                  </a:lnTo>
                  <a:lnTo>
                    <a:pt x="1813" y="247"/>
                  </a:lnTo>
                  <a:lnTo>
                    <a:pt x="1813" y="165"/>
                  </a:lnTo>
                  <a:lnTo>
                    <a:pt x="1771" y="83"/>
                  </a:lnTo>
                  <a:lnTo>
                    <a:pt x="1730" y="41"/>
                  </a:lnTo>
                  <a:lnTo>
                    <a:pt x="1689" y="0"/>
                  </a:lnTo>
                  <a:close/>
                </a:path>
              </a:pathLst>
            </a:custGeom>
            <a:solidFill>
              <a:srgbClr val="D96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304;p65">
              <a:extLst>
                <a:ext uri="{FF2B5EF4-FFF2-40B4-BE49-F238E27FC236}">
                  <a16:creationId xmlns:a16="http://schemas.microsoft.com/office/drawing/2014/main" id="{410D9A1C-411B-FC75-68C3-415F8F22CC6C}"/>
                </a:ext>
              </a:extLst>
            </p:cNvPr>
            <p:cNvSpPr/>
            <p:nvPr/>
          </p:nvSpPr>
          <p:spPr>
            <a:xfrm>
              <a:off x="3751300" y="2656700"/>
              <a:ext cx="13400" cy="11350"/>
            </a:xfrm>
            <a:custGeom>
              <a:avLst/>
              <a:gdLst/>
              <a:ahLst/>
              <a:cxnLst/>
              <a:rect l="l" t="t" r="r" b="b"/>
              <a:pathLst>
                <a:path w="536" h="454" extrusionOk="0">
                  <a:moveTo>
                    <a:pt x="124" y="0"/>
                  </a:moveTo>
                  <a:lnTo>
                    <a:pt x="83" y="41"/>
                  </a:lnTo>
                  <a:lnTo>
                    <a:pt x="0" y="124"/>
                  </a:lnTo>
                  <a:lnTo>
                    <a:pt x="0" y="247"/>
                  </a:lnTo>
                  <a:lnTo>
                    <a:pt x="0" y="412"/>
                  </a:lnTo>
                  <a:lnTo>
                    <a:pt x="42" y="453"/>
                  </a:lnTo>
                  <a:lnTo>
                    <a:pt x="83" y="453"/>
                  </a:lnTo>
                  <a:lnTo>
                    <a:pt x="83" y="412"/>
                  </a:lnTo>
                  <a:lnTo>
                    <a:pt x="83" y="165"/>
                  </a:lnTo>
                  <a:lnTo>
                    <a:pt x="124" y="124"/>
                  </a:lnTo>
                  <a:lnTo>
                    <a:pt x="165" y="83"/>
                  </a:lnTo>
                  <a:lnTo>
                    <a:pt x="289" y="83"/>
                  </a:lnTo>
                  <a:lnTo>
                    <a:pt x="453" y="165"/>
                  </a:lnTo>
                  <a:lnTo>
                    <a:pt x="536" y="165"/>
                  </a:lnTo>
                  <a:lnTo>
                    <a:pt x="536" y="124"/>
                  </a:lnTo>
                  <a:lnTo>
                    <a:pt x="536" y="83"/>
                  </a:lnTo>
                  <a:lnTo>
                    <a:pt x="330" y="0"/>
                  </a:lnTo>
                  <a:close/>
                </a:path>
              </a:pathLst>
            </a:custGeom>
            <a:solidFill>
              <a:srgbClr val="E08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305;p65">
              <a:extLst>
                <a:ext uri="{FF2B5EF4-FFF2-40B4-BE49-F238E27FC236}">
                  <a16:creationId xmlns:a16="http://schemas.microsoft.com/office/drawing/2014/main" id="{6AFEE1F7-3986-3508-F458-49F3DCBD7DE5}"/>
                </a:ext>
              </a:extLst>
            </p:cNvPr>
            <p:cNvSpPr/>
            <p:nvPr/>
          </p:nvSpPr>
          <p:spPr>
            <a:xfrm>
              <a:off x="3707025" y="2677275"/>
              <a:ext cx="29875" cy="20625"/>
            </a:xfrm>
            <a:custGeom>
              <a:avLst/>
              <a:gdLst/>
              <a:ahLst/>
              <a:cxnLst/>
              <a:rect l="l" t="t" r="r" b="b"/>
              <a:pathLst>
                <a:path w="1195" h="825" extrusionOk="0">
                  <a:moveTo>
                    <a:pt x="618" y="1"/>
                  </a:moveTo>
                  <a:lnTo>
                    <a:pt x="371" y="42"/>
                  </a:lnTo>
                  <a:lnTo>
                    <a:pt x="165" y="124"/>
                  </a:lnTo>
                  <a:lnTo>
                    <a:pt x="42" y="248"/>
                  </a:lnTo>
                  <a:lnTo>
                    <a:pt x="0" y="413"/>
                  </a:lnTo>
                  <a:lnTo>
                    <a:pt x="42" y="578"/>
                  </a:lnTo>
                  <a:lnTo>
                    <a:pt x="165" y="701"/>
                  </a:lnTo>
                  <a:lnTo>
                    <a:pt x="371" y="783"/>
                  </a:lnTo>
                  <a:lnTo>
                    <a:pt x="577" y="825"/>
                  </a:lnTo>
                  <a:lnTo>
                    <a:pt x="824" y="783"/>
                  </a:lnTo>
                  <a:lnTo>
                    <a:pt x="1030" y="701"/>
                  </a:lnTo>
                  <a:lnTo>
                    <a:pt x="1154" y="578"/>
                  </a:lnTo>
                  <a:lnTo>
                    <a:pt x="1195" y="413"/>
                  </a:lnTo>
                  <a:lnTo>
                    <a:pt x="1154" y="248"/>
                  </a:lnTo>
                  <a:lnTo>
                    <a:pt x="1030" y="124"/>
                  </a:lnTo>
                  <a:lnTo>
                    <a:pt x="824" y="42"/>
                  </a:lnTo>
                  <a:lnTo>
                    <a:pt x="618" y="1"/>
                  </a:lnTo>
                  <a:close/>
                </a:path>
              </a:pathLst>
            </a:custGeom>
            <a:solidFill>
              <a:srgbClr val="FF91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306;p65">
              <a:extLst>
                <a:ext uri="{FF2B5EF4-FFF2-40B4-BE49-F238E27FC236}">
                  <a16:creationId xmlns:a16="http://schemas.microsoft.com/office/drawing/2014/main" id="{C66241A6-4E2F-E8F4-E1A6-9688D20E0706}"/>
                </a:ext>
              </a:extLst>
            </p:cNvPr>
            <p:cNvSpPr/>
            <p:nvPr/>
          </p:nvSpPr>
          <p:spPr>
            <a:xfrm>
              <a:off x="3799700" y="2677275"/>
              <a:ext cx="29875" cy="20625"/>
            </a:xfrm>
            <a:custGeom>
              <a:avLst/>
              <a:gdLst/>
              <a:ahLst/>
              <a:cxnLst/>
              <a:rect l="l" t="t" r="r" b="b"/>
              <a:pathLst>
                <a:path w="1195" h="825" extrusionOk="0">
                  <a:moveTo>
                    <a:pt x="618" y="1"/>
                  </a:moveTo>
                  <a:lnTo>
                    <a:pt x="371" y="42"/>
                  </a:lnTo>
                  <a:lnTo>
                    <a:pt x="165" y="124"/>
                  </a:lnTo>
                  <a:lnTo>
                    <a:pt x="41" y="248"/>
                  </a:lnTo>
                  <a:lnTo>
                    <a:pt x="0" y="413"/>
                  </a:lnTo>
                  <a:lnTo>
                    <a:pt x="41" y="578"/>
                  </a:lnTo>
                  <a:lnTo>
                    <a:pt x="165" y="701"/>
                  </a:lnTo>
                  <a:lnTo>
                    <a:pt x="371" y="783"/>
                  </a:lnTo>
                  <a:lnTo>
                    <a:pt x="618" y="825"/>
                  </a:lnTo>
                  <a:lnTo>
                    <a:pt x="824" y="783"/>
                  </a:lnTo>
                  <a:lnTo>
                    <a:pt x="1030" y="701"/>
                  </a:lnTo>
                  <a:lnTo>
                    <a:pt x="1153" y="578"/>
                  </a:lnTo>
                  <a:lnTo>
                    <a:pt x="1195" y="413"/>
                  </a:lnTo>
                  <a:lnTo>
                    <a:pt x="1153" y="248"/>
                  </a:lnTo>
                  <a:lnTo>
                    <a:pt x="1030" y="124"/>
                  </a:lnTo>
                  <a:lnTo>
                    <a:pt x="824" y="42"/>
                  </a:lnTo>
                  <a:lnTo>
                    <a:pt x="618" y="1"/>
                  </a:lnTo>
                  <a:close/>
                </a:path>
              </a:pathLst>
            </a:custGeom>
            <a:solidFill>
              <a:srgbClr val="FF91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307;p65">
              <a:extLst>
                <a:ext uri="{FF2B5EF4-FFF2-40B4-BE49-F238E27FC236}">
                  <a16:creationId xmlns:a16="http://schemas.microsoft.com/office/drawing/2014/main" id="{2F563CFF-2C6C-4887-DCC4-CA3774F00877}"/>
                </a:ext>
              </a:extLst>
            </p:cNvPr>
            <p:cNvSpPr/>
            <p:nvPr/>
          </p:nvSpPr>
          <p:spPr>
            <a:xfrm>
              <a:off x="3804850" y="2649475"/>
              <a:ext cx="18550" cy="17550"/>
            </a:xfrm>
            <a:custGeom>
              <a:avLst/>
              <a:gdLst/>
              <a:ahLst/>
              <a:cxnLst/>
              <a:rect l="l" t="t" r="r" b="b"/>
              <a:pathLst>
                <a:path w="742" h="702" extrusionOk="0">
                  <a:moveTo>
                    <a:pt x="206" y="1"/>
                  </a:moveTo>
                  <a:lnTo>
                    <a:pt x="82" y="83"/>
                  </a:lnTo>
                  <a:lnTo>
                    <a:pt x="0" y="207"/>
                  </a:lnTo>
                  <a:lnTo>
                    <a:pt x="0" y="330"/>
                  </a:lnTo>
                  <a:lnTo>
                    <a:pt x="0" y="495"/>
                  </a:lnTo>
                  <a:lnTo>
                    <a:pt x="82" y="619"/>
                  </a:lnTo>
                  <a:lnTo>
                    <a:pt x="206" y="701"/>
                  </a:lnTo>
                  <a:lnTo>
                    <a:pt x="494" y="701"/>
                  </a:lnTo>
                  <a:lnTo>
                    <a:pt x="618" y="619"/>
                  </a:lnTo>
                  <a:lnTo>
                    <a:pt x="700" y="495"/>
                  </a:lnTo>
                  <a:lnTo>
                    <a:pt x="741" y="330"/>
                  </a:lnTo>
                  <a:lnTo>
                    <a:pt x="700" y="207"/>
                  </a:lnTo>
                  <a:lnTo>
                    <a:pt x="618" y="83"/>
                  </a:lnTo>
                  <a:lnTo>
                    <a:pt x="49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308;p65">
              <a:extLst>
                <a:ext uri="{FF2B5EF4-FFF2-40B4-BE49-F238E27FC236}">
                  <a16:creationId xmlns:a16="http://schemas.microsoft.com/office/drawing/2014/main" id="{EE7CEF5A-3E64-21C8-644E-B32B41B292AE}"/>
                </a:ext>
              </a:extLst>
            </p:cNvPr>
            <p:cNvSpPr/>
            <p:nvPr/>
          </p:nvSpPr>
          <p:spPr>
            <a:xfrm>
              <a:off x="3806900" y="2652575"/>
              <a:ext cx="5175" cy="5175"/>
            </a:xfrm>
            <a:custGeom>
              <a:avLst/>
              <a:gdLst/>
              <a:ahLst/>
              <a:cxnLst/>
              <a:rect l="l" t="t" r="r" b="b"/>
              <a:pathLst>
                <a:path w="207" h="207" extrusionOk="0">
                  <a:moveTo>
                    <a:pt x="42" y="0"/>
                  </a:moveTo>
                  <a:lnTo>
                    <a:pt x="0" y="83"/>
                  </a:lnTo>
                  <a:lnTo>
                    <a:pt x="42" y="165"/>
                  </a:lnTo>
                  <a:lnTo>
                    <a:pt x="124" y="206"/>
                  </a:lnTo>
                  <a:lnTo>
                    <a:pt x="165" y="165"/>
                  </a:lnTo>
                  <a:lnTo>
                    <a:pt x="206" y="83"/>
                  </a:lnTo>
                  <a:lnTo>
                    <a:pt x="16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309;p65">
              <a:extLst>
                <a:ext uri="{FF2B5EF4-FFF2-40B4-BE49-F238E27FC236}">
                  <a16:creationId xmlns:a16="http://schemas.microsoft.com/office/drawing/2014/main" id="{53DF2C6F-E29F-3C7D-5731-AAC9A833DC3A}"/>
                </a:ext>
              </a:extLst>
            </p:cNvPr>
            <p:cNvSpPr/>
            <p:nvPr/>
          </p:nvSpPr>
          <p:spPr>
            <a:xfrm>
              <a:off x="3713200" y="2649475"/>
              <a:ext cx="17525" cy="17550"/>
            </a:xfrm>
            <a:custGeom>
              <a:avLst/>
              <a:gdLst/>
              <a:ahLst/>
              <a:cxnLst/>
              <a:rect l="l" t="t" r="r" b="b"/>
              <a:pathLst>
                <a:path w="701" h="702" extrusionOk="0">
                  <a:moveTo>
                    <a:pt x="206" y="1"/>
                  </a:moveTo>
                  <a:lnTo>
                    <a:pt x="83" y="83"/>
                  </a:lnTo>
                  <a:lnTo>
                    <a:pt x="1" y="207"/>
                  </a:lnTo>
                  <a:lnTo>
                    <a:pt x="1" y="330"/>
                  </a:lnTo>
                  <a:lnTo>
                    <a:pt x="1" y="495"/>
                  </a:lnTo>
                  <a:lnTo>
                    <a:pt x="83" y="619"/>
                  </a:lnTo>
                  <a:lnTo>
                    <a:pt x="206" y="701"/>
                  </a:lnTo>
                  <a:lnTo>
                    <a:pt x="495" y="701"/>
                  </a:lnTo>
                  <a:lnTo>
                    <a:pt x="618" y="619"/>
                  </a:lnTo>
                  <a:lnTo>
                    <a:pt x="701" y="495"/>
                  </a:lnTo>
                  <a:lnTo>
                    <a:pt x="701" y="330"/>
                  </a:lnTo>
                  <a:lnTo>
                    <a:pt x="701" y="207"/>
                  </a:lnTo>
                  <a:lnTo>
                    <a:pt x="618" y="83"/>
                  </a:lnTo>
                  <a:lnTo>
                    <a:pt x="49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310;p65">
              <a:extLst>
                <a:ext uri="{FF2B5EF4-FFF2-40B4-BE49-F238E27FC236}">
                  <a16:creationId xmlns:a16="http://schemas.microsoft.com/office/drawing/2014/main" id="{804C3068-4EDC-37E7-1DA4-EED6D32A2134}"/>
                </a:ext>
              </a:extLst>
            </p:cNvPr>
            <p:cNvSpPr/>
            <p:nvPr/>
          </p:nvSpPr>
          <p:spPr>
            <a:xfrm>
              <a:off x="3715250" y="2652575"/>
              <a:ext cx="5175" cy="5175"/>
            </a:xfrm>
            <a:custGeom>
              <a:avLst/>
              <a:gdLst/>
              <a:ahLst/>
              <a:cxnLst/>
              <a:rect l="l" t="t" r="r" b="b"/>
              <a:pathLst>
                <a:path w="207" h="207" extrusionOk="0">
                  <a:moveTo>
                    <a:pt x="42" y="0"/>
                  </a:moveTo>
                  <a:lnTo>
                    <a:pt x="1" y="83"/>
                  </a:lnTo>
                  <a:lnTo>
                    <a:pt x="42" y="165"/>
                  </a:lnTo>
                  <a:lnTo>
                    <a:pt x="124" y="206"/>
                  </a:lnTo>
                  <a:lnTo>
                    <a:pt x="166" y="165"/>
                  </a:lnTo>
                  <a:lnTo>
                    <a:pt x="207" y="83"/>
                  </a:lnTo>
                  <a:lnTo>
                    <a:pt x="1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TextBox 59">
            <a:extLst>
              <a:ext uri="{FF2B5EF4-FFF2-40B4-BE49-F238E27FC236}">
                <a16:creationId xmlns:a16="http://schemas.microsoft.com/office/drawing/2014/main" id="{C5284D98-1371-4BC8-A540-64A5313F9566}"/>
              </a:ext>
            </a:extLst>
          </p:cNvPr>
          <p:cNvSpPr txBox="1"/>
          <p:nvPr/>
        </p:nvSpPr>
        <p:spPr>
          <a:xfrm>
            <a:off x="84174" y="1722926"/>
            <a:ext cx="4451824" cy="1938992"/>
          </a:xfrm>
          <a:prstGeom prst="rect">
            <a:avLst/>
          </a:prstGeom>
          <a:noFill/>
        </p:spPr>
        <p:txBody>
          <a:bodyPr wrap="square">
            <a:spAutoFit/>
          </a:bodyPr>
          <a:lstStyle/>
          <a:p>
            <a:pPr algn="ctr"/>
            <a:r>
              <a:rPr lang="en-US" sz="2400">
                <a:solidFill>
                  <a:schemeClr val="accent1"/>
                </a:solidFill>
                <a:latin typeface="Times New Roman" panose="02020603050405020304" pitchFamily="18" charset="0"/>
                <a:cs typeface="Times New Roman" panose="02020603050405020304" pitchFamily="18" charset="0"/>
              </a:rPr>
              <a:t>Tập trung lắng nghe và ghi chép các ý cơ bản của bài nói, đối chiếu với sự chuẩn bị của mình để thấy những chỗ tương đồng và khác biệt trong ý kiến.</a:t>
            </a:r>
          </a:p>
        </p:txBody>
      </p:sp>
      <p:sp>
        <p:nvSpPr>
          <p:cNvPr id="62" name="TextBox 61">
            <a:extLst>
              <a:ext uri="{FF2B5EF4-FFF2-40B4-BE49-F238E27FC236}">
                <a16:creationId xmlns:a16="http://schemas.microsoft.com/office/drawing/2014/main" id="{4A4D2BA4-D845-E95E-082E-7445F1A4F172}"/>
              </a:ext>
            </a:extLst>
          </p:cNvPr>
          <p:cNvSpPr txBox="1"/>
          <p:nvPr/>
        </p:nvSpPr>
        <p:spPr>
          <a:xfrm>
            <a:off x="257771" y="3953529"/>
            <a:ext cx="4462636" cy="830997"/>
          </a:xfrm>
          <a:prstGeom prst="rect">
            <a:avLst/>
          </a:prstGeom>
          <a:noFill/>
        </p:spPr>
        <p:txBody>
          <a:bodyPr wrap="square">
            <a:spAutoFit/>
          </a:bodyPr>
          <a:lstStyle/>
          <a:p>
            <a:pPr algn="ctr"/>
            <a:r>
              <a:rPr lang="en-US" sz="2400">
                <a:solidFill>
                  <a:schemeClr val="accent1"/>
                </a:solidFill>
                <a:latin typeface="Times New Roman" panose="02020603050405020304" pitchFamily="18" charset="0"/>
                <a:cs typeface="Times New Roman" panose="02020603050405020304" pitchFamily="18" charset="0"/>
              </a:rPr>
              <a:t>Ghi nhanh ý kiến trao đổi.</a:t>
            </a:r>
            <a:r>
              <a:rPr lang="en-US" sz="240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 </a:t>
            </a:r>
            <a:br>
              <a:rPr lang="en-US" sz="240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2400">
              <a:solidFill>
                <a:schemeClr val="accent1"/>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899C0FA9-120C-88FD-1F19-78AE38A5DED6}"/>
              </a:ext>
            </a:extLst>
          </p:cNvPr>
          <p:cNvSpPr txBox="1"/>
          <p:nvPr/>
        </p:nvSpPr>
        <p:spPr>
          <a:xfrm>
            <a:off x="7252596" y="2059710"/>
            <a:ext cx="1709737" cy="1569660"/>
          </a:xfrm>
          <a:prstGeom prst="rect">
            <a:avLst/>
          </a:prstGeom>
          <a:noFill/>
        </p:spPr>
        <p:txBody>
          <a:bodyPr wrap="square">
            <a:spAutoFit/>
          </a:bodyPr>
          <a:lstStyle/>
          <a:p>
            <a:r>
              <a:rPr lang="en-US" sz="2400" b="1">
                <a:solidFill>
                  <a:srgbClr val="212529"/>
                </a:solidFill>
                <a:effectLst/>
                <a:latin typeface="Times New Roman" panose="02020603050405020304" pitchFamily="18" charset="0"/>
                <a:ea typeface="Times New Roman" panose="02020603050405020304" pitchFamily="18" charset="0"/>
              </a:rPr>
              <a:t>Tiếp nhận và suy nghĩ ý kiến của người nói</a:t>
            </a:r>
            <a:endParaRPr lang="en-US" sz="2400"/>
          </a:p>
        </p:txBody>
      </p:sp>
    </p:spTree>
    <p:extLst>
      <p:ext uri="{BB962C8B-B14F-4D97-AF65-F5344CB8AC3E}">
        <p14:creationId xmlns:p14="http://schemas.microsoft.com/office/powerpoint/2010/main" val="28002873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par>
                                <p:cTn id="14" presetID="2" presetClass="entr" presetSubtype="4"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500" fill="hold"/>
                                        <p:tgtEl>
                                          <p:spTgt spid="21"/>
                                        </p:tgtEl>
                                        <p:attrNameLst>
                                          <p:attrName>ppt_x</p:attrName>
                                        </p:attrNameLst>
                                      </p:cBhvr>
                                      <p:tavLst>
                                        <p:tav tm="0">
                                          <p:val>
                                            <p:strVal val="#ppt_x"/>
                                          </p:val>
                                        </p:tav>
                                        <p:tav tm="100000">
                                          <p:val>
                                            <p:strVal val="#ppt_x"/>
                                          </p:val>
                                        </p:tav>
                                      </p:tavLst>
                                    </p:anim>
                                    <p:anim calcmode="lin" valueType="num">
                                      <p:cBhvr additive="base">
                                        <p:cTn id="1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barn(inVertical)">
                                      <p:cBhvr>
                                        <p:cTn id="28" dur="500"/>
                                        <p:tgtEl>
                                          <p:spTgt spid="60"/>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inVertical)">
                                      <p:cBhvr>
                                        <p:cTn id="36" dur="500"/>
                                        <p:tgtEl>
                                          <p:spTgt spid="12"/>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62"/>
                                        </p:tgtEl>
                                        <p:attrNameLst>
                                          <p:attrName>style.visibility</p:attrName>
                                        </p:attrNameLst>
                                      </p:cBhvr>
                                      <p:to>
                                        <p:strVal val="visible"/>
                                      </p:to>
                                    </p:set>
                                    <p:animEffect transition="in" filter="barn(inVertical)">
                                      <p:cBhvr>
                                        <p:cTn id="39"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60" grpId="0"/>
      <p:bldP spid="62"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89"/>
        <p:cNvGrpSpPr/>
        <p:nvPr/>
      </p:nvGrpSpPr>
      <p:grpSpPr>
        <a:xfrm>
          <a:off x="0" y="0"/>
          <a:ext cx="0" cy="0"/>
          <a:chOff x="0" y="0"/>
          <a:chExt cx="0" cy="0"/>
        </a:xfrm>
      </p:grpSpPr>
      <p:grpSp>
        <p:nvGrpSpPr>
          <p:cNvPr id="4" name="Google Shape;1568;p30">
            <a:extLst>
              <a:ext uri="{FF2B5EF4-FFF2-40B4-BE49-F238E27FC236}">
                <a16:creationId xmlns:a16="http://schemas.microsoft.com/office/drawing/2014/main" id="{80B27701-8D48-18D6-F733-F37726350A54}"/>
              </a:ext>
            </a:extLst>
          </p:cNvPr>
          <p:cNvGrpSpPr/>
          <p:nvPr/>
        </p:nvGrpSpPr>
        <p:grpSpPr>
          <a:xfrm>
            <a:off x="2425154" y="138730"/>
            <a:ext cx="4773315" cy="834189"/>
            <a:chOff x="2038805" y="2073391"/>
            <a:chExt cx="5090990" cy="1059169"/>
          </a:xfrm>
        </p:grpSpPr>
        <p:sp>
          <p:nvSpPr>
            <p:cNvPr id="6" name="Google Shape;1569;p30">
              <a:extLst>
                <a:ext uri="{FF2B5EF4-FFF2-40B4-BE49-F238E27FC236}">
                  <a16:creationId xmlns:a16="http://schemas.microsoft.com/office/drawing/2014/main" id="{021CDDD5-E772-451F-44B6-4707E311A4F8}"/>
                </a:ext>
              </a:extLst>
            </p:cNvPr>
            <p:cNvSpPr/>
            <p:nvPr/>
          </p:nvSpPr>
          <p:spPr>
            <a:xfrm rot="10800000">
              <a:off x="620453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1570;p30">
              <a:extLst>
                <a:ext uri="{FF2B5EF4-FFF2-40B4-BE49-F238E27FC236}">
                  <a16:creationId xmlns:a16="http://schemas.microsoft.com/office/drawing/2014/main" id="{B287C08D-49E3-35F1-9B71-B2A57CDA13F5}"/>
                </a:ext>
              </a:extLst>
            </p:cNvPr>
            <p:cNvSpPr/>
            <p:nvPr/>
          </p:nvSpPr>
          <p:spPr>
            <a:xfrm rot="10800000" flipH="1">
              <a:off x="203880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1571;p30">
              <a:extLst>
                <a:ext uri="{FF2B5EF4-FFF2-40B4-BE49-F238E27FC236}">
                  <a16:creationId xmlns:a16="http://schemas.microsoft.com/office/drawing/2014/main" id="{BC32B825-2BA1-2D12-A1AA-24799B9F5869}"/>
                </a:ext>
              </a:extLst>
            </p:cNvPr>
            <p:cNvSpPr/>
            <p:nvPr/>
          </p:nvSpPr>
          <p:spPr>
            <a:xfrm>
              <a:off x="2513975" y="2173665"/>
              <a:ext cx="4095122" cy="958895"/>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rgbClr val="F7EFD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000000"/>
                </a:solidFill>
                <a:effectLst/>
                <a:uLnTx/>
                <a:uFillTx/>
                <a:latin typeface="Arial"/>
                <a:cs typeface="Arial"/>
                <a:sym typeface="Arial"/>
              </a:endParaRPr>
            </a:p>
          </p:txBody>
        </p:sp>
      </p:grpSp>
      <p:sp>
        <p:nvSpPr>
          <p:cNvPr id="5" name="Google Shape;1572;p30">
            <a:extLst>
              <a:ext uri="{FF2B5EF4-FFF2-40B4-BE49-F238E27FC236}">
                <a16:creationId xmlns:a16="http://schemas.microsoft.com/office/drawing/2014/main" id="{40C0962D-7B07-BFAE-7C33-662EBFD0E120}"/>
              </a:ext>
            </a:extLst>
          </p:cNvPr>
          <p:cNvSpPr txBox="1">
            <a:spLocks noGrp="1"/>
          </p:cNvSpPr>
          <p:nvPr/>
        </p:nvSpPr>
        <p:spPr>
          <a:xfrm>
            <a:off x="2986330" y="253124"/>
            <a:ext cx="3437524" cy="6846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matic SC"/>
              <a:buNone/>
              <a:defRPr sz="5500" b="1" i="0" u="none" strike="noStrike" cap="none">
                <a:solidFill>
                  <a:schemeClr val="dk1"/>
                </a:solidFill>
                <a:latin typeface="Amatic SC"/>
                <a:ea typeface="Amatic SC"/>
                <a:cs typeface="Amatic SC"/>
                <a:sym typeface="Amatic SC"/>
              </a:defRPr>
            </a:lvl1pPr>
            <a:lvl2pPr marR="0" lvl="1"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2pPr>
            <a:lvl3pPr marR="0" lvl="2"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3pPr>
            <a:lvl4pPr marR="0" lvl="3"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4pPr>
            <a:lvl5pPr marR="0" lvl="4"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5pPr>
            <a:lvl6pPr marR="0" lvl="5"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6pPr>
            <a:lvl7pPr marR="0" lvl="6"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7pPr>
            <a:lvl8pPr marR="0" lvl="7"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8pPr>
            <a:lvl9pPr marR="0" lvl="8"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9pPr>
          </a:lstStyle>
          <a:p>
            <a:pPr marL="0" marR="0" lvl="0" indent="0" algn="ctr" defTabSz="914400" rtl="0" eaLnBrk="1" fontAlgn="auto" latinLnBrk="0" hangingPunct="1">
              <a:lnSpc>
                <a:spcPct val="100000"/>
              </a:lnSpc>
              <a:spcBef>
                <a:spcPts val="0"/>
              </a:spcBef>
              <a:spcAft>
                <a:spcPts val="0"/>
              </a:spcAft>
              <a:buClr>
                <a:srgbClr val="3F2917"/>
              </a:buClr>
              <a:buSzPts val="3600"/>
              <a:buFont typeface="Amatic SC"/>
              <a:buNone/>
              <a:tabLst/>
              <a:defRPr/>
            </a:pPr>
            <a:r>
              <a:rPr kumimoji="0" lang="en-US" sz="3200" b="1" i="0" u="none" strike="noStrike" kern="0" cap="none" spc="0" normalizeH="0" baseline="0" noProof="0">
                <a:ln>
                  <a:noFill/>
                </a:ln>
                <a:solidFill>
                  <a:srgbClr val="3F2917"/>
                </a:solidFill>
                <a:effectLst/>
                <a:uLnTx/>
                <a:uFillTx/>
                <a:latin typeface="Times New Roman" panose="02020603050405020304" pitchFamily="18" charset="0"/>
                <a:cs typeface="Times New Roman" panose="02020603050405020304" pitchFamily="18" charset="0"/>
                <a:sym typeface="Amatic SC"/>
              </a:rPr>
              <a:t>2. Người nghe</a:t>
            </a:r>
            <a:endParaRPr kumimoji="0" sz="3200" b="1" i="0" u="none" strike="noStrike" kern="0" cap="none" spc="0" normalizeH="0" baseline="0" noProof="0">
              <a:ln>
                <a:noFill/>
              </a:ln>
              <a:solidFill>
                <a:srgbClr val="3F2917"/>
              </a:solidFill>
              <a:effectLst/>
              <a:uLnTx/>
              <a:uFillTx/>
              <a:latin typeface="Times New Roman" panose="02020603050405020304" pitchFamily="18" charset="0"/>
              <a:cs typeface="Times New Roman" panose="02020603050405020304" pitchFamily="18" charset="0"/>
              <a:sym typeface="Amatic SC"/>
            </a:endParaRPr>
          </a:p>
        </p:txBody>
      </p:sp>
      <p:grpSp>
        <p:nvGrpSpPr>
          <p:cNvPr id="2" name="Google Shape;494;p35">
            <a:extLst>
              <a:ext uri="{FF2B5EF4-FFF2-40B4-BE49-F238E27FC236}">
                <a16:creationId xmlns:a16="http://schemas.microsoft.com/office/drawing/2014/main" id="{3BFB91A7-3878-5321-73A8-F3983E61B9BA}"/>
              </a:ext>
            </a:extLst>
          </p:cNvPr>
          <p:cNvGrpSpPr/>
          <p:nvPr/>
        </p:nvGrpSpPr>
        <p:grpSpPr>
          <a:xfrm>
            <a:off x="37573" y="1885935"/>
            <a:ext cx="3843859" cy="3257565"/>
            <a:chOff x="457200" y="1468702"/>
            <a:chExt cx="3843859" cy="3257565"/>
          </a:xfrm>
        </p:grpSpPr>
        <p:sp>
          <p:nvSpPr>
            <p:cNvPr id="17" name="Google Shape;495;p35">
              <a:extLst>
                <a:ext uri="{FF2B5EF4-FFF2-40B4-BE49-F238E27FC236}">
                  <a16:creationId xmlns:a16="http://schemas.microsoft.com/office/drawing/2014/main" id="{6B206E75-3CB0-E74C-4FB7-3BD7324C86A4}"/>
                </a:ext>
              </a:extLst>
            </p:cNvPr>
            <p:cNvSpPr/>
            <p:nvPr/>
          </p:nvSpPr>
          <p:spPr>
            <a:xfrm>
              <a:off x="457200" y="1468702"/>
              <a:ext cx="3843859" cy="3241296"/>
            </a:xfrm>
            <a:custGeom>
              <a:avLst/>
              <a:gdLst/>
              <a:ahLst/>
              <a:cxnLst/>
              <a:rect l="l" t="t" r="r" b="b"/>
              <a:pathLst>
                <a:path w="88071" h="74265" extrusionOk="0">
                  <a:moveTo>
                    <a:pt x="34538" y="1"/>
                  </a:moveTo>
                  <a:cubicBezTo>
                    <a:pt x="34429" y="1"/>
                    <a:pt x="34320" y="2"/>
                    <a:pt x="34211" y="3"/>
                  </a:cubicBezTo>
                  <a:cubicBezTo>
                    <a:pt x="25389" y="128"/>
                    <a:pt x="16993" y="4865"/>
                    <a:pt x="11379" y="11657"/>
                  </a:cubicBezTo>
                  <a:cubicBezTo>
                    <a:pt x="5740" y="18449"/>
                    <a:pt x="2707" y="27121"/>
                    <a:pt x="1654" y="35893"/>
                  </a:cubicBezTo>
                  <a:cubicBezTo>
                    <a:pt x="0" y="49277"/>
                    <a:pt x="3108" y="63688"/>
                    <a:pt x="12131" y="73713"/>
                  </a:cubicBezTo>
                  <a:lnTo>
                    <a:pt x="78171" y="74264"/>
                  </a:lnTo>
                  <a:cubicBezTo>
                    <a:pt x="82206" y="72735"/>
                    <a:pt x="85464" y="69302"/>
                    <a:pt x="86768" y="65217"/>
                  </a:cubicBezTo>
                  <a:cubicBezTo>
                    <a:pt x="88071" y="61106"/>
                    <a:pt x="87394" y="56419"/>
                    <a:pt x="84963" y="52861"/>
                  </a:cubicBezTo>
                  <a:cubicBezTo>
                    <a:pt x="79750" y="45141"/>
                    <a:pt x="68246" y="43963"/>
                    <a:pt x="62682" y="36495"/>
                  </a:cubicBezTo>
                  <a:cubicBezTo>
                    <a:pt x="57745" y="29853"/>
                    <a:pt x="59023" y="20429"/>
                    <a:pt x="55615" y="12885"/>
                  </a:cubicBezTo>
                  <a:cubicBezTo>
                    <a:pt x="52050" y="4940"/>
                    <a:pt x="43254" y="1"/>
                    <a:pt x="34538" y="1"/>
                  </a:cubicBezTo>
                  <a:close/>
                </a:path>
              </a:pathLst>
            </a:custGeom>
            <a:solidFill>
              <a:srgbClr val="6275EE">
                <a:alpha val="1696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496;p35">
              <a:extLst>
                <a:ext uri="{FF2B5EF4-FFF2-40B4-BE49-F238E27FC236}">
                  <a16:creationId xmlns:a16="http://schemas.microsoft.com/office/drawing/2014/main" id="{A20D53CB-8900-A61B-3CB9-0CAAE152837D}"/>
                </a:ext>
              </a:extLst>
            </p:cNvPr>
            <p:cNvSpPr/>
            <p:nvPr/>
          </p:nvSpPr>
          <p:spPr>
            <a:xfrm>
              <a:off x="2399822" y="3734169"/>
              <a:ext cx="1011866" cy="985853"/>
            </a:xfrm>
            <a:custGeom>
              <a:avLst/>
              <a:gdLst/>
              <a:ahLst/>
              <a:cxnLst/>
              <a:rect l="l" t="t" r="r" b="b"/>
              <a:pathLst>
                <a:path w="23184" h="22588" extrusionOk="0">
                  <a:moveTo>
                    <a:pt x="7830" y="12720"/>
                  </a:moveTo>
                  <a:cubicBezTo>
                    <a:pt x="7858" y="12720"/>
                    <a:pt x="7885" y="12721"/>
                    <a:pt x="7912" y="12723"/>
                  </a:cubicBezTo>
                  <a:lnTo>
                    <a:pt x="7912" y="12723"/>
                  </a:lnTo>
                  <a:lnTo>
                    <a:pt x="7570" y="12757"/>
                  </a:lnTo>
                  <a:cubicBezTo>
                    <a:pt x="7655" y="12732"/>
                    <a:pt x="7742" y="12720"/>
                    <a:pt x="7830" y="12720"/>
                  </a:cubicBezTo>
                  <a:close/>
                  <a:moveTo>
                    <a:pt x="11229" y="0"/>
                  </a:moveTo>
                  <a:cubicBezTo>
                    <a:pt x="11229" y="0"/>
                    <a:pt x="2081" y="577"/>
                    <a:pt x="1805" y="1354"/>
                  </a:cubicBezTo>
                  <a:cubicBezTo>
                    <a:pt x="527" y="4712"/>
                    <a:pt x="1" y="13083"/>
                    <a:pt x="427" y="16216"/>
                  </a:cubicBezTo>
                  <a:cubicBezTo>
                    <a:pt x="928" y="19900"/>
                    <a:pt x="3710" y="22055"/>
                    <a:pt x="5364" y="22456"/>
                  </a:cubicBezTo>
                  <a:cubicBezTo>
                    <a:pt x="5739" y="22547"/>
                    <a:pt x="6204" y="22588"/>
                    <a:pt x="6740" y="22588"/>
                  </a:cubicBezTo>
                  <a:cubicBezTo>
                    <a:pt x="10976" y="22588"/>
                    <a:pt x="19647" y="20026"/>
                    <a:pt x="23184" y="18847"/>
                  </a:cubicBezTo>
                  <a:cubicBezTo>
                    <a:pt x="21906" y="16090"/>
                    <a:pt x="21881" y="14612"/>
                    <a:pt x="20803" y="11679"/>
                  </a:cubicBezTo>
                  <a:cubicBezTo>
                    <a:pt x="20402" y="11704"/>
                    <a:pt x="12883" y="12231"/>
                    <a:pt x="12883" y="12231"/>
                  </a:cubicBezTo>
                  <a:lnTo>
                    <a:pt x="11495" y="12368"/>
                  </a:lnTo>
                  <a:lnTo>
                    <a:pt x="11495" y="12368"/>
                  </a:lnTo>
                  <a:lnTo>
                    <a:pt x="11229" y="0"/>
                  </a:lnTo>
                  <a:close/>
                </a:path>
              </a:pathLst>
            </a:custGeom>
            <a:solidFill>
              <a:srgbClr val="F8B3B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497;p35">
              <a:extLst>
                <a:ext uri="{FF2B5EF4-FFF2-40B4-BE49-F238E27FC236}">
                  <a16:creationId xmlns:a16="http://schemas.microsoft.com/office/drawing/2014/main" id="{178563A2-1C1A-864A-A057-782BBD89BBA2}"/>
                </a:ext>
              </a:extLst>
            </p:cNvPr>
            <p:cNvSpPr/>
            <p:nvPr/>
          </p:nvSpPr>
          <p:spPr>
            <a:xfrm>
              <a:off x="940684" y="3256006"/>
              <a:ext cx="2001778" cy="1410170"/>
            </a:xfrm>
            <a:custGeom>
              <a:avLst/>
              <a:gdLst/>
              <a:ahLst/>
              <a:cxnLst/>
              <a:rect l="l" t="t" r="r" b="b"/>
              <a:pathLst>
                <a:path w="45865" h="32310" extrusionOk="0">
                  <a:moveTo>
                    <a:pt x="22876" y="0"/>
                  </a:moveTo>
                  <a:cubicBezTo>
                    <a:pt x="18567" y="0"/>
                    <a:pt x="14275" y="271"/>
                    <a:pt x="11328" y="756"/>
                  </a:cubicBezTo>
                  <a:cubicBezTo>
                    <a:pt x="10877" y="806"/>
                    <a:pt x="10451" y="906"/>
                    <a:pt x="10025" y="1006"/>
                  </a:cubicBezTo>
                  <a:cubicBezTo>
                    <a:pt x="9048" y="1207"/>
                    <a:pt x="8296" y="1482"/>
                    <a:pt x="7870" y="1758"/>
                  </a:cubicBezTo>
                  <a:cubicBezTo>
                    <a:pt x="501" y="5167"/>
                    <a:pt x="0" y="14891"/>
                    <a:pt x="0" y="14891"/>
                  </a:cubicBezTo>
                  <a:cubicBezTo>
                    <a:pt x="301" y="15167"/>
                    <a:pt x="602" y="15442"/>
                    <a:pt x="902" y="15668"/>
                  </a:cubicBezTo>
                  <a:cubicBezTo>
                    <a:pt x="3208" y="17548"/>
                    <a:pt x="5589" y="18275"/>
                    <a:pt x="7644" y="18475"/>
                  </a:cubicBezTo>
                  <a:lnTo>
                    <a:pt x="5288" y="32310"/>
                  </a:lnTo>
                  <a:lnTo>
                    <a:pt x="40451" y="32310"/>
                  </a:lnTo>
                  <a:lnTo>
                    <a:pt x="39248" y="16871"/>
                  </a:lnTo>
                  <a:cubicBezTo>
                    <a:pt x="39248" y="16871"/>
                    <a:pt x="42005" y="16570"/>
                    <a:pt x="44035" y="14766"/>
                  </a:cubicBezTo>
                  <a:cubicBezTo>
                    <a:pt x="44837" y="14064"/>
                    <a:pt x="45514" y="13137"/>
                    <a:pt x="45865" y="11909"/>
                  </a:cubicBezTo>
                  <a:cubicBezTo>
                    <a:pt x="45865" y="11909"/>
                    <a:pt x="44035" y="2184"/>
                    <a:pt x="34211" y="806"/>
                  </a:cubicBezTo>
                  <a:cubicBezTo>
                    <a:pt x="31208" y="252"/>
                    <a:pt x="27034" y="0"/>
                    <a:pt x="22876" y="0"/>
                  </a:cubicBezTo>
                  <a:close/>
                </a:path>
              </a:pathLst>
            </a:custGeom>
            <a:solidFill>
              <a:srgbClr val="49869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498;p35">
              <a:extLst>
                <a:ext uri="{FF2B5EF4-FFF2-40B4-BE49-F238E27FC236}">
                  <a16:creationId xmlns:a16="http://schemas.microsoft.com/office/drawing/2014/main" id="{A3C83265-67A0-93BB-988A-DAADD1FA1D73}"/>
                </a:ext>
              </a:extLst>
            </p:cNvPr>
            <p:cNvSpPr/>
            <p:nvPr/>
          </p:nvSpPr>
          <p:spPr>
            <a:xfrm>
              <a:off x="1931657" y="3340370"/>
              <a:ext cx="491224" cy="491181"/>
            </a:xfrm>
            <a:custGeom>
              <a:avLst/>
              <a:gdLst/>
              <a:ahLst/>
              <a:cxnLst/>
              <a:rect l="l" t="t" r="r" b="b"/>
              <a:pathLst>
                <a:path w="11255" h="11254" extrusionOk="0">
                  <a:moveTo>
                    <a:pt x="5640" y="1"/>
                  </a:moveTo>
                  <a:cubicBezTo>
                    <a:pt x="2532" y="1"/>
                    <a:pt x="1" y="2507"/>
                    <a:pt x="1" y="5615"/>
                  </a:cubicBezTo>
                  <a:cubicBezTo>
                    <a:pt x="1" y="8722"/>
                    <a:pt x="2532" y="11254"/>
                    <a:pt x="5640" y="11254"/>
                  </a:cubicBezTo>
                  <a:cubicBezTo>
                    <a:pt x="8748" y="11254"/>
                    <a:pt x="11254" y="8722"/>
                    <a:pt x="11254" y="5615"/>
                  </a:cubicBezTo>
                  <a:cubicBezTo>
                    <a:pt x="11254" y="2507"/>
                    <a:pt x="8748" y="1"/>
                    <a:pt x="5640" y="1"/>
                  </a:cubicBezTo>
                  <a:close/>
                </a:path>
              </a:pathLst>
            </a:custGeom>
            <a:solidFill>
              <a:srgbClr val="63A4B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499;p35">
              <a:extLst>
                <a:ext uri="{FF2B5EF4-FFF2-40B4-BE49-F238E27FC236}">
                  <a16:creationId xmlns:a16="http://schemas.microsoft.com/office/drawing/2014/main" id="{C2982B66-F5E0-36DB-F22F-7361CF1FFD31}"/>
                </a:ext>
              </a:extLst>
            </p:cNvPr>
            <p:cNvSpPr/>
            <p:nvPr/>
          </p:nvSpPr>
          <p:spPr>
            <a:xfrm>
              <a:off x="1452581" y="3686029"/>
              <a:ext cx="491181" cy="491181"/>
            </a:xfrm>
            <a:custGeom>
              <a:avLst/>
              <a:gdLst/>
              <a:ahLst/>
              <a:cxnLst/>
              <a:rect l="l" t="t" r="r" b="b"/>
              <a:pathLst>
                <a:path w="11254" h="11254" extrusionOk="0">
                  <a:moveTo>
                    <a:pt x="5614" y="0"/>
                  </a:moveTo>
                  <a:cubicBezTo>
                    <a:pt x="2507" y="0"/>
                    <a:pt x="0" y="2507"/>
                    <a:pt x="0" y="5614"/>
                  </a:cubicBezTo>
                  <a:cubicBezTo>
                    <a:pt x="0" y="8722"/>
                    <a:pt x="2507" y="11254"/>
                    <a:pt x="5614" y="11254"/>
                  </a:cubicBezTo>
                  <a:cubicBezTo>
                    <a:pt x="8722" y="11254"/>
                    <a:pt x="11254" y="8722"/>
                    <a:pt x="11254" y="5614"/>
                  </a:cubicBezTo>
                  <a:cubicBezTo>
                    <a:pt x="11254" y="2507"/>
                    <a:pt x="8722" y="0"/>
                    <a:pt x="5614" y="0"/>
                  </a:cubicBezTo>
                  <a:close/>
                </a:path>
              </a:pathLst>
            </a:custGeom>
            <a:solidFill>
              <a:srgbClr val="63A4B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500;p35">
              <a:extLst>
                <a:ext uri="{FF2B5EF4-FFF2-40B4-BE49-F238E27FC236}">
                  <a16:creationId xmlns:a16="http://schemas.microsoft.com/office/drawing/2014/main" id="{C37D49C9-8E30-7A6C-A412-F1929D7DAFDB}"/>
                </a:ext>
              </a:extLst>
            </p:cNvPr>
            <p:cNvSpPr/>
            <p:nvPr/>
          </p:nvSpPr>
          <p:spPr>
            <a:xfrm>
              <a:off x="2453417" y="3313005"/>
              <a:ext cx="441993" cy="426674"/>
            </a:xfrm>
            <a:custGeom>
              <a:avLst/>
              <a:gdLst/>
              <a:ahLst/>
              <a:cxnLst/>
              <a:rect l="l" t="t" r="r" b="b"/>
              <a:pathLst>
                <a:path w="10127" h="9776" extrusionOk="0">
                  <a:moveTo>
                    <a:pt x="1830" y="1"/>
                  </a:moveTo>
                  <a:cubicBezTo>
                    <a:pt x="728" y="1029"/>
                    <a:pt x="1" y="2507"/>
                    <a:pt x="1" y="4136"/>
                  </a:cubicBezTo>
                  <a:cubicBezTo>
                    <a:pt x="1" y="7244"/>
                    <a:pt x="2532" y="9775"/>
                    <a:pt x="5640" y="9775"/>
                  </a:cubicBezTo>
                  <a:cubicBezTo>
                    <a:pt x="7470" y="9775"/>
                    <a:pt x="9099" y="8873"/>
                    <a:pt x="10126" y="7520"/>
                  </a:cubicBezTo>
                  <a:cubicBezTo>
                    <a:pt x="8923" y="4938"/>
                    <a:pt x="6492" y="1455"/>
                    <a:pt x="1830" y="1"/>
                  </a:cubicBezTo>
                  <a:close/>
                </a:path>
              </a:pathLst>
            </a:custGeom>
            <a:solidFill>
              <a:srgbClr val="63A4B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501;p35">
              <a:extLst>
                <a:ext uri="{FF2B5EF4-FFF2-40B4-BE49-F238E27FC236}">
                  <a16:creationId xmlns:a16="http://schemas.microsoft.com/office/drawing/2014/main" id="{EBA033B3-38E2-FE62-1C10-35ABF63F499B}"/>
                </a:ext>
              </a:extLst>
            </p:cNvPr>
            <p:cNvSpPr/>
            <p:nvPr/>
          </p:nvSpPr>
          <p:spPr>
            <a:xfrm>
              <a:off x="2312317" y="3880725"/>
              <a:ext cx="433220" cy="492272"/>
            </a:xfrm>
            <a:custGeom>
              <a:avLst/>
              <a:gdLst/>
              <a:ahLst/>
              <a:cxnLst/>
              <a:rect l="l" t="t" r="r" b="b"/>
              <a:pathLst>
                <a:path w="9926" h="11279" extrusionOk="0">
                  <a:moveTo>
                    <a:pt x="5615" y="1"/>
                  </a:moveTo>
                  <a:cubicBezTo>
                    <a:pt x="2507" y="1"/>
                    <a:pt x="1" y="2532"/>
                    <a:pt x="1" y="5640"/>
                  </a:cubicBezTo>
                  <a:cubicBezTo>
                    <a:pt x="1" y="8747"/>
                    <a:pt x="2507" y="11279"/>
                    <a:pt x="5615" y="11279"/>
                  </a:cubicBezTo>
                  <a:cubicBezTo>
                    <a:pt x="6642" y="11279"/>
                    <a:pt x="7595" y="10978"/>
                    <a:pt x="8447" y="10502"/>
                  </a:cubicBezTo>
                  <a:lnTo>
                    <a:pt x="7820" y="2557"/>
                  </a:lnTo>
                  <a:cubicBezTo>
                    <a:pt x="7820" y="2557"/>
                    <a:pt x="8748" y="2457"/>
                    <a:pt x="9926" y="2006"/>
                  </a:cubicBezTo>
                  <a:cubicBezTo>
                    <a:pt x="8898" y="803"/>
                    <a:pt x="7344" y="1"/>
                    <a:pt x="5615" y="1"/>
                  </a:cubicBezTo>
                  <a:close/>
                </a:path>
              </a:pathLst>
            </a:custGeom>
            <a:solidFill>
              <a:srgbClr val="63A4B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502;p35">
              <a:extLst>
                <a:ext uri="{FF2B5EF4-FFF2-40B4-BE49-F238E27FC236}">
                  <a16:creationId xmlns:a16="http://schemas.microsoft.com/office/drawing/2014/main" id="{B2F8710D-EE72-0964-EC47-DAB72E6CDDD9}"/>
                </a:ext>
              </a:extLst>
            </p:cNvPr>
            <p:cNvSpPr/>
            <p:nvPr/>
          </p:nvSpPr>
          <p:spPr>
            <a:xfrm>
              <a:off x="940684" y="3461787"/>
              <a:ext cx="288799" cy="453995"/>
            </a:xfrm>
            <a:custGeom>
              <a:avLst/>
              <a:gdLst/>
              <a:ahLst/>
              <a:cxnLst/>
              <a:rect l="l" t="t" r="r" b="b"/>
              <a:pathLst>
                <a:path w="6617" h="10402" extrusionOk="0">
                  <a:moveTo>
                    <a:pt x="3960" y="1"/>
                  </a:moveTo>
                  <a:cubicBezTo>
                    <a:pt x="301" y="4236"/>
                    <a:pt x="0" y="10176"/>
                    <a:pt x="0" y="10176"/>
                  </a:cubicBezTo>
                  <a:cubicBezTo>
                    <a:pt x="50" y="10226"/>
                    <a:pt x="100" y="10276"/>
                    <a:pt x="175" y="10326"/>
                  </a:cubicBezTo>
                  <a:cubicBezTo>
                    <a:pt x="451" y="10377"/>
                    <a:pt x="702" y="10402"/>
                    <a:pt x="1003" y="10402"/>
                  </a:cubicBezTo>
                  <a:cubicBezTo>
                    <a:pt x="4110" y="10402"/>
                    <a:pt x="6617" y="7895"/>
                    <a:pt x="6617" y="4762"/>
                  </a:cubicBezTo>
                  <a:cubicBezTo>
                    <a:pt x="6617" y="2757"/>
                    <a:pt x="5564" y="1003"/>
                    <a:pt x="3960" y="1"/>
                  </a:cubicBezTo>
                  <a:close/>
                </a:path>
              </a:pathLst>
            </a:custGeom>
            <a:solidFill>
              <a:srgbClr val="63A4B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503;p35">
              <a:extLst>
                <a:ext uri="{FF2B5EF4-FFF2-40B4-BE49-F238E27FC236}">
                  <a16:creationId xmlns:a16="http://schemas.microsoft.com/office/drawing/2014/main" id="{FD185447-5104-F132-2228-AFF584A78C8E}"/>
                </a:ext>
              </a:extLst>
            </p:cNvPr>
            <p:cNvSpPr/>
            <p:nvPr/>
          </p:nvSpPr>
          <p:spPr>
            <a:xfrm>
              <a:off x="1220702" y="3262727"/>
              <a:ext cx="473679" cy="258160"/>
            </a:xfrm>
            <a:custGeom>
              <a:avLst/>
              <a:gdLst/>
              <a:ahLst/>
              <a:cxnLst/>
              <a:rect l="l" t="t" r="r" b="b"/>
              <a:pathLst>
                <a:path w="10853" h="5915" extrusionOk="0">
                  <a:moveTo>
                    <a:pt x="10827" y="0"/>
                  </a:moveTo>
                  <a:cubicBezTo>
                    <a:pt x="8597" y="125"/>
                    <a:pt x="6542" y="326"/>
                    <a:pt x="4912" y="602"/>
                  </a:cubicBezTo>
                  <a:cubicBezTo>
                    <a:pt x="4461" y="652"/>
                    <a:pt x="4035" y="752"/>
                    <a:pt x="3609" y="852"/>
                  </a:cubicBezTo>
                  <a:cubicBezTo>
                    <a:pt x="2632" y="1078"/>
                    <a:pt x="1880" y="1328"/>
                    <a:pt x="1454" y="1604"/>
                  </a:cubicBezTo>
                  <a:cubicBezTo>
                    <a:pt x="953" y="1830"/>
                    <a:pt x="451" y="2105"/>
                    <a:pt x="0" y="2406"/>
                  </a:cubicBezTo>
                  <a:cubicBezTo>
                    <a:pt x="852" y="4461"/>
                    <a:pt x="2857" y="5915"/>
                    <a:pt x="5213" y="5915"/>
                  </a:cubicBezTo>
                  <a:cubicBezTo>
                    <a:pt x="8321" y="5915"/>
                    <a:pt x="10852" y="3384"/>
                    <a:pt x="10852" y="276"/>
                  </a:cubicBezTo>
                  <a:cubicBezTo>
                    <a:pt x="10852" y="176"/>
                    <a:pt x="10827" y="100"/>
                    <a:pt x="10827" y="0"/>
                  </a:cubicBezTo>
                  <a:close/>
                </a:path>
              </a:pathLst>
            </a:custGeom>
            <a:solidFill>
              <a:srgbClr val="63A4B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504;p35">
              <a:extLst>
                <a:ext uri="{FF2B5EF4-FFF2-40B4-BE49-F238E27FC236}">
                  <a16:creationId xmlns:a16="http://schemas.microsoft.com/office/drawing/2014/main" id="{D3540AE1-575A-6900-A4CA-11EDF68B4F7B}"/>
                </a:ext>
              </a:extLst>
            </p:cNvPr>
            <p:cNvSpPr/>
            <p:nvPr/>
          </p:nvSpPr>
          <p:spPr>
            <a:xfrm>
              <a:off x="1736963" y="3032986"/>
              <a:ext cx="341348" cy="131241"/>
            </a:xfrm>
            <a:custGeom>
              <a:avLst/>
              <a:gdLst/>
              <a:ahLst/>
              <a:cxnLst/>
              <a:rect l="l" t="t" r="r" b="b"/>
              <a:pathLst>
                <a:path w="7821" h="3007" extrusionOk="0">
                  <a:moveTo>
                    <a:pt x="251" y="1"/>
                  </a:moveTo>
                  <a:lnTo>
                    <a:pt x="1" y="2983"/>
                  </a:lnTo>
                  <a:cubicBezTo>
                    <a:pt x="252" y="2999"/>
                    <a:pt x="502" y="3007"/>
                    <a:pt x="751" y="3007"/>
                  </a:cubicBezTo>
                  <a:cubicBezTo>
                    <a:pt x="3306" y="3007"/>
                    <a:pt x="5719" y="2196"/>
                    <a:pt x="7820" y="803"/>
                  </a:cubicBezTo>
                  <a:lnTo>
                    <a:pt x="251"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505;p35">
              <a:extLst>
                <a:ext uri="{FF2B5EF4-FFF2-40B4-BE49-F238E27FC236}">
                  <a16:creationId xmlns:a16="http://schemas.microsoft.com/office/drawing/2014/main" id="{26E514B1-EDD9-A98C-018E-6420B1DF08BE}"/>
                </a:ext>
              </a:extLst>
            </p:cNvPr>
            <p:cNvSpPr/>
            <p:nvPr/>
          </p:nvSpPr>
          <p:spPr>
            <a:xfrm>
              <a:off x="1724961" y="3067989"/>
              <a:ext cx="479135" cy="303289"/>
            </a:xfrm>
            <a:custGeom>
              <a:avLst/>
              <a:gdLst/>
              <a:ahLst/>
              <a:cxnLst/>
              <a:rect l="l" t="t" r="r" b="b"/>
              <a:pathLst>
                <a:path w="10978" h="6949" extrusionOk="0">
                  <a:moveTo>
                    <a:pt x="8095" y="1"/>
                  </a:moveTo>
                  <a:cubicBezTo>
                    <a:pt x="5994" y="1394"/>
                    <a:pt x="3581" y="2205"/>
                    <a:pt x="1026" y="2205"/>
                  </a:cubicBezTo>
                  <a:cubicBezTo>
                    <a:pt x="777" y="2205"/>
                    <a:pt x="527" y="2197"/>
                    <a:pt x="276" y="2181"/>
                  </a:cubicBezTo>
                  <a:lnTo>
                    <a:pt x="0" y="5891"/>
                  </a:lnTo>
                  <a:cubicBezTo>
                    <a:pt x="0" y="5891"/>
                    <a:pt x="3473" y="6948"/>
                    <a:pt x="6868" y="6948"/>
                  </a:cubicBezTo>
                  <a:cubicBezTo>
                    <a:pt x="7969" y="6948"/>
                    <a:pt x="9062" y="6837"/>
                    <a:pt x="10025" y="6542"/>
                  </a:cubicBezTo>
                  <a:lnTo>
                    <a:pt x="10376" y="3810"/>
                  </a:lnTo>
                  <a:lnTo>
                    <a:pt x="10978" y="302"/>
                  </a:lnTo>
                  <a:lnTo>
                    <a:pt x="10927" y="302"/>
                  </a:lnTo>
                  <a:lnTo>
                    <a:pt x="8095" y="1"/>
                  </a:lnTo>
                  <a:close/>
                </a:path>
              </a:pathLst>
            </a:custGeom>
            <a:solidFill>
              <a:srgbClr val="F8B3B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506;p35">
              <a:extLst>
                <a:ext uri="{FF2B5EF4-FFF2-40B4-BE49-F238E27FC236}">
                  <a16:creationId xmlns:a16="http://schemas.microsoft.com/office/drawing/2014/main" id="{A5AE7B97-2368-E0C9-B14D-95022ADBF6F4}"/>
                </a:ext>
              </a:extLst>
            </p:cNvPr>
            <p:cNvSpPr/>
            <p:nvPr/>
          </p:nvSpPr>
          <p:spPr>
            <a:xfrm>
              <a:off x="1207565" y="1757887"/>
              <a:ext cx="1381582" cy="1315024"/>
            </a:xfrm>
            <a:custGeom>
              <a:avLst/>
              <a:gdLst/>
              <a:ahLst/>
              <a:cxnLst/>
              <a:rect l="l" t="t" r="r" b="b"/>
              <a:pathLst>
                <a:path w="31655" h="30130" extrusionOk="0">
                  <a:moveTo>
                    <a:pt x="17216" y="1"/>
                  </a:moveTo>
                  <a:cubicBezTo>
                    <a:pt x="10380" y="1"/>
                    <a:pt x="3271" y="4973"/>
                    <a:pt x="1730" y="12149"/>
                  </a:cubicBezTo>
                  <a:cubicBezTo>
                    <a:pt x="0" y="20295"/>
                    <a:pt x="5514" y="28214"/>
                    <a:pt x="13083" y="29843"/>
                  </a:cubicBezTo>
                  <a:cubicBezTo>
                    <a:pt x="13993" y="30036"/>
                    <a:pt x="14902" y="30129"/>
                    <a:pt x="15801" y="30129"/>
                  </a:cubicBezTo>
                  <a:cubicBezTo>
                    <a:pt x="22376" y="30129"/>
                    <a:pt x="28382" y="25155"/>
                    <a:pt x="29925" y="17989"/>
                  </a:cubicBezTo>
                  <a:cubicBezTo>
                    <a:pt x="31655" y="9818"/>
                    <a:pt x="27595" y="1898"/>
                    <a:pt x="20026" y="294"/>
                  </a:cubicBezTo>
                  <a:cubicBezTo>
                    <a:pt x="19105" y="96"/>
                    <a:pt x="18163" y="1"/>
                    <a:pt x="17216" y="1"/>
                  </a:cubicBezTo>
                  <a:close/>
                </a:path>
              </a:pathLst>
            </a:custGeom>
            <a:solidFill>
              <a:srgbClr val="3E49E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507;p35">
              <a:extLst>
                <a:ext uri="{FF2B5EF4-FFF2-40B4-BE49-F238E27FC236}">
                  <a16:creationId xmlns:a16="http://schemas.microsoft.com/office/drawing/2014/main" id="{614AFF0A-8A90-B635-A285-4A55B2F7934B}"/>
                </a:ext>
              </a:extLst>
            </p:cNvPr>
            <p:cNvSpPr/>
            <p:nvPr/>
          </p:nvSpPr>
          <p:spPr>
            <a:xfrm>
              <a:off x="1365075" y="1874416"/>
              <a:ext cx="1341124" cy="1260293"/>
            </a:xfrm>
            <a:custGeom>
              <a:avLst/>
              <a:gdLst/>
              <a:ahLst/>
              <a:cxnLst/>
              <a:rect l="l" t="t" r="r" b="b"/>
              <a:pathLst>
                <a:path w="30728" h="28876" extrusionOk="0">
                  <a:moveTo>
                    <a:pt x="15514" y="0"/>
                  </a:moveTo>
                  <a:cubicBezTo>
                    <a:pt x="9020" y="0"/>
                    <a:pt x="3124" y="4704"/>
                    <a:pt x="1680" y="11509"/>
                  </a:cubicBezTo>
                  <a:cubicBezTo>
                    <a:pt x="0" y="19329"/>
                    <a:pt x="4787" y="26973"/>
                    <a:pt x="12356" y="28577"/>
                  </a:cubicBezTo>
                  <a:cubicBezTo>
                    <a:pt x="13305" y="28779"/>
                    <a:pt x="14253" y="28876"/>
                    <a:pt x="15189" y="28876"/>
                  </a:cubicBezTo>
                  <a:cubicBezTo>
                    <a:pt x="21693" y="28876"/>
                    <a:pt x="27602" y="24185"/>
                    <a:pt x="29048" y="17349"/>
                  </a:cubicBezTo>
                  <a:cubicBezTo>
                    <a:pt x="30727" y="9554"/>
                    <a:pt x="25940" y="1910"/>
                    <a:pt x="18371" y="306"/>
                  </a:cubicBezTo>
                  <a:cubicBezTo>
                    <a:pt x="17414" y="99"/>
                    <a:pt x="16458" y="0"/>
                    <a:pt x="15514" y="0"/>
                  </a:cubicBezTo>
                  <a:close/>
                </a:path>
              </a:pathLst>
            </a:custGeom>
            <a:solidFill>
              <a:srgbClr val="F8B3B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508;p35">
              <a:extLst>
                <a:ext uri="{FF2B5EF4-FFF2-40B4-BE49-F238E27FC236}">
                  <a16:creationId xmlns:a16="http://schemas.microsoft.com/office/drawing/2014/main" id="{813B5E64-E83F-D9A6-897A-37C7C7D9AF1C}"/>
                </a:ext>
              </a:extLst>
            </p:cNvPr>
            <p:cNvSpPr/>
            <p:nvPr/>
          </p:nvSpPr>
          <p:spPr>
            <a:xfrm>
              <a:off x="2274041" y="2409621"/>
              <a:ext cx="221018" cy="170827"/>
            </a:xfrm>
            <a:custGeom>
              <a:avLst/>
              <a:gdLst/>
              <a:ahLst/>
              <a:cxnLst/>
              <a:rect l="l" t="t" r="r" b="b"/>
              <a:pathLst>
                <a:path w="5064" h="3914" extrusionOk="0">
                  <a:moveTo>
                    <a:pt x="926" y="1"/>
                  </a:moveTo>
                  <a:cubicBezTo>
                    <a:pt x="638" y="1"/>
                    <a:pt x="351" y="144"/>
                    <a:pt x="176" y="399"/>
                  </a:cubicBezTo>
                  <a:cubicBezTo>
                    <a:pt x="26" y="625"/>
                    <a:pt x="1" y="925"/>
                    <a:pt x="76" y="1176"/>
                  </a:cubicBezTo>
                  <a:cubicBezTo>
                    <a:pt x="126" y="1352"/>
                    <a:pt x="251" y="1502"/>
                    <a:pt x="402" y="1627"/>
                  </a:cubicBezTo>
                  <a:lnTo>
                    <a:pt x="3560" y="3758"/>
                  </a:lnTo>
                  <a:cubicBezTo>
                    <a:pt x="3712" y="3863"/>
                    <a:pt x="3887" y="3913"/>
                    <a:pt x="4060" y="3913"/>
                  </a:cubicBezTo>
                  <a:cubicBezTo>
                    <a:pt x="4341" y="3913"/>
                    <a:pt x="4617" y="3780"/>
                    <a:pt x="4788" y="3532"/>
                  </a:cubicBezTo>
                  <a:cubicBezTo>
                    <a:pt x="5063" y="3131"/>
                    <a:pt x="4963" y="2580"/>
                    <a:pt x="4562" y="2304"/>
                  </a:cubicBezTo>
                  <a:lnTo>
                    <a:pt x="1404" y="149"/>
                  </a:lnTo>
                  <a:cubicBezTo>
                    <a:pt x="1258" y="48"/>
                    <a:pt x="1092" y="1"/>
                    <a:pt x="926" y="1"/>
                  </a:cubicBezTo>
                  <a:close/>
                </a:path>
              </a:pathLst>
            </a:custGeom>
            <a:solidFill>
              <a:srgbClr val="3E49E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509;p35">
              <a:extLst>
                <a:ext uri="{FF2B5EF4-FFF2-40B4-BE49-F238E27FC236}">
                  <a16:creationId xmlns:a16="http://schemas.microsoft.com/office/drawing/2014/main" id="{ED8DE1AF-B731-0607-10ED-CDC44DE3C980}"/>
                </a:ext>
              </a:extLst>
            </p:cNvPr>
            <p:cNvSpPr/>
            <p:nvPr/>
          </p:nvSpPr>
          <p:spPr>
            <a:xfrm>
              <a:off x="1744644" y="2377848"/>
              <a:ext cx="236294" cy="152452"/>
            </a:xfrm>
            <a:custGeom>
              <a:avLst/>
              <a:gdLst/>
              <a:ahLst/>
              <a:cxnLst/>
              <a:rect l="l" t="t" r="r" b="b"/>
              <a:pathLst>
                <a:path w="5414" h="3493" extrusionOk="0">
                  <a:moveTo>
                    <a:pt x="4407" y="1"/>
                  </a:moveTo>
                  <a:cubicBezTo>
                    <a:pt x="4273" y="1"/>
                    <a:pt x="4137" y="32"/>
                    <a:pt x="4010" y="100"/>
                  </a:cubicBezTo>
                  <a:lnTo>
                    <a:pt x="602" y="1829"/>
                  </a:lnTo>
                  <a:cubicBezTo>
                    <a:pt x="176" y="2054"/>
                    <a:pt x="0" y="2581"/>
                    <a:pt x="226" y="3007"/>
                  </a:cubicBezTo>
                  <a:cubicBezTo>
                    <a:pt x="351" y="3283"/>
                    <a:pt x="602" y="3433"/>
                    <a:pt x="852" y="3483"/>
                  </a:cubicBezTo>
                  <a:cubicBezTo>
                    <a:pt x="902" y="3489"/>
                    <a:pt x="951" y="3492"/>
                    <a:pt x="999" y="3492"/>
                  </a:cubicBezTo>
                  <a:cubicBezTo>
                    <a:pt x="1142" y="3492"/>
                    <a:pt x="1278" y="3464"/>
                    <a:pt x="1429" y="3408"/>
                  </a:cubicBezTo>
                  <a:lnTo>
                    <a:pt x="4812" y="1653"/>
                  </a:lnTo>
                  <a:cubicBezTo>
                    <a:pt x="5238" y="1428"/>
                    <a:pt x="5414" y="902"/>
                    <a:pt x="5188" y="475"/>
                  </a:cubicBezTo>
                  <a:cubicBezTo>
                    <a:pt x="5030" y="176"/>
                    <a:pt x="4723" y="1"/>
                    <a:pt x="4407" y="1"/>
                  </a:cubicBezTo>
                  <a:close/>
                </a:path>
              </a:pathLst>
            </a:custGeom>
            <a:solidFill>
              <a:srgbClr val="3E49E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510;p35">
              <a:extLst>
                <a:ext uri="{FF2B5EF4-FFF2-40B4-BE49-F238E27FC236}">
                  <a16:creationId xmlns:a16="http://schemas.microsoft.com/office/drawing/2014/main" id="{EE7A232B-7563-96C2-4316-33BAC765D73E}"/>
                </a:ext>
              </a:extLst>
            </p:cNvPr>
            <p:cNvSpPr/>
            <p:nvPr/>
          </p:nvSpPr>
          <p:spPr>
            <a:xfrm>
              <a:off x="1386941" y="1845393"/>
              <a:ext cx="1262388" cy="689766"/>
            </a:xfrm>
            <a:custGeom>
              <a:avLst/>
              <a:gdLst/>
              <a:ahLst/>
              <a:cxnLst/>
              <a:rect l="l" t="t" r="r" b="b"/>
              <a:pathLst>
                <a:path w="28924" h="15804" extrusionOk="0">
                  <a:moveTo>
                    <a:pt x="14169" y="0"/>
                  </a:moveTo>
                  <a:cubicBezTo>
                    <a:pt x="10930" y="0"/>
                    <a:pt x="7405" y="957"/>
                    <a:pt x="4311" y="4305"/>
                  </a:cubicBezTo>
                  <a:cubicBezTo>
                    <a:pt x="1" y="8916"/>
                    <a:pt x="276" y="15056"/>
                    <a:pt x="276" y="15056"/>
                  </a:cubicBezTo>
                  <a:cubicBezTo>
                    <a:pt x="754" y="15568"/>
                    <a:pt x="1422" y="15803"/>
                    <a:pt x="2153" y="15803"/>
                  </a:cubicBezTo>
                  <a:cubicBezTo>
                    <a:pt x="4142" y="15803"/>
                    <a:pt x="6595" y="14062"/>
                    <a:pt x="6943" y="11422"/>
                  </a:cubicBezTo>
                  <a:cubicBezTo>
                    <a:pt x="7330" y="8307"/>
                    <a:pt x="8951" y="6757"/>
                    <a:pt x="10716" y="6757"/>
                  </a:cubicBezTo>
                  <a:cubicBezTo>
                    <a:pt x="11010" y="6757"/>
                    <a:pt x="11308" y="6800"/>
                    <a:pt x="11605" y="6886"/>
                  </a:cubicBezTo>
                  <a:cubicBezTo>
                    <a:pt x="13986" y="7588"/>
                    <a:pt x="13710" y="9518"/>
                    <a:pt x="17319" y="10044"/>
                  </a:cubicBezTo>
                  <a:cubicBezTo>
                    <a:pt x="17549" y="10078"/>
                    <a:pt x="17763" y="10093"/>
                    <a:pt x="17963" y="10093"/>
                  </a:cubicBezTo>
                  <a:cubicBezTo>
                    <a:pt x="20336" y="10093"/>
                    <a:pt x="20663" y="7884"/>
                    <a:pt x="22329" y="7884"/>
                  </a:cubicBezTo>
                  <a:cubicBezTo>
                    <a:pt x="22702" y="7884"/>
                    <a:pt x="23141" y="7995"/>
                    <a:pt x="23685" y="8264"/>
                  </a:cubicBezTo>
                  <a:cubicBezTo>
                    <a:pt x="26868" y="9843"/>
                    <a:pt x="27444" y="14530"/>
                    <a:pt x="28171" y="14906"/>
                  </a:cubicBezTo>
                  <a:cubicBezTo>
                    <a:pt x="28261" y="14951"/>
                    <a:pt x="28341" y="14971"/>
                    <a:pt x="28410" y="14971"/>
                  </a:cubicBezTo>
                  <a:cubicBezTo>
                    <a:pt x="28917" y="14971"/>
                    <a:pt x="28898" y="13904"/>
                    <a:pt x="28898" y="13904"/>
                  </a:cubicBezTo>
                  <a:cubicBezTo>
                    <a:pt x="28923" y="5883"/>
                    <a:pt x="21780" y="1096"/>
                    <a:pt x="17745" y="345"/>
                  </a:cubicBezTo>
                  <a:cubicBezTo>
                    <a:pt x="16623" y="142"/>
                    <a:pt x="15417" y="0"/>
                    <a:pt x="14169" y="0"/>
                  </a:cubicBezTo>
                  <a:close/>
                </a:path>
              </a:pathLst>
            </a:custGeom>
            <a:solidFill>
              <a:srgbClr val="3E49E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511;p35">
              <a:extLst>
                <a:ext uri="{FF2B5EF4-FFF2-40B4-BE49-F238E27FC236}">
                  <a16:creationId xmlns:a16="http://schemas.microsoft.com/office/drawing/2014/main" id="{CF3436C3-2DFF-2215-EA60-2E8149F8228A}"/>
                </a:ext>
              </a:extLst>
            </p:cNvPr>
            <p:cNvSpPr/>
            <p:nvPr/>
          </p:nvSpPr>
          <p:spPr>
            <a:xfrm>
              <a:off x="1239294" y="2426074"/>
              <a:ext cx="362079" cy="425408"/>
            </a:xfrm>
            <a:custGeom>
              <a:avLst/>
              <a:gdLst/>
              <a:ahLst/>
              <a:cxnLst/>
              <a:rect l="l" t="t" r="r" b="b"/>
              <a:pathLst>
                <a:path w="8296" h="9747" extrusionOk="0">
                  <a:moveTo>
                    <a:pt x="5356" y="1"/>
                  </a:moveTo>
                  <a:cubicBezTo>
                    <a:pt x="3179" y="1"/>
                    <a:pt x="1204" y="1472"/>
                    <a:pt x="652" y="3681"/>
                  </a:cubicBezTo>
                  <a:cubicBezTo>
                    <a:pt x="0" y="6313"/>
                    <a:pt x="1579" y="8944"/>
                    <a:pt x="4186" y="9596"/>
                  </a:cubicBezTo>
                  <a:cubicBezTo>
                    <a:pt x="4586" y="9698"/>
                    <a:pt x="4988" y="9747"/>
                    <a:pt x="5384" y="9747"/>
                  </a:cubicBezTo>
                  <a:cubicBezTo>
                    <a:pt x="6353" y="9747"/>
                    <a:pt x="7288" y="9453"/>
                    <a:pt x="8070" y="8919"/>
                  </a:cubicBezTo>
                  <a:lnTo>
                    <a:pt x="8296" y="1000"/>
                  </a:lnTo>
                  <a:cubicBezTo>
                    <a:pt x="7795" y="599"/>
                    <a:pt x="7193" y="323"/>
                    <a:pt x="6542" y="147"/>
                  </a:cubicBezTo>
                  <a:cubicBezTo>
                    <a:pt x="6145" y="48"/>
                    <a:pt x="5747" y="1"/>
                    <a:pt x="5356" y="1"/>
                  </a:cubicBezTo>
                  <a:close/>
                </a:path>
              </a:pathLst>
            </a:custGeom>
            <a:solidFill>
              <a:srgbClr val="F8B3B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512;p35">
              <a:extLst>
                <a:ext uri="{FF2B5EF4-FFF2-40B4-BE49-F238E27FC236}">
                  <a16:creationId xmlns:a16="http://schemas.microsoft.com/office/drawing/2014/main" id="{5B2A95D2-AF10-18B2-5D93-0B0074EB7E38}"/>
                </a:ext>
              </a:extLst>
            </p:cNvPr>
            <p:cNvSpPr/>
            <p:nvPr/>
          </p:nvSpPr>
          <p:spPr>
            <a:xfrm>
              <a:off x="1397895" y="2535315"/>
              <a:ext cx="142239" cy="224292"/>
            </a:xfrm>
            <a:custGeom>
              <a:avLst/>
              <a:gdLst/>
              <a:ahLst/>
              <a:cxnLst/>
              <a:rect l="l" t="t" r="r" b="b"/>
              <a:pathLst>
                <a:path w="3259" h="5139" extrusionOk="0">
                  <a:moveTo>
                    <a:pt x="126" y="0"/>
                  </a:moveTo>
                  <a:cubicBezTo>
                    <a:pt x="75" y="0"/>
                    <a:pt x="25" y="50"/>
                    <a:pt x="25" y="101"/>
                  </a:cubicBezTo>
                  <a:cubicBezTo>
                    <a:pt x="0" y="151"/>
                    <a:pt x="50" y="201"/>
                    <a:pt x="101" y="201"/>
                  </a:cubicBezTo>
                  <a:cubicBezTo>
                    <a:pt x="126" y="226"/>
                    <a:pt x="1404" y="351"/>
                    <a:pt x="2206" y="1404"/>
                  </a:cubicBezTo>
                  <a:cubicBezTo>
                    <a:pt x="2857" y="2281"/>
                    <a:pt x="3058" y="3484"/>
                    <a:pt x="2782" y="5038"/>
                  </a:cubicBezTo>
                  <a:cubicBezTo>
                    <a:pt x="2757" y="5088"/>
                    <a:pt x="2807" y="5138"/>
                    <a:pt x="2857" y="5138"/>
                  </a:cubicBezTo>
                  <a:lnTo>
                    <a:pt x="2883" y="5138"/>
                  </a:lnTo>
                  <a:cubicBezTo>
                    <a:pt x="2908" y="5138"/>
                    <a:pt x="2958" y="5113"/>
                    <a:pt x="2983" y="5063"/>
                  </a:cubicBezTo>
                  <a:cubicBezTo>
                    <a:pt x="3258" y="3459"/>
                    <a:pt x="3058" y="2206"/>
                    <a:pt x="2381" y="1304"/>
                  </a:cubicBezTo>
                  <a:cubicBezTo>
                    <a:pt x="1504" y="151"/>
                    <a:pt x="176" y="25"/>
                    <a:pt x="126"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513;p35">
              <a:extLst>
                <a:ext uri="{FF2B5EF4-FFF2-40B4-BE49-F238E27FC236}">
                  <a16:creationId xmlns:a16="http://schemas.microsoft.com/office/drawing/2014/main" id="{2C1AC2D0-BC0A-097C-024E-9A7FC119EF58}"/>
                </a:ext>
              </a:extLst>
            </p:cNvPr>
            <p:cNvSpPr/>
            <p:nvPr/>
          </p:nvSpPr>
          <p:spPr>
            <a:xfrm>
              <a:off x="1417578" y="2632641"/>
              <a:ext cx="114917" cy="77732"/>
            </a:xfrm>
            <a:custGeom>
              <a:avLst/>
              <a:gdLst/>
              <a:ahLst/>
              <a:cxnLst/>
              <a:rect l="l" t="t" r="r" b="b"/>
              <a:pathLst>
                <a:path w="2633" h="1781" extrusionOk="0">
                  <a:moveTo>
                    <a:pt x="0" y="1"/>
                  </a:moveTo>
                  <a:lnTo>
                    <a:pt x="25" y="101"/>
                  </a:lnTo>
                  <a:lnTo>
                    <a:pt x="51" y="101"/>
                  </a:lnTo>
                  <a:lnTo>
                    <a:pt x="0" y="176"/>
                  </a:lnTo>
                  <a:cubicBezTo>
                    <a:pt x="101" y="252"/>
                    <a:pt x="2306" y="1655"/>
                    <a:pt x="2432" y="1755"/>
                  </a:cubicBezTo>
                  <a:cubicBezTo>
                    <a:pt x="2457" y="1780"/>
                    <a:pt x="2482" y="1780"/>
                    <a:pt x="2507" y="1780"/>
                  </a:cubicBezTo>
                  <a:lnTo>
                    <a:pt x="2557" y="1780"/>
                  </a:lnTo>
                  <a:cubicBezTo>
                    <a:pt x="2607" y="1755"/>
                    <a:pt x="2632" y="1680"/>
                    <a:pt x="2607" y="1630"/>
                  </a:cubicBezTo>
                  <a:cubicBezTo>
                    <a:pt x="2582" y="1605"/>
                    <a:pt x="176" y="1"/>
                    <a:pt x="0"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514;p35">
              <a:extLst>
                <a:ext uri="{FF2B5EF4-FFF2-40B4-BE49-F238E27FC236}">
                  <a16:creationId xmlns:a16="http://schemas.microsoft.com/office/drawing/2014/main" id="{CD0FC6FB-AF79-12E8-7821-80087E4AE219}"/>
                </a:ext>
              </a:extLst>
            </p:cNvPr>
            <p:cNvSpPr/>
            <p:nvPr/>
          </p:nvSpPr>
          <p:spPr>
            <a:xfrm>
              <a:off x="2084802" y="2405125"/>
              <a:ext cx="121464" cy="319481"/>
            </a:xfrm>
            <a:custGeom>
              <a:avLst/>
              <a:gdLst/>
              <a:ahLst/>
              <a:cxnLst/>
              <a:rect l="l" t="t" r="r" b="b"/>
              <a:pathLst>
                <a:path w="2783" h="7320" extrusionOk="0">
                  <a:moveTo>
                    <a:pt x="201" y="1"/>
                  </a:moveTo>
                  <a:cubicBezTo>
                    <a:pt x="201" y="1"/>
                    <a:pt x="51" y="3384"/>
                    <a:pt x="1" y="4437"/>
                  </a:cubicBezTo>
                  <a:cubicBezTo>
                    <a:pt x="1" y="4537"/>
                    <a:pt x="26" y="4637"/>
                    <a:pt x="101" y="4713"/>
                  </a:cubicBezTo>
                  <a:cubicBezTo>
                    <a:pt x="176" y="4788"/>
                    <a:pt x="276" y="4838"/>
                    <a:pt x="377" y="4838"/>
                  </a:cubicBezTo>
                  <a:lnTo>
                    <a:pt x="2482" y="4913"/>
                  </a:lnTo>
                  <a:cubicBezTo>
                    <a:pt x="2532" y="4913"/>
                    <a:pt x="2532" y="4938"/>
                    <a:pt x="2557" y="4963"/>
                  </a:cubicBezTo>
                  <a:cubicBezTo>
                    <a:pt x="2557" y="4963"/>
                    <a:pt x="2557" y="4988"/>
                    <a:pt x="2557" y="5038"/>
                  </a:cubicBezTo>
                  <a:lnTo>
                    <a:pt x="1154" y="7169"/>
                  </a:lnTo>
                  <a:cubicBezTo>
                    <a:pt x="1129" y="7194"/>
                    <a:pt x="1154" y="7269"/>
                    <a:pt x="1204" y="7294"/>
                  </a:cubicBezTo>
                  <a:cubicBezTo>
                    <a:pt x="1204" y="7319"/>
                    <a:pt x="1229" y="7319"/>
                    <a:pt x="1254" y="7319"/>
                  </a:cubicBezTo>
                  <a:cubicBezTo>
                    <a:pt x="1279" y="7319"/>
                    <a:pt x="1304" y="7294"/>
                    <a:pt x="1329" y="7269"/>
                  </a:cubicBezTo>
                  <a:lnTo>
                    <a:pt x="2708" y="5139"/>
                  </a:lnTo>
                  <a:cubicBezTo>
                    <a:pt x="2758" y="5064"/>
                    <a:pt x="2783" y="4963"/>
                    <a:pt x="2733" y="4863"/>
                  </a:cubicBezTo>
                  <a:cubicBezTo>
                    <a:pt x="2682" y="4788"/>
                    <a:pt x="2582" y="4713"/>
                    <a:pt x="2507" y="4713"/>
                  </a:cubicBezTo>
                  <a:lnTo>
                    <a:pt x="377" y="4637"/>
                  </a:lnTo>
                  <a:cubicBezTo>
                    <a:pt x="327" y="4637"/>
                    <a:pt x="276" y="4612"/>
                    <a:pt x="251" y="4587"/>
                  </a:cubicBezTo>
                  <a:cubicBezTo>
                    <a:pt x="226" y="4537"/>
                    <a:pt x="201" y="4487"/>
                    <a:pt x="201" y="4437"/>
                  </a:cubicBezTo>
                  <a:cubicBezTo>
                    <a:pt x="251" y="3409"/>
                    <a:pt x="402" y="1"/>
                    <a:pt x="402"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515;p35">
              <a:extLst>
                <a:ext uri="{FF2B5EF4-FFF2-40B4-BE49-F238E27FC236}">
                  <a16:creationId xmlns:a16="http://schemas.microsoft.com/office/drawing/2014/main" id="{C8F24BF2-660A-2CCF-AB44-71355B04B3AE}"/>
                </a:ext>
              </a:extLst>
            </p:cNvPr>
            <p:cNvSpPr/>
            <p:nvPr/>
          </p:nvSpPr>
          <p:spPr>
            <a:xfrm>
              <a:off x="1975431" y="2843135"/>
              <a:ext cx="126920" cy="49232"/>
            </a:xfrm>
            <a:custGeom>
              <a:avLst/>
              <a:gdLst/>
              <a:ahLst/>
              <a:cxnLst/>
              <a:rect l="l" t="t" r="r" b="b"/>
              <a:pathLst>
                <a:path w="2908" h="1128" extrusionOk="0">
                  <a:moveTo>
                    <a:pt x="798" y="0"/>
                  </a:moveTo>
                  <a:cubicBezTo>
                    <a:pt x="537" y="0"/>
                    <a:pt x="271" y="36"/>
                    <a:pt x="0" y="115"/>
                  </a:cubicBezTo>
                  <a:cubicBezTo>
                    <a:pt x="201" y="516"/>
                    <a:pt x="602" y="942"/>
                    <a:pt x="1354" y="1093"/>
                  </a:cubicBezTo>
                  <a:cubicBezTo>
                    <a:pt x="1488" y="1117"/>
                    <a:pt x="1616" y="1128"/>
                    <a:pt x="1736" y="1128"/>
                  </a:cubicBezTo>
                  <a:cubicBezTo>
                    <a:pt x="2242" y="1128"/>
                    <a:pt x="2624" y="930"/>
                    <a:pt x="2908" y="667"/>
                  </a:cubicBezTo>
                  <a:cubicBezTo>
                    <a:pt x="2225" y="279"/>
                    <a:pt x="1528" y="0"/>
                    <a:pt x="798" y="0"/>
                  </a:cubicBezTo>
                  <a:close/>
                </a:path>
              </a:pathLst>
            </a:custGeom>
            <a:solidFill>
              <a:srgbClr val="C84CA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516;p35">
              <a:extLst>
                <a:ext uri="{FF2B5EF4-FFF2-40B4-BE49-F238E27FC236}">
                  <a16:creationId xmlns:a16="http://schemas.microsoft.com/office/drawing/2014/main" id="{223D78EA-9E36-3E09-E7B1-37C7CAABE90B}"/>
                </a:ext>
              </a:extLst>
            </p:cNvPr>
            <p:cNvSpPr/>
            <p:nvPr/>
          </p:nvSpPr>
          <p:spPr>
            <a:xfrm>
              <a:off x="1965568" y="2810970"/>
              <a:ext cx="166331" cy="61278"/>
            </a:xfrm>
            <a:custGeom>
              <a:avLst/>
              <a:gdLst/>
              <a:ahLst/>
              <a:cxnLst/>
              <a:rect l="l" t="t" r="r" b="b"/>
              <a:pathLst>
                <a:path w="3811" h="1404" extrusionOk="0">
                  <a:moveTo>
                    <a:pt x="26" y="0"/>
                  </a:moveTo>
                  <a:cubicBezTo>
                    <a:pt x="26" y="0"/>
                    <a:pt x="1" y="401"/>
                    <a:pt x="226" y="852"/>
                  </a:cubicBezTo>
                  <a:cubicBezTo>
                    <a:pt x="497" y="773"/>
                    <a:pt x="763" y="737"/>
                    <a:pt x="1024" y="737"/>
                  </a:cubicBezTo>
                  <a:cubicBezTo>
                    <a:pt x="1754" y="737"/>
                    <a:pt x="2451" y="1016"/>
                    <a:pt x="3134" y="1404"/>
                  </a:cubicBezTo>
                  <a:cubicBezTo>
                    <a:pt x="3610" y="1003"/>
                    <a:pt x="3810" y="451"/>
                    <a:pt x="3760" y="451"/>
                  </a:cubicBezTo>
                  <a:lnTo>
                    <a:pt x="26"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517;p35">
              <a:extLst>
                <a:ext uri="{FF2B5EF4-FFF2-40B4-BE49-F238E27FC236}">
                  <a16:creationId xmlns:a16="http://schemas.microsoft.com/office/drawing/2014/main" id="{51ECEABF-40B3-CF8D-C14F-DA7E4300CBBB}"/>
                </a:ext>
              </a:extLst>
            </p:cNvPr>
            <p:cNvSpPr/>
            <p:nvPr/>
          </p:nvSpPr>
          <p:spPr>
            <a:xfrm>
              <a:off x="1823377" y="2618413"/>
              <a:ext cx="67868" cy="91960"/>
            </a:xfrm>
            <a:custGeom>
              <a:avLst/>
              <a:gdLst/>
              <a:ahLst/>
              <a:cxnLst/>
              <a:rect l="l" t="t" r="r" b="b"/>
              <a:pathLst>
                <a:path w="1555" h="2107" extrusionOk="0">
                  <a:moveTo>
                    <a:pt x="771" y="0"/>
                  </a:moveTo>
                  <a:cubicBezTo>
                    <a:pt x="359" y="0"/>
                    <a:pt x="25" y="467"/>
                    <a:pt x="1" y="1029"/>
                  </a:cubicBezTo>
                  <a:cubicBezTo>
                    <a:pt x="1" y="1605"/>
                    <a:pt x="327" y="2106"/>
                    <a:pt x="753" y="2106"/>
                  </a:cubicBezTo>
                  <a:cubicBezTo>
                    <a:pt x="1179" y="2106"/>
                    <a:pt x="1530" y="1655"/>
                    <a:pt x="1555" y="1079"/>
                  </a:cubicBezTo>
                  <a:cubicBezTo>
                    <a:pt x="1555" y="477"/>
                    <a:pt x="1229" y="1"/>
                    <a:pt x="803" y="1"/>
                  </a:cubicBezTo>
                  <a:cubicBezTo>
                    <a:pt x="792" y="0"/>
                    <a:pt x="781" y="0"/>
                    <a:pt x="771"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518;p35">
              <a:extLst>
                <a:ext uri="{FF2B5EF4-FFF2-40B4-BE49-F238E27FC236}">
                  <a16:creationId xmlns:a16="http://schemas.microsoft.com/office/drawing/2014/main" id="{ADDCE292-E83B-F909-E89E-16B8EDD32FD1}"/>
                </a:ext>
              </a:extLst>
            </p:cNvPr>
            <p:cNvSpPr/>
            <p:nvPr/>
          </p:nvSpPr>
          <p:spPr>
            <a:xfrm>
              <a:off x="2298089" y="2650142"/>
              <a:ext cx="67868" cy="93051"/>
            </a:xfrm>
            <a:custGeom>
              <a:avLst/>
              <a:gdLst/>
              <a:ahLst/>
              <a:cxnLst/>
              <a:rect l="l" t="t" r="r" b="b"/>
              <a:pathLst>
                <a:path w="1555" h="2132" extrusionOk="0">
                  <a:moveTo>
                    <a:pt x="803" y="1"/>
                  </a:moveTo>
                  <a:cubicBezTo>
                    <a:pt x="377" y="1"/>
                    <a:pt x="26" y="477"/>
                    <a:pt x="26" y="1054"/>
                  </a:cubicBezTo>
                  <a:cubicBezTo>
                    <a:pt x="1" y="1630"/>
                    <a:pt x="327" y="2106"/>
                    <a:pt x="753" y="2131"/>
                  </a:cubicBezTo>
                  <a:cubicBezTo>
                    <a:pt x="1179" y="2131"/>
                    <a:pt x="1530" y="1655"/>
                    <a:pt x="1555" y="1079"/>
                  </a:cubicBezTo>
                  <a:cubicBezTo>
                    <a:pt x="1555" y="502"/>
                    <a:pt x="1229" y="26"/>
                    <a:pt x="803"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519;p35">
              <a:extLst>
                <a:ext uri="{FF2B5EF4-FFF2-40B4-BE49-F238E27FC236}">
                  <a16:creationId xmlns:a16="http://schemas.microsoft.com/office/drawing/2014/main" id="{CF86D31D-B585-547E-867B-B87EB24C2A30}"/>
                </a:ext>
              </a:extLst>
            </p:cNvPr>
            <p:cNvSpPr/>
            <p:nvPr/>
          </p:nvSpPr>
          <p:spPr>
            <a:xfrm>
              <a:off x="1724961" y="4269024"/>
              <a:ext cx="491181" cy="397126"/>
            </a:xfrm>
            <a:custGeom>
              <a:avLst/>
              <a:gdLst/>
              <a:ahLst/>
              <a:cxnLst/>
              <a:rect l="l" t="t" r="r" b="b"/>
              <a:pathLst>
                <a:path w="11254" h="9099" extrusionOk="0">
                  <a:moveTo>
                    <a:pt x="5614" y="1"/>
                  </a:moveTo>
                  <a:cubicBezTo>
                    <a:pt x="2506" y="1"/>
                    <a:pt x="0" y="2507"/>
                    <a:pt x="0" y="5615"/>
                  </a:cubicBezTo>
                  <a:cubicBezTo>
                    <a:pt x="0" y="6943"/>
                    <a:pt x="451" y="8146"/>
                    <a:pt x="1203" y="9099"/>
                  </a:cubicBezTo>
                  <a:lnTo>
                    <a:pt x="10050" y="9099"/>
                  </a:lnTo>
                  <a:cubicBezTo>
                    <a:pt x="10802" y="8146"/>
                    <a:pt x="11253" y="6943"/>
                    <a:pt x="11253" y="5615"/>
                  </a:cubicBezTo>
                  <a:cubicBezTo>
                    <a:pt x="11253" y="2507"/>
                    <a:pt x="8722" y="1"/>
                    <a:pt x="5614" y="1"/>
                  </a:cubicBezTo>
                  <a:close/>
                </a:path>
              </a:pathLst>
            </a:custGeom>
            <a:solidFill>
              <a:srgbClr val="63A4B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2" name="Google Shape;520;p35">
              <a:extLst>
                <a:ext uri="{FF2B5EF4-FFF2-40B4-BE49-F238E27FC236}">
                  <a16:creationId xmlns:a16="http://schemas.microsoft.com/office/drawing/2014/main" id="{1A839F7B-9714-61EB-39EC-8B84AF51E01F}"/>
                </a:ext>
              </a:extLst>
            </p:cNvPr>
            <p:cNvGrpSpPr/>
            <p:nvPr/>
          </p:nvGrpSpPr>
          <p:grpSpPr>
            <a:xfrm rot="-2354213">
              <a:off x="1716773" y="3703504"/>
              <a:ext cx="851066" cy="769060"/>
              <a:chOff x="3422450" y="1910675"/>
              <a:chExt cx="1386000" cy="1252450"/>
            </a:xfrm>
          </p:grpSpPr>
          <p:sp>
            <p:nvSpPr>
              <p:cNvPr id="52" name="Google Shape;521;p35">
                <a:extLst>
                  <a:ext uri="{FF2B5EF4-FFF2-40B4-BE49-F238E27FC236}">
                    <a16:creationId xmlns:a16="http://schemas.microsoft.com/office/drawing/2014/main" id="{207C067D-A9A1-8BA3-7E99-BFA3A628C011}"/>
                  </a:ext>
                </a:extLst>
              </p:cNvPr>
              <p:cNvSpPr/>
              <p:nvPr/>
            </p:nvSpPr>
            <p:spPr>
              <a:xfrm>
                <a:off x="4066575" y="1910675"/>
                <a:ext cx="741875" cy="696325"/>
              </a:xfrm>
              <a:custGeom>
                <a:avLst/>
                <a:gdLst/>
                <a:ahLst/>
                <a:cxnLst/>
                <a:rect l="l" t="t" r="r" b="b"/>
                <a:pathLst>
                  <a:path w="29675" h="27853" extrusionOk="0">
                    <a:moveTo>
                      <a:pt x="15361" y="1"/>
                    </a:moveTo>
                    <a:cubicBezTo>
                      <a:pt x="11400" y="1"/>
                      <a:pt x="7522" y="1758"/>
                      <a:pt x="4862" y="4953"/>
                    </a:cubicBezTo>
                    <a:cubicBezTo>
                      <a:pt x="4838" y="4950"/>
                      <a:pt x="4813" y="4948"/>
                      <a:pt x="4787" y="4948"/>
                    </a:cubicBezTo>
                    <a:cubicBezTo>
                      <a:pt x="4607" y="4948"/>
                      <a:pt x="4415" y="5028"/>
                      <a:pt x="4261" y="5204"/>
                    </a:cubicBezTo>
                    <a:cubicBezTo>
                      <a:pt x="827" y="9289"/>
                      <a:pt x="0" y="15103"/>
                      <a:pt x="2181" y="19991"/>
                    </a:cubicBezTo>
                    <a:cubicBezTo>
                      <a:pt x="4405" y="24929"/>
                      <a:pt x="9590" y="27853"/>
                      <a:pt x="14863" y="27853"/>
                    </a:cubicBezTo>
                    <a:cubicBezTo>
                      <a:pt x="15532" y="27853"/>
                      <a:pt x="16202" y="27806"/>
                      <a:pt x="16867" y="27710"/>
                    </a:cubicBezTo>
                    <a:cubicBezTo>
                      <a:pt x="22832" y="26858"/>
                      <a:pt x="27770" y="22046"/>
                      <a:pt x="28722" y="16106"/>
                    </a:cubicBezTo>
                    <a:cubicBezTo>
                      <a:pt x="29675" y="10316"/>
                      <a:pt x="26893" y="4402"/>
                      <a:pt x="21730" y="1620"/>
                    </a:cubicBezTo>
                    <a:cubicBezTo>
                      <a:pt x="19704" y="523"/>
                      <a:pt x="17520" y="1"/>
                      <a:pt x="15361" y="1"/>
                    </a:cubicBezTo>
                    <a:close/>
                  </a:path>
                </a:pathLst>
              </a:custGeom>
              <a:solidFill>
                <a:srgbClr val="F7B68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22;p35">
                <a:extLst>
                  <a:ext uri="{FF2B5EF4-FFF2-40B4-BE49-F238E27FC236}">
                    <a16:creationId xmlns:a16="http://schemas.microsoft.com/office/drawing/2014/main" id="{88CE3791-4CED-2CDE-6139-26A56C24209F}"/>
                  </a:ext>
                </a:extLst>
              </p:cNvPr>
              <p:cNvSpPr/>
              <p:nvPr/>
            </p:nvSpPr>
            <p:spPr>
              <a:xfrm>
                <a:off x="3584200" y="2260100"/>
                <a:ext cx="872625" cy="789850"/>
              </a:xfrm>
              <a:custGeom>
                <a:avLst/>
                <a:gdLst/>
                <a:ahLst/>
                <a:cxnLst/>
                <a:rect l="l" t="t" r="r" b="b"/>
                <a:pathLst>
                  <a:path w="34905" h="31594" extrusionOk="0">
                    <a:moveTo>
                      <a:pt x="23229" y="0"/>
                    </a:moveTo>
                    <a:cubicBezTo>
                      <a:pt x="23032" y="0"/>
                      <a:pt x="22830" y="73"/>
                      <a:pt x="22654" y="249"/>
                    </a:cubicBezTo>
                    <a:cubicBezTo>
                      <a:pt x="15486" y="7743"/>
                      <a:pt x="8293" y="15212"/>
                      <a:pt x="1100" y="22706"/>
                    </a:cubicBezTo>
                    <a:cubicBezTo>
                      <a:pt x="924" y="22881"/>
                      <a:pt x="874" y="23107"/>
                      <a:pt x="899" y="23282"/>
                    </a:cubicBezTo>
                    <a:cubicBezTo>
                      <a:pt x="799" y="23407"/>
                      <a:pt x="749" y="23533"/>
                      <a:pt x="699" y="23708"/>
                    </a:cubicBezTo>
                    <a:cubicBezTo>
                      <a:pt x="0" y="27921"/>
                      <a:pt x="3193" y="31594"/>
                      <a:pt x="7326" y="31594"/>
                    </a:cubicBezTo>
                    <a:cubicBezTo>
                      <a:pt x="7643" y="31594"/>
                      <a:pt x="7966" y="31572"/>
                      <a:pt x="8293" y="31528"/>
                    </a:cubicBezTo>
                    <a:cubicBezTo>
                      <a:pt x="8669" y="31477"/>
                      <a:pt x="8869" y="31227"/>
                      <a:pt x="8944" y="30951"/>
                    </a:cubicBezTo>
                    <a:cubicBezTo>
                      <a:pt x="9019" y="30926"/>
                      <a:pt x="9070" y="30876"/>
                      <a:pt x="9120" y="30851"/>
                    </a:cubicBezTo>
                    <a:cubicBezTo>
                      <a:pt x="17390" y="24410"/>
                      <a:pt x="25636" y="17994"/>
                      <a:pt x="33882" y="11553"/>
                    </a:cubicBezTo>
                    <a:cubicBezTo>
                      <a:pt x="33930" y="11560"/>
                      <a:pt x="33978" y="11564"/>
                      <a:pt x="34027" y="11564"/>
                    </a:cubicBezTo>
                    <a:cubicBezTo>
                      <a:pt x="34463" y="11564"/>
                      <a:pt x="34904" y="11264"/>
                      <a:pt x="34859" y="10700"/>
                    </a:cubicBezTo>
                    <a:cubicBezTo>
                      <a:pt x="34408" y="4710"/>
                      <a:pt x="29571" y="274"/>
                      <a:pt x="23631" y="99"/>
                    </a:cubicBezTo>
                    <a:cubicBezTo>
                      <a:pt x="23507" y="37"/>
                      <a:pt x="23369" y="0"/>
                      <a:pt x="23229" y="0"/>
                    </a:cubicBezTo>
                    <a:close/>
                  </a:path>
                </a:pathLst>
              </a:custGeom>
              <a:solidFill>
                <a:srgbClr val="FFAC5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23;p35">
                <a:extLst>
                  <a:ext uri="{FF2B5EF4-FFF2-40B4-BE49-F238E27FC236}">
                    <a16:creationId xmlns:a16="http://schemas.microsoft.com/office/drawing/2014/main" id="{765F0930-A1DB-756E-83A9-2BD91181816A}"/>
                  </a:ext>
                </a:extLst>
              </p:cNvPr>
              <p:cNvSpPr/>
              <p:nvPr/>
            </p:nvSpPr>
            <p:spPr>
              <a:xfrm>
                <a:off x="3422450" y="2847550"/>
                <a:ext cx="384750" cy="313400"/>
              </a:xfrm>
              <a:custGeom>
                <a:avLst/>
                <a:gdLst/>
                <a:ahLst/>
                <a:cxnLst/>
                <a:rect l="l" t="t" r="r" b="b"/>
                <a:pathLst>
                  <a:path w="15390" h="12536" extrusionOk="0">
                    <a:moveTo>
                      <a:pt x="8019" y="0"/>
                    </a:moveTo>
                    <a:cubicBezTo>
                      <a:pt x="7897" y="0"/>
                      <a:pt x="7789" y="28"/>
                      <a:pt x="7695" y="85"/>
                    </a:cubicBezTo>
                    <a:cubicBezTo>
                      <a:pt x="7494" y="85"/>
                      <a:pt x="7319" y="185"/>
                      <a:pt x="7169" y="360"/>
                    </a:cubicBezTo>
                    <a:lnTo>
                      <a:pt x="4712" y="3468"/>
                    </a:lnTo>
                    <a:cubicBezTo>
                      <a:pt x="3134" y="5223"/>
                      <a:pt x="1655" y="7002"/>
                      <a:pt x="201" y="8857"/>
                    </a:cubicBezTo>
                    <a:cubicBezTo>
                      <a:pt x="26" y="9107"/>
                      <a:pt x="1" y="9333"/>
                      <a:pt x="76" y="9558"/>
                    </a:cubicBezTo>
                    <a:cubicBezTo>
                      <a:pt x="51" y="9659"/>
                      <a:pt x="76" y="9784"/>
                      <a:pt x="126" y="9934"/>
                    </a:cubicBezTo>
                    <a:cubicBezTo>
                      <a:pt x="527" y="11037"/>
                      <a:pt x="1354" y="11914"/>
                      <a:pt x="2432" y="12416"/>
                    </a:cubicBezTo>
                    <a:cubicBezTo>
                      <a:pt x="2457" y="12441"/>
                      <a:pt x="2507" y="12441"/>
                      <a:pt x="2532" y="12441"/>
                    </a:cubicBezTo>
                    <a:cubicBezTo>
                      <a:pt x="2648" y="12499"/>
                      <a:pt x="2770" y="12535"/>
                      <a:pt x="2894" y="12535"/>
                    </a:cubicBezTo>
                    <a:cubicBezTo>
                      <a:pt x="3038" y="12535"/>
                      <a:pt x="3186" y="12486"/>
                      <a:pt x="3334" y="12365"/>
                    </a:cubicBezTo>
                    <a:cubicBezTo>
                      <a:pt x="3635" y="12115"/>
                      <a:pt x="3961" y="11889"/>
                      <a:pt x="4261" y="11639"/>
                    </a:cubicBezTo>
                    <a:cubicBezTo>
                      <a:pt x="4412" y="11538"/>
                      <a:pt x="4587" y="11438"/>
                      <a:pt x="4738" y="11338"/>
                    </a:cubicBezTo>
                    <a:cubicBezTo>
                      <a:pt x="5690" y="10686"/>
                      <a:pt x="6642" y="9985"/>
                      <a:pt x="7570" y="9258"/>
                    </a:cubicBezTo>
                    <a:cubicBezTo>
                      <a:pt x="8422" y="9634"/>
                      <a:pt x="9324" y="9884"/>
                      <a:pt x="10251" y="10035"/>
                    </a:cubicBezTo>
                    <a:cubicBezTo>
                      <a:pt x="10348" y="10104"/>
                      <a:pt x="10467" y="10142"/>
                      <a:pt x="10600" y="10142"/>
                    </a:cubicBezTo>
                    <a:cubicBezTo>
                      <a:pt x="10710" y="10142"/>
                      <a:pt x="10829" y="10116"/>
                      <a:pt x="10953" y="10060"/>
                    </a:cubicBezTo>
                    <a:cubicBezTo>
                      <a:pt x="12357" y="9333"/>
                      <a:pt x="13660" y="8456"/>
                      <a:pt x="14838" y="7378"/>
                    </a:cubicBezTo>
                    <a:cubicBezTo>
                      <a:pt x="14863" y="7378"/>
                      <a:pt x="14863" y="7353"/>
                      <a:pt x="14888" y="7328"/>
                    </a:cubicBezTo>
                    <a:cubicBezTo>
                      <a:pt x="15189" y="7228"/>
                      <a:pt x="15389" y="6952"/>
                      <a:pt x="15314" y="6551"/>
                    </a:cubicBezTo>
                    <a:cubicBezTo>
                      <a:pt x="14913" y="4446"/>
                      <a:pt x="13760" y="2641"/>
                      <a:pt x="12081" y="1438"/>
                    </a:cubicBezTo>
                    <a:cubicBezTo>
                      <a:pt x="11053" y="411"/>
                      <a:pt x="9550" y="160"/>
                      <a:pt x="8146" y="10"/>
                    </a:cubicBezTo>
                    <a:cubicBezTo>
                      <a:pt x="8102" y="3"/>
                      <a:pt x="8060" y="0"/>
                      <a:pt x="8019"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524;p35">
                <a:extLst>
                  <a:ext uri="{FF2B5EF4-FFF2-40B4-BE49-F238E27FC236}">
                    <a16:creationId xmlns:a16="http://schemas.microsoft.com/office/drawing/2014/main" id="{5E35BA33-A571-2504-B152-B0C6293521C4}"/>
                  </a:ext>
                </a:extLst>
              </p:cNvPr>
              <p:cNvSpPr/>
              <p:nvPr/>
            </p:nvSpPr>
            <p:spPr>
              <a:xfrm>
                <a:off x="3423075" y="3065350"/>
                <a:ext cx="106375" cy="97775"/>
              </a:xfrm>
              <a:custGeom>
                <a:avLst/>
                <a:gdLst/>
                <a:ahLst/>
                <a:cxnLst/>
                <a:rect l="l" t="t" r="r" b="b"/>
                <a:pathLst>
                  <a:path w="4255" h="3911" extrusionOk="0">
                    <a:moveTo>
                      <a:pt x="772" y="1"/>
                    </a:moveTo>
                    <a:cubicBezTo>
                      <a:pt x="534" y="1"/>
                      <a:pt x="328" y="83"/>
                      <a:pt x="176" y="270"/>
                    </a:cubicBezTo>
                    <a:cubicBezTo>
                      <a:pt x="76" y="295"/>
                      <a:pt x="1" y="395"/>
                      <a:pt x="1" y="521"/>
                    </a:cubicBezTo>
                    <a:cubicBezTo>
                      <a:pt x="101" y="2250"/>
                      <a:pt x="1329" y="3603"/>
                      <a:pt x="3033" y="3904"/>
                    </a:cubicBezTo>
                    <a:cubicBezTo>
                      <a:pt x="3051" y="3909"/>
                      <a:pt x="3068" y="3911"/>
                      <a:pt x="3084" y="3911"/>
                    </a:cubicBezTo>
                    <a:cubicBezTo>
                      <a:pt x="3159" y="3911"/>
                      <a:pt x="3218" y="3866"/>
                      <a:pt x="3259" y="3804"/>
                    </a:cubicBezTo>
                    <a:cubicBezTo>
                      <a:pt x="3276" y="3808"/>
                      <a:pt x="3293" y="3810"/>
                      <a:pt x="3310" y="3810"/>
                    </a:cubicBezTo>
                    <a:cubicBezTo>
                      <a:pt x="3393" y="3810"/>
                      <a:pt x="3472" y="3762"/>
                      <a:pt x="3535" y="3679"/>
                    </a:cubicBezTo>
                    <a:cubicBezTo>
                      <a:pt x="4254" y="2430"/>
                      <a:pt x="2060" y="1"/>
                      <a:pt x="772"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525;p35">
                <a:extLst>
                  <a:ext uri="{FF2B5EF4-FFF2-40B4-BE49-F238E27FC236}">
                    <a16:creationId xmlns:a16="http://schemas.microsoft.com/office/drawing/2014/main" id="{D0B560CD-F39C-78C8-10EC-02803E7603F5}"/>
                  </a:ext>
                </a:extLst>
              </p:cNvPr>
              <p:cNvSpPr/>
              <p:nvPr/>
            </p:nvSpPr>
            <p:spPr>
              <a:xfrm>
                <a:off x="4146525" y="1961650"/>
                <a:ext cx="603650" cy="618500"/>
              </a:xfrm>
              <a:custGeom>
                <a:avLst/>
                <a:gdLst/>
                <a:ahLst/>
                <a:cxnLst/>
                <a:rect l="l" t="t" r="r" b="b"/>
                <a:pathLst>
                  <a:path w="24146" h="24740" extrusionOk="0">
                    <a:moveTo>
                      <a:pt x="2873" y="1"/>
                    </a:moveTo>
                    <a:cubicBezTo>
                      <a:pt x="2303" y="1"/>
                      <a:pt x="1745" y="114"/>
                      <a:pt x="1213" y="383"/>
                    </a:cubicBezTo>
                    <a:cubicBezTo>
                      <a:pt x="1" y="1032"/>
                      <a:pt x="528" y="2861"/>
                      <a:pt x="1616" y="2861"/>
                    </a:cubicBezTo>
                    <a:cubicBezTo>
                      <a:pt x="1787" y="2861"/>
                      <a:pt x="1971" y="2816"/>
                      <a:pt x="2166" y="2714"/>
                    </a:cubicBezTo>
                    <a:cubicBezTo>
                      <a:pt x="2407" y="2588"/>
                      <a:pt x="2682" y="2532"/>
                      <a:pt x="2980" y="2532"/>
                    </a:cubicBezTo>
                    <a:cubicBezTo>
                      <a:pt x="4819" y="2532"/>
                      <a:pt x="7543" y="4647"/>
                      <a:pt x="8707" y="5445"/>
                    </a:cubicBezTo>
                    <a:cubicBezTo>
                      <a:pt x="10637" y="6799"/>
                      <a:pt x="12416" y="8378"/>
                      <a:pt x="13995" y="10132"/>
                    </a:cubicBezTo>
                    <a:cubicBezTo>
                      <a:pt x="15574" y="11887"/>
                      <a:pt x="16978" y="13841"/>
                      <a:pt x="18081" y="15922"/>
                    </a:cubicBezTo>
                    <a:cubicBezTo>
                      <a:pt x="18532" y="16724"/>
                      <a:pt x="21264" y="21736"/>
                      <a:pt x="20436" y="22438"/>
                    </a:cubicBezTo>
                    <a:cubicBezTo>
                      <a:pt x="19451" y="23282"/>
                      <a:pt x="20224" y="24740"/>
                      <a:pt x="21202" y="24740"/>
                    </a:cubicBezTo>
                    <a:cubicBezTo>
                      <a:pt x="21444" y="24740"/>
                      <a:pt x="21697" y="24651"/>
                      <a:pt x="21940" y="24443"/>
                    </a:cubicBezTo>
                    <a:cubicBezTo>
                      <a:pt x="24146" y="22588"/>
                      <a:pt x="22416" y="19330"/>
                      <a:pt x="21489" y="17175"/>
                    </a:cubicBezTo>
                    <a:cubicBezTo>
                      <a:pt x="20161" y="14167"/>
                      <a:pt x="18381" y="11335"/>
                      <a:pt x="16201" y="8854"/>
                    </a:cubicBezTo>
                    <a:cubicBezTo>
                      <a:pt x="14096" y="6448"/>
                      <a:pt x="11690" y="4343"/>
                      <a:pt x="8958" y="2638"/>
                    </a:cubicBezTo>
                    <a:cubicBezTo>
                      <a:pt x="7314" y="1609"/>
                      <a:pt x="5014" y="1"/>
                      <a:pt x="2873"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3" name="Google Shape;526;p35">
              <a:extLst>
                <a:ext uri="{FF2B5EF4-FFF2-40B4-BE49-F238E27FC236}">
                  <a16:creationId xmlns:a16="http://schemas.microsoft.com/office/drawing/2014/main" id="{265798FE-215E-6ACB-9F84-F8FAFEF02CB1}"/>
                </a:ext>
              </a:extLst>
            </p:cNvPr>
            <p:cNvSpPr/>
            <p:nvPr/>
          </p:nvSpPr>
          <p:spPr>
            <a:xfrm>
              <a:off x="1269888" y="4239521"/>
              <a:ext cx="160875" cy="43558"/>
            </a:xfrm>
            <a:custGeom>
              <a:avLst/>
              <a:gdLst/>
              <a:ahLst/>
              <a:cxnLst/>
              <a:rect l="l" t="t" r="r" b="b"/>
              <a:pathLst>
                <a:path w="3686" h="998" extrusionOk="0">
                  <a:moveTo>
                    <a:pt x="206" y="710"/>
                  </a:moveTo>
                  <a:cubicBezTo>
                    <a:pt x="137" y="719"/>
                    <a:pt x="69" y="733"/>
                    <a:pt x="1" y="752"/>
                  </a:cubicBezTo>
                  <a:lnTo>
                    <a:pt x="206" y="710"/>
                  </a:lnTo>
                  <a:close/>
                  <a:moveTo>
                    <a:pt x="3685" y="0"/>
                  </a:moveTo>
                  <a:lnTo>
                    <a:pt x="206" y="710"/>
                  </a:lnTo>
                  <a:lnTo>
                    <a:pt x="206" y="710"/>
                  </a:lnTo>
                  <a:cubicBezTo>
                    <a:pt x="275" y="701"/>
                    <a:pt x="344" y="697"/>
                    <a:pt x="414" y="697"/>
                  </a:cubicBezTo>
                  <a:cubicBezTo>
                    <a:pt x="1020" y="697"/>
                    <a:pt x="1650" y="998"/>
                    <a:pt x="2252" y="998"/>
                  </a:cubicBezTo>
                  <a:cubicBezTo>
                    <a:pt x="2759" y="998"/>
                    <a:pt x="3247" y="785"/>
                    <a:pt x="3685" y="0"/>
                  </a:cubicBezTo>
                  <a:close/>
                </a:path>
              </a:pathLst>
            </a:custGeom>
            <a:solidFill>
              <a:srgbClr val="F8B3B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527;p35">
              <a:extLst>
                <a:ext uri="{FF2B5EF4-FFF2-40B4-BE49-F238E27FC236}">
                  <a16:creationId xmlns:a16="http://schemas.microsoft.com/office/drawing/2014/main" id="{56AD83AB-70F3-87FC-C0C9-27E205043F37}"/>
                </a:ext>
              </a:extLst>
            </p:cNvPr>
            <p:cNvSpPr/>
            <p:nvPr/>
          </p:nvSpPr>
          <p:spPr>
            <a:xfrm>
              <a:off x="945049" y="3939775"/>
              <a:ext cx="1092827" cy="762304"/>
            </a:xfrm>
            <a:custGeom>
              <a:avLst/>
              <a:gdLst/>
              <a:ahLst/>
              <a:cxnLst/>
              <a:rect l="l" t="t" r="r" b="b"/>
              <a:pathLst>
                <a:path w="25039" h="17466" extrusionOk="0">
                  <a:moveTo>
                    <a:pt x="11128" y="6868"/>
                  </a:moveTo>
                  <a:lnTo>
                    <a:pt x="11128" y="6868"/>
                  </a:lnTo>
                  <a:cubicBezTo>
                    <a:pt x="10690" y="7653"/>
                    <a:pt x="10202" y="7866"/>
                    <a:pt x="9695" y="7866"/>
                  </a:cubicBezTo>
                  <a:cubicBezTo>
                    <a:pt x="9093" y="7866"/>
                    <a:pt x="8463" y="7565"/>
                    <a:pt x="7857" y="7565"/>
                  </a:cubicBezTo>
                  <a:cubicBezTo>
                    <a:pt x="7787" y="7565"/>
                    <a:pt x="7718" y="7569"/>
                    <a:pt x="7649" y="7578"/>
                  </a:cubicBezTo>
                  <a:lnTo>
                    <a:pt x="7649" y="7578"/>
                  </a:lnTo>
                  <a:lnTo>
                    <a:pt x="11128" y="6868"/>
                  </a:lnTo>
                  <a:close/>
                  <a:moveTo>
                    <a:pt x="802" y="1"/>
                  </a:moveTo>
                  <a:cubicBezTo>
                    <a:pt x="201" y="3886"/>
                    <a:pt x="0" y="8823"/>
                    <a:pt x="301" y="11079"/>
                  </a:cubicBezTo>
                  <a:cubicBezTo>
                    <a:pt x="827" y="14763"/>
                    <a:pt x="3609" y="16943"/>
                    <a:pt x="5238" y="17319"/>
                  </a:cubicBezTo>
                  <a:cubicBezTo>
                    <a:pt x="5656" y="17420"/>
                    <a:pt x="6193" y="17465"/>
                    <a:pt x="6820" y="17465"/>
                  </a:cubicBezTo>
                  <a:cubicBezTo>
                    <a:pt x="11205" y="17465"/>
                    <a:pt x="20023" y="15248"/>
                    <a:pt x="23509" y="14086"/>
                  </a:cubicBezTo>
                  <a:cubicBezTo>
                    <a:pt x="22231" y="11329"/>
                    <a:pt x="25038" y="8397"/>
                    <a:pt x="23960" y="5465"/>
                  </a:cubicBezTo>
                  <a:lnTo>
                    <a:pt x="23960" y="5465"/>
                  </a:lnTo>
                  <a:cubicBezTo>
                    <a:pt x="23559" y="5490"/>
                    <a:pt x="15639" y="6141"/>
                    <a:pt x="15264" y="6141"/>
                  </a:cubicBezTo>
                  <a:cubicBezTo>
                    <a:pt x="14336" y="6267"/>
                    <a:pt x="13409" y="6417"/>
                    <a:pt x="12482" y="6567"/>
                  </a:cubicBezTo>
                  <a:lnTo>
                    <a:pt x="12457" y="6592"/>
                  </a:lnTo>
                  <a:lnTo>
                    <a:pt x="11128" y="6868"/>
                  </a:lnTo>
                  <a:cubicBezTo>
                    <a:pt x="11153" y="6818"/>
                    <a:pt x="11178" y="6768"/>
                    <a:pt x="11203" y="6693"/>
                  </a:cubicBezTo>
                  <a:lnTo>
                    <a:pt x="11930" y="2507"/>
                  </a:lnTo>
                  <a:lnTo>
                    <a:pt x="11930" y="2507"/>
                  </a:lnTo>
                  <a:cubicBezTo>
                    <a:pt x="11143" y="2702"/>
                    <a:pt x="10063" y="2884"/>
                    <a:pt x="8804" y="2884"/>
                  </a:cubicBezTo>
                  <a:cubicBezTo>
                    <a:pt x="6497" y="2884"/>
                    <a:pt x="3592" y="2272"/>
                    <a:pt x="802" y="1"/>
                  </a:cubicBezTo>
                  <a:close/>
                </a:path>
              </a:pathLst>
            </a:custGeom>
            <a:solidFill>
              <a:srgbClr val="F8B3B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528;p35">
              <a:extLst>
                <a:ext uri="{FF2B5EF4-FFF2-40B4-BE49-F238E27FC236}">
                  <a16:creationId xmlns:a16="http://schemas.microsoft.com/office/drawing/2014/main" id="{CC546C5C-2DF7-8CFF-4955-D8B3FF8E19CC}"/>
                </a:ext>
              </a:extLst>
            </p:cNvPr>
            <p:cNvSpPr/>
            <p:nvPr/>
          </p:nvSpPr>
          <p:spPr>
            <a:xfrm>
              <a:off x="1264433" y="4203122"/>
              <a:ext cx="351168" cy="74720"/>
            </a:xfrm>
            <a:custGeom>
              <a:avLst/>
              <a:gdLst/>
              <a:ahLst/>
              <a:cxnLst/>
              <a:rect l="l" t="t" r="r" b="b"/>
              <a:pathLst>
                <a:path w="8046" h="1712" extrusionOk="0">
                  <a:moveTo>
                    <a:pt x="7948" y="0"/>
                  </a:moveTo>
                  <a:cubicBezTo>
                    <a:pt x="7939" y="0"/>
                    <a:pt x="7930" y="3"/>
                    <a:pt x="7920" y="7"/>
                  </a:cubicBezTo>
                  <a:cubicBezTo>
                    <a:pt x="6918" y="132"/>
                    <a:pt x="5991" y="283"/>
                    <a:pt x="5139" y="433"/>
                  </a:cubicBezTo>
                  <a:cubicBezTo>
                    <a:pt x="5113" y="433"/>
                    <a:pt x="5113" y="433"/>
                    <a:pt x="5088" y="458"/>
                  </a:cubicBezTo>
                  <a:lnTo>
                    <a:pt x="101" y="1486"/>
                  </a:lnTo>
                  <a:cubicBezTo>
                    <a:pt x="51" y="1511"/>
                    <a:pt x="1" y="1561"/>
                    <a:pt x="26" y="1611"/>
                  </a:cubicBezTo>
                  <a:cubicBezTo>
                    <a:pt x="26" y="1661"/>
                    <a:pt x="76" y="1711"/>
                    <a:pt x="126" y="1711"/>
                  </a:cubicBezTo>
                  <a:lnTo>
                    <a:pt x="151" y="1711"/>
                  </a:lnTo>
                  <a:lnTo>
                    <a:pt x="5164" y="659"/>
                  </a:lnTo>
                  <a:cubicBezTo>
                    <a:pt x="5189" y="659"/>
                    <a:pt x="5189" y="634"/>
                    <a:pt x="5214" y="634"/>
                  </a:cubicBezTo>
                  <a:cubicBezTo>
                    <a:pt x="6041" y="483"/>
                    <a:pt x="6968" y="358"/>
                    <a:pt x="7946" y="208"/>
                  </a:cubicBezTo>
                  <a:cubicBezTo>
                    <a:pt x="7996" y="208"/>
                    <a:pt x="8046" y="157"/>
                    <a:pt x="8046" y="82"/>
                  </a:cubicBezTo>
                  <a:cubicBezTo>
                    <a:pt x="8025" y="41"/>
                    <a:pt x="7988" y="0"/>
                    <a:pt x="7948"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529;p35">
              <a:extLst>
                <a:ext uri="{FF2B5EF4-FFF2-40B4-BE49-F238E27FC236}">
                  <a16:creationId xmlns:a16="http://schemas.microsoft.com/office/drawing/2014/main" id="{184F91D2-8295-FA16-0435-411EB70E3412}"/>
                </a:ext>
              </a:extLst>
            </p:cNvPr>
            <p:cNvSpPr/>
            <p:nvPr/>
          </p:nvSpPr>
          <p:spPr>
            <a:xfrm>
              <a:off x="1822286" y="4114263"/>
              <a:ext cx="493363" cy="466914"/>
            </a:xfrm>
            <a:custGeom>
              <a:avLst/>
              <a:gdLst/>
              <a:ahLst/>
              <a:cxnLst/>
              <a:rect l="l" t="t" r="r" b="b"/>
              <a:pathLst>
                <a:path w="11304" h="10698" extrusionOk="0">
                  <a:moveTo>
                    <a:pt x="4966" y="1"/>
                  </a:moveTo>
                  <a:cubicBezTo>
                    <a:pt x="4658" y="1"/>
                    <a:pt x="4412" y="63"/>
                    <a:pt x="4412" y="63"/>
                  </a:cubicBezTo>
                  <a:cubicBezTo>
                    <a:pt x="2933" y="464"/>
                    <a:pt x="1529" y="940"/>
                    <a:pt x="1128" y="2118"/>
                  </a:cubicBezTo>
                  <a:cubicBezTo>
                    <a:pt x="1128" y="2118"/>
                    <a:pt x="1" y="6605"/>
                    <a:pt x="2081" y="9788"/>
                  </a:cubicBezTo>
                  <a:cubicBezTo>
                    <a:pt x="2572" y="10343"/>
                    <a:pt x="3281" y="10698"/>
                    <a:pt x="4039" y="10698"/>
                  </a:cubicBezTo>
                  <a:cubicBezTo>
                    <a:pt x="4170" y="10698"/>
                    <a:pt x="4303" y="10687"/>
                    <a:pt x="4437" y="10665"/>
                  </a:cubicBezTo>
                  <a:lnTo>
                    <a:pt x="6592" y="10364"/>
                  </a:lnTo>
                  <a:cubicBezTo>
                    <a:pt x="6630" y="10376"/>
                    <a:pt x="6674" y="10383"/>
                    <a:pt x="6717" y="10383"/>
                  </a:cubicBezTo>
                  <a:cubicBezTo>
                    <a:pt x="6761" y="10383"/>
                    <a:pt x="6805" y="10376"/>
                    <a:pt x="6843" y="10364"/>
                  </a:cubicBezTo>
                  <a:lnTo>
                    <a:pt x="10151" y="9988"/>
                  </a:lnTo>
                  <a:cubicBezTo>
                    <a:pt x="10728" y="9913"/>
                    <a:pt x="11078" y="9336"/>
                    <a:pt x="11028" y="8610"/>
                  </a:cubicBezTo>
                  <a:cubicBezTo>
                    <a:pt x="11003" y="8209"/>
                    <a:pt x="10728" y="7908"/>
                    <a:pt x="10377" y="7782"/>
                  </a:cubicBezTo>
                  <a:cubicBezTo>
                    <a:pt x="10377" y="7732"/>
                    <a:pt x="11304" y="7457"/>
                    <a:pt x="11179" y="6153"/>
                  </a:cubicBezTo>
                  <a:cubicBezTo>
                    <a:pt x="11078" y="5276"/>
                    <a:pt x="10051" y="5051"/>
                    <a:pt x="10051" y="5051"/>
                  </a:cubicBezTo>
                  <a:cubicBezTo>
                    <a:pt x="10452" y="4850"/>
                    <a:pt x="10928" y="4449"/>
                    <a:pt x="10778" y="3672"/>
                  </a:cubicBezTo>
                  <a:cubicBezTo>
                    <a:pt x="10652" y="2920"/>
                    <a:pt x="9550" y="2695"/>
                    <a:pt x="9575" y="2695"/>
                  </a:cubicBezTo>
                  <a:cubicBezTo>
                    <a:pt x="10051" y="2469"/>
                    <a:pt x="10126" y="1893"/>
                    <a:pt x="10026" y="1442"/>
                  </a:cubicBezTo>
                  <a:cubicBezTo>
                    <a:pt x="9907" y="918"/>
                    <a:pt x="9291" y="485"/>
                    <a:pt x="8758" y="485"/>
                  </a:cubicBezTo>
                  <a:cubicBezTo>
                    <a:pt x="8729" y="485"/>
                    <a:pt x="8701" y="487"/>
                    <a:pt x="8672" y="489"/>
                  </a:cubicBezTo>
                  <a:lnTo>
                    <a:pt x="6141" y="890"/>
                  </a:lnTo>
                  <a:cubicBezTo>
                    <a:pt x="6050" y="147"/>
                    <a:pt x="5436" y="1"/>
                    <a:pt x="4966" y="1"/>
                  </a:cubicBezTo>
                  <a:close/>
                </a:path>
              </a:pathLst>
            </a:custGeom>
            <a:solidFill>
              <a:srgbClr val="F8B3B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530;p35">
              <a:extLst>
                <a:ext uri="{FF2B5EF4-FFF2-40B4-BE49-F238E27FC236}">
                  <a16:creationId xmlns:a16="http://schemas.microsoft.com/office/drawing/2014/main" id="{213417AD-3190-98D0-71B7-2F63D17F9E99}"/>
                </a:ext>
              </a:extLst>
            </p:cNvPr>
            <p:cNvSpPr/>
            <p:nvPr/>
          </p:nvSpPr>
          <p:spPr>
            <a:xfrm>
              <a:off x="1854015" y="4357621"/>
              <a:ext cx="256022" cy="227609"/>
            </a:xfrm>
            <a:custGeom>
              <a:avLst/>
              <a:gdLst/>
              <a:ahLst/>
              <a:cxnLst/>
              <a:rect l="l" t="t" r="r" b="b"/>
              <a:pathLst>
                <a:path w="5866" h="5215" extrusionOk="0">
                  <a:moveTo>
                    <a:pt x="101" y="1"/>
                  </a:moveTo>
                  <a:cubicBezTo>
                    <a:pt x="51" y="1"/>
                    <a:pt x="0" y="51"/>
                    <a:pt x="0" y="101"/>
                  </a:cubicBezTo>
                  <a:cubicBezTo>
                    <a:pt x="101" y="1755"/>
                    <a:pt x="527" y="3159"/>
                    <a:pt x="1279" y="4287"/>
                  </a:cubicBezTo>
                  <a:cubicBezTo>
                    <a:pt x="1805" y="4888"/>
                    <a:pt x="2557" y="5214"/>
                    <a:pt x="3334" y="5214"/>
                  </a:cubicBezTo>
                  <a:cubicBezTo>
                    <a:pt x="3484" y="5214"/>
                    <a:pt x="3610" y="5214"/>
                    <a:pt x="3735" y="5189"/>
                  </a:cubicBezTo>
                  <a:lnTo>
                    <a:pt x="5765" y="4913"/>
                  </a:lnTo>
                  <a:cubicBezTo>
                    <a:pt x="5840" y="4888"/>
                    <a:pt x="5865" y="4838"/>
                    <a:pt x="5865" y="4788"/>
                  </a:cubicBezTo>
                  <a:cubicBezTo>
                    <a:pt x="5840" y="4738"/>
                    <a:pt x="5790" y="4713"/>
                    <a:pt x="5740" y="4713"/>
                  </a:cubicBezTo>
                  <a:lnTo>
                    <a:pt x="3710" y="5014"/>
                  </a:lnTo>
                  <a:cubicBezTo>
                    <a:pt x="3602" y="5026"/>
                    <a:pt x="3495" y="5032"/>
                    <a:pt x="3388" y="5032"/>
                  </a:cubicBezTo>
                  <a:cubicBezTo>
                    <a:pt x="2647" y="5032"/>
                    <a:pt x="1933" y="4731"/>
                    <a:pt x="1429" y="4161"/>
                  </a:cubicBezTo>
                  <a:cubicBezTo>
                    <a:pt x="702" y="3059"/>
                    <a:pt x="301" y="1705"/>
                    <a:pt x="201" y="101"/>
                  </a:cubicBezTo>
                  <a:cubicBezTo>
                    <a:pt x="201" y="51"/>
                    <a:pt x="176" y="1"/>
                    <a:pt x="101"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531;p35">
              <a:extLst>
                <a:ext uri="{FF2B5EF4-FFF2-40B4-BE49-F238E27FC236}">
                  <a16:creationId xmlns:a16="http://schemas.microsoft.com/office/drawing/2014/main" id="{DA66E497-FABF-1A71-D4C0-24897DED9E1A}"/>
                </a:ext>
              </a:extLst>
            </p:cNvPr>
            <p:cNvSpPr/>
            <p:nvPr/>
          </p:nvSpPr>
          <p:spPr>
            <a:xfrm>
              <a:off x="2009343" y="4133423"/>
              <a:ext cx="181607" cy="42685"/>
            </a:xfrm>
            <a:custGeom>
              <a:avLst/>
              <a:gdLst/>
              <a:ahLst/>
              <a:cxnLst/>
              <a:rect l="l" t="t" r="r" b="b"/>
              <a:pathLst>
                <a:path w="4161" h="978" extrusionOk="0">
                  <a:moveTo>
                    <a:pt x="4061" y="0"/>
                  </a:moveTo>
                  <a:cubicBezTo>
                    <a:pt x="4036" y="0"/>
                    <a:pt x="2156" y="176"/>
                    <a:pt x="76" y="802"/>
                  </a:cubicBezTo>
                  <a:cubicBezTo>
                    <a:pt x="25" y="802"/>
                    <a:pt x="0" y="852"/>
                    <a:pt x="0" y="902"/>
                  </a:cubicBezTo>
                  <a:cubicBezTo>
                    <a:pt x="25" y="952"/>
                    <a:pt x="51" y="978"/>
                    <a:pt x="101" y="978"/>
                  </a:cubicBezTo>
                  <a:lnTo>
                    <a:pt x="126" y="978"/>
                  </a:lnTo>
                  <a:cubicBezTo>
                    <a:pt x="2206" y="376"/>
                    <a:pt x="4061" y="201"/>
                    <a:pt x="4086" y="201"/>
                  </a:cubicBezTo>
                  <a:cubicBezTo>
                    <a:pt x="4136" y="201"/>
                    <a:pt x="4161" y="150"/>
                    <a:pt x="4161" y="75"/>
                  </a:cubicBezTo>
                  <a:cubicBezTo>
                    <a:pt x="4161" y="25"/>
                    <a:pt x="4111" y="0"/>
                    <a:pt x="4061"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532;p35">
              <a:extLst>
                <a:ext uri="{FF2B5EF4-FFF2-40B4-BE49-F238E27FC236}">
                  <a16:creationId xmlns:a16="http://schemas.microsoft.com/office/drawing/2014/main" id="{DADEB763-8874-8F63-145B-D557150A29B9}"/>
                </a:ext>
              </a:extLst>
            </p:cNvPr>
            <p:cNvSpPr/>
            <p:nvPr/>
          </p:nvSpPr>
          <p:spPr>
            <a:xfrm rot="3883802" flipH="1">
              <a:off x="3216158" y="4111756"/>
              <a:ext cx="563237" cy="514100"/>
            </a:xfrm>
            <a:custGeom>
              <a:avLst/>
              <a:gdLst/>
              <a:ahLst/>
              <a:cxnLst/>
              <a:rect l="l" t="t" r="r" b="b"/>
              <a:pathLst>
                <a:path w="13209" h="12056" extrusionOk="0">
                  <a:moveTo>
                    <a:pt x="5636" y="0"/>
                  </a:moveTo>
                  <a:cubicBezTo>
                    <a:pt x="5504" y="0"/>
                    <a:pt x="5370" y="25"/>
                    <a:pt x="5239" y="76"/>
                  </a:cubicBezTo>
                  <a:lnTo>
                    <a:pt x="5038" y="151"/>
                  </a:lnTo>
                  <a:cubicBezTo>
                    <a:pt x="4462" y="376"/>
                    <a:pt x="4161" y="1003"/>
                    <a:pt x="4387" y="1579"/>
                  </a:cubicBezTo>
                  <a:lnTo>
                    <a:pt x="5465" y="4462"/>
                  </a:lnTo>
                  <a:lnTo>
                    <a:pt x="5439" y="4487"/>
                  </a:lnTo>
                  <a:lnTo>
                    <a:pt x="4236" y="1955"/>
                  </a:lnTo>
                  <a:cubicBezTo>
                    <a:pt x="4056" y="1558"/>
                    <a:pt x="3666" y="1316"/>
                    <a:pt x="3256" y="1316"/>
                  </a:cubicBezTo>
                  <a:cubicBezTo>
                    <a:pt x="3098" y="1316"/>
                    <a:pt x="2936" y="1352"/>
                    <a:pt x="2783" y="1429"/>
                  </a:cubicBezTo>
                  <a:lnTo>
                    <a:pt x="2557" y="1529"/>
                  </a:lnTo>
                  <a:cubicBezTo>
                    <a:pt x="2006" y="1780"/>
                    <a:pt x="1780" y="2432"/>
                    <a:pt x="2031" y="2983"/>
                  </a:cubicBezTo>
                  <a:lnTo>
                    <a:pt x="3134" y="5339"/>
                  </a:lnTo>
                  <a:lnTo>
                    <a:pt x="2181" y="3785"/>
                  </a:lnTo>
                  <a:cubicBezTo>
                    <a:pt x="2002" y="3476"/>
                    <a:pt x="1675" y="3304"/>
                    <a:pt x="1337" y="3304"/>
                  </a:cubicBezTo>
                  <a:cubicBezTo>
                    <a:pt x="1155" y="3304"/>
                    <a:pt x="970" y="3354"/>
                    <a:pt x="803" y="3459"/>
                  </a:cubicBezTo>
                  <a:lnTo>
                    <a:pt x="627" y="3559"/>
                  </a:lnTo>
                  <a:cubicBezTo>
                    <a:pt x="151" y="3860"/>
                    <a:pt x="1" y="4462"/>
                    <a:pt x="277" y="4938"/>
                  </a:cubicBezTo>
                  <a:lnTo>
                    <a:pt x="1931" y="7645"/>
                  </a:lnTo>
                  <a:cubicBezTo>
                    <a:pt x="1931" y="7845"/>
                    <a:pt x="2432" y="10602"/>
                    <a:pt x="3861" y="12056"/>
                  </a:cubicBezTo>
                  <a:lnTo>
                    <a:pt x="12056" y="11479"/>
                  </a:lnTo>
                  <a:lnTo>
                    <a:pt x="13084" y="7018"/>
                  </a:lnTo>
                  <a:cubicBezTo>
                    <a:pt x="13209" y="6517"/>
                    <a:pt x="12883" y="5990"/>
                    <a:pt x="12382" y="5890"/>
                  </a:cubicBezTo>
                  <a:lnTo>
                    <a:pt x="12181" y="5840"/>
                  </a:lnTo>
                  <a:cubicBezTo>
                    <a:pt x="12109" y="5824"/>
                    <a:pt x="12037" y="5816"/>
                    <a:pt x="11967" y="5816"/>
                  </a:cubicBezTo>
                  <a:cubicBezTo>
                    <a:pt x="11599" y="5816"/>
                    <a:pt x="11272" y="6026"/>
                    <a:pt x="11104" y="6341"/>
                  </a:cubicBezTo>
                  <a:cubicBezTo>
                    <a:pt x="10577" y="5890"/>
                    <a:pt x="10502" y="4963"/>
                    <a:pt x="10252" y="4537"/>
                  </a:cubicBezTo>
                  <a:cubicBezTo>
                    <a:pt x="10252" y="4487"/>
                    <a:pt x="10252" y="4462"/>
                    <a:pt x="10226" y="4411"/>
                  </a:cubicBezTo>
                  <a:lnTo>
                    <a:pt x="9374" y="1354"/>
                  </a:lnTo>
                  <a:cubicBezTo>
                    <a:pt x="9270" y="936"/>
                    <a:pt x="8870" y="640"/>
                    <a:pt x="8434" y="640"/>
                  </a:cubicBezTo>
                  <a:cubicBezTo>
                    <a:pt x="8347" y="640"/>
                    <a:pt x="8259" y="652"/>
                    <a:pt x="8171" y="677"/>
                  </a:cubicBezTo>
                  <a:lnTo>
                    <a:pt x="7971" y="727"/>
                  </a:lnTo>
                  <a:cubicBezTo>
                    <a:pt x="7470" y="878"/>
                    <a:pt x="7169" y="1429"/>
                    <a:pt x="7294" y="1930"/>
                  </a:cubicBezTo>
                  <a:lnTo>
                    <a:pt x="7795" y="3660"/>
                  </a:lnTo>
                  <a:cubicBezTo>
                    <a:pt x="7770" y="3660"/>
                    <a:pt x="7770" y="3660"/>
                    <a:pt x="7770" y="3685"/>
                  </a:cubicBezTo>
                  <a:lnTo>
                    <a:pt x="6668" y="727"/>
                  </a:lnTo>
                  <a:cubicBezTo>
                    <a:pt x="6512" y="281"/>
                    <a:pt x="6087" y="0"/>
                    <a:pt x="5636" y="0"/>
                  </a:cubicBezTo>
                  <a:close/>
                </a:path>
              </a:pathLst>
            </a:custGeom>
            <a:solidFill>
              <a:srgbClr val="F8B3B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33;p35">
              <a:extLst>
                <a:ext uri="{FF2B5EF4-FFF2-40B4-BE49-F238E27FC236}">
                  <a16:creationId xmlns:a16="http://schemas.microsoft.com/office/drawing/2014/main" id="{9BCF9731-AD39-8EC2-F209-579D17FCC252}"/>
                </a:ext>
              </a:extLst>
            </p:cNvPr>
            <p:cNvSpPr/>
            <p:nvPr/>
          </p:nvSpPr>
          <p:spPr>
            <a:xfrm rot="3883802" flipH="1">
              <a:off x="3306714" y="4341413"/>
              <a:ext cx="226591" cy="155305"/>
            </a:xfrm>
            <a:custGeom>
              <a:avLst/>
              <a:gdLst/>
              <a:ahLst/>
              <a:cxnLst/>
              <a:rect l="l" t="t" r="r" b="b"/>
              <a:pathLst>
                <a:path w="5314" h="3642" extrusionOk="0">
                  <a:moveTo>
                    <a:pt x="331" y="0"/>
                  </a:moveTo>
                  <a:cubicBezTo>
                    <a:pt x="187" y="0"/>
                    <a:pt x="104" y="7"/>
                    <a:pt x="100" y="7"/>
                  </a:cubicBezTo>
                  <a:cubicBezTo>
                    <a:pt x="50" y="32"/>
                    <a:pt x="0" y="58"/>
                    <a:pt x="0" y="133"/>
                  </a:cubicBezTo>
                  <a:cubicBezTo>
                    <a:pt x="0" y="183"/>
                    <a:pt x="50" y="208"/>
                    <a:pt x="125" y="208"/>
                  </a:cubicBezTo>
                  <a:cubicBezTo>
                    <a:pt x="129" y="208"/>
                    <a:pt x="204" y="202"/>
                    <a:pt x="334" y="202"/>
                  </a:cubicBezTo>
                  <a:cubicBezTo>
                    <a:pt x="1124" y="202"/>
                    <a:pt x="3947" y="424"/>
                    <a:pt x="5088" y="3566"/>
                  </a:cubicBezTo>
                  <a:cubicBezTo>
                    <a:pt x="5113" y="3616"/>
                    <a:pt x="5138" y="3641"/>
                    <a:pt x="5188" y="3641"/>
                  </a:cubicBezTo>
                  <a:cubicBezTo>
                    <a:pt x="5213" y="3641"/>
                    <a:pt x="5213" y="3641"/>
                    <a:pt x="5213" y="3616"/>
                  </a:cubicBezTo>
                  <a:cubicBezTo>
                    <a:pt x="5288" y="3616"/>
                    <a:pt x="5313" y="3541"/>
                    <a:pt x="5288" y="3491"/>
                  </a:cubicBezTo>
                  <a:cubicBezTo>
                    <a:pt x="4090" y="238"/>
                    <a:pt x="1173" y="0"/>
                    <a:pt x="331"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34;p35">
              <a:extLst>
                <a:ext uri="{FF2B5EF4-FFF2-40B4-BE49-F238E27FC236}">
                  <a16:creationId xmlns:a16="http://schemas.microsoft.com/office/drawing/2014/main" id="{A0FBC62B-7FA3-4DF5-0D9B-9195805F770B}"/>
                </a:ext>
              </a:extLst>
            </p:cNvPr>
            <p:cNvSpPr/>
            <p:nvPr/>
          </p:nvSpPr>
          <p:spPr>
            <a:xfrm>
              <a:off x="705395" y="4654605"/>
              <a:ext cx="2880288" cy="71662"/>
            </a:xfrm>
            <a:custGeom>
              <a:avLst/>
              <a:gdLst/>
              <a:ahLst/>
              <a:cxnLst/>
              <a:rect l="l" t="t" r="r" b="b"/>
              <a:pathLst>
                <a:path w="70578" h="1756" extrusionOk="0">
                  <a:moveTo>
                    <a:pt x="0" y="1"/>
                  </a:moveTo>
                  <a:lnTo>
                    <a:pt x="0" y="1755"/>
                  </a:lnTo>
                  <a:lnTo>
                    <a:pt x="70577" y="1755"/>
                  </a:lnTo>
                  <a:lnTo>
                    <a:pt x="70577"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cxnSp>
        <p:nvCxnSpPr>
          <p:cNvPr id="11" name="Google Shape;551;p35">
            <a:extLst>
              <a:ext uri="{FF2B5EF4-FFF2-40B4-BE49-F238E27FC236}">
                <a16:creationId xmlns:a16="http://schemas.microsoft.com/office/drawing/2014/main" id="{14A3F0D1-C2BA-6EE8-C0E8-E010331670A5}"/>
              </a:ext>
            </a:extLst>
          </p:cNvPr>
          <p:cNvCxnSpPr>
            <a:cxnSpLocks/>
          </p:cNvCxnSpPr>
          <p:nvPr/>
        </p:nvCxnSpPr>
        <p:spPr>
          <a:xfrm rot="10800000" flipV="1">
            <a:off x="2020951" y="2466519"/>
            <a:ext cx="1810958" cy="190303"/>
          </a:xfrm>
          <a:prstGeom prst="bentConnector3">
            <a:avLst>
              <a:gd name="adj1" fmla="val 50000"/>
            </a:avLst>
          </a:prstGeom>
          <a:noFill/>
          <a:ln w="9525" cap="flat" cmpd="sng">
            <a:solidFill>
              <a:srgbClr val="000000"/>
            </a:solidFill>
            <a:prstDash val="solid"/>
            <a:round/>
            <a:headEnd type="none" w="med" len="med"/>
            <a:tailEnd type="oval" w="med" len="med"/>
          </a:ln>
        </p:spPr>
      </p:cxnSp>
      <p:cxnSp>
        <p:nvCxnSpPr>
          <p:cNvPr id="12" name="Google Shape;552;p35">
            <a:extLst>
              <a:ext uri="{FF2B5EF4-FFF2-40B4-BE49-F238E27FC236}">
                <a16:creationId xmlns:a16="http://schemas.microsoft.com/office/drawing/2014/main" id="{B50F858B-71D3-CA54-5B51-AEF108160F4A}"/>
              </a:ext>
            </a:extLst>
          </p:cNvPr>
          <p:cNvCxnSpPr>
            <a:cxnSpLocks/>
          </p:cNvCxnSpPr>
          <p:nvPr/>
        </p:nvCxnSpPr>
        <p:spPr>
          <a:xfrm rot="10800000" flipV="1">
            <a:off x="1958768" y="4216846"/>
            <a:ext cx="2414576" cy="196457"/>
          </a:xfrm>
          <a:prstGeom prst="bentConnector3">
            <a:avLst>
              <a:gd name="adj1" fmla="val 50000"/>
            </a:avLst>
          </a:prstGeom>
          <a:noFill/>
          <a:ln w="9525" cap="flat" cmpd="sng">
            <a:solidFill>
              <a:srgbClr val="000000"/>
            </a:solidFill>
            <a:prstDash val="solid"/>
            <a:round/>
            <a:headEnd type="none" w="med" len="med"/>
            <a:tailEnd type="oval" w="med" len="med"/>
          </a:ln>
        </p:spPr>
      </p:cxnSp>
      <p:sp>
        <p:nvSpPr>
          <p:cNvPr id="62" name="TextBox 61">
            <a:extLst>
              <a:ext uri="{FF2B5EF4-FFF2-40B4-BE49-F238E27FC236}">
                <a16:creationId xmlns:a16="http://schemas.microsoft.com/office/drawing/2014/main" id="{99D916DB-C918-EB4A-7124-909BFA871E5D}"/>
              </a:ext>
            </a:extLst>
          </p:cNvPr>
          <p:cNvSpPr txBox="1"/>
          <p:nvPr/>
        </p:nvSpPr>
        <p:spPr>
          <a:xfrm>
            <a:off x="3987711" y="1941510"/>
            <a:ext cx="4269853" cy="1200329"/>
          </a:xfrm>
          <a:prstGeom prst="rect">
            <a:avLst/>
          </a:prstGeom>
          <a:noFill/>
        </p:spPr>
        <p:txBody>
          <a:bodyPr wrap="square">
            <a:spAutoFit/>
          </a:bodyPr>
          <a:lstStyle/>
          <a:p>
            <a:r>
              <a:rPr lang="en-US" sz="2400">
                <a:solidFill>
                  <a:schemeClr val="accent1"/>
                </a:solidFill>
                <a:latin typeface="Times New Roman" panose="02020603050405020304" pitchFamily="18" charset="0"/>
                <a:cs typeface="Times New Roman" panose="02020603050405020304" pitchFamily="18" charset="0"/>
              </a:rPr>
              <a:t>Ý kiến cần trình bày ngắn gọn, rõ ràng bằng câu khẳng định hoặc câu hỏi.</a:t>
            </a:r>
          </a:p>
        </p:txBody>
      </p:sp>
      <p:sp>
        <p:nvSpPr>
          <p:cNvPr id="64" name="TextBox 63">
            <a:extLst>
              <a:ext uri="{FF2B5EF4-FFF2-40B4-BE49-F238E27FC236}">
                <a16:creationId xmlns:a16="http://schemas.microsoft.com/office/drawing/2014/main" id="{23AB918B-282D-A760-31B4-4874208A1A8F}"/>
              </a:ext>
            </a:extLst>
          </p:cNvPr>
          <p:cNvSpPr txBox="1"/>
          <p:nvPr/>
        </p:nvSpPr>
        <p:spPr>
          <a:xfrm>
            <a:off x="4482630" y="3485222"/>
            <a:ext cx="4337122" cy="1569660"/>
          </a:xfrm>
          <a:prstGeom prst="rect">
            <a:avLst/>
          </a:prstGeom>
          <a:noFill/>
        </p:spPr>
        <p:txBody>
          <a:bodyPr wrap="square">
            <a:spAutoFit/>
          </a:bodyPr>
          <a:lstStyle/>
          <a:p>
            <a:r>
              <a:rPr lang="en-US" sz="2400">
                <a:solidFill>
                  <a:schemeClr val="accent1"/>
                </a:solidFill>
                <a:latin typeface="Times New Roman" panose="02020603050405020304" pitchFamily="18" charset="0"/>
                <a:cs typeface="Times New Roman" panose="02020603050405020304" pitchFamily="18" charset="0"/>
              </a:rPr>
              <a:t>Theo dõi phản hồi của người nói, trao đổi lại nếu thấy chưa thỏa đáng, đồng tình nếu thấy ý kiến bảo vệ có sức thuyết phục.</a:t>
            </a:r>
            <a:endParaRPr lang="en-US" sz="3600">
              <a:solidFill>
                <a:schemeClr val="accent1"/>
              </a:solidFill>
              <a:latin typeface="Times New Roman" panose="02020603050405020304" pitchFamily="18" charset="0"/>
              <a:cs typeface="Times New Roman" panose="02020603050405020304" pitchFamily="18" charset="0"/>
            </a:endParaRPr>
          </a:p>
        </p:txBody>
      </p:sp>
      <p:grpSp>
        <p:nvGrpSpPr>
          <p:cNvPr id="13" name="Google Shape;2133;p40">
            <a:extLst>
              <a:ext uri="{FF2B5EF4-FFF2-40B4-BE49-F238E27FC236}">
                <a16:creationId xmlns:a16="http://schemas.microsoft.com/office/drawing/2014/main" id="{83040950-F70C-9D0F-29F4-BD53AB15CF5C}"/>
              </a:ext>
            </a:extLst>
          </p:cNvPr>
          <p:cNvGrpSpPr/>
          <p:nvPr/>
        </p:nvGrpSpPr>
        <p:grpSpPr>
          <a:xfrm>
            <a:off x="254278" y="1214010"/>
            <a:ext cx="2604638" cy="3510486"/>
            <a:chOff x="463689" y="1221564"/>
            <a:chExt cx="2604638" cy="3510486"/>
          </a:xfrm>
        </p:grpSpPr>
        <p:sp>
          <p:nvSpPr>
            <p:cNvPr id="14" name="Google Shape;2134;p40">
              <a:extLst>
                <a:ext uri="{FF2B5EF4-FFF2-40B4-BE49-F238E27FC236}">
                  <a16:creationId xmlns:a16="http://schemas.microsoft.com/office/drawing/2014/main" id="{9744160B-BDF0-E5CB-3AAB-32927EC70C54}"/>
                </a:ext>
              </a:extLst>
            </p:cNvPr>
            <p:cNvSpPr/>
            <p:nvPr/>
          </p:nvSpPr>
          <p:spPr>
            <a:xfrm>
              <a:off x="732597" y="1544950"/>
              <a:ext cx="1771500" cy="3187100"/>
            </a:xfrm>
            <a:prstGeom prst="roundRect">
              <a:avLst>
                <a:gd name="adj" fmla="val 8831"/>
              </a:avLst>
            </a:prstGeom>
            <a:solidFill>
              <a:srgbClr val="7AB848">
                <a:alpha val="12549"/>
              </a:srgbClr>
            </a:solidFill>
            <a:ln>
              <a:noFill/>
            </a:ln>
          </p:spPr>
          <p:txBody>
            <a:bodyPr spcFirstLastPara="1" wrap="square" lIns="91425" tIns="91425" rIns="91425" bIns="91425" anchor="ctr" anchorCtr="0">
              <a:noAutofit/>
            </a:bodyPr>
            <a:lstStyle/>
            <a:p>
              <a:pPr algn="ctr">
                <a:buClrTx/>
                <a:buFontTx/>
                <a:buNone/>
                <a:defRPr/>
              </a:pPr>
              <a:endParaRPr sz="1800">
                <a:solidFill>
                  <a:sysClr val="windowText" lastClr="000000"/>
                </a:solidFill>
                <a:latin typeface="Roboto"/>
                <a:ea typeface="Roboto"/>
                <a:cs typeface="Roboto"/>
                <a:sym typeface="Roboto"/>
              </a:endParaRPr>
            </a:p>
          </p:txBody>
        </p:sp>
        <p:sp>
          <p:nvSpPr>
            <p:cNvPr id="15" name="Google Shape;2135;p40">
              <a:extLst>
                <a:ext uri="{FF2B5EF4-FFF2-40B4-BE49-F238E27FC236}">
                  <a16:creationId xmlns:a16="http://schemas.microsoft.com/office/drawing/2014/main" id="{D97D5998-C9CB-F362-E417-F3EB7CC472D6}"/>
                </a:ext>
              </a:extLst>
            </p:cNvPr>
            <p:cNvSpPr/>
            <p:nvPr/>
          </p:nvSpPr>
          <p:spPr>
            <a:xfrm>
              <a:off x="463689" y="1221564"/>
              <a:ext cx="2604638" cy="829448"/>
            </a:xfrm>
            <a:prstGeom prst="roundRect">
              <a:avLst>
                <a:gd name="adj" fmla="val 16667"/>
              </a:avLst>
            </a:prstGeom>
            <a:solidFill>
              <a:srgbClr val="5F4776"/>
            </a:solidFill>
            <a:ln>
              <a:noFill/>
            </a:ln>
          </p:spPr>
          <p:txBody>
            <a:bodyPr spcFirstLastPara="1" wrap="square" lIns="91425" tIns="91425" rIns="91425" bIns="91425" anchor="t" anchorCtr="0">
              <a:noAutofit/>
            </a:bodyPr>
            <a:lstStyle/>
            <a:p>
              <a:pPr algn="ctr">
                <a:lnSpc>
                  <a:spcPts val="2160"/>
                </a:lnSpc>
                <a:spcAft>
                  <a:spcPts val="1000"/>
                </a:spcAft>
              </a:pPr>
              <a:r>
                <a:rPr lang="en-US" sz="2800" b="1">
                  <a:solidFill>
                    <a:schemeClr val="accent1"/>
                  </a:solidFill>
                  <a:effectLst/>
                  <a:latin typeface="Times New Roman" panose="02020603050405020304" pitchFamily="18" charset="0"/>
                  <a:ea typeface="Times New Roman" panose="02020603050405020304" pitchFamily="18" charset="0"/>
                </a:rPr>
                <a:t>Nêu ý kiến trao đổi</a:t>
              </a:r>
              <a:endParaRPr lang="en-US" sz="4000" i="1">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78949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barn(inVertical)">
                                      <p:cBhvr>
                                        <p:cTn id="22" dur="500"/>
                                        <p:tgtEl>
                                          <p:spTgt spid="6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64"/>
                                        </p:tgtEl>
                                        <p:attrNameLst>
                                          <p:attrName>style.visibility</p:attrName>
                                        </p:attrNameLst>
                                      </p:cBhvr>
                                      <p:to>
                                        <p:strVal val="visible"/>
                                      </p:to>
                                    </p:set>
                                    <p:animEffect transition="in" filter="barn(inVertical)">
                                      <p:cBhvr>
                                        <p:cTn id="30"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789"/>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2120BD6-3D7E-8FEF-F097-17B3367F1B71}"/>
              </a:ext>
            </a:extLst>
          </p:cNvPr>
          <p:cNvGraphicFramePr>
            <a:graphicFrameLocks noGrp="1"/>
          </p:cNvGraphicFramePr>
          <p:nvPr>
            <p:extLst>
              <p:ext uri="{D42A27DB-BD31-4B8C-83A1-F6EECF244321}">
                <p14:modId xmlns:p14="http://schemas.microsoft.com/office/powerpoint/2010/main" val="636379072"/>
              </p:ext>
            </p:extLst>
          </p:nvPr>
        </p:nvGraphicFramePr>
        <p:xfrm>
          <a:off x="311150" y="123190"/>
          <a:ext cx="8521700" cy="4927600"/>
        </p:xfrm>
        <a:graphic>
          <a:graphicData uri="http://schemas.openxmlformats.org/drawingml/2006/table">
            <a:tbl>
              <a:tblPr firstRow="1" firstCol="1" bandRow="1"/>
              <a:tblGrid>
                <a:gridCol w="4679950">
                  <a:extLst>
                    <a:ext uri="{9D8B030D-6E8A-4147-A177-3AD203B41FA5}">
                      <a16:colId xmlns:a16="http://schemas.microsoft.com/office/drawing/2014/main" val="1571618886"/>
                    </a:ext>
                  </a:extLst>
                </a:gridCol>
                <a:gridCol w="3841750">
                  <a:extLst>
                    <a:ext uri="{9D8B030D-6E8A-4147-A177-3AD203B41FA5}">
                      <a16:colId xmlns:a16="http://schemas.microsoft.com/office/drawing/2014/main" val="2501402232"/>
                    </a:ext>
                  </a:extLst>
                </a:gridCol>
              </a:tblGrid>
              <a:tr h="162979">
                <a:tc>
                  <a:txBody>
                    <a:bodyPr/>
                    <a:lstStyle/>
                    <a:p>
                      <a:pPr algn="ctr">
                        <a:lnSpc>
                          <a:spcPct val="100000"/>
                        </a:lnSpc>
                        <a:spcAft>
                          <a:spcPts val="1000"/>
                        </a:spcAft>
                      </a:pPr>
                      <a:r>
                        <a:rPr lang="en-US" sz="2000" b="1" i="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Người nói</a:t>
                      </a:r>
                      <a:endParaRPr lang="en-US" sz="2000" i="1">
                        <a:effectLst/>
                        <a:latin typeface="Calibri" panose="020F0502020204030204" pitchFamily="34" charset="0"/>
                        <a:ea typeface="Calibri" panose="020F0502020204030204" pitchFamily="34" charset="0"/>
                        <a:cs typeface="Times New Roman" panose="02020603050405020304" pitchFamily="18" charset="0"/>
                      </a:endParaRPr>
                    </a:p>
                  </a:txBody>
                  <a:tcPr marL="42827" marR="428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40000"/>
                        <a:lumOff val="60000"/>
                      </a:schemeClr>
                    </a:solidFill>
                  </a:tcPr>
                </a:tc>
                <a:tc>
                  <a:txBody>
                    <a:bodyPr/>
                    <a:lstStyle/>
                    <a:p>
                      <a:pPr algn="ctr">
                        <a:lnSpc>
                          <a:spcPct val="100000"/>
                        </a:lnSpc>
                        <a:spcAft>
                          <a:spcPts val="1000"/>
                        </a:spcAft>
                      </a:pPr>
                      <a:r>
                        <a:rPr lang="en-US" sz="2000" b="1" i="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Người nghe</a:t>
                      </a:r>
                      <a:endParaRPr lang="en-US" sz="2000" i="1">
                        <a:effectLst/>
                        <a:latin typeface="Calibri" panose="020F0502020204030204" pitchFamily="34" charset="0"/>
                        <a:ea typeface="Calibri" panose="020F0502020204030204" pitchFamily="34" charset="0"/>
                        <a:cs typeface="Times New Roman" panose="02020603050405020304" pitchFamily="18" charset="0"/>
                      </a:endParaRPr>
                    </a:p>
                  </a:txBody>
                  <a:tcPr marL="42827" marR="428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40000"/>
                        <a:lumOff val="60000"/>
                      </a:schemeClr>
                    </a:solidFill>
                  </a:tcPr>
                </a:tc>
                <a:extLst>
                  <a:ext uri="{0D108BD9-81ED-4DB2-BD59-A6C34878D82A}">
                    <a16:rowId xmlns:a16="http://schemas.microsoft.com/office/drawing/2014/main" val="1003208102"/>
                  </a:ext>
                </a:extLst>
              </a:tr>
              <a:tr h="1539421">
                <a:tc>
                  <a:txBody>
                    <a:bodyPr/>
                    <a:lstStyle/>
                    <a:p>
                      <a:pPr algn="just">
                        <a:lnSpc>
                          <a:spcPct val="100000"/>
                        </a:lnSpc>
                        <a:spcAft>
                          <a:spcPts val="1000"/>
                        </a:spcAft>
                      </a:pPr>
                      <a:r>
                        <a:rPr lang="en-US" sz="1800" b="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a. Trình bày ý kiến về vấn đề</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1000"/>
                        </a:spcAft>
                      </a:pPr>
                      <a:r>
                        <a:rPr lang="en-US" sz="1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Nêu vấn đề, nói rõ tầm quan trọng của vấn đề trong đời sống xã hội.</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l">
                        <a:lnSpc>
                          <a:spcPct val="100000"/>
                        </a:lnSpc>
                        <a:spcAft>
                          <a:spcPts val="1000"/>
                        </a:spcAft>
                        <a:buFontTx/>
                        <a:buChar char="-"/>
                      </a:pPr>
                      <a:r>
                        <a:rPr lang="en-US" sz="1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Trình bày các khía cạnh để làm rõ </a:t>
                      </a:r>
                    </a:p>
                    <a:p>
                      <a:pPr marL="0" indent="0" algn="l">
                        <a:lnSpc>
                          <a:spcPct val="100000"/>
                        </a:lnSpc>
                        <a:spcAft>
                          <a:spcPts val="1000"/>
                        </a:spcAft>
                        <a:buFontTx/>
                        <a:buNone/>
                      </a:pPr>
                      <a:r>
                        <a:rPr lang="en-US" sz="1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thực chất vấn đề</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1000"/>
                        </a:spcAft>
                      </a:pPr>
                      <a:r>
                        <a:rPr lang="en-US" sz="1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Nêu ý kiến của bản thân về vấn đề.</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2827" marR="428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just">
                        <a:lnSpc>
                          <a:spcPct val="100000"/>
                        </a:lnSpc>
                        <a:spcAft>
                          <a:spcPts val="1000"/>
                        </a:spcAft>
                      </a:pPr>
                      <a:r>
                        <a:rPr lang="en-US" sz="1800" b="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a. Tiếp nhận và suy nghĩ ý kiến của người nói</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1000"/>
                        </a:spcAft>
                      </a:pPr>
                      <a:r>
                        <a:rPr lang="en-US" sz="1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Tập trung lắng nghe và ghi chép các ý cơ bản của bài nói, đối chiếu với sự chuẩn bị của mình để thấy những chỗ tương đồng và khác biệt trong ý kiến.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1000"/>
                        </a:spcAft>
                      </a:pPr>
                      <a:r>
                        <a:rPr lang="en-US" sz="1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Ghi nhanh ý kiến trao đổi.</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2827" marR="428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98139550"/>
                  </a:ext>
                </a:extLst>
              </a:tr>
              <a:tr h="1713900">
                <a:tc>
                  <a:txBody>
                    <a:bodyPr/>
                    <a:lstStyle/>
                    <a:p>
                      <a:pPr algn="just">
                        <a:lnSpc>
                          <a:spcPct val="100000"/>
                        </a:lnSpc>
                        <a:spcAft>
                          <a:spcPts val="1000"/>
                        </a:spcAft>
                      </a:pPr>
                      <a:r>
                        <a:rPr lang="en-US" sz="1800" b="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b. Bảo vệ ý kiến trước sự phản bác của người nghe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1000"/>
                        </a:spcAft>
                      </a:pPr>
                      <a:r>
                        <a:rPr lang="en-US" sz="1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Tóm tắt ý kiến trao đổi, giải thích lại những chỗ người nghe chưa hiểu, dùng lí lẽ và bằng chứng làm rõ tính đúng đắn của ý kiến trình bày.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1000"/>
                        </a:spcAft>
                      </a:pPr>
                      <a:r>
                        <a:rPr lang="en-US" sz="1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Sẵn sàng trao đổi nếu người nghe tiếp tục thắc mắc, mục đích cuối cùng là để khẳng định sự xác đáng của ý kiến.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2827" marR="428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just">
                        <a:lnSpc>
                          <a:spcPct val="100000"/>
                        </a:lnSpc>
                        <a:spcAft>
                          <a:spcPts val="1000"/>
                        </a:spcAft>
                      </a:pPr>
                      <a:r>
                        <a:rPr lang="en-US" sz="1800" b="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b. Nêu ý kiến trao đổi</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1000"/>
                        </a:spcAft>
                      </a:pPr>
                      <a:r>
                        <a:rPr lang="en-US" sz="1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Ý kiến cần trình bày ngắn gọn, rõ ràng bằng câu khẳng định hoặc câu hỏi.</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1000"/>
                        </a:spcAft>
                      </a:pPr>
                      <a:r>
                        <a:rPr lang="en-US" sz="1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Theo dõi phản hồi của người nói, trao đổi lại nếu thấy chưa thỏa đáng, đồng tình nếu thấy ý kiến bảo vệ có sức thuyết phục.</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2827" marR="428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744042591"/>
                  </a:ext>
                </a:extLst>
              </a:tr>
            </a:tbl>
          </a:graphicData>
        </a:graphic>
      </p:graphicFrame>
      <p:grpSp>
        <p:nvGrpSpPr>
          <p:cNvPr id="3" name="Google Shape;1225;p50">
            <a:extLst>
              <a:ext uri="{FF2B5EF4-FFF2-40B4-BE49-F238E27FC236}">
                <a16:creationId xmlns:a16="http://schemas.microsoft.com/office/drawing/2014/main" id="{192EC54B-7E3A-D6E8-DD8E-5C9DC2EBBDDD}"/>
              </a:ext>
            </a:extLst>
          </p:cNvPr>
          <p:cNvGrpSpPr/>
          <p:nvPr/>
        </p:nvGrpSpPr>
        <p:grpSpPr>
          <a:xfrm>
            <a:off x="-256744" y="4446361"/>
            <a:ext cx="860410" cy="853296"/>
            <a:chOff x="7597790" y="384954"/>
            <a:chExt cx="1226843" cy="1226843"/>
          </a:xfrm>
        </p:grpSpPr>
        <p:grpSp>
          <p:nvGrpSpPr>
            <p:cNvPr id="9" name="Google Shape;1226;p50">
              <a:extLst>
                <a:ext uri="{FF2B5EF4-FFF2-40B4-BE49-F238E27FC236}">
                  <a16:creationId xmlns:a16="http://schemas.microsoft.com/office/drawing/2014/main" id="{9CBE8152-B603-5C6E-1A2B-EA9116F6D823}"/>
                </a:ext>
              </a:extLst>
            </p:cNvPr>
            <p:cNvGrpSpPr/>
            <p:nvPr/>
          </p:nvGrpSpPr>
          <p:grpSpPr>
            <a:xfrm rot="-2700000">
              <a:off x="7887919" y="454158"/>
              <a:ext cx="646584" cy="1088434"/>
              <a:chOff x="-599025" y="1372675"/>
              <a:chExt cx="785169" cy="1321723"/>
            </a:xfrm>
          </p:grpSpPr>
          <p:sp>
            <p:nvSpPr>
              <p:cNvPr id="20" name="Google Shape;1227;p50">
                <a:extLst>
                  <a:ext uri="{FF2B5EF4-FFF2-40B4-BE49-F238E27FC236}">
                    <a16:creationId xmlns:a16="http://schemas.microsoft.com/office/drawing/2014/main" id="{11F9F536-08DF-4D44-9C74-4C4B0AE557CF}"/>
                  </a:ext>
                </a:extLst>
              </p:cNvPr>
              <p:cNvSpPr/>
              <p:nvPr/>
            </p:nvSpPr>
            <p:spPr>
              <a:xfrm>
                <a:off x="-553644" y="2036308"/>
                <a:ext cx="288457" cy="658089"/>
              </a:xfrm>
              <a:custGeom>
                <a:avLst/>
                <a:gdLst/>
                <a:ahLst/>
                <a:cxnLst/>
                <a:rect l="l" t="t" r="r" b="b"/>
                <a:pathLst>
                  <a:path w="3852" h="8788" extrusionOk="0">
                    <a:moveTo>
                      <a:pt x="3297" y="1"/>
                    </a:moveTo>
                    <a:cubicBezTo>
                      <a:pt x="3297" y="1"/>
                      <a:pt x="3163" y="257"/>
                      <a:pt x="2988" y="720"/>
                    </a:cubicBezTo>
                    <a:cubicBezTo>
                      <a:pt x="2136" y="2732"/>
                      <a:pt x="0" y="8380"/>
                      <a:pt x="1664" y="8770"/>
                    </a:cubicBezTo>
                    <a:cubicBezTo>
                      <a:pt x="1714" y="8782"/>
                      <a:pt x="1764" y="8788"/>
                      <a:pt x="1812" y="8788"/>
                    </a:cubicBezTo>
                    <a:cubicBezTo>
                      <a:pt x="3480" y="8788"/>
                      <a:pt x="3811" y="1919"/>
                      <a:pt x="3851" y="422"/>
                    </a:cubicBezTo>
                    <a:lnTo>
                      <a:pt x="3851" y="124"/>
                    </a:lnTo>
                    <a:lnTo>
                      <a:pt x="3297"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Google Shape;1228;p50">
                <a:extLst>
                  <a:ext uri="{FF2B5EF4-FFF2-40B4-BE49-F238E27FC236}">
                    <a16:creationId xmlns:a16="http://schemas.microsoft.com/office/drawing/2014/main" id="{D65CD3E0-88CE-F8D3-D3B5-BB6368EBD839}"/>
                  </a:ext>
                </a:extLst>
              </p:cNvPr>
              <p:cNvSpPr/>
              <p:nvPr/>
            </p:nvSpPr>
            <p:spPr>
              <a:xfrm>
                <a:off x="-599025" y="1372675"/>
                <a:ext cx="785169" cy="690739"/>
              </a:xfrm>
              <a:custGeom>
                <a:avLst/>
                <a:gdLst/>
                <a:ahLst/>
                <a:cxnLst/>
                <a:rect l="l" t="t" r="r" b="b"/>
                <a:pathLst>
                  <a:path w="10485" h="9224" extrusionOk="0">
                    <a:moveTo>
                      <a:pt x="5242" y="1"/>
                    </a:moveTo>
                    <a:cubicBezTo>
                      <a:pt x="4625" y="1"/>
                      <a:pt x="3996" y="126"/>
                      <a:pt x="3389" y="391"/>
                    </a:cubicBezTo>
                    <a:cubicBezTo>
                      <a:pt x="1079" y="1367"/>
                      <a:pt x="0" y="4108"/>
                      <a:pt x="986" y="6460"/>
                    </a:cubicBezTo>
                    <a:cubicBezTo>
                      <a:pt x="1755" y="8190"/>
                      <a:pt x="3463" y="9224"/>
                      <a:pt x="5260" y="9224"/>
                    </a:cubicBezTo>
                    <a:cubicBezTo>
                      <a:pt x="5863" y="9224"/>
                      <a:pt x="6475" y="9108"/>
                      <a:pt x="7065" y="8863"/>
                    </a:cubicBezTo>
                    <a:cubicBezTo>
                      <a:pt x="9376" y="7836"/>
                      <a:pt x="10485" y="5135"/>
                      <a:pt x="9458" y="2784"/>
                    </a:cubicBezTo>
                    <a:cubicBezTo>
                      <a:pt x="8696" y="1039"/>
                      <a:pt x="7018" y="1"/>
                      <a:pt x="5242"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0" name="Google Shape;1229;p50">
              <a:extLst>
                <a:ext uri="{FF2B5EF4-FFF2-40B4-BE49-F238E27FC236}">
                  <a16:creationId xmlns:a16="http://schemas.microsoft.com/office/drawing/2014/main" id="{FF4E4449-0FA0-F824-1396-B001A39AE40A}"/>
                </a:ext>
              </a:extLst>
            </p:cNvPr>
            <p:cNvGrpSpPr/>
            <p:nvPr/>
          </p:nvGrpSpPr>
          <p:grpSpPr>
            <a:xfrm>
              <a:off x="7597790" y="384959"/>
              <a:ext cx="964026" cy="1200408"/>
              <a:chOff x="7597790" y="384959"/>
              <a:chExt cx="964026" cy="1200408"/>
            </a:xfrm>
          </p:grpSpPr>
          <p:sp>
            <p:nvSpPr>
              <p:cNvPr id="11" name="Google Shape;1230;p50">
                <a:extLst>
                  <a:ext uri="{FF2B5EF4-FFF2-40B4-BE49-F238E27FC236}">
                    <a16:creationId xmlns:a16="http://schemas.microsoft.com/office/drawing/2014/main" id="{DF0C61E3-200B-30B0-0E6C-5649520830C1}"/>
                  </a:ext>
                </a:extLst>
              </p:cNvPr>
              <p:cNvSpPr/>
              <p:nvPr/>
            </p:nvSpPr>
            <p:spPr>
              <a:xfrm rot="-2700000">
                <a:off x="8167462" y="1038820"/>
                <a:ext cx="237540" cy="541928"/>
              </a:xfrm>
              <a:custGeom>
                <a:avLst/>
                <a:gdLst/>
                <a:ahLst/>
                <a:cxnLst/>
                <a:rect l="l" t="t" r="r" b="b"/>
                <a:pathLst>
                  <a:path w="3852" h="8788" extrusionOk="0">
                    <a:moveTo>
                      <a:pt x="3297" y="1"/>
                    </a:moveTo>
                    <a:cubicBezTo>
                      <a:pt x="3297" y="1"/>
                      <a:pt x="3163" y="257"/>
                      <a:pt x="2988" y="720"/>
                    </a:cubicBezTo>
                    <a:cubicBezTo>
                      <a:pt x="2136" y="2732"/>
                      <a:pt x="0" y="8380"/>
                      <a:pt x="1664" y="8770"/>
                    </a:cubicBezTo>
                    <a:cubicBezTo>
                      <a:pt x="1714" y="8782"/>
                      <a:pt x="1764" y="8788"/>
                      <a:pt x="1812" y="8788"/>
                    </a:cubicBezTo>
                    <a:cubicBezTo>
                      <a:pt x="3480" y="8788"/>
                      <a:pt x="3811" y="1919"/>
                      <a:pt x="3851" y="422"/>
                    </a:cubicBezTo>
                    <a:lnTo>
                      <a:pt x="3851" y="124"/>
                    </a:lnTo>
                    <a:lnTo>
                      <a:pt x="3297" y="1"/>
                    </a:lnTo>
                    <a:close/>
                  </a:path>
                </a:pathLst>
              </a:custGeom>
              <a:solidFill>
                <a:srgbClr val="BD6EE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Google Shape;1231;p50">
                <a:extLst>
                  <a:ext uri="{FF2B5EF4-FFF2-40B4-BE49-F238E27FC236}">
                    <a16:creationId xmlns:a16="http://schemas.microsoft.com/office/drawing/2014/main" id="{87820032-BE9F-1E05-2F25-E8F5CF50C2F6}"/>
                  </a:ext>
                </a:extLst>
              </p:cNvPr>
              <p:cNvSpPr/>
              <p:nvPr/>
            </p:nvSpPr>
            <p:spPr>
              <a:xfrm rot="-2700000">
                <a:off x="8148838" y="1046532"/>
                <a:ext cx="53280" cy="44400"/>
              </a:xfrm>
              <a:custGeom>
                <a:avLst/>
                <a:gdLst/>
                <a:ahLst/>
                <a:cxnLst/>
                <a:rect l="l" t="t" r="r" b="b"/>
                <a:pathLst>
                  <a:path w="864" h="720" extrusionOk="0">
                    <a:moveTo>
                      <a:pt x="309" y="1"/>
                    </a:moveTo>
                    <a:cubicBezTo>
                      <a:pt x="309" y="1"/>
                      <a:pt x="175" y="257"/>
                      <a:pt x="0" y="720"/>
                    </a:cubicBezTo>
                    <a:cubicBezTo>
                      <a:pt x="309" y="637"/>
                      <a:pt x="565" y="555"/>
                      <a:pt x="863" y="422"/>
                    </a:cubicBezTo>
                    <a:lnTo>
                      <a:pt x="863" y="124"/>
                    </a:lnTo>
                    <a:lnTo>
                      <a:pt x="309" y="1"/>
                    </a:lnTo>
                    <a:close/>
                  </a:path>
                </a:pathLst>
              </a:custGeom>
              <a:solidFill>
                <a:srgbClr val="5126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Google Shape;1232;p50">
                <a:extLst>
                  <a:ext uri="{FF2B5EF4-FFF2-40B4-BE49-F238E27FC236}">
                    <a16:creationId xmlns:a16="http://schemas.microsoft.com/office/drawing/2014/main" id="{46AA1323-9C7A-65EA-8A42-C1760871E16E}"/>
                  </a:ext>
                </a:extLst>
              </p:cNvPr>
              <p:cNvSpPr/>
              <p:nvPr/>
            </p:nvSpPr>
            <p:spPr>
              <a:xfrm rot="-2700000">
                <a:off x="7704207" y="530258"/>
                <a:ext cx="646576" cy="568814"/>
              </a:xfrm>
              <a:custGeom>
                <a:avLst/>
                <a:gdLst/>
                <a:ahLst/>
                <a:cxnLst/>
                <a:rect l="l" t="t" r="r" b="b"/>
                <a:pathLst>
                  <a:path w="10485" h="9224" extrusionOk="0">
                    <a:moveTo>
                      <a:pt x="5242" y="1"/>
                    </a:moveTo>
                    <a:cubicBezTo>
                      <a:pt x="4625" y="1"/>
                      <a:pt x="3996" y="126"/>
                      <a:pt x="3389" y="391"/>
                    </a:cubicBezTo>
                    <a:cubicBezTo>
                      <a:pt x="1079" y="1367"/>
                      <a:pt x="0" y="4108"/>
                      <a:pt x="986" y="6460"/>
                    </a:cubicBezTo>
                    <a:cubicBezTo>
                      <a:pt x="1755" y="8190"/>
                      <a:pt x="3463" y="9224"/>
                      <a:pt x="5260" y="9224"/>
                    </a:cubicBezTo>
                    <a:cubicBezTo>
                      <a:pt x="5863" y="9224"/>
                      <a:pt x="6475" y="9108"/>
                      <a:pt x="7065" y="8863"/>
                    </a:cubicBezTo>
                    <a:cubicBezTo>
                      <a:pt x="9376" y="7836"/>
                      <a:pt x="10485" y="5135"/>
                      <a:pt x="9458" y="2784"/>
                    </a:cubicBezTo>
                    <a:cubicBezTo>
                      <a:pt x="8696" y="1039"/>
                      <a:pt x="7018" y="1"/>
                      <a:pt x="5242" y="1"/>
                    </a:cubicBezTo>
                    <a:close/>
                  </a:path>
                </a:pathLst>
              </a:custGeom>
              <a:solidFill>
                <a:srgbClr val="718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Google Shape;1233;p50">
                <a:extLst>
                  <a:ext uri="{FF2B5EF4-FFF2-40B4-BE49-F238E27FC236}">
                    <a16:creationId xmlns:a16="http://schemas.microsoft.com/office/drawing/2014/main" id="{25D64101-E79D-5C74-B87A-3369B289A265}"/>
                  </a:ext>
                </a:extLst>
              </p:cNvPr>
              <p:cNvSpPr/>
              <p:nvPr/>
            </p:nvSpPr>
            <p:spPr>
              <a:xfrm rot="-2700000">
                <a:off x="7733816" y="558169"/>
                <a:ext cx="585834" cy="515041"/>
              </a:xfrm>
              <a:custGeom>
                <a:avLst/>
                <a:gdLst/>
                <a:ahLst/>
                <a:cxnLst/>
                <a:rect l="l" t="t" r="r" b="b"/>
                <a:pathLst>
                  <a:path w="9500" h="8352" extrusionOk="0">
                    <a:moveTo>
                      <a:pt x="4727" y="1"/>
                    </a:moveTo>
                    <a:cubicBezTo>
                      <a:pt x="4179" y="1"/>
                      <a:pt x="3621" y="107"/>
                      <a:pt x="3081" y="332"/>
                    </a:cubicBezTo>
                    <a:cubicBezTo>
                      <a:pt x="987" y="1277"/>
                      <a:pt x="1" y="3710"/>
                      <a:pt x="945" y="5805"/>
                    </a:cubicBezTo>
                    <a:cubicBezTo>
                      <a:pt x="1608" y="7398"/>
                      <a:pt x="3125" y="8351"/>
                      <a:pt x="4736" y="8351"/>
                    </a:cubicBezTo>
                    <a:cubicBezTo>
                      <a:pt x="5296" y="8351"/>
                      <a:pt x="5868" y="8236"/>
                      <a:pt x="6419" y="7992"/>
                    </a:cubicBezTo>
                    <a:cubicBezTo>
                      <a:pt x="8514" y="7089"/>
                      <a:pt x="9499" y="4655"/>
                      <a:pt x="8606" y="2519"/>
                    </a:cubicBezTo>
                    <a:cubicBezTo>
                      <a:pt x="7899" y="944"/>
                      <a:pt x="6358" y="1"/>
                      <a:pt x="4727" y="1"/>
                    </a:cubicBez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Google Shape;1234;p50">
                <a:extLst>
                  <a:ext uri="{FF2B5EF4-FFF2-40B4-BE49-F238E27FC236}">
                    <a16:creationId xmlns:a16="http://schemas.microsoft.com/office/drawing/2014/main" id="{A0D32B3E-9856-3D8B-C890-ED022FE442E2}"/>
                  </a:ext>
                </a:extLst>
              </p:cNvPr>
              <p:cNvSpPr/>
              <p:nvPr/>
            </p:nvSpPr>
            <p:spPr>
              <a:xfrm rot="-2700000">
                <a:off x="8116539" y="598078"/>
                <a:ext cx="74185" cy="106869"/>
              </a:xfrm>
              <a:custGeom>
                <a:avLst/>
                <a:gdLst/>
                <a:ahLst/>
                <a:cxnLst/>
                <a:rect l="l" t="t" r="r" b="b"/>
                <a:pathLst>
                  <a:path w="1203" h="1733" extrusionOk="0">
                    <a:moveTo>
                      <a:pt x="645" y="1"/>
                    </a:moveTo>
                    <a:cubicBezTo>
                      <a:pt x="605" y="1"/>
                      <a:pt x="561" y="6"/>
                      <a:pt x="514" y="17"/>
                    </a:cubicBezTo>
                    <a:cubicBezTo>
                      <a:pt x="1" y="151"/>
                      <a:pt x="1" y="746"/>
                      <a:pt x="134" y="1177"/>
                    </a:cubicBezTo>
                    <a:cubicBezTo>
                      <a:pt x="175" y="1301"/>
                      <a:pt x="216" y="1434"/>
                      <a:pt x="350" y="1516"/>
                    </a:cubicBezTo>
                    <a:cubicBezTo>
                      <a:pt x="432" y="1640"/>
                      <a:pt x="565" y="1732"/>
                      <a:pt x="689" y="1732"/>
                    </a:cubicBezTo>
                    <a:cubicBezTo>
                      <a:pt x="904" y="1732"/>
                      <a:pt x="1028" y="1557"/>
                      <a:pt x="1120" y="1383"/>
                    </a:cubicBezTo>
                    <a:cubicBezTo>
                      <a:pt x="1202" y="1260"/>
                      <a:pt x="1202" y="1044"/>
                      <a:pt x="1202" y="869"/>
                    </a:cubicBezTo>
                    <a:cubicBezTo>
                      <a:pt x="1165" y="524"/>
                      <a:pt x="1051" y="1"/>
                      <a:pt x="64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Google Shape;1235;p50">
                <a:extLst>
                  <a:ext uri="{FF2B5EF4-FFF2-40B4-BE49-F238E27FC236}">
                    <a16:creationId xmlns:a16="http://schemas.microsoft.com/office/drawing/2014/main" id="{E19A48A4-0641-8209-BA8A-99A394F6F505}"/>
                  </a:ext>
                </a:extLst>
              </p:cNvPr>
              <p:cNvSpPr/>
              <p:nvPr/>
            </p:nvSpPr>
            <p:spPr>
              <a:xfrm rot="-2700000">
                <a:off x="8188913" y="705397"/>
                <a:ext cx="55808" cy="58892"/>
              </a:xfrm>
              <a:custGeom>
                <a:avLst/>
                <a:gdLst/>
                <a:ahLst/>
                <a:cxnLst/>
                <a:rect l="l" t="t" r="r" b="b"/>
                <a:pathLst>
                  <a:path w="905" h="955" extrusionOk="0">
                    <a:moveTo>
                      <a:pt x="511" y="1"/>
                    </a:moveTo>
                    <a:cubicBezTo>
                      <a:pt x="447" y="1"/>
                      <a:pt x="386" y="14"/>
                      <a:pt x="339" y="43"/>
                    </a:cubicBezTo>
                    <a:lnTo>
                      <a:pt x="134" y="218"/>
                    </a:lnTo>
                    <a:cubicBezTo>
                      <a:pt x="42" y="341"/>
                      <a:pt x="1" y="515"/>
                      <a:pt x="42" y="690"/>
                    </a:cubicBezTo>
                    <a:cubicBezTo>
                      <a:pt x="123" y="834"/>
                      <a:pt x="227" y="954"/>
                      <a:pt x="369" y="954"/>
                    </a:cubicBezTo>
                    <a:cubicBezTo>
                      <a:pt x="389" y="954"/>
                      <a:pt x="410" y="952"/>
                      <a:pt x="432" y="947"/>
                    </a:cubicBezTo>
                    <a:cubicBezTo>
                      <a:pt x="596" y="947"/>
                      <a:pt x="730" y="813"/>
                      <a:pt x="812" y="649"/>
                    </a:cubicBezTo>
                    <a:cubicBezTo>
                      <a:pt x="853" y="474"/>
                      <a:pt x="904" y="300"/>
                      <a:pt x="812" y="135"/>
                    </a:cubicBezTo>
                    <a:cubicBezTo>
                      <a:pt x="758" y="48"/>
                      <a:pt x="631" y="1"/>
                      <a:pt x="51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nvGrpSpPr>
          <p:cNvPr id="68" name="Google Shape;1299;p52">
            <a:extLst>
              <a:ext uri="{FF2B5EF4-FFF2-40B4-BE49-F238E27FC236}">
                <a16:creationId xmlns:a16="http://schemas.microsoft.com/office/drawing/2014/main" id="{34EA1E77-520A-326A-8700-842FD1B566F1}"/>
              </a:ext>
            </a:extLst>
          </p:cNvPr>
          <p:cNvGrpSpPr/>
          <p:nvPr/>
        </p:nvGrpSpPr>
        <p:grpSpPr>
          <a:xfrm>
            <a:off x="8140941" y="4487310"/>
            <a:ext cx="691909" cy="624102"/>
            <a:chOff x="0" y="2291150"/>
            <a:chExt cx="1962250" cy="1654224"/>
          </a:xfrm>
        </p:grpSpPr>
        <p:grpSp>
          <p:nvGrpSpPr>
            <p:cNvPr id="69" name="Google Shape;1300;p52">
              <a:extLst>
                <a:ext uri="{FF2B5EF4-FFF2-40B4-BE49-F238E27FC236}">
                  <a16:creationId xmlns:a16="http://schemas.microsoft.com/office/drawing/2014/main" id="{D6CD96C9-907F-F99F-64ED-4C591A9A8586}"/>
                </a:ext>
              </a:extLst>
            </p:cNvPr>
            <p:cNvGrpSpPr/>
            <p:nvPr/>
          </p:nvGrpSpPr>
          <p:grpSpPr>
            <a:xfrm>
              <a:off x="0" y="2291150"/>
              <a:ext cx="1962249" cy="1654224"/>
              <a:chOff x="0" y="2291150"/>
              <a:chExt cx="1962249" cy="1654224"/>
            </a:xfrm>
          </p:grpSpPr>
          <p:sp>
            <p:nvSpPr>
              <p:cNvPr id="132" name="Google Shape;1301;p52">
                <a:extLst>
                  <a:ext uri="{FF2B5EF4-FFF2-40B4-BE49-F238E27FC236}">
                    <a16:creationId xmlns:a16="http://schemas.microsoft.com/office/drawing/2014/main" id="{1AB8334D-5A3C-30FA-410F-8E19D5FDD593}"/>
                  </a:ext>
                </a:extLst>
              </p:cNvPr>
              <p:cNvSpPr/>
              <p:nvPr/>
            </p:nvSpPr>
            <p:spPr>
              <a:xfrm>
                <a:off x="949484" y="2291150"/>
                <a:ext cx="183190" cy="413637"/>
              </a:xfrm>
              <a:custGeom>
                <a:avLst/>
                <a:gdLst/>
                <a:ahLst/>
                <a:cxnLst/>
                <a:rect l="l" t="t" r="r" b="b"/>
                <a:pathLst>
                  <a:path w="2229" h="5033" extrusionOk="0">
                    <a:moveTo>
                      <a:pt x="1993" y="1"/>
                    </a:moveTo>
                    <a:cubicBezTo>
                      <a:pt x="1939" y="1"/>
                      <a:pt x="1885" y="21"/>
                      <a:pt x="1838" y="63"/>
                    </a:cubicBezTo>
                    <a:cubicBezTo>
                      <a:pt x="1120" y="668"/>
                      <a:pt x="647" y="1480"/>
                      <a:pt x="391" y="2332"/>
                    </a:cubicBezTo>
                    <a:cubicBezTo>
                      <a:pt x="93" y="3143"/>
                      <a:pt x="0" y="4047"/>
                      <a:pt x="0" y="4940"/>
                    </a:cubicBezTo>
                    <a:cubicBezTo>
                      <a:pt x="0" y="4981"/>
                      <a:pt x="41" y="5033"/>
                      <a:pt x="93" y="5033"/>
                    </a:cubicBezTo>
                    <a:cubicBezTo>
                      <a:pt x="134" y="5033"/>
                      <a:pt x="175" y="4981"/>
                      <a:pt x="175" y="4940"/>
                    </a:cubicBezTo>
                    <a:cubicBezTo>
                      <a:pt x="216" y="4088"/>
                      <a:pt x="349" y="3236"/>
                      <a:pt x="688" y="2414"/>
                    </a:cubicBezTo>
                    <a:cubicBezTo>
                      <a:pt x="986" y="1644"/>
                      <a:pt x="1459" y="925"/>
                      <a:pt x="2147" y="412"/>
                    </a:cubicBezTo>
                    <a:lnTo>
                      <a:pt x="2147" y="360"/>
                    </a:lnTo>
                    <a:cubicBezTo>
                      <a:pt x="2229" y="319"/>
                      <a:pt x="2229" y="155"/>
                      <a:pt x="2147" y="63"/>
                    </a:cubicBezTo>
                    <a:cubicBezTo>
                      <a:pt x="2100" y="21"/>
                      <a:pt x="2046" y="1"/>
                      <a:pt x="1993"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3" name="Google Shape;1302;p52">
                <a:extLst>
                  <a:ext uri="{FF2B5EF4-FFF2-40B4-BE49-F238E27FC236}">
                    <a16:creationId xmlns:a16="http://schemas.microsoft.com/office/drawing/2014/main" id="{B4A9B3C9-565B-F56C-2983-6780FFD0E32F}"/>
                  </a:ext>
                </a:extLst>
              </p:cNvPr>
              <p:cNvSpPr/>
              <p:nvPr/>
            </p:nvSpPr>
            <p:spPr>
              <a:xfrm>
                <a:off x="425390" y="2611015"/>
                <a:ext cx="1108183" cy="826124"/>
              </a:xfrm>
              <a:custGeom>
                <a:avLst/>
                <a:gdLst/>
                <a:ahLst/>
                <a:cxnLst/>
                <a:rect l="l" t="t" r="r" b="b"/>
                <a:pathLst>
                  <a:path w="13484" h="10052" extrusionOk="0">
                    <a:moveTo>
                      <a:pt x="9575" y="0"/>
                    </a:moveTo>
                    <a:cubicBezTo>
                      <a:pt x="9185" y="0"/>
                      <a:pt x="8786" y="52"/>
                      <a:pt x="8390" y="155"/>
                    </a:cubicBezTo>
                    <a:cubicBezTo>
                      <a:pt x="8051" y="237"/>
                      <a:pt x="7661" y="370"/>
                      <a:pt x="7322" y="535"/>
                    </a:cubicBezTo>
                    <a:cubicBezTo>
                      <a:pt x="7240" y="627"/>
                      <a:pt x="6593" y="1048"/>
                      <a:pt x="6552" y="1048"/>
                    </a:cubicBezTo>
                    <a:cubicBezTo>
                      <a:pt x="5804" y="664"/>
                      <a:pt x="5026" y="441"/>
                      <a:pt x="4258" y="441"/>
                    </a:cubicBezTo>
                    <a:cubicBezTo>
                      <a:pt x="3486" y="441"/>
                      <a:pt x="2724" y="667"/>
                      <a:pt x="2013" y="1182"/>
                    </a:cubicBezTo>
                    <a:cubicBezTo>
                      <a:pt x="432" y="2373"/>
                      <a:pt x="0" y="4683"/>
                      <a:pt x="688" y="6480"/>
                    </a:cubicBezTo>
                    <a:cubicBezTo>
                      <a:pt x="1202" y="7682"/>
                      <a:pt x="2054" y="8585"/>
                      <a:pt x="3081" y="9181"/>
                    </a:cubicBezTo>
                    <a:cubicBezTo>
                      <a:pt x="4162" y="9779"/>
                      <a:pt x="5467" y="10052"/>
                      <a:pt x="6776" y="10052"/>
                    </a:cubicBezTo>
                    <a:cubicBezTo>
                      <a:pt x="6972" y="10052"/>
                      <a:pt x="7168" y="10045"/>
                      <a:pt x="7363" y="10033"/>
                    </a:cubicBezTo>
                    <a:cubicBezTo>
                      <a:pt x="8903" y="9869"/>
                      <a:pt x="10444" y="9356"/>
                      <a:pt x="11604" y="8329"/>
                    </a:cubicBezTo>
                    <a:cubicBezTo>
                      <a:pt x="12836" y="7251"/>
                      <a:pt x="13483" y="5454"/>
                      <a:pt x="13401" y="3790"/>
                    </a:cubicBezTo>
                    <a:cubicBezTo>
                      <a:pt x="13350" y="3318"/>
                      <a:pt x="13268" y="2845"/>
                      <a:pt x="13093" y="2424"/>
                    </a:cubicBezTo>
                    <a:cubicBezTo>
                      <a:pt x="12551" y="815"/>
                      <a:pt x="11130" y="0"/>
                      <a:pt x="9575"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4" name="Google Shape;1303;p52">
                <a:extLst>
                  <a:ext uri="{FF2B5EF4-FFF2-40B4-BE49-F238E27FC236}">
                    <a16:creationId xmlns:a16="http://schemas.microsoft.com/office/drawing/2014/main" id="{420D8EBF-E43E-8C86-63FD-DB12E4787062}"/>
                  </a:ext>
                </a:extLst>
              </p:cNvPr>
              <p:cNvSpPr/>
              <p:nvPr/>
            </p:nvSpPr>
            <p:spPr>
              <a:xfrm>
                <a:off x="84404" y="3745336"/>
                <a:ext cx="1877845" cy="200038"/>
              </a:xfrm>
              <a:custGeom>
                <a:avLst/>
                <a:gdLst/>
                <a:ahLst/>
                <a:cxnLst/>
                <a:rect l="l" t="t" r="r" b="b"/>
                <a:pathLst>
                  <a:path w="22849" h="2434" extrusionOk="0">
                    <a:moveTo>
                      <a:pt x="648" y="0"/>
                    </a:moveTo>
                    <a:cubicBezTo>
                      <a:pt x="648" y="0"/>
                      <a:pt x="1" y="298"/>
                      <a:pt x="1" y="1201"/>
                    </a:cubicBezTo>
                    <a:cubicBezTo>
                      <a:pt x="42" y="2095"/>
                      <a:pt x="648" y="2434"/>
                      <a:pt x="648" y="2434"/>
                    </a:cubicBezTo>
                    <a:lnTo>
                      <a:pt x="22849" y="2434"/>
                    </a:lnTo>
                    <a:lnTo>
                      <a:pt x="22849"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5" name="Google Shape;1304;p52">
                <a:extLst>
                  <a:ext uri="{FF2B5EF4-FFF2-40B4-BE49-F238E27FC236}">
                    <a16:creationId xmlns:a16="http://schemas.microsoft.com/office/drawing/2014/main" id="{BC57C68D-5FF1-31A7-70BE-EAE4CE41FFF2}"/>
                  </a:ext>
                </a:extLst>
              </p:cNvPr>
              <p:cNvSpPr/>
              <p:nvPr/>
            </p:nvSpPr>
            <p:spPr>
              <a:xfrm>
                <a:off x="84404" y="3227980"/>
                <a:ext cx="1772402" cy="320768"/>
              </a:xfrm>
              <a:custGeom>
                <a:avLst/>
                <a:gdLst/>
                <a:ahLst/>
                <a:cxnLst/>
                <a:rect l="l" t="t" r="r" b="b"/>
                <a:pathLst>
                  <a:path w="21566" h="3903" extrusionOk="0">
                    <a:moveTo>
                      <a:pt x="607" y="0"/>
                    </a:moveTo>
                    <a:cubicBezTo>
                      <a:pt x="607" y="0"/>
                      <a:pt x="1" y="514"/>
                      <a:pt x="1" y="1931"/>
                    </a:cubicBezTo>
                    <a:cubicBezTo>
                      <a:pt x="42" y="3338"/>
                      <a:pt x="607" y="3902"/>
                      <a:pt x="607" y="3902"/>
                    </a:cubicBezTo>
                    <a:lnTo>
                      <a:pt x="21565" y="3902"/>
                    </a:lnTo>
                    <a:lnTo>
                      <a:pt x="21565"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6" name="Google Shape;1305;p52">
                <a:extLst>
                  <a:ext uri="{FF2B5EF4-FFF2-40B4-BE49-F238E27FC236}">
                    <a16:creationId xmlns:a16="http://schemas.microsoft.com/office/drawing/2014/main" id="{7E8045FC-1D4D-56D5-044D-18DEF4E37BA9}"/>
                  </a:ext>
                </a:extLst>
              </p:cNvPr>
              <p:cNvSpPr/>
              <p:nvPr/>
            </p:nvSpPr>
            <p:spPr>
              <a:xfrm>
                <a:off x="0" y="3544475"/>
                <a:ext cx="1881297" cy="200942"/>
              </a:xfrm>
              <a:custGeom>
                <a:avLst/>
                <a:gdLst/>
                <a:ahLst/>
                <a:cxnLst/>
                <a:rect l="l" t="t" r="r" b="b"/>
                <a:pathLst>
                  <a:path w="22891" h="2445" extrusionOk="0">
                    <a:moveTo>
                      <a:pt x="648" y="0"/>
                    </a:moveTo>
                    <a:cubicBezTo>
                      <a:pt x="648" y="0"/>
                      <a:pt x="1" y="308"/>
                      <a:pt x="42" y="1202"/>
                    </a:cubicBezTo>
                    <a:cubicBezTo>
                      <a:pt x="93" y="2105"/>
                      <a:pt x="648" y="2444"/>
                      <a:pt x="648" y="2444"/>
                    </a:cubicBezTo>
                    <a:lnTo>
                      <a:pt x="22890" y="2444"/>
                    </a:lnTo>
                    <a:lnTo>
                      <a:pt x="22890"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70" name="Google Shape;1306;p52">
              <a:extLst>
                <a:ext uri="{FF2B5EF4-FFF2-40B4-BE49-F238E27FC236}">
                  <a16:creationId xmlns:a16="http://schemas.microsoft.com/office/drawing/2014/main" id="{0B9AED9F-E1FF-24E6-9C16-0B7A5BE7DB8F}"/>
                </a:ext>
              </a:extLst>
            </p:cNvPr>
            <p:cNvGrpSpPr/>
            <p:nvPr/>
          </p:nvGrpSpPr>
          <p:grpSpPr>
            <a:xfrm>
              <a:off x="0" y="2291150"/>
              <a:ext cx="1962250" cy="1654224"/>
              <a:chOff x="0" y="2291150"/>
              <a:chExt cx="1962250" cy="1654224"/>
            </a:xfrm>
          </p:grpSpPr>
          <p:sp>
            <p:nvSpPr>
              <p:cNvPr id="71" name="Google Shape;1307;p52">
                <a:extLst>
                  <a:ext uri="{FF2B5EF4-FFF2-40B4-BE49-F238E27FC236}">
                    <a16:creationId xmlns:a16="http://schemas.microsoft.com/office/drawing/2014/main" id="{7884B637-45E1-A485-3BAD-3DB1D4243AA2}"/>
                  </a:ext>
                </a:extLst>
              </p:cNvPr>
              <p:cNvSpPr/>
              <p:nvPr/>
            </p:nvSpPr>
            <p:spPr>
              <a:xfrm>
                <a:off x="949484" y="2291150"/>
                <a:ext cx="183190" cy="413637"/>
              </a:xfrm>
              <a:custGeom>
                <a:avLst/>
                <a:gdLst/>
                <a:ahLst/>
                <a:cxnLst/>
                <a:rect l="l" t="t" r="r" b="b"/>
                <a:pathLst>
                  <a:path w="2229" h="5033" extrusionOk="0">
                    <a:moveTo>
                      <a:pt x="1993" y="1"/>
                    </a:moveTo>
                    <a:cubicBezTo>
                      <a:pt x="1939" y="1"/>
                      <a:pt x="1885" y="21"/>
                      <a:pt x="1838" y="63"/>
                    </a:cubicBezTo>
                    <a:cubicBezTo>
                      <a:pt x="1120" y="668"/>
                      <a:pt x="647" y="1480"/>
                      <a:pt x="391" y="2332"/>
                    </a:cubicBezTo>
                    <a:cubicBezTo>
                      <a:pt x="93" y="3143"/>
                      <a:pt x="0" y="4047"/>
                      <a:pt x="0" y="4940"/>
                    </a:cubicBezTo>
                    <a:cubicBezTo>
                      <a:pt x="0" y="4981"/>
                      <a:pt x="41" y="5033"/>
                      <a:pt x="93" y="5033"/>
                    </a:cubicBezTo>
                    <a:cubicBezTo>
                      <a:pt x="134" y="5033"/>
                      <a:pt x="175" y="4981"/>
                      <a:pt x="175" y="4940"/>
                    </a:cubicBezTo>
                    <a:cubicBezTo>
                      <a:pt x="216" y="4088"/>
                      <a:pt x="349" y="3236"/>
                      <a:pt x="688" y="2414"/>
                    </a:cubicBezTo>
                    <a:cubicBezTo>
                      <a:pt x="986" y="1644"/>
                      <a:pt x="1459" y="925"/>
                      <a:pt x="2147" y="412"/>
                    </a:cubicBezTo>
                    <a:lnTo>
                      <a:pt x="2147" y="360"/>
                    </a:lnTo>
                    <a:cubicBezTo>
                      <a:pt x="2229" y="319"/>
                      <a:pt x="2229" y="155"/>
                      <a:pt x="2147" y="63"/>
                    </a:cubicBezTo>
                    <a:cubicBezTo>
                      <a:pt x="2100" y="21"/>
                      <a:pt x="2046" y="1"/>
                      <a:pt x="1993" y="1"/>
                    </a:cubicBezTo>
                    <a:close/>
                  </a:path>
                </a:pathLst>
              </a:custGeom>
              <a:solidFill>
                <a:srgbClr val="5126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2" name="Google Shape;1308;p52">
                <a:extLst>
                  <a:ext uri="{FF2B5EF4-FFF2-40B4-BE49-F238E27FC236}">
                    <a16:creationId xmlns:a16="http://schemas.microsoft.com/office/drawing/2014/main" id="{3DDEF35E-F340-7776-E813-34DCAD42EDE2}"/>
                  </a:ext>
                </a:extLst>
              </p:cNvPr>
              <p:cNvSpPr/>
              <p:nvPr/>
            </p:nvSpPr>
            <p:spPr>
              <a:xfrm>
                <a:off x="425390" y="2611015"/>
                <a:ext cx="1108183" cy="826124"/>
              </a:xfrm>
              <a:custGeom>
                <a:avLst/>
                <a:gdLst/>
                <a:ahLst/>
                <a:cxnLst/>
                <a:rect l="l" t="t" r="r" b="b"/>
                <a:pathLst>
                  <a:path w="13484" h="10052" extrusionOk="0">
                    <a:moveTo>
                      <a:pt x="9575" y="0"/>
                    </a:moveTo>
                    <a:cubicBezTo>
                      <a:pt x="9185" y="0"/>
                      <a:pt x="8786" y="52"/>
                      <a:pt x="8390" y="155"/>
                    </a:cubicBezTo>
                    <a:cubicBezTo>
                      <a:pt x="8051" y="237"/>
                      <a:pt x="7661" y="370"/>
                      <a:pt x="7322" y="535"/>
                    </a:cubicBezTo>
                    <a:cubicBezTo>
                      <a:pt x="7240" y="627"/>
                      <a:pt x="6593" y="1048"/>
                      <a:pt x="6552" y="1048"/>
                    </a:cubicBezTo>
                    <a:cubicBezTo>
                      <a:pt x="5804" y="664"/>
                      <a:pt x="5026" y="441"/>
                      <a:pt x="4258" y="441"/>
                    </a:cubicBezTo>
                    <a:cubicBezTo>
                      <a:pt x="3486" y="441"/>
                      <a:pt x="2724" y="667"/>
                      <a:pt x="2013" y="1182"/>
                    </a:cubicBezTo>
                    <a:cubicBezTo>
                      <a:pt x="432" y="2373"/>
                      <a:pt x="0" y="4683"/>
                      <a:pt x="688" y="6480"/>
                    </a:cubicBezTo>
                    <a:cubicBezTo>
                      <a:pt x="1202" y="7682"/>
                      <a:pt x="2054" y="8585"/>
                      <a:pt x="3081" y="9181"/>
                    </a:cubicBezTo>
                    <a:cubicBezTo>
                      <a:pt x="4162" y="9779"/>
                      <a:pt x="5467" y="10052"/>
                      <a:pt x="6776" y="10052"/>
                    </a:cubicBezTo>
                    <a:cubicBezTo>
                      <a:pt x="6972" y="10052"/>
                      <a:pt x="7168" y="10045"/>
                      <a:pt x="7363" y="10033"/>
                    </a:cubicBezTo>
                    <a:cubicBezTo>
                      <a:pt x="8903" y="9869"/>
                      <a:pt x="10444" y="9356"/>
                      <a:pt x="11604" y="8329"/>
                    </a:cubicBezTo>
                    <a:cubicBezTo>
                      <a:pt x="12836" y="7251"/>
                      <a:pt x="13483" y="5454"/>
                      <a:pt x="13401" y="3790"/>
                    </a:cubicBezTo>
                    <a:cubicBezTo>
                      <a:pt x="13350" y="3318"/>
                      <a:pt x="13268" y="2845"/>
                      <a:pt x="13093" y="2424"/>
                    </a:cubicBezTo>
                    <a:cubicBezTo>
                      <a:pt x="12551" y="815"/>
                      <a:pt x="11130" y="0"/>
                      <a:pt x="9575" y="0"/>
                    </a:cubicBezTo>
                    <a:close/>
                  </a:path>
                </a:pathLst>
              </a:custGeom>
              <a:solidFill>
                <a:srgbClr val="FF8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3" name="Google Shape;1309;p52">
                <a:extLst>
                  <a:ext uri="{FF2B5EF4-FFF2-40B4-BE49-F238E27FC236}">
                    <a16:creationId xmlns:a16="http://schemas.microsoft.com/office/drawing/2014/main" id="{E2D8DD6B-7966-52DF-C299-2C496A8D1E06}"/>
                  </a:ext>
                </a:extLst>
              </p:cNvPr>
              <p:cNvSpPr/>
              <p:nvPr/>
            </p:nvSpPr>
            <p:spPr>
              <a:xfrm>
                <a:off x="562968" y="2708980"/>
                <a:ext cx="186560" cy="199216"/>
              </a:xfrm>
              <a:custGeom>
                <a:avLst/>
                <a:gdLst/>
                <a:ahLst/>
                <a:cxnLst/>
                <a:rect l="l" t="t" r="r" b="b"/>
                <a:pathLst>
                  <a:path w="2270" h="2424" extrusionOk="0">
                    <a:moveTo>
                      <a:pt x="1552" y="0"/>
                    </a:moveTo>
                    <a:cubicBezTo>
                      <a:pt x="995" y="0"/>
                      <a:pt x="364" y="742"/>
                      <a:pt x="175" y="1181"/>
                    </a:cubicBezTo>
                    <a:cubicBezTo>
                      <a:pt x="82" y="1397"/>
                      <a:pt x="0" y="1612"/>
                      <a:pt x="41" y="1869"/>
                    </a:cubicBezTo>
                    <a:cubicBezTo>
                      <a:pt x="82" y="2126"/>
                      <a:pt x="216" y="2341"/>
                      <a:pt x="473" y="2423"/>
                    </a:cubicBezTo>
                    <a:lnTo>
                      <a:pt x="770" y="2423"/>
                    </a:lnTo>
                    <a:cubicBezTo>
                      <a:pt x="1407" y="2382"/>
                      <a:pt x="2013" y="1869"/>
                      <a:pt x="2177" y="1232"/>
                    </a:cubicBezTo>
                    <a:cubicBezTo>
                      <a:pt x="2270" y="924"/>
                      <a:pt x="2270" y="585"/>
                      <a:pt x="2095" y="329"/>
                    </a:cubicBezTo>
                    <a:cubicBezTo>
                      <a:pt x="1939" y="94"/>
                      <a:pt x="1750" y="0"/>
                      <a:pt x="1552" y="0"/>
                    </a:cubicBezTo>
                    <a:close/>
                  </a:path>
                </a:pathLst>
              </a:custGeom>
              <a:solidFill>
                <a:srgbClr val="FFE9D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4" name="Google Shape;1310;p52">
                <a:extLst>
                  <a:ext uri="{FF2B5EF4-FFF2-40B4-BE49-F238E27FC236}">
                    <a16:creationId xmlns:a16="http://schemas.microsoft.com/office/drawing/2014/main" id="{57A7D7B5-BD08-E4CC-5B8D-EA2B5C8C8CE1}"/>
                  </a:ext>
                </a:extLst>
              </p:cNvPr>
              <p:cNvSpPr/>
              <p:nvPr/>
            </p:nvSpPr>
            <p:spPr>
              <a:xfrm>
                <a:off x="503055" y="2928825"/>
                <a:ext cx="116538" cy="119333"/>
              </a:xfrm>
              <a:custGeom>
                <a:avLst/>
                <a:gdLst/>
                <a:ahLst/>
                <a:cxnLst/>
                <a:rect l="l" t="t" r="r" b="b"/>
                <a:pathLst>
                  <a:path w="1418" h="1452" extrusionOk="0">
                    <a:moveTo>
                      <a:pt x="697" y="0"/>
                    </a:moveTo>
                    <a:cubicBezTo>
                      <a:pt x="373" y="0"/>
                      <a:pt x="70" y="347"/>
                      <a:pt x="41" y="734"/>
                    </a:cubicBezTo>
                    <a:cubicBezTo>
                      <a:pt x="0" y="950"/>
                      <a:pt x="82" y="1207"/>
                      <a:pt x="257" y="1330"/>
                    </a:cubicBezTo>
                    <a:cubicBezTo>
                      <a:pt x="371" y="1412"/>
                      <a:pt x="504" y="1451"/>
                      <a:pt x="637" y="1451"/>
                    </a:cubicBezTo>
                    <a:cubicBezTo>
                      <a:pt x="853" y="1451"/>
                      <a:pt x="1068" y="1349"/>
                      <a:pt x="1202" y="1166"/>
                    </a:cubicBezTo>
                    <a:cubicBezTo>
                      <a:pt x="1417" y="909"/>
                      <a:pt x="1366" y="477"/>
                      <a:pt x="1109" y="221"/>
                    </a:cubicBezTo>
                    <a:cubicBezTo>
                      <a:pt x="982" y="66"/>
                      <a:pt x="838" y="0"/>
                      <a:pt x="697" y="0"/>
                    </a:cubicBezTo>
                    <a:close/>
                  </a:path>
                </a:pathLst>
              </a:custGeom>
              <a:solidFill>
                <a:srgbClr val="FFE9D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5" name="Google Shape;1311;p52">
                <a:extLst>
                  <a:ext uri="{FF2B5EF4-FFF2-40B4-BE49-F238E27FC236}">
                    <a16:creationId xmlns:a16="http://schemas.microsoft.com/office/drawing/2014/main" id="{26AA3315-B08C-5BEA-14F8-302578287FDF}"/>
                  </a:ext>
                </a:extLst>
              </p:cNvPr>
              <p:cNvSpPr/>
              <p:nvPr/>
            </p:nvSpPr>
            <p:spPr>
              <a:xfrm>
                <a:off x="84404" y="3745336"/>
                <a:ext cx="1877845" cy="200038"/>
              </a:xfrm>
              <a:custGeom>
                <a:avLst/>
                <a:gdLst/>
                <a:ahLst/>
                <a:cxnLst/>
                <a:rect l="l" t="t" r="r" b="b"/>
                <a:pathLst>
                  <a:path w="22849" h="2434" extrusionOk="0">
                    <a:moveTo>
                      <a:pt x="648" y="0"/>
                    </a:moveTo>
                    <a:cubicBezTo>
                      <a:pt x="648" y="0"/>
                      <a:pt x="1" y="298"/>
                      <a:pt x="1" y="1201"/>
                    </a:cubicBezTo>
                    <a:cubicBezTo>
                      <a:pt x="42" y="2095"/>
                      <a:pt x="648" y="2434"/>
                      <a:pt x="648" y="2434"/>
                    </a:cubicBezTo>
                    <a:lnTo>
                      <a:pt x="22849" y="2434"/>
                    </a:lnTo>
                    <a:lnTo>
                      <a:pt x="22849" y="0"/>
                    </a:lnTo>
                    <a:close/>
                  </a:path>
                </a:pathLst>
              </a:custGeom>
              <a:solidFill>
                <a:srgbClr val="5126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6" name="Google Shape;1312;p52">
                <a:extLst>
                  <a:ext uri="{FF2B5EF4-FFF2-40B4-BE49-F238E27FC236}">
                    <a16:creationId xmlns:a16="http://schemas.microsoft.com/office/drawing/2014/main" id="{17BD1471-EA2B-9364-3012-C0260EE01372}"/>
                  </a:ext>
                </a:extLst>
              </p:cNvPr>
              <p:cNvSpPr/>
              <p:nvPr/>
            </p:nvSpPr>
            <p:spPr>
              <a:xfrm>
                <a:off x="155330" y="3745336"/>
                <a:ext cx="70104" cy="200038"/>
              </a:xfrm>
              <a:custGeom>
                <a:avLst/>
                <a:gdLst/>
                <a:ahLst/>
                <a:cxnLst/>
                <a:rect l="l" t="t" r="r" b="b"/>
                <a:pathLst>
                  <a:path w="853" h="2434" extrusionOk="0">
                    <a:moveTo>
                      <a:pt x="637" y="0"/>
                    </a:moveTo>
                    <a:cubicBezTo>
                      <a:pt x="0" y="1109"/>
                      <a:pt x="339" y="2013"/>
                      <a:pt x="596" y="2434"/>
                    </a:cubicBezTo>
                    <a:lnTo>
                      <a:pt x="771" y="2434"/>
                    </a:lnTo>
                    <a:cubicBezTo>
                      <a:pt x="555" y="2054"/>
                      <a:pt x="165" y="1150"/>
                      <a:pt x="853" y="0"/>
                    </a:cubicBez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7" name="Google Shape;1313;p52">
                <a:extLst>
                  <a:ext uri="{FF2B5EF4-FFF2-40B4-BE49-F238E27FC236}">
                    <a16:creationId xmlns:a16="http://schemas.microsoft.com/office/drawing/2014/main" id="{1ACF1EC5-1E2B-4B2F-C70F-2536708C9078}"/>
                  </a:ext>
                </a:extLst>
              </p:cNvPr>
              <p:cNvSpPr/>
              <p:nvPr/>
            </p:nvSpPr>
            <p:spPr>
              <a:xfrm>
                <a:off x="235460" y="3745336"/>
                <a:ext cx="63447" cy="200038"/>
              </a:xfrm>
              <a:custGeom>
                <a:avLst/>
                <a:gdLst/>
                <a:ahLst/>
                <a:cxnLst/>
                <a:rect l="l" t="t" r="r" b="b"/>
                <a:pathLst>
                  <a:path w="772" h="2434" extrusionOk="0">
                    <a:moveTo>
                      <a:pt x="514" y="0"/>
                    </a:moveTo>
                    <a:cubicBezTo>
                      <a:pt x="1" y="1109"/>
                      <a:pt x="350" y="2013"/>
                      <a:pt x="566" y="2434"/>
                    </a:cubicBezTo>
                    <a:lnTo>
                      <a:pt x="771" y="2434"/>
                    </a:lnTo>
                    <a:cubicBezTo>
                      <a:pt x="514" y="2054"/>
                      <a:pt x="176" y="1109"/>
                      <a:pt x="730" y="0"/>
                    </a:cubicBez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8" name="Google Shape;1314;p52">
                <a:extLst>
                  <a:ext uri="{FF2B5EF4-FFF2-40B4-BE49-F238E27FC236}">
                    <a16:creationId xmlns:a16="http://schemas.microsoft.com/office/drawing/2014/main" id="{C20BF162-2182-AA12-DC41-942B60674178}"/>
                  </a:ext>
                </a:extLst>
              </p:cNvPr>
              <p:cNvSpPr/>
              <p:nvPr/>
            </p:nvSpPr>
            <p:spPr>
              <a:xfrm>
                <a:off x="1371422" y="3745336"/>
                <a:ext cx="63365" cy="200038"/>
              </a:xfrm>
              <a:custGeom>
                <a:avLst/>
                <a:gdLst/>
                <a:ahLst/>
                <a:cxnLst/>
                <a:rect l="l" t="t" r="r" b="b"/>
                <a:pathLst>
                  <a:path w="771" h="2434" extrusionOk="0">
                    <a:moveTo>
                      <a:pt x="555" y="0"/>
                    </a:moveTo>
                    <a:cubicBezTo>
                      <a:pt x="1" y="1109"/>
                      <a:pt x="350" y="2013"/>
                      <a:pt x="607" y="2434"/>
                    </a:cubicBezTo>
                    <a:lnTo>
                      <a:pt x="771" y="2434"/>
                    </a:lnTo>
                    <a:cubicBezTo>
                      <a:pt x="555" y="2054"/>
                      <a:pt x="175" y="1109"/>
                      <a:pt x="730" y="0"/>
                    </a:cubicBez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9" name="Google Shape;1315;p52">
                <a:extLst>
                  <a:ext uri="{FF2B5EF4-FFF2-40B4-BE49-F238E27FC236}">
                    <a16:creationId xmlns:a16="http://schemas.microsoft.com/office/drawing/2014/main" id="{33FFB337-263A-AF38-267B-0E173B8AC71B}"/>
                  </a:ext>
                </a:extLst>
              </p:cNvPr>
              <p:cNvSpPr/>
              <p:nvPr/>
            </p:nvSpPr>
            <p:spPr>
              <a:xfrm>
                <a:off x="1290387" y="3745336"/>
                <a:ext cx="63447" cy="200038"/>
              </a:xfrm>
              <a:custGeom>
                <a:avLst/>
                <a:gdLst/>
                <a:ahLst/>
                <a:cxnLst/>
                <a:rect l="l" t="t" r="r" b="b"/>
                <a:pathLst>
                  <a:path w="772" h="2434" extrusionOk="0">
                    <a:moveTo>
                      <a:pt x="566" y="0"/>
                    </a:moveTo>
                    <a:cubicBezTo>
                      <a:pt x="1" y="1109"/>
                      <a:pt x="350" y="2013"/>
                      <a:pt x="607" y="2434"/>
                    </a:cubicBezTo>
                    <a:lnTo>
                      <a:pt x="771" y="2434"/>
                    </a:lnTo>
                    <a:cubicBezTo>
                      <a:pt x="566" y="2054"/>
                      <a:pt x="176" y="1109"/>
                      <a:pt x="730" y="0"/>
                    </a:cubicBez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0" name="Google Shape;1316;p52">
                <a:extLst>
                  <a:ext uri="{FF2B5EF4-FFF2-40B4-BE49-F238E27FC236}">
                    <a16:creationId xmlns:a16="http://schemas.microsoft.com/office/drawing/2014/main" id="{6A98B701-F552-3862-0DD5-874FE671462A}"/>
                  </a:ext>
                </a:extLst>
              </p:cNvPr>
              <p:cNvSpPr/>
              <p:nvPr/>
            </p:nvSpPr>
            <p:spPr>
              <a:xfrm>
                <a:off x="1533491" y="3766375"/>
                <a:ext cx="428759" cy="168890"/>
              </a:xfrm>
              <a:custGeom>
                <a:avLst/>
                <a:gdLst/>
                <a:ahLst/>
                <a:cxnLst/>
                <a:rect l="l" t="t" r="r" b="b"/>
                <a:pathLst>
                  <a:path w="5217" h="2055" extrusionOk="0">
                    <a:moveTo>
                      <a:pt x="729" y="1"/>
                    </a:moveTo>
                    <a:cubicBezTo>
                      <a:pt x="729" y="1"/>
                      <a:pt x="637" y="1"/>
                      <a:pt x="555" y="42"/>
                    </a:cubicBezTo>
                    <a:lnTo>
                      <a:pt x="514" y="83"/>
                    </a:lnTo>
                    <a:cubicBezTo>
                      <a:pt x="432" y="124"/>
                      <a:pt x="380" y="175"/>
                      <a:pt x="298" y="216"/>
                    </a:cubicBezTo>
                    <a:lnTo>
                      <a:pt x="257" y="257"/>
                    </a:lnTo>
                    <a:cubicBezTo>
                      <a:pt x="216" y="299"/>
                      <a:pt x="175" y="340"/>
                      <a:pt x="175" y="432"/>
                    </a:cubicBezTo>
                    <a:lnTo>
                      <a:pt x="124" y="432"/>
                    </a:lnTo>
                    <a:cubicBezTo>
                      <a:pt x="124" y="514"/>
                      <a:pt x="83" y="555"/>
                      <a:pt x="83" y="596"/>
                    </a:cubicBezTo>
                    <a:lnTo>
                      <a:pt x="41" y="637"/>
                    </a:lnTo>
                    <a:lnTo>
                      <a:pt x="41" y="771"/>
                    </a:lnTo>
                    <a:lnTo>
                      <a:pt x="41" y="812"/>
                    </a:lnTo>
                    <a:cubicBezTo>
                      <a:pt x="0" y="853"/>
                      <a:pt x="0" y="894"/>
                      <a:pt x="0" y="987"/>
                    </a:cubicBezTo>
                    <a:lnTo>
                      <a:pt x="0" y="1028"/>
                    </a:lnTo>
                    <a:cubicBezTo>
                      <a:pt x="41" y="1069"/>
                      <a:pt x="41" y="1110"/>
                      <a:pt x="41" y="1151"/>
                    </a:cubicBezTo>
                    <a:lnTo>
                      <a:pt x="41" y="1202"/>
                    </a:lnTo>
                    <a:cubicBezTo>
                      <a:pt x="41" y="1243"/>
                      <a:pt x="41" y="1284"/>
                      <a:pt x="83" y="1325"/>
                    </a:cubicBezTo>
                    <a:lnTo>
                      <a:pt x="83" y="1366"/>
                    </a:lnTo>
                    <a:cubicBezTo>
                      <a:pt x="83" y="1408"/>
                      <a:pt x="124" y="1500"/>
                      <a:pt x="175" y="1541"/>
                    </a:cubicBezTo>
                    <a:cubicBezTo>
                      <a:pt x="216" y="1623"/>
                      <a:pt x="257" y="1664"/>
                      <a:pt x="257" y="1716"/>
                    </a:cubicBezTo>
                    <a:lnTo>
                      <a:pt x="298" y="1757"/>
                    </a:lnTo>
                    <a:cubicBezTo>
                      <a:pt x="339" y="1798"/>
                      <a:pt x="432" y="1839"/>
                      <a:pt x="473" y="1880"/>
                    </a:cubicBezTo>
                    <a:lnTo>
                      <a:pt x="514" y="1921"/>
                    </a:lnTo>
                    <a:cubicBezTo>
                      <a:pt x="688" y="2013"/>
                      <a:pt x="771" y="2054"/>
                      <a:pt x="771" y="2054"/>
                    </a:cubicBezTo>
                    <a:lnTo>
                      <a:pt x="5217" y="2054"/>
                    </a:lnTo>
                    <a:lnTo>
                      <a:pt x="5217" y="1"/>
                    </a:lnTo>
                    <a:close/>
                  </a:path>
                </a:pathLst>
              </a:custGeom>
              <a:solidFill>
                <a:srgbClr val="FFE9D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 name="Google Shape;1317;p52">
                <a:extLst>
                  <a:ext uri="{FF2B5EF4-FFF2-40B4-BE49-F238E27FC236}">
                    <a16:creationId xmlns:a16="http://schemas.microsoft.com/office/drawing/2014/main" id="{661C262E-2440-EA95-D77F-5FA1E68834FF}"/>
                  </a:ext>
                </a:extLst>
              </p:cNvPr>
              <p:cNvSpPr/>
              <p:nvPr/>
            </p:nvSpPr>
            <p:spPr>
              <a:xfrm>
                <a:off x="1575652" y="3769745"/>
                <a:ext cx="386598" cy="3452"/>
              </a:xfrm>
              <a:custGeom>
                <a:avLst/>
                <a:gdLst/>
                <a:ahLst/>
                <a:cxnLst/>
                <a:rect l="l" t="t" r="r" b="b"/>
                <a:pathLst>
                  <a:path w="4704" h="42" extrusionOk="0">
                    <a:moveTo>
                      <a:pt x="42" y="1"/>
                    </a:moveTo>
                    <a:lnTo>
                      <a:pt x="1" y="42"/>
                    </a:lnTo>
                    <a:lnTo>
                      <a:pt x="4704" y="42"/>
                    </a:lnTo>
                    <a:lnTo>
                      <a:pt x="4704" y="1"/>
                    </a:ln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2" name="Google Shape;1318;p52">
                <a:extLst>
                  <a:ext uri="{FF2B5EF4-FFF2-40B4-BE49-F238E27FC236}">
                    <a16:creationId xmlns:a16="http://schemas.microsoft.com/office/drawing/2014/main" id="{A37111B8-FBB4-D643-4561-12FAA76331E3}"/>
                  </a:ext>
                </a:extLst>
              </p:cNvPr>
              <p:cNvSpPr/>
              <p:nvPr/>
            </p:nvSpPr>
            <p:spPr>
              <a:xfrm>
                <a:off x="1554612" y="3784128"/>
                <a:ext cx="407638" cy="3452"/>
              </a:xfrm>
              <a:custGeom>
                <a:avLst/>
                <a:gdLst/>
                <a:ahLst/>
                <a:cxnLst/>
                <a:rect l="l" t="t" r="r" b="b"/>
                <a:pathLst>
                  <a:path w="4960" h="42" extrusionOk="0">
                    <a:moveTo>
                      <a:pt x="41" y="0"/>
                    </a:moveTo>
                    <a:lnTo>
                      <a:pt x="0" y="41"/>
                    </a:lnTo>
                    <a:lnTo>
                      <a:pt x="4960" y="41"/>
                    </a:lnTo>
                    <a:lnTo>
                      <a:pt x="4960" y="0"/>
                    </a:ln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3" name="Google Shape;1319;p52">
                <a:extLst>
                  <a:ext uri="{FF2B5EF4-FFF2-40B4-BE49-F238E27FC236}">
                    <a16:creationId xmlns:a16="http://schemas.microsoft.com/office/drawing/2014/main" id="{6DFF2FEC-D678-58B2-2B5C-65AC783E277E}"/>
                  </a:ext>
                </a:extLst>
              </p:cNvPr>
              <p:cNvSpPr/>
              <p:nvPr/>
            </p:nvSpPr>
            <p:spPr>
              <a:xfrm>
                <a:off x="1554612" y="3784128"/>
                <a:ext cx="407638" cy="3452"/>
              </a:xfrm>
              <a:custGeom>
                <a:avLst/>
                <a:gdLst/>
                <a:ahLst/>
                <a:cxnLst/>
                <a:rect l="l" t="t" r="r" b="b"/>
                <a:pathLst>
                  <a:path w="4960" h="42" extrusionOk="0">
                    <a:moveTo>
                      <a:pt x="41" y="0"/>
                    </a:moveTo>
                    <a:lnTo>
                      <a:pt x="0" y="41"/>
                    </a:lnTo>
                    <a:lnTo>
                      <a:pt x="4960" y="41"/>
                    </a:lnTo>
                    <a:lnTo>
                      <a:pt x="4960" y="0"/>
                    </a:ln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 name="Google Shape;1320;p52">
                <a:extLst>
                  <a:ext uri="{FF2B5EF4-FFF2-40B4-BE49-F238E27FC236}">
                    <a16:creationId xmlns:a16="http://schemas.microsoft.com/office/drawing/2014/main" id="{91AC3A00-0E76-CE52-7CD4-3A90A0405706}"/>
                  </a:ext>
                </a:extLst>
              </p:cNvPr>
              <p:cNvSpPr/>
              <p:nvPr/>
            </p:nvSpPr>
            <p:spPr>
              <a:xfrm>
                <a:off x="1543599" y="3801880"/>
                <a:ext cx="418650" cy="82"/>
              </a:xfrm>
              <a:custGeom>
                <a:avLst/>
                <a:gdLst/>
                <a:ahLst/>
                <a:cxnLst/>
                <a:rect l="l" t="t" r="r" b="b"/>
                <a:pathLst>
                  <a:path w="5094" h="1" extrusionOk="0">
                    <a:moveTo>
                      <a:pt x="5094" y="0"/>
                    </a:moveTo>
                    <a:lnTo>
                      <a:pt x="5094" y="0"/>
                    </a:lnTo>
                    <a:lnTo>
                      <a:pt x="1" y="0"/>
                    </a:lnTo>
                    <a:lnTo>
                      <a:pt x="52" y="0"/>
                    </a:ln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 name="Google Shape;1321;p52">
                <a:extLst>
                  <a:ext uri="{FF2B5EF4-FFF2-40B4-BE49-F238E27FC236}">
                    <a16:creationId xmlns:a16="http://schemas.microsoft.com/office/drawing/2014/main" id="{60342AB8-8446-415E-F759-B1AA2B3A8F6D}"/>
                  </a:ext>
                </a:extLst>
              </p:cNvPr>
              <p:cNvSpPr/>
              <p:nvPr/>
            </p:nvSpPr>
            <p:spPr>
              <a:xfrm>
                <a:off x="1543599" y="3801880"/>
                <a:ext cx="418650" cy="82"/>
              </a:xfrm>
              <a:custGeom>
                <a:avLst/>
                <a:gdLst/>
                <a:ahLst/>
                <a:cxnLst/>
                <a:rect l="l" t="t" r="r" b="b"/>
                <a:pathLst>
                  <a:path w="5094" h="1" extrusionOk="0">
                    <a:moveTo>
                      <a:pt x="5094" y="0"/>
                    </a:moveTo>
                    <a:lnTo>
                      <a:pt x="5094" y="0"/>
                    </a:lnTo>
                    <a:lnTo>
                      <a:pt x="1" y="0"/>
                    </a:lnTo>
                    <a:lnTo>
                      <a:pt x="52" y="0"/>
                    </a:ln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6" name="Google Shape;1322;p52">
                <a:extLst>
                  <a:ext uri="{FF2B5EF4-FFF2-40B4-BE49-F238E27FC236}">
                    <a16:creationId xmlns:a16="http://schemas.microsoft.com/office/drawing/2014/main" id="{4BD46247-2FE6-6A9D-EB17-CE8B9328B210}"/>
                  </a:ext>
                </a:extLst>
              </p:cNvPr>
              <p:cNvSpPr/>
              <p:nvPr/>
            </p:nvSpPr>
            <p:spPr>
              <a:xfrm>
                <a:off x="1536860" y="3815358"/>
                <a:ext cx="425390" cy="3452"/>
              </a:xfrm>
              <a:custGeom>
                <a:avLst/>
                <a:gdLst/>
                <a:ahLst/>
                <a:cxnLst/>
                <a:rect l="l" t="t" r="r" b="b"/>
                <a:pathLst>
                  <a:path w="5176" h="42" extrusionOk="0">
                    <a:moveTo>
                      <a:pt x="42" y="0"/>
                    </a:moveTo>
                    <a:lnTo>
                      <a:pt x="0" y="41"/>
                    </a:lnTo>
                    <a:lnTo>
                      <a:pt x="5176" y="41"/>
                    </a:lnTo>
                    <a:lnTo>
                      <a:pt x="5176" y="0"/>
                    </a:ln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7" name="Google Shape;1323;p52">
                <a:extLst>
                  <a:ext uri="{FF2B5EF4-FFF2-40B4-BE49-F238E27FC236}">
                    <a16:creationId xmlns:a16="http://schemas.microsoft.com/office/drawing/2014/main" id="{767FB8DA-CC73-8CF4-209C-AD829A5122F1}"/>
                  </a:ext>
                </a:extLst>
              </p:cNvPr>
              <p:cNvSpPr/>
              <p:nvPr/>
            </p:nvSpPr>
            <p:spPr>
              <a:xfrm>
                <a:off x="1536860" y="3829658"/>
                <a:ext cx="425390" cy="3452"/>
              </a:xfrm>
              <a:custGeom>
                <a:avLst/>
                <a:gdLst/>
                <a:ahLst/>
                <a:cxnLst/>
                <a:rect l="l" t="t" r="r" b="b"/>
                <a:pathLst>
                  <a:path w="5176" h="42" extrusionOk="0">
                    <a:moveTo>
                      <a:pt x="0" y="1"/>
                    </a:moveTo>
                    <a:lnTo>
                      <a:pt x="0" y="42"/>
                    </a:lnTo>
                    <a:lnTo>
                      <a:pt x="5176" y="42"/>
                    </a:lnTo>
                    <a:lnTo>
                      <a:pt x="5176" y="1"/>
                    </a:ln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8" name="Google Shape;1324;p52">
                <a:extLst>
                  <a:ext uri="{FF2B5EF4-FFF2-40B4-BE49-F238E27FC236}">
                    <a16:creationId xmlns:a16="http://schemas.microsoft.com/office/drawing/2014/main" id="{F171C7DC-9F52-7D00-C886-4CF8C94F6ECB}"/>
                  </a:ext>
                </a:extLst>
              </p:cNvPr>
              <p:cNvSpPr/>
              <p:nvPr/>
            </p:nvSpPr>
            <p:spPr>
              <a:xfrm>
                <a:off x="1533491" y="3847410"/>
                <a:ext cx="428759" cy="82"/>
              </a:xfrm>
              <a:custGeom>
                <a:avLst/>
                <a:gdLst/>
                <a:ahLst/>
                <a:cxnLst/>
                <a:rect l="l" t="t" r="r" b="b"/>
                <a:pathLst>
                  <a:path w="5217" h="1" extrusionOk="0">
                    <a:moveTo>
                      <a:pt x="5217" y="1"/>
                    </a:moveTo>
                    <a:lnTo>
                      <a:pt x="5217" y="1"/>
                    </a:lnTo>
                    <a:lnTo>
                      <a:pt x="0" y="1"/>
                    </a:lnTo>
                    <a:lnTo>
                      <a:pt x="0" y="1"/>
                    </a:ln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9" name="Google Shape;1325;p52">
                <a:extLst>
                  <a:ext uri="{FF2B5EF4-FFF2-40B4-BE49-F238E27FC236}">
                    <a16:creationId xmlns:a16="http://schemas.microsoft.com/office/drawing/2014/main" id="{FE26A75B-F90C-1071-AF26-632124085315}"/>
                  </a:ext>
                </a:extLst>
              </p:cNvPr>
              <p:cNvSpPr/>
              <p:nvPr/>
            </p:nvSpPr>
            <p:spPr>
              <a:xfrm>
                <a:off x="1536860" y="3860889"/>
                <a:ext cx="425390" cy="4356"/>
              </a:xfrm>
              <a:custGeom>
                <a:avLst/>
                <a:gdLst/>
                <a:ahLst/>
                <a:cxnLst/>
                <a:rect l="l" t="t" r="r" b="b"/>
                <a:pathLst>
                  <a:path w="5176" h="53" extrusionOk="0">
                    <a:moveTo>
                      <a:pt x="0" y="1"/>
                    </a:moveTo>
                    <a:lnTo>
                      <a:pt x="0" y="52"/>
                    </a:lnTo>
                    <a:lnTo>
                      <a:pt x="5176" y="52"/>
                    </a:lnTo>
                    <a:lnTo>
                      <a:pt x="5176" y="1"/>
                    </a:ln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0" name="Google Shape;1326;p52">
                <a:extLst>
                  <a:ext uri="{FF2B5EF4-FFF2-40B4-BE49-F238E27FC236}">
                    <a16:creationId xmlns:a16="http://schemas.microsoft.com/office/drawing/2014/main" id="{3DE2F47B-F6E2-4DFD-8C12-53011DE66EED}"/>
                  </a:ext>
                </a:extLst>
              </p:cNvPr>
              <p:cNvSpPr/>
              <p:nvPr/>
            </p:nvSpPr>
            <p:spPr>
              <a:xfrm>
                <a:off x="1540230" y="3875271"/>
                <a:ext cx="422020" cy="3452"/>
              </a:xfrm>
              <a:custGeom>
                <a:avLst/>
                <a:gdLst/>
                <a:ahLst/>
                <a:cxnLst/>
                <a:rect l="l" t="t" r="r" b="b"/>
                <a:pathLst>
                  <a:path w="5135" h="42" extrusionOk="0">
                    <a:moveTo>
                      <a:pt x="1" y="0"/>
                    </a:moveTo>
                    <a:lnTo>
                      <a:pt x="1" y="41"/>
                    </a:lnTo>
                    <a:lnTo>
                      <a:pt x="5135" y="41"/>
                    </a:lnTo>
                    <a:lnTo>
                      <a:pt x="5135" y="0"/>
                    </a:ln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1" name="Google Shape;1327;p52">
                <a:extLst>
                  <a:ext uri="{FF2B5EF4-FFF2-40B4-BE49-F238E27FC236}">
                    <a16:creationId xmlns:a16="http://schemas.microsoft.com/office/drawing/2014/main" id="{CC624C09-4888-8C12-0691-44DE9F64F6E7}"/>
                  </a:ext>
                </a:extLst>
              </p:cNvPr>
              <p:cNvSpPr/>
              <p:nvPr/>
            </p:nvSpPr>
            <p:spPr>
              <a:xfrm>
                <a:off x="1547791" y="3893023"/>
                <a:ext cx="414459" cy="82"/>
              </a:xfrm>
              <a:custGeom>
                <a:avLst/>
                <a:gdLst/>
                <a:ahLst/>
                <a:cxnLst/>
                <a:rect l="l" t="t" r="r" b="b"/>
                <a:pathLst>
                  <a:path w="5043" h="1" extrusionOk="0">
                    <a:moveTo>
                      <a:pt x="5043" y="0"/>
                    </a:moveTo>
                    <a:lnTo>
                      <a:pt x="5043" y="0"/>
                    </a:lnTo>
                    <a:lnTo>
                      <a:pt x="1" y="0"/>
                    </a:lnTo>
                    <a:lnTo>
                      <a:pt x="1" y="0"/>
                    </a:ln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2" name="Google Shape;1328;p52">
                <a:extLst>
                  <a:ext uri="{FF2B5EF4-FFF2-40B4-BE49-F238E27FC236}">
                    <a16:creationId xmlns:a16="http://schemas.microsoft.com/office/drawing/2014/main" id="{3D2ADE0C-1001-C4B8-2B46-8A58837485C5}"/>
                  </a:ext>
                </a:extLst>
              </p:cNvPr>
              <p:cNvSpPr/>
              <p:nvPr/>
            </p:nvSpPr>
            <p:spPr>
              <a:xfrm>
                <a:off x="1554612" y="3907323"/>
                <a:ext cx="407638" cy="3452"/>
              </a:xfrm>
              <a:custGeom>
                <a:avLst/>
                <a:gdLst/>
                <a:ahLst/>
                <a:cxnLst/>
                <a:rect l="l" t="t" r="r" b="b"/>
                <a:pathLst>
                  <a:path w="4960" h="42" extrusionOk="0">
                    <a:moveTo>
                      <a:pt x="0" y="1"/>
                    </a:moveTo>
                    <a:lnTo>
                      <a:pt x="41" y="42"/>
                    </a:lnTo>
                    <a:lnTo>
                      <a:pt x="4960" y="42"/>
                    </a:lnTo>
                    <a:lnTo>
                      <a:pt x="4960" y="1"/>
                    </a:ln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3" name="Google Shape;1329;p52">
                <a:extLst>
                  <a:ext uri="{FF2B5EF4-FFF2-40B4-BE49-F238E27FC236}">
                    <a16:creationId xmlns:a16="http://schemas.microsoft.com/office/drawing/2014/main" id="{113C247B-3E18-0F92-4DF1-CFA4D9B1E591}"/>
                  </a:ext>
                </a:extLst>
              </p:cNvPr>
              <p:cNvSpPr/>
              <p:nvPr/>
            </p:nvSpPr>
            <p:spPr>
              <a:xfrm>
                <a:off x="1572282" y="3920802"/>
                <a:ext cx="389968" cy="3452"/>
              </a:xfrm>
              <a:custGeom>
                <a:avLst/>
                <a:gdLst/>
                <a:ahLst/>
                <a:cxnLst/>
                <a:rect l="l" t="t" r="r" b="b"/>
                <a:pathLst>
                  <a:path w="4745" h="42" extrusionOk="0">
                    <a:moveTo>
                      <a:pt x="1" y="1"/>
                    </a:moveTo>
                    <a:lnTo>
                      <a:pt x="42" y="42"/>
                    </a:lnTo>
                    <a:lnTo>
                      <a:pt x="4745" y="42"/>
                    </a:lnTo>
                    <a:lnTo>
                      <a:pt x="4745" y="1"/>
                    </a:ln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4" name="Google Shape;1330;p52">
                <a:extLst>
                  <a:ext uri="{FF2B5EF4-FFF2-40B4-BE49-F238E27FC236}">
                    <a16:creationId xmlns:a16="http://schemas.microsoft.com/office/drawing/2014/main" id="{C21BD2AD-69BF-A65B-91BB-97BC1F1257A9}"/>
                  </a:ext>
                </a:extLst>
              </p:cNvPr>
              <p:cNvSpPr/>
              <p:nvPr/>
            </p:nvSpPr>
            <p:spPr>
              <a:xfrm>
                <a:off x="84404" y="3227980"/>
                <a:ext cx="1772402" cy="320768"/>
              </a:xfrm>
              <a:custGeom>
                <a:avLst/>
                <a:gdLst/>
                <a:ahLst/>
                <a:cxnLst/>
                <a:rect l="l" t="t" r="r" b="b"/>
                <a:pathLst>
                  <a:path w="21566" h="3903" extrusionOk="0">
                    <a:moveTo>
                      <a:pt x="607" y="0"/>
                    </a:moveTo>
                    <a:cubicBezTo>
                      <a:pt x="607" y="0"/>
                      <a:pt x="1" y="514"/>
                      <a:pt x="1" y="1931"/>
                    </a:cubicBezTo>
                    <a:cubicBezTo>
                      <a:pt x="42" y="3338"/>
                      <a:pt x="607" y="3902"/>
                      <a:pt x="607" y="3902"/>
                    </a:cubicBezTo>
                    <a:lnTo>
                      <a:pt x="21565" y="3902"/>
                    </a:lnTo>
                    <a:lnTo>
                      <a:pt x="21565" y="0"/>
                    </a:lnTo>
                    <a:close/>
                  </a:path>
                </a:pathLst>
              </a:custGeom>
              <a:solidFill>
                <a:srgbClr val="BD6EE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5" name="Google Shape;1331;p52">
                <a:extLst>
                  <a:ext uri="{FF2B5EF4-FFF2-40B4-BE49-F238E27FC236}">
                    <a16:creationId xmlns:a16="http://schemas.microsoft.com/office/drawing/2014/main" id="{F64BF526-02FB-E0D5-652D-7EAB794F6F16}"/>
                  </a:ext>
                </a:extLst>
              </p:cNvPr>
              <p:cNvSpPr/>
              <p:nvPr/>
            </p:nvSpPr>
            <p:spPr>
              <a:xfrm>
                <a:off x="151138" y="3227980"/>
                <a:ext cx="67556" cy="320768"/>
              </a:xfrm>
              <a:custGeom>
                <a:avLst/>
                <a:gdLst/>
                <a:ahLst/>
                <a:cxnLst/>
                <a:rect l="l" t="t" r="r" b="b"/>
                <a:pathLst>
                  <a:path w="822" h="3903" extrusionOk="0">
                    <a:moveTo>
                      <a:pt x="606" y="0"/>
                    </a:moveTo>
                    <a:cubicBezTo>
                      <a:pt x="0" y="1797"/>
                      <a:pt x="308" y="3214"/>
                      <a:pt x="565" y="3902"/>
                    </a:cubicBezTo>
                    <a:lnTo>
                      <a:pt x="729" y="3902"/>
                    </a:lnTo>
                    <a:cubicBezTo>
                      <a:pt x="514" y="3255"/>
                      <a:pt x="134" y="1797"/>
                      <a:pt x="822" y="0"/>
                    </a:cubicBez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6" name="Google Shape;1332;p52">
                <a:extLst>
                  <a:ext uri="{FF2B5EF4-FFF2-40B4-BE49-F238E27FC236}">
                    <a16:creationId xmlns:a16="http://schemas.microsoft.com/office/drawing/2014/main" id="{8B104F6A-D669-1C58-D7D3-7153DC354C5F}"/>
                  </a:ext>
                </a:extLst>
              </p:cNvPr>
              <p:cNvSpPr/>
              <p:nvPr/>
            </p:nvSpPr>
            <p:spPr>
              <a:xfrm>
                <a:off x="228721" y="3227980"/>
                <a:ext cx="56625" cy="320768"/>
              </a:xfrm>
              <a:custGeom>
                <a:avLst/>
                <a:gdLst/>
                <a:ahLst/>
                <a:cxnLst/>
                <a:rect l="l" t="t" r="r" b="b"/>
                <a:pathLst>
                  <a:path w="689" h="3903" extrusionOk="0">
                    <a:moveTo>
                      <a:pt x="473" y="0"/>
                    </a:moveTo>
                    <a:cubicBezTo>
                      <a:pt x="1" y="1756"/>
                      <a:pt x="299" y="3214"/>
                      <a:pt x="514" y="3902"/>
                    </a:cubicBezTo>
                    <a:lnTo>
                      <a:pt x="689" y="3902"/>
                    </a:lnTo>
                    <a:cubicBezTo>
                      <a:pt x="473" y="3255"/>
                      <a:pt x="134" y="1756"/>
                      <a:pt x="689" y="0"/>
                    </a:cubicBez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 name="Google Shape;1333;p52">
                <a:extLst>
                  <a:ext uri="{FF2B5EF4-FFF2-40B4-BE49-F238E27FC236}">
                    <a16:creationId xmlns:a16="http://schemas.microsoft.com/office/drawing/2014/main" id="{8FD7003B-8BC0-C2CE-5D49-B6494CFD49A6}"/>
                  </a:ext>
                </a:extLst>
              </p:cNvPr>
              <p:cNvSpPr/>
              <p:nvPr/>
            </p:nvSpPr>
            <p:spPr>
              <a:xfrm>
                <a:off x="1301400" y="3227980"/>
                <a:ext cx="59995" cy="320768"/>
              </a:xfrm>
              <a:custGeom>
                <a:avLst/>
                <a:gdLst/>
                <a:ahLst/>
                <a:cxnLst/>
                <a:rect l="l" t="t" r="r" b="b"/>
                <a:pathLst>
                  <a:path w="730" h="3903" extrusionOk="0">
                    <a:moveTo>
                      <a:pt x="514" y="0"/>
                    </a:moveTo>
                    <a:cubicBezTo>
                      <a:pt x="0" y="1756"/>
                      <a:pt x="298" y="3214"/>
                      <a:pt x="514" y="3902"/>
                    </a:cubicBezTo>
                    <a:lnTo>
                      <a:pt x="730" y="3902"/>
                    </a:lnTo>
                    <a:cubicBezTo>
                      <a:pt x="514" y="3255"/>
                      <a:pt x="175" y="1756"/>
                      <a:pt x="688" y="0"/>
                    </a:cubicBez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 name="Google Shape;1334;p52">
                <a:extLst>
                  <a:ext uri="{FF2B5EF4-FFF2-40B4-BE49-F238E27FC236}">
                    <a16:creationId xmlns:a16="http://schemas.microsoft.com/office/drawing/2014/main" id="{B217DA29-D228-6980-3496-3FCC81D860E9}"/>
                  </a:ext>
                </a:extLst>
              </p:cNvPr>
              <p:cNvSpPr/>
              <p:nvPr/>
            </p:nvSpPr>
            <p:spPr>
              <a:xfrm>
                <a:off x="1223735" y="3227980"/>
                <a:ext cx="59995" cy="320768"/>
              </a:xfrm>
              <a:custGeom>
                <a:avLst/>
                <a:gdLst/>
                <a:ahLst/>
                <a:cxnLst/>
                <a:rect l="l" t="t" r="r" b="b"/>
                <a:pathLst>
                  <a:path w="730" h="3903" extrusionOk="0">
                    <a:moveTo>
                      <a:pt x="514" y="0"/>
                    </a:moveTo>
                    <a:cubicBezTo>
                      <a:pt x="1" y="1756"/>
                      <a:pt x="350" y="3214"/>
                      <a:pt x="555" y="3902"/>
                    </a:cubicBezTo>
                    <a:lnTo>
                      <a:pt x="730" y="3902"/>
                    </a:lnTo>
                    <a:cubicBezTo>
                      <a:pt x="514" y="3255"/>
                      <a:pt x="175" y="1797"/>
                      <a:pt x="689" y="0"/>
                    </a:cubicBez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9" name="Google Shape;1335;p52">
                <a:extLst>
                  <a:ext uri="{FF2B5EF4-FFF2-40B4-BE49-F238E27FC236}">
                    <a16:creationId xmlns:a16="http://schemas.microsoft.com/office/drawing/2014/main" id="{F13BD5A4-73D9-81FD-2EAD-E252D3F2EA22}"/>
                  </a:ext>
                </a:extLst>
              </p:cNvPr>
              <p:cNvSpPr/>
              <p:nvPr/>
            </p:nvSpPr>
            <p:spPr>
              <a:xfrm>
                <a:off x="1455826" y="3260032"/>
                <a:ext cx="400981" cy="267594"/>
              </a:xfrm>
              <a:custGeom>
                <a:avLst/>
                <a:gdLst/>
                <a:ahLst/>
                <a:cxnLst/>
                <a:rect l="l" t="t" r="r" b="b"/>
                <a:pathLst>
                  <a:path w="4879" h="3256" extrusionOk="0">
                    <a:moveTo>
                      <a:pt x="648" y="0"/>
                    </a:moveTo>
                    <a:cubicBezTo>
                      <a:pt x="648" y="0"/>
                      <a:pt x="606" y="42"/>
                      <a:pt x="514" y="83"/>
                    </a:cubicBezTo>
                    <a:cubicBezTo>
                      <a:pt x="473" y="124"/>
                      <a:pt x="473" y="124"/>
                      <a:pt x="432" y="124"/>
                    </a:cubicBezTo>
                    <a:cubicBezTo>
                      <a:pt x="391" y="216"/>
                      <a:pt x="298" y="298"/>
                      <a:pt x="257" y="380"/>
                    </a:cubicBezTo>
                    <a:cubicBezTo>
                      <a:pt x="257" y="432"/>
                      <a:pt x="216" y="432"/>
                      <a:pt x="216" y="432"/>
                    </a:cubicBezTo>
                    <a:cubicBezTo>
                      <a:pt x="175" y="514"/>
                      <a:pt x="134" y="596"/>
                      <a:pt x="134" y="688"/>
                    </a:cubicBezTo>
                    <a:cubicBezTo>
                      <a:pt x="93" y="688"/>
                      <a:pt x="93" y="730"/>
                      <a:pt x="93" y="730"/>
                    </a:cubicBezTo>
                    <a:cubicBezTo>
                      <a:pt x="93" y="812"/>
                      <a:pt x="42" y="894"/>
                      <a:pt x="42" y="986"/>
                    </a:cubicBezTo>
                    <a:lnTo>
                      <a:pt x="42" y="1027"/>
                    </a:lnTo>
                    <a:cubicBezTo>
                      <a:pt x="1" y="1110"/>
                      <a:pt x="1" y="1202"/>
                      <a:pt x="1" y="1284"/>
                    </a:cubicBezTo>
                    <a:lnTo>
                      <a:pt x="1" y="1325"/>
                    </a:lnTo>
                    <a:lnTo>
                      <a:pt x="1" y="1582"/>
                    </a:lnTo>
                    <a:lnTo>
                      <a:pt x="1" y="1623"/>
                    </a:lnTo>
                    <a:lnTo>
                      <a:pt x="1" y="1664"/>
                    </a:lnTo>
                    <a:lnTo>
                      <a:pt x="1" y="1880"/>
                    </a:lnTo>
                    <a:lnTo>
                      <a:pt x="1" y="1921"/>
                    </a:lnTo>
                    <a:cubicBezTo>
                      <a:pt x="1" y="2013"/>
                      <a:pt x="1" y="2095"/>
                      <a:pt x="42" y="2136"/>
                    </a:cubicBezTo>
                    <a:lnTo>
                      <a:pt x="42" y="2229"/>
                    </a:lnTo>
                    <a:cubicBezTo>
                      <a:pt x="42" y="2311"/>
                      <a:pt x="93" y="2393"/>
                      <a:pt x="134" y="2434"/>
                    </a:cubicBezTo>
                    <a:lnTo>
                      <a:pt x="134" y="2486"/>
                    </a:lnTo>
                    <a:cubicBezTo>
                      <a:pt x="175" y="2609"/>
                      <a:pt x="175" y="2691"/>
                      <a:pt x="216" y="2742"/>
                    </a:cubicBezTo>
                    <a:cubicBezTo>
                      <a:pt x="216" y="2783"/>
                      <a:pt x="257" y="2783"/>
                      <a:pt x="257" y="2783"/>
                    </a:cubicBezTo>
                    <a:cubicBezTo>
                      <a:pt x="298" y="2907"/>
                      <a:pt x="391" y="2999"/>
                      <a:pt x="432" y="3040"/>
                    </a:cubicBezTo>
                    <a:lnTo>
                      <a:pt x="473" y="3081"/>
                    </a:lnTo>
                    <a:cubicBezTo>
                      <a:pt x="606" y="3204"/>
                      <a:pt x="730" y="3256"/>
                      <a:pt x="730" y="3256"/>
                    </a:cubicBezTo>
                    <a:lnTo>
                      <a:pt x="4878" y="3256"/>
                    </a:lnTo>
                    <a:lnTo>
                      <a:pt x="4878" y="0"/>
                    </a:lnTo>
                    <a:close/>
                  </a:path>
                </a:pathLst>
              </a:custGeom>
              <a:solidFill>
                <a:srgbClr val="FFE9D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0" name="Google Shape;1336;p52">
                <a:extLst>
                  <a:ext uri="{FF2B5EF4-FFF2-40B4-BE49-F238E27FC236}">
                    <a16:creationId xmlns:a16="http://schemas.microsoft.com/office/drawing/2014/main" id="{55B2894F-6C3D-20BA-77EE-B0109BD395CA}"/>
                  </a:ext>
                </a:extLst>
              </p:cNvPr>
              <p:cNvSpPr/>
              <p:nvPr/>
            </p:nvSpPr>
            <p:spPr>
              <a:xfrm>
                <a:off x="1491248" y="3266771"/>
                <a:ext cx="365559" cy="3452"/>
              </a:xfrm>
              <a:custGeom>
                <a:avLst/>
                <a:gdLst/>
                <a:ahLst/>
                <a:cxnLst/>
                <a:rect l="l" t="t" r="r" b="b"/>
                <a:pathLst>
                  <a:path w="4448" h="42" extrusionOk="0">
                    <a:moveTo>
                      <a:pt x="83" y="1"/>
                    </a:moveTo>
                    <a:cubicBezTo>
                      <a:pt x="42" y="42"/>
                      <a:pt x="42" y="42"/>
                      <a:pt x="1" y="42"/>
                    </a:cubicBezTo>
                    <a:lnTo>
                      <a:pt x="4447" y="42"/>
                    </a:lnTo>
                    <a:lnTo>
                      <a:pt x="4447" y="1"/>
                    </a:ln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1" name="Google Shape;1337;p52">
                <a:extLst>
                  <a:ext uri="{FF2B5EF4-FFF2-40B4-BE49-F238E27FC236}">
                    <a16:creationId xmlns:a16="http://schemas.microsoft.com/office/drawing/2014/main" id="{2BD53306-DE2C-6779-C0C8-3C8A95FCA644}"/>
                  </a:ext>
                </a:extLst>
              </p:cNvPr>
              <p:cNvSpPr/>
              <p:nvPr/>
            </p:nvSpPr>
            <p:spPr>
              <a:xfrm>
                <a:off x="1473578" y="3291262"/>
                <a:ext cx="383229" cy="4274"/>
              </a:xfrm>
              <a:custGeom>
                <a:avLst/>
                <a:gdLst/>
                <a:ahLst/>
                <a:cxnLst/>
                <a:rect l="l" t="t" r="r" b="b"/>
                <a:pathLst>
                  <a:path w="4663" h="52" extrusionOk="0">
                    <a:moveTo>
                      <a:pt x="41" y="0"/>
                    </a:moveTo>
                    <a:cubicBezTo>
                      <a:pt x="41" y="52"/>
                      <a:pt x="0" y="52"/>
                      <a:pt x="0" y="52"/>
                    </a:cubicBezTo>
                    <a:lnTo>
                      <a:pt x="4662" y="52"/>
                    </a:lnTo>
                    <a:lnTo>
                      <a:pt x="4662" y="0"/>
                    </a:ln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2" name="Google Shape;1338;p52">
                <a:extLst>
                  <a:ext uri="{FF2B5EF4-FFF2-40B4-BE49-F238E27FC236}">
                    <a16:creationId xmlns:a16="http://schemas.microsoft.com/office/drawing/2014/main" id="{A00622A6-A22A-6D99-85A4-1EC6975F01EA}"/>
                  </a:ext>
                </a:extLst>
              </p:cNvPr>
              <p:cNvSpPr/>
              <p:nvPr/>
            </p:nvSpPr>
            <p:spPr>
              <a:xfrm>
                <a:off x="1473578" y="3291262"/>
                <a:ext cx="383229" cy="4274"/>
              </a:xfrm>
              <a:custGeom>
                <a:avLst/>
                <a:gdLst/>
                <a:ahLst/>
                <a:cxnLst/>
                <a:rect l="l" t="t" r="r" b="b"/>
                <a:pathLst>
                  <a:path w="4663" h="52" extrusionOk="0">
                    <a:moveTo>
                      <a:pt x="41" y="0"/>
                    </a:moveTo>
                    <a:cubicBezTo>
                      <a:pt x="41" y="52"/>
                      <a:pt x="0" y="52"/>
                      <a:pt x="0" y="52"/>
                    </a:cubicBezTo>
                    <a:lnTo>
                      <a:pt x="4662" y="52"/>
                    </a:lnTo>
                    <a:lnTo>
                      <a:pt x="4662" y="0"/>
                    </a:ln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 name="Google Shape;1339;p52">
                <a:extLst>
                  <a:ext uri="{FF2B5EF4-FFF2-40B4-BE49-F238E27FC236}">
                    <a16:creationId xmlns:a16="http://schemas.microsoft.com/office/drawing/2014/main" id="{B8C8276D-3D7F-4DEA-14D9-A4D5AF066306}"/>
                  </a:ext>
                </a:extLst>
              </p:cNvPr>
              <p:cNvSpPr/>
              <p:nvPr/>
            </p:nvSpPr>
            <p:spPr>
              <a:xfrm>
                <a:off x="1463469" y="3316576"/>
                <a:ext cx="393337" cy="3452"/>
              </a:xfrm>
              <a:custGeom>
                <a:avLst/>
                <a:gdLst/>
                <a:ahLst/>
                <a:cxnLst/>
                <a:rect l="l" t="t" r="r" b="b"/>
                <a:pathLst>
                  <a:path w="4786" h="42" extrusionOk="0">
                    <a:moveTo>
                      <a:pt x="41" y="0"/>
                    </a:moveTo>
                    <a:cubicBezTo>
                      <a:pt x="0" y="0"/>
                      <a:pt x="0" y="42"/>
                      <a:pt x="0" y="42"/>
                    </a:cubicBezTo>
                    <a:lnTo>
                      <a:pt x="4785" y="42"/>
                    </a:lnTo>
                    <a:lnTo>
                      <a:pt x="4785" y="0"/>
                    </a:ln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 name="Google Shape;1340;p52">
                <a:extLst>
                  <a:ext uri="{FF2B5EF4-FFF2-40B4-BE49-F238E27FC236}">
                    <a16:creationId xmlns:a16="http://schemas.microsoft.com/office/drawing/2014/main" id="{6A6EB943-AB16-8B3D-A07E-9F686A19860E}"/>
                  </a:ext>
                </a:extLst>
              </p:cNvPr>
              <p:cNvSpPr/>
              <p:nvPr/>
            </p:nvSpPr>
            <p:spPr>
              <a:xfrm>
                <a:off x="1463469" y="3316576"/>
                <a:ext cx="393337" cy="3452"/>
              </a:xfrm>
              <a:custGeom>
                <a:avLst/>
                <a:gdLst/>
                <a:ahLst/>
                <a:cxnLst/>
                <a:rect l="l" t="t" r="r" b="b"/>
                <a:pathLst>
                  <a:path w="4786" h="42" extrusionOk="0">
                    <a:moveTo>
                      <a:pt x="41" y="0"/>
                    </a:moveTo>
                    <a:cubicBezTo>
                      <a:pt x="0" y="0"/>
                      <a:pt x="0" y="42"/>
                      <a:pt x="0" y="42"/>
                    </a:cubicBezTo>
                    <a:lnTo>
                      <a:pt x="4785" y="42"/>
                    </a:lnTo>
                    <a:lnTo>
                      <a:pt x="4785" y="0"/>
                    </a:ln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5" name="Google Shape;1341;p52">
                <a:extLst>
                  <a:ext uri="{FF2B5EF4-FFF2-40B4-BE49-F238E27FC236}">
                    <a16:creationId xmlns:a16="http://schemas.microsoft.com/office/drawing/2014/main" id="{643BE8EB-5850-719B-2198-0B952CA84EF9}"/>
                  </a:ext>
                </a:extLst>
              </p:cNvPr>
              <p:cNvSpPr/>
              <p:nvPr/>
            </p:nvSpPr>
            <p:spPr>
              <a:xfrm>
                <a:off x="1459195" y="3341067"/>
                <a:ext cx="397611" cy="3452"/>
              </a:xfrm>
              <a:custGeom>
                <a:avLst/>
                <a:gdLst/>
                <a:ahLst/>
                <a:cxnLst/>
                <a:rect l="l" t="t" r="r" b="b"/>
                <a:pathLst>
                  <a:path w="4838" h="42" extrusionOk="0">
                    <a:moveTo>
                      <a:pt x="1" y="0"/>
                    </a:moveTo>
                    <a:lnTo>
                      <a:pt x="1" y="41"/>
                    </a:lnTo>
                    <a:lnTo>
                      <a:pt x="4837" y="41"/>
                    </a:lnTo>
                    <a:lnTo>
                      <a:pt x="4837" y="0"/>
                    </a:ln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6" name="Google Shape;1342;p52">
                <a:extLst>
                  <a:ext uri="{FF2B5EF4-FFF2-40B4-BE49-F238E27FC236}">
                    <a16:creationId xmlns:a16="http://schemas.microsoft.com/office/drawing/2014/main" id="{07C508BE-E3C2-6EEB-3D83-F31F42EF4FEC}"/>
                  </a:ext>
                </a:extLst>
              </p:cNvPr>
              <p:cNvSpPr/>
              <p:nvPr/>
            </p:nvSpPr>
            <p:spPr>
              <a:xfrm>
                <a:off x="1455826" y="3365558"/>
                <a:ext cx="400981" cy="3452"/>
              </a:xfrm>
              <a:custGeom>
                <a:avLst/>
                <a:gdLst/>
                <a:ahLst/>
                <a:cxnLst/>
                <a:rect l="l" t="t" r="r" b="b"/>
                <a:pathLst>
                  <a:path w="4879" h="42" extrusionOk="0">
                    <a:moveTo>
                      <a:pt x="1" y="0"/>
                    </a:moveTo>
                    <a:lnTo>
                      <a:pt x="1" y="41"/>
                    </a:lnTo>
                    <a:lnTo>
                      <a:pt x="4878" y="41"/>
                    </a:lnTo>
                    <a:lnTo>
                      <a:pt x="4878" y="0"/>
                    </a:ln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7" name="Google Shape;1343;p52">
                <a:extLst>
                  <a:ext uri="{FF2B5EF4-FFF2-40B4-BE49-F238E27FC236}">
                    <a16:creationId xmlns:a16="http://schemas.microsoft.com/office/drawing/2014/main" id="{37535215-0365-013B-635D-7A96C9B2456D}"/>
                  </a:ext>
                </a:extLst>
              </p:cNvPr>
              <p:cNvSpPr/>
              <p:nvPr/>
            </p:nvSpPr>
            <p:spPr>
              <a:xfrm>
                <a:off x="1455826" y="3389967"/>
                <a:ext cx="400981" cy="3452"/>
              </a:xfrm>
              <a:custGeom>
                <a:avLst/>
                <a:gdLst/>
                <a:ahLst/>
                <a:cxnLst/>
                <a:rect l="l" t="t" r="r" b="b"/>
                <a:pathLst>
                  <a:path w="4879" h="42" extrusionOk="0">
                    <a:moveTo>
                      <a:pt x="1" y="1"/>
                    </a:moveTo>
                    <a:lnTo>
                      <a:pt x="1" y="42"/>
                    </a:lnTo>
                    <a:lnTo>
                      <a:pt x="4878" y="42"/>
                    </a:lnTo>
                    <a:lnTo>
                      <a:pt x="4878" y="1"/>
                    </a:ln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8" name="Google Shape;1344;p52">
                <a:extLst>
                  <a:ext uri="{FF2B5EF4-FFF2-40B4-BE49-F238E27FC236}">
                    <a16:creationId xmlns:a16="http://schemas.microsoft.com/office/drawing/2014/main" id="{A9F1E831-66BC-A39F-C67B-1C1F7FDFF6A5}"/>
                  </a:ext>
                </a:extLst>
              </p:cNvPr>
              <p:cNvSpPr/>
              <p:nvPr/>
            </p:nvSpPr>
            <p:spPr>
              <a:xfrm>
                <a:off x="1455826" y="3414458"/>
                <a:ext cx="400981" cy="3452"/>
              </a:xfrm>
              <a:custGeom>
                <a:avLst/>
                <a:gdLst/>
                <a:ahLst/>
                <a:cxnLst/>
                <a:rect l="l" t="t" r="r" b="b"/>
                <a:pathLst>
                  <a:path w="4879" h="42" extrusionOk="0">
                    <a:moveTo>
                      <a:pt x="1" y="1"/>
                    </a:moveTo>
                    <a:lnTo>
                      <a:pt x="1" y="42"/>
                    </a:lnTo>
                    <a:lnTo>
                      <a:pt x="4878" y="42"/>
                    </a:lnTo>
                    <a:lnTo>
                      <a:pt x="4878" y="1"/>
                    </a:ln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9" name="Google Shape;1345;p52">
                <a:extLst>
                  <a:ext uri="{FF2B5EF4-FFF2-40B4-BE49-F238E27FC236}">
                    <a16:creationId xmlns:a16="http://schemas.microsoft.com/office/drawing/2014/main" id="{D8008E51-EAC3-9203-127D-ED4DC9A67FAD}"/>
                  </a:ext>
                </a:extLst>
              </p:cNvPr>
              <p:cNvSpPr/>
              <p:nvPr/>
            </p:nvSpPr>
            <p:spPr>
              <a:xfrm>
                <a:off x="1459195" y="3435580"/>
                <a:ext cx="397611" cy="7643"/>
              </a:xfrm>
              <a:custGeom>
                <a:avLst/>
                <a:gdLst/>
                <a:ahLst/>
                <a:cxnLst/>
                <a:rect l="l" t="t" r="r" b="b"/>
                <a:pathLst>
                  <a:path w="4838" h="93" extrusionOk="0">
                    <a:moveTo>
                      <a:pt x="1" y="0"/>
                    </a:moveTo>
                    <a:lnTo>
                      <a:pt x="1" y="93"/>
                    </a:lnTo>
                    <a:lnTo>
                      <a:pt x="4837" y="93"/>
                    </a:lnTo>
                    <a:lnTo>
                      <a:pt x="4837" y="0"/>
                    </a:ln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0" name="Google Shape;1346;p52">
                <a:extLst>
                  <a:ext uri="{FF2B5EF4-FFF2-40B4-BE49-F238E27FC236}">
                    <a16:creationId xmlns:a16="http://schemas.microsoft.com/office/drawing/2014/main" id="{D76EC649-B5E8-0208-2978-E267DFF97E5E}"/>
                  </a:ext>
                </a:extLst>
              </p:cNvPr>
              <p:cNvSpPr/>
              <p:nvPr/>
            </p:nvSpPr>
            <p:spPr>
              <a:xfrm>
                <a:off x="1466839" y="3460071"/>
                <a:ext cx="389968" cy="4274"/>
              </a:xfrm>
              <a:custGeom>
                <a:avLst/>
                <a:gdLst/>
                <a:ahLst/>
                <a:cxnLst/>
                <a:rect l="l" t="t" r="r" b="b"/>
                <a:pathLst>
                  <a:path w="4745" h="52" extrusionOk="0">
                    <a:moveTo>
                      <a:pt x="0" y="0"/>
                    </a:moveTo>
                    <a:lnTo>
                      <a:pt x="0" y="52"/>
                    </a:lnTo>
                    <a:lnTo>
                      <a:pt x="4744" y="52"/>
                    </a:lnTo>
                    <a:lnTo>
                      <a:pt x="4744" y="0"/>
                    </a:ln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1" name="Google Shape;1347;p52">
                <a:extLst>
                  <a:ext uri="{FF2B5EF4-FFF2-40B4-BE49-F238E27FC236}">
                    <a16:creationId xmlns:a16="http://schemas.microsoft.com/office/drawing/2014/main" id="{B72BAE5E-0623-FE1F-844A-5EC6DDEB3B68}"/>
                  </a:ext>
                </a:extLst>
              </p:cNvPr>
              <p:cNvSpPr/>
              <p:nvPr/>
            </p:nvSpPr>
            <p:spPr>
              <a:xfrm>
                <a:off x="1473578" y="3485384"/>
                <a:ext cx="383229" cy="3452"/>
              </a:xfrm>
              <a:custGeom>
                <a:avLst/>
                <a:gdLst/>
                <a:ahLst/>
                <a:cxnLst/>
                <a:rect l="l" t="t" r="r" b="b"/>
                <a:pathLst>
                  <a:path w="4663" h="42" extrusionOk="0">
                    <a:moveTo>
                      <a:pt x="0" y="0"/>
                    </a:moveTo>
                    <a:cubicBezTo>
                      <a:pt x="0" y="41"/>
                      <a:pt x="41" y="41"/>
                      <a:pt x="41" y="41"/>
                    </a:cubicBezTo>
                    <a:lnTo>
                      <a:pt x="4662" y="41"/>
                    </a:lnTo>
                    <a:lnTo>
                      <a:pt x="4662" y="0"/>
                    </a:ln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2" name="Google Shape;1348;p52">
                <a:extLst>
                  <a:ext uri="{FF2B5EF4-FFF2-40B4-BE49-F238E27FC236}">
                    <a16:creationId xmlns:a16="http://schemas.microsoft.com/office/drawing/2014/main" id="{5E062A24-43B3-8F3B-C064-B02F7FFEF598}"/>
                  </a:ext>
                </a:extLst>
              </p:cNvPr>
              <p:cNvSpPr/>
              <p:nvPr/>
            </p:nvSpPr>
            <p:spPr>
              <a:xfrm>
                <a:off x="1491248" y="3509875"/>
                <a:ext cx="365559" cy="3452"/>
              </a:xfrm>
              <a:custGeom>
                <a:avLst/>
                <a:gdLst/>
                <a:ahLst/>
                <a:cxnLst/>
                <a:rect l="l" t="t" r="r" b="b"/>
                <a:pathLst>
                  <a:path w="4448" h="42" extrusionOk="0">
                    <a:moveTo>
                      <a:pt x="1" y="0"/>
                    </a:moveTo>
                    <a:lnTo>
                      <a:pt x="42" y="41"/>
                    </a:lnTo>
                    <a:lnTo>
                      <a:pt x="4447" y="41"/>
                    </a:lnTo>
                    <a:lnTo>
                      <a:pt x="4447" y="0"/>
                    </a:ln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3" name="Google Shape;1349;p52">
                <a:extLst>
                  <a:ext uri="{FF2B5EF4-FFF2-40B4-BE49-F238E27FC236}">
                    <a16:creationId xmlns:a16="http://schemas.microsoft.com/office/drawing/2014/main" id="{E6AB3FF1-1F3C-3590-5582-67A0F2B81134}"/>
                  </a:ext>
                </a:extLst>
              </p:cNvPr>
              <p:cNvSpPr/>
              <p:nvPr/>
            </p:nvSpPr>
            <p:spPr>
              <a:xfrm>
                <a:off x="0" y="3544475"/>
                <a:ext cx="1881297" cy="200942"/>
              </a:xfrm>
              <a:custGeom>
                <a:avLst/>
                <a:gdLst/>
                <a:ahLst/>
                <a:cxnLst/>
                <a:rect l="l" t="t" r="r" b="b"/>
                <a:pathLst>
                  <a:path w="22891" h="2445" extrusionOk="0">
                    <a:moveTo>
                      <a:pt x="648" y="0"/>
                    </a:moveTo>
                    <a:cubicBezTo>
                      <a:pt x="648" y="0"/>
                      <a:pt x="1" y="308"/>
                      <a:pt x="42" y="1202"/>
                    </a:cubicBezTo>
                    <a:cubicBezTo>
                      <a:pt x="93" y="2105"/>
                      <a:pt x="648" y="2444"/>
                      <a:pt x="648" y="2444"/>
                    </a:cubicBezTo>
                    <a:lnTo>
                      <a:pt x="22890" y="2444"/>
                    </a:lnTo>
                    <a:lnTo>
                      <a:pt x="22890" y="0"/>
                    </a:lnTo>
                    <a:close/>
                  </a:path>
                </a:pathLst>
              </a:custGeom>
              <a:solidFill>
                <a:srgbClr val="F760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4" name="Google Shape;1350;p52">
                <a:extLst>
                  <a:ext uri="{FF2B5EF4-FFF2-40B4-BE49-F238E27FC236}">
                    <a16:creationId xmlns:a16="http://schemas.microsoft.com/office/drawing/2014/main" id="{45597D6E-4060-B428-5A80-B9D59309C3E6}"/>
                  </a:ext>
                </a:extLst>
              </p:cNvPr>
              <p:cNvSpPr/>
              <p:nvPr/>
            </p:nvSpPr>
            <p:spPr>
              <a:xfrm>
                <a:off x="74295" y="3544475"/>
                <a:ext cx="66734" cy="200942"/>
              </a:xfrm>
              <a:custGeom>
                <a:avLst/>
                <a:gdLst/>
                <a:ahLst/>
                <a:cxnLst/>
                <a:rect l="l" t="t" r="r" b="b"/>
                <a:pathLst>
                  <a:path w="812" h="2445" extrusionOk="0">
                    <a:moveTo>
                      <a:pt x="637" y="0"/>
                    </a:moveTo>
                    <a:cubicBezTo>
                      <a:pt x="1" y="1119"/>
                      <a:pt x="298" y="2013"/>
                      <a:pt x="596" y="2444"/>
                    </a:cubicBezTo>
                    <a:lnTo>
                      <a:pt x="771" y="2444"/>
                    </a:lnTo>
                    <a:cubicBezTo>
                      <a:pt x="514" y="2054"/>
                      <a:pt x="124" y="1160"/>
                      <a:pt x="812" y="0"/>
                    </a:cubicBez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5" name="Google Shape;1351;p52">
                <a:extLst>
                  <a:ext uri="{FF2B5EF4-FFF2-40B4-BE49-F238E27FC236}">
                    <a16:creationId xmlns:a16="http://schemas.microsoft.com/office/drawing/2014/main" id="{3980C17B-BDA7-5AB9-46C0-0578A3C0B35D}"/>
                  </a:ext>
                </a:extLst>
              </p:cNvPr>
              <p:cNvSpPr/>
              <p:nvPr/>
            </p:nvSpPr>
            <p:spPr>
              <a:xfrm>
                <a:off x="155330" y="3544475"/>
                <a:ext cx="59173" cy="200942"/>
              </a:xfrm>
              <a:custGeom>
                <a:avLst/>
                <a:gdLst/>
                <a:ahLst/>
                <a:cxnLst/>
                <a:rect l="l" t="t" r="r" b="b"/>
                <a:pathLst>
                  <a:path w="720" h="2445" extrusionOk="0">
                    <a:moveTo>
                      <a:pt x="514" y="0"/>
                    </a:moveTo>
                    <a:cubicBezTo>
                      <a:pt x="0" y="1119"/>
                      <a:pt x="298" y="2013"/>
                      <a:pt x="555" y="2444"/>
                    </a:cubicBezTo>
                    <a:lnTo>
                      <a:pt x="719" y="2444"/>
                    </a:lnTo>
                    <a:cubicBezTo>
                      <a:pt x="514" y="2054"/>
                      <a:pt x="165" y="1119"/>
                      <a:pt x="719" y="0"/>
                    </a:cubicBez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6" name="Google Shape;1352;p52">
                <a:extLst>
                  <a:ext uri="{FF2B5EF4-FFF2-40B4-BE49-F238E27FC236}">
                    <a16:creationId xmlns:a16="http://schemas.microsoft.com/office/drawing/2014/main" id="{A5DB79EA-D843-33F9-B1FB-4305C53B697D}"/>
                  </a:ext>
                </a:extLst>
              </p:cNvPr>
              <p:cNvSpPr/>
              <p:nvPr/>
            </p:nvSpPr>
            <p:spPr>
              <a:xfrm>
                <a:off x="1290387" y="3544475"/>
                <a:ext cx="63447" cy="200942"/>
              </a:xfrm>
              <a:custGeom>
                <a:avLst/>
                <a:gdLst/>
                <a:ahLst/>
                <a:cxnLst/>
                <a:rect l="l" t="t" r="r" b="b"/>
                <a:pathLst>
                  <a:path w="772" h="2445" extrusionOk="0">
                    <a:moveTo>
                      <a:pt x="514" y="0"/>
                    </a:moveTo>
                    <a:cubicBezTo>
                      <a:pt x="1" y="1119"/>
                      <a:pt x="350" y="2013"/>
                      <a:pt x="566" y="2444"/>
                    </a:cubicBezTo>
                    <a:lnTo>
                      <a:pt x="771" y="2444"/>
                    </a:lnTo>
                    <a:cubicBezTo>
                      <a:pt x="514" y="2054"/>
                      <a:pt x="176" y="1119"/>
                      <a:pt x="730" y="0"/>
                    </a:cubicBez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7" name="Google Shape;1353;p52">
                <a:extLst>
                  <a:ext uri="{FF2B5EF4-FFF2-40B4-BE49-F238E27FC236}">
                    <a16:creationId xmlns:a16="http://schemas.microsoft.com/office/drawing/2014/main" id="{9019684A-3A64-9BD4-F436-A8EEA156396C}"/>
                  </a:ext>
                </a:extLst>
              </p:cNvPr>
              <p:cNvSpPr/>
              <p:nvPr/>
            </p:nvSpPr>
            <p:spPr>
              <a:xfrm>
                <a:off x="1210257" y="3544475"/>
                <a:ext cx="63365" cy="200942"/>
              </a:xfrm>
              <a:custGeom>
                <a:avLst/>
                <a:gdLst/>
                <a:ahLst/>
                <a:cxnLst/>
                <a:rect l="l" t="t" r="r" b="b"/>
                <a:pathLst>
                  <a:path w="771" h="2445" extrusionOk="0">
                    <a:moveTo>
                      <a:pt x="555" y="0"/>
                    </a:moveTo>
                    <a:cubicBezTo>
                      <a:pt x="0" y="1119"/>
                      <a:pt x="339" y="2013"/>
                      <a:pt x="555" y="2444"/>
                    </a:cubicBezTo>
                    <a:lnTo>
                      <a:pt x="771" y="2444"/>
                    </a:lnTo>
                    <a:cubicBezTo>
                      <a:pt x="555" y="2054"/>
                      <a:pt x="165" y="1119"/>
                      <a:pt x="719" y="0"/>
                    </a:cubicBez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8" name="Google Shape;1354;p52">
                <a:extLst>
                  <a:ext uri="{FF2B5EF4-FFF2-40B4-BE49-F238E27FC236}">
                    <a16:creationId xmlns:a16="http://schemas.microsoft.com/office/drawing/2014/main" id="{CCB18A55-ACFD-D6AD-55D8-3D155D42ECE8}"/>
                  </a:ext>
                </a:extLst>
              </p:cNvPr>
              <p:cNvSpPr/>
              <p:nvPr/>
            </p:nvSpPr>
            <p:spPr>
              <a:xfrm>
                <a:off x="1452456" y="3565515"/>
                <a:ext cx="428841" cy="165521"/>
              </a:xfrm>
              <a:custGeom>
                <a:avLst/>
                <a:gdLst/>
                <a:ahLst/>
                <a:cxnLst/>
                <a:rect l="l" t="t" r="r" b="b"/>
                <a:pathLst>
                  <a:path w="5218" h="2014" extrusionOk="0">
                    <a:moveTo>
                      <a:pt x="689" y="1"/>
                    </a:moveTo>
                    <a:cubicBezTo>
                      <a:pt x="689" y="1"/>
                      <a:pt x="647" y="1"/>
                      <a:pt x="555" y="52"/>
                    </a:cubicBezTo>
                    <a:cubicBezTo>
                      <a:pt x="514" y="52"/>
                      <a:pt x="514" y="52"/>
                      <a:pt x="514" y="93"/>
                    </a:cubicBezTo>
                    <a:cubicBezTo>
                      <a:pt x="432" y="134"/>
                      <a:pt x="339" y="175"/>
                      <a:pt x="298" y="216"/>
                    </a:cubicBezTo>
                    <a:lnTo>
                      <a:pt x="257" y="257"/>
                    </a:lnTo>
                    <a:cubicBezTo>
                      <a:pt x="216" y="309"/>
                      <a:pt x="175" y="350"/>
                      <a:pt x="134" y="432"/>
                    </a:cubicBezTo>
                    <a:cubicBezTo>
                      <a:pt x="83" y="514"/>
                      <a:pt x="83" y="566"/>
                      <a:pt x="42" y="607"/>
                    </a:cubicBezTo>
                    <a:lnTo>
                      <a:pt x="42" y="648"/>
                    </a:lnTo>
                    <a:cubicBezTo>
                      <a:pt x="42" y="689"/>
                      <a:pt x="42" y="730"/>
                      <a:pt x="1" y="771"/>
                    </a:cubicBezTo>
                    <a:lnTo>
                      <a:pt x="1" y="822"/>
                    </a:lnTo>
                    <a:lnTo>
                      <a:pt x="1" y="987"/>
                    </a:lnTo>
                    <a:lnTo>
                      <a:pt x="1" y="1028"/>
                    </a:lnTo>
                    <a:cubicBezTo>
                      <a:pt x="1" y="1079"/>
                      <a:pt x="1" y="1120"/>
                      <a:pt x="42" y="1161"/>
                    </a:cubicBezTo>
                    <a:lnTo>
                      <a:pt x="42" y="1202"/>
                    </a:lnTo>
                    <a:cubicBezTo>
                      <a:pt x="42" y="1243"/>
                      <a:pt x="42" y="1284"/>
                      <a:pt x="83" y="1336"/>
                    </a:cubicBezTo>
                    <a:lnTo>
                      <a:pt x="83" y="1377"/>
                    </a:lnTo>
                    <a:cubicBezTo>
                      <a:pt x="83" y="1418"/>
                      <a:pt x="134" y="1500"/>
                      <a:pt x="134" y="1541"/>
                    </a:cubicBezTo>
                    <a:lnTo>
                      <a:pt x="175" y="1541"/>
                    </a:lnTo>
                    <a:cubicBezTo>
                      <a:pt x="175" y="1634"/>
                      <a:pt x="216" y="1675"/>
                      <a:pt x="257" y="1716"/>
                    </a:cubicBezTo>
                    <a:lnTo>
                      <a:pt x="298" y="1757"/>
                    </a:lnTo>
                    <a:cubicBezTo>
                      <a:pt x="339" y="1798"/>
                      <a:pt x="432" y="1849"/>
                      <a:pt x="473" y="1890"/>
                    </a:cubicBezTo>
                    <a:lnTo>
                      <a:pt x="514" y="1931"/>
                    </a:lnTo>
                    <a:cubicBezTo>
                      <a:pt x="647" y="2013"/>
                      <a:pt x="771" y="2013"/>
                      <a:pt x="771" y="2013"/>
                    </a:cubicBezTo>
                    <a:lnTo>
                      <a:pt x="5217" y="2013"/>
                    </a:lnTo>
                    <a:lnTo>
                      <a:pt x="5217" y="1"/>
                    </a:lnTo>
                    <a:close/>
                  </a:path>
                </a:pathLst>
              </a:custGeom>
              <a:solidFill>
                <a:srgbClr val="FFE9D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9" name="Google Shape;1355;p52">
                <a:extLst>
                  <a:ext uri="{FF2B5EF4-FFF2-40B4-BE49-F238E27FC236}">
                    <a16:creationId xmlns:a16="http://schemas.microsoft.com/office/drawing/2014/main" id="{BA147F68-CB7E-845E-BE92-E5066F06B3C5}"/>
                  </a:ext>
                </a:extLst>
              </p:cNvPr>
              <p:cNvSpPr/>
              <p:nvPr/>
            </p:nvSpPr>
            <p:spPr>
              <a:xfrm>
                <a:off x="1494699" y="3569788"/>
                <a:ext cx="386598" cy="3452"/>
              </a:xfrm>
              <a:custGeom>
                <a:avLst/>
                <a:gdLst/>
                <a:ahLst/>
                <a:cxnLst/>
                <a:rect l="l" t="t" r="r" b="b"/>
                <a:pathLst>
                  <a:path w="4704" h="42" extrusionOk="0">
                    <a:moveTo>
                      <a:pt x="41" y="0"/>
                    </a:moveTo>
                    <a:cubicBezTo>
                      <a:pt x="0" y="0"/>
                      <a:pt x="0" y="0"/>
                      <a:pt x="0" y="41"/>
                    </a:cubicBezTo>
                    <a:lnTo>
                      <a:pt x="4703" y="41"/>
                    </a:lnTo>
                    <a:lnTo>
                      <a:pt x="4703" y="0"/>
                    </a:ln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0" name="Google Shape;1356;p52">
                <a:extLst>
                  <a:ext uri="{FF2B5EF4-FFF2-40B4-BE49-F238E27FC236}">
                    <a16:creationId xmlns:a16="http://schemas.microsoft.com/office/drawing/2014/main" id="{549C424E-CD01-E957-F268-E26AB19EC052}"/>
                  </a:ext>
                </a:extLst>
              </p:cNvPr>
              <p:cNvSpPr/>
              <p:nvPr/>
            </p:nvSpPr>
            <p:spPr>
              <a:xfrm>
                <a:off x="1473578" y="3583267"/>
                <a:ext cx="407720" cy="3452"/>
              </a:xfrm>
              <a:custGeom>
                <a:avLst/>
                <a:gdLst/>
                <a:ahLst/>
                <a:cxnLst/>
                <a:rect l="l" t="t" r="r" b="b"/>
                <a:pathLst>
                  <a:path w="4961" h="42" extrusionOk="0">
                    <a:moveTo>
                      <a:pt x="41" y="0"/>
                    </a:moveTo>
                    <a:lnTo>
                      <a:pt x="0" y="41"/>
                    </a:lnTo>
                    <a:lnTo>
                      <a:pt x="4960" y="41"/>
                    </a:lnTo>
                    <a:lnTo>
                      <a:pt x="4960" y="0"/>
                    </a:ln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1" name="Google Shape;1357;p52">
                <a:extLst>
                  <a:ext uri="{FF2B5EF4-FFF2-40B4-BE49-F238E27FC236}">
                    <a16:creationId xmlns:a16="http://schemas.microsoft.com/office/drawing/2014/main" id="{E113A40F-C835-ABAF-E48D-352F683F9C53}"/>
                  </a:ext>
                </a:extLst>
              </p:cNvPr>
              <p:cNvSpPr/>
              <p:nvPr/>
            </p:nvSpPr>
            <p:spPr>
              <a:xfrm>
                <a:off x="1473578" y="3583267"/>
                <a:ext cx="407720" cy="3452"/>
              </a:xfrm>
              <a:custGeom>
                <a:avLst/>
                <a:gdLst/>
                <a:ahLst/>
                <a:cxnLst/>
                <a:rect l="l" t="t" r="r" b="b"/>
                <a:pathLst>
                  <a:path w="4961" h="42" extrusionOk="0">
                    <a:moveTo>
                      <a:pt x="41" y="0"/>
                    </a:moveTo>
                    <a:lnTo>
                      <a:pt x="0" y="41"/>
                    </a:lnTo>
                    <a:lnTo>
                      <a:pt x="4960" y="41"/>
                    </a:lnTo>
                    <a:lnTo>
                      <a:pt x="4960" y="0"/>
                    </a:ln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2" name="Google Shape;1358;p52">
                <a:extLst>
                  <a:ext uri="{FF2B5EF4-FFF2-40B4-BE49-F238E27FC236}">
                    <a16:creationId xmlns:a16="http://schemas.microsoft.com/office/drawing/2014/main" id="{E1CD2267-2215-F1F8-35F0-DFC30452B655}"/>
                  </a:ext>
                </a:extLst>
              </p:cNvPr>
              <p:cNvSpPr/>
              <p:nvPr/>
            </p:nvSpPr>
            <p:spPr>
              <a:xfrm>
                <a:off x="1463469" y="3601019"/>
                <a:ext cx="417829" cy="82"/>
              </a:xfrm>
              <a:custGeom>
                <a:avLst/>
                <a:gdLst/>
                <a:ahLst/>
                <a:cxnLst/>
                <a:rect l="l" t="t" r="r" b="b"/>
                <a:pathLst>
                  <a:path w="5084" h="1" extrusionOk="0">
                    <a:moveTo>
                      <a:pt x="5083" y="0"/>
                    </a:moveTo>
                    <a:lnTo>
                      <a:pt x="5083" y="0"/>
                    </a:lnTo>
                    <a:lnTo>
                      <a:pt x="0" y="0"/>
                    </a:lnTo>
                    <a:lnTo>
                      <a:pt x="0" y="0"/>
                    </a:ln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3" name="Google Shape;1359;p52">
                <a:extLst>
                  <a:ext uri="{FF2B5EF4-FFF2-40B4-BE49-F238E27FC236}">
                    <a16:creationId xmlns:a16="http://schemas.microsoft.com/office/drawing/2014/main" id="{CB326395-E003-D5A7-335E-B5C6A9EDF456}"/>
                  </a:ext>
                </a:extLst>
              </p:cNvPr>
              <p:cNvSpPr/>
              <p:nvPr/>
            </p:nvSpPr>
            <p:spPr>
              <a:xfrm>
                <a:off x="1463469" y="3601019"/>
                <a:ext cx="417829" cy="82"/>
              </a:xfrm>
              <a:custGeom>
                <a:avLst/>
                <a:gdLst/>
                <a:ahLst/>
                <a:cxnLst/>
                <a:rect l="l" t="t" r="r" b="b"/>
                <a:pathLst>
                  <a:path w="5084" h="1" extrusionOk="0">
                    <a:moveTo>
                      <a:pt x="5083" y="0"/>
                    </a:moveTo>
                    <a:lnTo>
                      <a:pt x="5083" y="0"/>
                    </a:lnTo>
                    <a:lnTo>
                      <a:pt x="0" y="0"/>
                    </a:lnTo>
                    <a:lnTo>
                      <a:pt x="0" y="0"/>
                    </a:ln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4" name="Google Shape;1360;p52">
                <a:extLst>
                  <a:ext uri="{FF2B5EF4-FFF2-40B4-BE49-F238E27FC236}">
                    <a16:creationId xmlns:a16="http://schemas.microsoft.com/office/drawing/2014/main" id="{B39981E3-2456-BDAA-1181-36C002446DE3}"/>
                  </a:ext>
                </a:extLst>
              </p:cNvPr>
              <p:cNvSpPr/>
              <p:nvPr/>
            </p:nvSpPr>
            <p:spPr>
              <a:xfrm>
                <a:off x="1455826" y="3615319"/>
                <a:ext cx="425472" cy="3452"/>
              </a:xfrm>
              <a:custGeom>
                <a:avLst/>
                <a:gdLst/>
                <a:ahLst/>
                <a:cxnLst/>
                <a:rect l="l" t="t" r="r" b="b"/>
                <a:pathLst>
                  <a:path w="5177" h="42" extrusionOk="0">
                    <a:moveTo>
                      <a:pt x="1" y="1"/>
                    </a:moveTo>
                    <a:lnTo>
                      <a:pt x="1" y="42"/>
                    </a:lnTo>
                    <a:lnTo>
                      <a:pt x="5176" y="42"/>
                    </a:lnTo>
                    <a:lnTo>
                      <a:pt x="5176" y="1"/>
                    </a:ln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5" name="Google Shape;1361;p52">
                <a:extLst>
                  <a:ext uri="{FF2B5EF4-FFF2-40B4-BE49-F238E27FC236}">
                    <a16:creationId xmlns:a16="http://schemas.microsoft.com/office/drawing/2014/main" id="{FD59FD6D-F624-F47E-C928-0275A0F8C0C3}"/>
                  </a:ext>
                </a:extLst>
              </p:cNvPr>
              <p:cNvSpPr/>
              <p:nvPr/>
            </p:nvSpPr>
            <p:spPr>
              <a:xfrm>
                <a:off x="1452456" y="3628797"/>
                <a:ext cx="428841" cy="4356"/>
              </a:xfrm>
              <a:custGeom>
                <a:avLst/>
                <a:gdLst/>
                <a:ahLst/>
                <a:cxnLst/>
                <a:rect l="l" t="t" r="r" b="b"/>
                <a:pathLst>
                  <a:path w="5218" h="53" extrusionOk="0">
                    <a:moveTo>
                      <a:pt x="1" y="1"/>
                    </a:moveTo>
                    <a:lnTo>
                      <a:pt x="1" y="52"/>
                    </a:lnTo>
                    <a:lnTo>
                      <a:pt x="5217" y="52"/>
                    </a:lnTo>
                    <a:lnTo>
                      <a:pt x="5217" y="1"/>
                    </a:ln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6" name="Google Shape;1362;p52">
                <a:extLst>
                  <a:ext uri="{FF2B5EF4-FFF2-40B4-BE49-F238E27FC236}">
                    <a16:creationId xmlns:a16="http://schemas.microsoft.com/office/drawing/2014/main" id="{5DE5AE60-4FCE-681E-331D-9A5C5197FE08}"/>
                  </a:ext>
                </a:extLst>
              </p:cNvPr>
              <p:cNvSpPr/>
              <p:nvPr/>
            </p:nvSpPr>
            <p:spPr>
              <a:xfrm>
                <a:off x="1452456" y="3646549"/>
                <a:ext cx="428841" cy="82"/>
              </a:xfrm>
              <a:custGeom>
                <a:avLst/>
                <a:gdLst/>
                <a:ahLst/>
                <a:cxnLst/>
                <a:rect l="l" t="t" r="r" b="b"/>
                <a:pathLst>
                  <a:path w="5218" h="1" extrusionOk="0">
                    <a:moveTo>
                      <a:pt x="5217" y="1"/>
                    </a:moveTo>
                    <a:lnTo>
                      <a:pt x="5217" y="1"/>
                    </a:lnTo>
                    <a:lnTo>
                      <a:pt x="1" y="1"/>
                    </a:lnTo>
                    <a:lnTo>
                      <a:pt x="1" y="1"/>
                    </a:ln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7" name="Google Shape;1363;p52">
                <a:extLst>
                  <a:ext uri="{FF2B5EF4-FFF2-40B4-BE49-F238E27FC236}">
                    <a16:creationId xmlns:a16="http://schemas.microsoft.com/office/drawing/2014/main" id="{E480F664-20DB-A8B0-B0C9-537F3A120149}"/>
                  </a:ext>
                </a:extLst>
              </p:cNvPr>
              <p:cNvSpPr/>
              <p:nvPr/>
            </p:nvSpPr>
            <p:spPr>
              <a:xfrm>
                <a:off x="1455826" y="3660932"/>
                <a:ext cx="425472" cy="3452"/>
              </a:xfrm>
              <a:custGeom>
                <a:avLst/>
                <a:gdLst/>
                <a:ahLst/>
                <a:cxnLst/>
                <a:rect l="l" t="t" r="r" b="b"/>
                <a:pathLst>
                  <a:path w="5177" h="42" extrusionOk="0">
                    <a:moveTo>
                      <a:pt x="1" y="0"/>
                    </a:moveTo>
                    <a:lnTo>
                      <a:pt x="1" y="41"/>
                    </a:lnTo>
                    <a:lnTo>
                      <a:pt x="5176" y="41"/>
                    </a:lnTo>
                    <a:lnTo>
                      <a:pt x="5176" y="0"/>
                    </a:ln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8" name="Google Shape;1364;p52">
                <a:extLst>
                  <a:ext uri="{FF2B5EF4-FFF2-40B4-BE49-F238E27FC236}">
                    <a16:creationId xmlns:a16="http://schemas.microsoft.com/office/drawing/2014/main" id="{B3066584-2A99-FEEF-2A66-AA68CEFE1E40}"/>
                  </a:ext>
                </a:extLst>
              </p:cNvPr>
              <p:cNvSpPr/>
              <p:nvPr/>
            </p:nvSpPr>
            <p:spPr>
              <a:xfrm>
                <a:off x="1459195" y="3675232"/>
                <a:ext cx="422102" cy="3452"/>
              </a:xfrm>
              <a:custGeom>
                <a:avLst/>
                <a:gdLst/>
                <a:ahLst/>
                <a:cxnLst/>
                <a:rect l="l" t="t" r="r" b="b"/>
                <a:pathLst>
                  <a:path w="5136" h="42" extrusionOk="0">
                    <a:moveTo>
                      <a:pt x="1" y="1"/>
                    </a:moveTo>
                    <a:lnTo>
                      <a:pt x="1" y="42"/>
                    </a:lnTo>
                    <a:lnTo>
                      <a:pt x="5135" y="42"/>
                    </a:lnTo>
                    <a:lnTo>
                      <a:pt x="5135" y="1"/>
                    </a:ln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9" name="Google Shape;1365;p52">
                <a:extLst>
                  <a:ext uri="{FF2B5EF4-FFF2-40B4-BE49-F238E27FC236}">
                    <a16:creationId xmlns:a16="http://schemas.microsoft.com/office/drawing/2014/main" id="{2A5ADFFB-D245-E092-4B24-6D7DD8D75145}"/>
                  </a:ext>
                </a:extLst>
              </p:cNvPr>
              <p:cNvSpPr/>
              <p:nvPr/>
            </p:nvSpPr>
            <p:spPr>
              <a:xfrm>
                <a:off x="1463469" y="3692162"/>
                <a:ext cx="417829" cy="82"/>
              </a:xfrm>
              <a:custGeom>
                <a:avLst/>
                <a:gdLst/>
                <a:ahLst/>
                <a:cxnLst/>
                <a:rect l="l" t="t" r="r" b="b"/>
                <a:pathLst>
                  <a:path w="5084" h="1" extrusionOk="0">
                    <a:moveTo>
                      <a:pt x="5083" y="0"/>
                    </a:moveTo>
                    <a:lnTo>
                      <a:pt x="5083" y="0"/>
                    </a:lnTo>
                    <a:lnTo>
                      <a:pt x="41" y="0"/>
                    </a:lnTo>
                    <a:lnTo>
                      <a:pt x="0" y="0"/>
                    </a:ln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0" name="Google Shape;1366;p52">
                <a:extLst>
                  <a:ext uri="{FF2B5EF4-FFF2-40B4-BE49-F238E27FC236}">
                    <a16:creationId xmlns:a16="http://schemas.microsoft.com/office/drawing/2014/main" id="{29CB4F2E-DCCD-F850-96EE-05F19CA0EE07}"/>
                  </a:ext>
                </a:extLst>
              </p:cNvPr>
              <p:cNvSpPr/>
              <p:nvPr/>
            </p:nvSpPr>
            <p:spPr>
              <a:xfrm>
                <a:off x="1473578" y="3706462"/>
                <a:ext cx="407720" cy="3452"/>
              </a:xfrm>
              <a:custGeom>
                <a:avLst/>
                <a:gdLst/>
                <a:ahLst/>
                <a:cxnLst/>
                <a:rect l="l" t="t" r="r" b="b"/>
                <a:pathLst>
                  <a:path w="4961" h="42" extrusionOk="0">
                    <a:moveTo>
                      <a:pt x="0" y="1"/>
                    </a:moveTo>
                    <a:lnTo>
                      <a:pt x="41" y="42"/>
                    </a:lnTo>
                    <a:lnTo>
                      <a:pt x="4960" y="42"/>
                    </a:lnTo>
                    <a:lnTo>
                      <a:pt x="4960" y="1"/>
                    </a:ln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1" name="Google Shape;1367;p52">
                <a:extLst>
                  <a:ext uri="{FF2B5EF4-FFF2-40B4-BE49-F238E27FC236}">
                    <a16:creationId xmlns:a16="http://schemas.microsoft.com/office/drawing/2014/main" id="{90014D84-1325-3E3F-B34D-681DCE44FA7E}"/>
                  </a:ext>
                </a:extLst>
              </p:cNvPr>
              <p:cNvSpPr/>
              <p:nvPr/>
            </p:nvSpPr>
            <p:spPr>
              <a:xfrm>
                <a:off x="1491248" y="3720845"/>
                <a:ext cx="390050" cy="3452"/>
              </a:xfrm>
              <a:custGeom>
                <a:avLst/>
                <a:gdLst/>
                <a:ahLst/>
                <a:cxnLst/>
                <a:rect l="l" t="t" r="r" b="b"/>
                <a:pathLst>
                  <a:path w="4746" h="42" extrusionOk="0">
                    <a:moveTo>
                      <a:pt x="1" y="0"/>
                    </a:moveTo>
                    <a:lnTo>
                      <a:pt x="42" y="41"/>
                    </a:lnTo>
                    <a:lnTo>
                      <a:pt x="4745" y="41"/>
                    </a:lnTo>
                    <a:lnTo>
                      <a:pt x="4745" y="0"/>
                    </a:ln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pic>
        <p:nvPicPr>
          <p:cNvPr id="137" name="Picture 136">
            <a:extLst>
              <a:ext uri="{FF2B5EF4-FFF2-40B4-BE49-F238E27FC236}">
                <a16:creationId xmlns:a16="http://schemas.microsoft.com/office/drawing/2014/main" id="{E0E0F853-B31C-87E1-CF79-8ABD9ED9534E}"/>
              </a:ext>
            </a:extLst>
          </p:cNvPr>
          <p:cNvPicPr>
            <a:picLocks noChangeAspect="1"/>
          </p:cNvPicPr>
          <p:nvPr/>
        </p:nvPicPr>
        <p:blipFill>
          <a:blip r:embed="rId3"/>
          <a:stretch>
            <a:fillRect/>
          </a:stretch>
        </p:blipFill>
        <p:spPr>
          <a:xfrm>
            <a:off x="3676650" y="1562100"/>
            <a:ext cx="1333500" cy="1047750"/>
          </a:xfrm>
          <a:prstGeom prst="rect">
            <a:avLst/>
          </a:prstGeom>
        </p:spPr>
      </p:pic>
    </p:spTree>
    <p:extLst>
      <p:ext uri="{BB962C8B-B14F-4D97-AF65-F5344CB8AC3E}">
        <p14:creationId xmlns:p14="http://schemas.microsoft.com/office/powerpoint/2010/main" val="260925688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7"/>
                                        </p:tgtEl>
                                        <p:attrNameLst>
                                          <p:attrName>style.visibility</p:attrName>
                                        </p:attrNameLst>
                                      </p:cBhvr>
                                      <p:to>
                                        <p:strVal val="visible"/>
                                      </p:to>
                                    </p:set>
                                    <p:anim calcmode="lin" valueType="num">
                                      <p:cBhvr>
                                        <p:cTn id="7" dur="500" fill="hold"/>
                                        <p:tgtEl>
                                          <p:spTgt spid="137"/>
                                        </p:tgtEl>
                                        <p:attrNameLst>
                                          <p:attrName>ppt_w</p:attrName>
                                        </p:attrNameLst>
                                      </p:cBhvr>
                                      <p:tavLst>
                                        <p:tav tm="0">
                                          <p:val>
                                            <p:fltVal val="0"/>
                                          </p:val>
                                        </p:tav>
                                        <p:tav tm="100000">
                                          <p:val>
                                            <p:strVal val="#ppt_w"/>
                                          </p:val>
                                        </p:tav>
                                      </p:tavLst>
                                    </p:anim>
                                    <p:anim calcmode="lin" valueType="num">
                                      <p:cBhvr>
                                        <p:cTn id="8" dur="500" fill="hold"/>
                                        <p:tgtEl>
                                          <p:spTgt spid="137"/>
                                        </p:tgtEl>
                                        <p:attrNameLst>
                                          <p:attrName>ppt_h</p:attrName>
                                        </p:attrNameLst>
                                      </p:cBhvr>
                                      <p:tavLst>
                                        <p:tav tm="0">
                                          <p:val>
                                            <p:fltVal val="0"/>
                                          </p:val>
                                        </p:tav>
                                        <p:tav tm="100000">
                                          <p:val>
                                            <p:strVal val="#ppt_h"/>
                                          </p:val>
                                        </p:tav>
                                      </p:tavLst>
                                    </p:anim>
                                    <p:animEffect transition="in" filter="fade">
                                      <p:cBhvr>
                                        <p:cTn id="9" dur="500"/>
                                        <p:tgtEl>
                                          <p:spTgt spid="137"/>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68"/>
                                        </p:tgtEl>
                                        <p:attrNameLst>
                                          <p:attrName>style.visibility</p:attrName>
                                        </p:attrNameLst>
                                      </p:cBhvr>
                                      <p:to>
                                        <p:strVal val="visible"/>
                                      </p:to>
                                    </p:set>
                                    <p:anim calcmode="lin" valueType="num">
                                      <p:cBhvr>
                                        <p:cTn id="17" dur="500" fill="hold"/>
                                        <p:tgtEl>
                                          <p:spTgt spid="68"/>
                                        </p:tgtEl>
                                        <p:attrNameLst>
                                          <p:attrName>ppt_w</p:attrName>
                                        </p:attrNameLst>
                                      </p:cBhvr>
                                      <p:tavLst>
                                        <p:tav tm="0">
                                          <p:val>
                                            <p:fltVal val="0"/>
                                          </p:val>
                                        </p:tav>
                                        <p:tav tm="100000">
                                          <p:val>
                                            <p:strVal val="#ppt_w"/>
                                          </p:val>
                                        </p:tav>
                                      </p:tavLst>
                                    </p:anim>
                                    <p:anim calcmode="lin" valueType="num">
                                      <p:cBhvr>
                                        <p:cTn id="18" dur="500" fill="hold"/>
                                        <p:tgtEl>
                                          <p:spTgt spid="68"/>
                                        </p:tgtEl>
                                        <p:attrNameLst>
                                          <p:attrName>ppt_h</p:attrName>
                                        </p:attrNameLst>
                                      </p:cBhvr>
                                      <p:tavLst>
                                        <p:tav tm="0">
                                          <p:val>
                                            <p:fltVal val="0"/>
                                          </p:val>
                                        </p:tav>
                                        <p:tav tm="100000">
                                          <p:val>
                                            <p:strVal val="#ppt_h"/>
                                          </p:val>
                                        </p:tav>
                                      </p:tavLst>
                                    </p:anim>
                                    <p:animEffect transition="in" filter="fade">
                                      <p:cBhvr>
                                        <p:cTn id="19"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Google Shape;361;p35">
            <a:extLst>
              <a:ext uri="{FF2B5EF4-FFF2-40B4-BE49-F238E27FC236}">
                <a16:creationId xmlns:a16="http://schemas.microsoft.com/office/drawing/2014/main" id="{0A96496C-7115-3A56-A8C2-45E6538AEE1C}"/>
              </a:ext>
            </a:extLst>
          </p:cNvPr>
          <p:cNvSpPr/>
          <p:nvPr/>
        </p:nvSpPr>
        <p:spPr>
          <a:xfrm>
            <a:off x="932100" y="1353654"/>
            <a:ext cx="7279800" cy="3216000"/>
          </a:xfrm>
          <a:prstGeom prst="rect">
            <a:avLst/>
          </a:prstGeom>
          <a:solidFill>
            <a:srgbClr val="FF9BA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Google Shape;1544;p72">
            <a:extLst>
              <a:ext uri="{FF2B5EF4-FFF2-40B4-BE49-F238E27FC236}">
                <a16:creationId xmlns:a16="http://schemas.microsoft.com/office/drawing/2014/main" id="{38FCB444-766F-D094-52E7-3665A5CE934D}"/>
              </a:ext>
            </a:extLst>
          </p:cNvPr>
          <p:cNvSpPr/>
          <p:nvPr/>
        </p:nvSpPr>
        <p:spPr>
          <a:xfrm>
            <a:off x="1720354" y="718301"/>
            <a:ext cx="1216800" cy="1118700"/>
          </a:xfrm>
          <a:prstGeom prst="rect">
            <a:avLst/>
          </a:prstGeom>
          <a:solidFill>
            <a:srgbClr val="FCCF2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2"/>
              </a:solidFill>
              <a:effectLst/>
              <a:uLnTx/>
              <a:uFillTx/>
              <a:latin typeface="Arial"/>
              <a:cs typeface="Arial"/>
              <a:sym typeface="Arial"/>
            </a:endParaRPr>
          </a:p>
        </p:txBody>
      </p:sp>
      <p:grpSp>
        <p:nvGrpSpPr>
          <p:cNvPr id="5" name="Google Shape;1554;p72">
            <a:extLst>
              <a:ext uri="{FF2B5EF4-FFF2-40B4-BE49-F238E27FC236}">
                <a16:creationId xmlns:a16="http://schemas.microsoft.com/office/drawing/2014/main" id="{6B202502-08AC-C300-FCFE-DEC360FB39A2}"/>
              </a:ext>
            </a:extLst>
          </p:cNvPr>
          <p:cNvGrpSpPr/>
          <p:nvPr/>
        </p:nvGrpSpPr>
        <p:grpSpPr>
          <a:xfrm>
            <a:off x="5341372" y="834558"/>
            <a:ext cx="2274782" cy="5162790"/>
            <a:chOff x="6881450" y="1133825"/>
            <a:chExt cx="500425" cy="1135750"/>
          </a:xfrm>
        </p:grpSpPr>
        <p:sp>
          <p:nvSpPr>
            <p:cNvPr id="6" name="Google Shape;1555;p72">
              <a:extLst>
                <a:ext uri="{FF2B5EF4-FFF2-40B4-BE49-F238E27FC236}">
                  <a16:creationId xmlns:a16="http://schemas.microsoft.com/office/drawing/2014/main" id="{95FC5259-2BC5-8DA3-D3EC-30FE3C89123D}"/>
                </a:ext>
              </a:extLst>
            </p:cNvPr>
            <p:cNvSpPr/>
            <p:nvPr/>
          </p:nvSpPr>
          <p:spPr>
            <a:xfrm>
              <a:off x="7042075" y="2223200"/>
              <a:ext cx="140050" cy="46375"/>
            </a:xfrm>
            <a:custGeom>
              <a:avLst/>
              <a:gdLst/>
              <a:ahLst/>
              <a:cxnLst/>
              <a:rect l="l" t="t" r="r" b="b"/>
              <a:pathLst>
                <a:path w="5602" h="1855" extrusionOk="0">
                  <a:moveTo>
                    <a:pt x="5231" y="1"/>
                  </a:moveTo>
                  <a:lnTo>
                    <a:pt x="3213" y="42"/>
                  </a:lnTo>
                  <a:lnTo>
                    <a:pt x="2595" y="207"/>
                  </a:lnTo>
                  <a:lnTo>
                    <a:pt x="1442" y="536"/>
                  </a:lnTo>
                  <a:lnTo>
                    <a:pt x="824" y="742"/>
                  </a:lnTo>
                  <a:lnTo>
                    <a:pt x="412" y="907"/>
                  </a:lnTo>
                  <a:lnTo>
                    <a:pt x="248" y="1030"/>
                  </a:lnTo>
                  <a:lnTo>
                    <a:pt x="124" y="1195"/>
                  </a:lnTo>
                  <a:lnTo>
                    <a:pt x="83" y="1360"/>
                  </a:lnTo>
                  <a:lnTo>
                    <a:pt x="42" y="1525"/>
                  </a:lnTo>
                  <a:lnTo>
                    <a:pt x="1" y="1772"/>
                  </a:lnTo>
                  <a:lnTo>
                    <a:pt x="1" y="1854"/>
                  </a:lnTo>
                  <a:lnTo>
                    <a:pt x="5561" y="1772"/>
                  </a:lnTo>
                  <a:lnTo>
                    <a:pt x="5602" y="1360"/>
                  </a:lnTo>
                  <a:lnTo>
                    <a:pt x="5602" y="1072"/>
                  </a:lnTo>
                  <a:lnTo>
                    <a:pt x="5520" y="783"/>
                  </a:lnTo>
                  <a:lnTo>
                    <a:pt x="5396" y="372"/>
                  </a:lnTo>
                  <a:lnTo>
                    <a:pt x="5272" y="83"/>
                  </a:lnTo>
                  <a:lnTo>
                    <a:pt x="5231" y="1"/>
                  </a:lnTo>
                  <a:close/>
                </a:path>
              </a:pathLst>
            </a:custGeom>
            <a:solidFill>
              <a:srgbClr val="5189E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1556;p72">
              <a:extLst>
                <a:ext uri="{FF2B5EF4-FFF2-40B4-BE49-F238E27FC236}">
                  <a16:creationId xmlns:a16="http://schemas.microsoft.com/office/drawing/2014/main" id="{4884075B-6EE7-AB95-1055-6FED975A63F5}"/>
                </a:ext>
              </a:extLst>
            </p:cNvPr>
            <p:cNvSpPr/>
            <p:nvPr/>
          </p:nvSpPr>
          <p:spPr>
            <a:xfrm>
              <a:off x="7042075" y="2257175"/>
              <a:ext cx="140050" cy="12400"/>
            </a:xfrm>
            <a:custGeom>
              <a:avLst/>
              <a:gdLst/>
              <a:ahLst/>
              <a:cxnLst/>
              <a:rect l="l" t="t" r="r" b="b"/>
              <a:pathLst>
                <a:path w="5602" h="496" extrusionOk="0">
                  <a:moveTo>
                    <a:pt x="5602" y="1"/>
                  </a:moveTo>
                  <a:lnTo>
                    <a:pt x="1689" y="83"/>
                  </a:lnTo>
                  <a:lnTo>
                    <a:pt x="42" y="166"/>
                  </a:lnTo>
                  <a:lnTo>
                    <a:pt x="1" y="413"/>
                  </a:lnTo>
                  <a:lnTo>
                    <a:pt x="1" y="495"/>
                  </a:lnTo>
                  <a:lnTo>
                    <a:pt x="5561" y="413"/>
                  </a:lnTo>
                  <a:lnTo>
                    <a:pt x="5602"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1557;p72">
              <a:extLst>
                <a:ext uri="{FF2B5EF4-FFF2-40B4-BE49-F238E27FC236}">
                  <a16:creationId xmlns:a16="http://schemas.microsoft.com/office/drawing/2014/main" id="{93D8038D-CC89-8FFA-88A9-C93A1BA70FBE}"/>
                </a:ext>
              </a:extLst>
            </p:cNvPr>
            <p:cNvSpPr/>
            <p:nvPr/>
          </p:nvSpPr>
          <p:spPr>
            <a:xfrm>
              <a:off x="7042075" y="2236600"/>
              <a:ext cx="42250" cy="32975"/>
            </a:xfrm>
            <a:custGeom>
              <a:avLst/>
              <a:gdLst/>
              <a:ahLst/>
              <a:cxnLst/>
              <a:rect l="l" t="t" r="r" b="b"/>
              <a:pathLst>
                <a:path w="1690" h="1319" extrusionOk="0">
                  <a:moveTo>
                    <a:pt x="1442" y="0"/>
                  </a:moveTo>
                  <a:lnTo>
                    <a:pt x="824" y="206"/>
                  </a:lnTo>
                  <a:lnTo>
                    <a:pt x="412" y="371"/>
                  </a:lnTo>
                  <a:lnTo>
                    <a:pt x="248" y="494"/>
                  </a:lnTo>
                  <a:lnTo>
                    <a:pt x="124" y="659"/>
                  </a:lnTo>
                  <a:lnTo>
                    <a:pt x="83" y="824"/>
                  </a:lnTo>
                  <a:lnTo>
                    <a:pt x="42" y="989"/>
                  </a:lnTo>
                  <a:lnTo>
                    <a:pt x="1" y="1236"/>
                  </a:lnTo>
                  <a:lnTo>
                    <a:pt x="1" y="1318"/>
                  </a:lnTo>
                  <a:lnTo>
                    <a:pt x="1607" y="1318"/>
                  </a:lnTo>
                  <a:lnTo>
                    <a:pt x="1648" y="1112"/>
                  </a:lnTo>
                  <a:lnTo>
                    <a:pt x="1689" y="906"/>
                  </a:lnTo>
                  <a:lnTo>
                    <a:pt x="1689" y="618"/>
                  </a:lnTo>
                  <a:lnTo>
                    <a:pt x="1566" y="289"/>
                  </a:lnTo>
                  <a:lnTo>
                    <a:pt x="1442"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1558;p72">
              <a:extLst>
                <a:ext uri="{FF2B5EF4-FFF2-40B4-BE49-F238E27FC236}">
                  <a16:creationId xmlns:a16="http://schemas.microsoft.com/office/drawing/2014/main" id="{1320EB87-4D41-7113-E046-CC2EA9D190BC}"/>
                </a:ext>
              </a:extLst>
            </p:cNvPr>
            <p:cNvSpPr/>
            <p:nvPr/>
          </p:nvSpPr>
          <p:spPr>
            <a:xfrm>
              <a:off x="7088400" y="2228350"/>
              <a:ext cx="10325" cy="13425"/>
            </a:xfrm>
            <a:custGeom>
              <a:avLst/>
              <a:gdLst/>
              <a:ahLst/>
              <a:cxnLst/>
              <a:rect l="l" t="t" r="r" b="b"/>
              <a:pathLst>
                <a:path w="413" h="537" extrusionOk="0">
                  <a:moveTo>
                    <a:pt x="125" y="1"/>
                  </a:moveTo>
                  <a:lnTo>
                    <a:pt x="42" y="42"/>
                  </a:lnTo>
                  <a:lnTo>
                    <a:pt x="1" y="124"/>
                  </a:lnTo>
                  <a:lnTo>
                    <a:pt x="42" y="207"/>
                  </a:lnTo>
                  <a:lnTo>
                    <a:pt x="125" y="289"/>
                  </a:lnTo>
                  <a:lnTo>
                    <a:pt x="166" y="413"/>
                  </a:lnTo>
                  <a:lnTo>
                    <a:pt x="207" y="454"/>
                  </a:lnTo>
                  <a:lnTo>
                    <a:pt x="248" y="536"/>
                  </a:lnTo>
                  <a:lnTo>
                    <a:pt x="372" y="536"/>
                  </a:lnTo>
                  <a:lnTo>
                    <a:pt x="413" y="495"/>
                  </a:lnTo>
                  <a:lnTo>
                    <a:pt x="413" y="413"/>
                  </a:lnTo>
                  <a:lnTo>
                    <a:pt x="330" y="207"/>
                  </a:lnTo>
                  <a:lnTo>
                    <a:pt x="207" y="42"/>
                  </a:lnTo>
                  <a:lnTo>
                    <a:pt x="125"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1559;p72">
              <a:extLst>
                <a:ext uri="{FF2B5EF4-FFF2-40B4-BE49-F238E27FC236}">
                  <a16:creationId xmlns:a16="http://schemas.microsoft.com/office/drawing/2014/main" id="{93B601ED-63A0-64FF-1174-1F3F7D434D0C}"/>
                </a:ext>
              </a:extLst>
            </p:cNvPr>
            <p:cNvSpPr/>
            <p:nvPr/>
          </p:nvSpPr>
          <p:spPr>
            <a:xfrm>
              <a:off x="7098700" y="2224250"/>
              <a:ext cx="11350" cy="15450"/>
            </a:xfrm>
            <a:custGeom>
              <a:avLst/>
              <a:gdLst/>
              <a:ahLst/>
              <a:cxnLst/>
              <a:rect l="l" t="t" r="r" b="b"/>
              <a:pathLst>
                <a:path w="454" h="618" extrusionOk="0">
                  <a:moveTo>
                    <a:pt x="124" y="0"/>
                  </a:moveTo>
                  <a:lnTo>
                    <a:pt x="42" y="41"/>
                  </a:lnTo>
                  <a:lnTo>
                    <a:pt x="1" y="124"/>
                  </a:lnTo>
                  <a:lnTo>
                    <a:pt x="42" y="206"/>
                  </a:lnTo>
                  <a:lnTo>
                    <a:pt x="83" y="288"/>
                  </a:lnTo>
                  <a:lnTo>
                    <a:pt x="207" y="453"/>
                  </a:lnTo>
                  <a:lnTo>
                    <a:pt x="207" y="535"/>
                  </a:lnTo>
                  <a:lnTo>
                    <a:pt x="289" y="618"/>
                  </a:lnTo>
                  <a:lnTo>
                    <a:pt x="371" y="618"/>
                  </a:lnTo>
                  <a:lnTo>
                    <a:pt x="454" y="535"/>
                  </a:lnTo>
                  <a:lnTo>
                    <a:pt x="454" y="453"/>
                  </a:lnTo>
                  <a:lnTo>
                    <a:pt x="330" y="247"/>
                  </a:lnTo>
                  <a:lnTo>
                    <a:pt x="207" y="41"/>
                  </a:lnTo>
                  <a:lnTo>
                    <a:pt x="124"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1560;p72">
              <a:extLst>
                <a:ext uri="{FF2B5EF4-FFF2-40B4-BE49-F238E27FC236}">
                  <a16:creationId xmlns:a16="http://schemas.microsoft.com/office/drawing/2014/main" id="{8BBDBA37-2713-80DD-D03F-20C976D59F93}"/>
                </a:ext>
              </a:extLst>
            </p:cNvPr>
            <p:cNvSpPr/>
            <p:nvPr/>
          </p:nvSpPr>
          <p:spPr>
            <a:xfrm>
              <a:off x="7109000" y="2221150"/>
              <a:ext cx="11350" cy="15475"/>
            </a:xfrm>
            <a:custGeom>
              <a:avLst/>
              <a:gdLst/>
              <a:ahLst/>
              <a:cxnLst/>
              <a:rect l="l" t="t" r="r" b="b"/>
              <a:pathLst>
                <a:path w="454" h="619" extrusionOk="0">
                  <a:moveTo>
                    <a:pt x="124" y="0"/>
                  </a:moveTo>
                  <a:lnTo>
                    <a:pt x="42" y="42"/>
                  </a:lnTo>
                  <a:lnTo>
                    <a:pt x="1" y="124"/>
                  </a:lnTo>
                  <a:lnTo>
                    <a:pt x="42" y="206"/>
                  </a:lnTo>
                  <a:lnTo>
                    <a:pt x="83" y="248"/>
                  </a:lnTo>
                  <a:lnTo>
                    <a:pt x="124" y="330"/>
                  </a:lnTo>
                  <a:lnTo>
                    <a:pt x="207" y="454"/>
                  </a:lnTo>
                  <a:lnTo>
                    <a:pt x="248" y="536"/>
                  </a:lnTo>
                  <a:lnTo>
                    <a:pt x="289" y="618"/>
                  </a:lnTo>
                  <a:lnTo>
                    <a:pt x="371" y="618"/>
                  </a:lnTo>
                  <a:lnTo>
                    <a:pt x="454" y="577"/>
                  </a:lnTo>
                  <a:lnTo>
                    <a:pt x="454" y="495"/>
                  </a:lnTo>
                  <a:lnTo>
                    <a:pt x="371" y="248"/>
                  </a:lnTo>
                  <a:lnTo>
                    <a:pt x="207" y="42"/>
                  </a:lnTo>
                  <a:lnTo>
                    <a:pt x="124"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1561;p72">
              <a:extLst>
                <a:ext uri="{FF2B5EF4-FFF2-40B4-BE49-F238E27FC236}">
                  <a16:creationId xmlns:a16="http://schemas.microsoft.com/office/drawing/2014/main" id="{7D6DDD45-C9CA-6F4F-FFC0-DD31CF8451D7}"/>
                </a:ext>
              </a:extLst>
            </p:cNvPr>
            <p:cNvSpPr/>
            <p:nvPr/>
          </p:nvSpPr>
          <p:spPr>
            <a:xfrm>
              <a:off x="7093550" y="1808250"/>
              <a:ext cx="132850" cy="418075"/>
            </a:xfrm>
            <a:custGeom>
              <a:avLst/>
              <a:gdLst/>
              <a:ahLst/>
              <a:cxnLst/>
              <a:rect l="l" t="t" r="r" b="b"/>
              <a:pathLst>
                <a:path w="5314" h="16723" extrusionOk="0">
                  <a:moveTo>
                    <a:pt x="1" y="1"/>
                  </a:moveTo>
                  <a:lnTo>
                    <a:pt x="83" y="2760"/>
                  </a:lnTo>
                  <a:lnTo>
                    <a:pt x="248" y="5602"/>
                  </a:lnTo>
                  <a:lnTo>
                    <a:pt x="454" y="8362"/>
                  </a:lnTo>
                  <a:lnTo>
                    <a:pt x="660" y="10956"/>
                  </a:lnTo>
                  <a:lnTo>
                    <a:pt x="989" y="15034"/>
                  </a:lnTo>
                  <a:lnTo>
                    <a:pt x="1154" y="16640"/>
                  </a:lnTo>
                  <a:lnTo>
                    <a:pt x="1525" y="16681"/>
                  </a:lnTo>
                  <a:lnTo>
                    <a:pt x="1854" y="16722"/>
                  </a:lnTo>
                  <a:lnTo>
                    <a:pt x="2513" y="16681"/>
                  </a:lnTo>
                  <a:lnTo>
                    <a:pt x="2966" y="16640"/>
                  </a:lnTo>
                  <a:lnTo>
                    <a:pt x="3172" y="16599"/>
                  </a:lnTo>
                  <a:lnTo>
                    <a:pt x="3461" y="13386"/>
                  </a:lnTo>
                  <a:lnTo>
                    <a:pt x="3831" y="10380"/>
                  </a:lnTo>
                  <a:lnTo>
                    <a:pt x="4161" y="7620"/>
                  </a:lnTo>
                  <a:lnTo>
                    <a:pt x="4531" y="5190"/>
                  </a:lnTo>
                  <a:lnTo>
                    <a:pt x="5067" y="1607"/>
                  </a:lnTo>
                  <a:lnTo>
                    <a:pt x="5314" y="289"/>
                  </a:lnTo>
                  <a:lnTo>
                    <a:pt x="1" y="1"/>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562;p72">
              <a:extLst>
                <a:ext uri="{FF2B5EF4-FFF2-40B4-BE49-F238E27FC236}">
                  <a16:creationId xmlns:a16="http://schemas.microsoft.com/office/drawing/2014/main" id="{60894EC9-FD97-6516-8A5E-4257D5E29047}"/>
                </a:ext>
              </a:extLst>
            </p:cNvPr>
            <p:cNvSpPr/>
            <p:nvPr/>
          </p:nvSpPr>
          <p:spPr>
            <a:xfrm>
              <a:off x="7241825" y="2223200"/>
              <a:ext cx="140050" cy="46375"/>
            </a:xfrm>
            <a:custGeom>
              <a:avLst/>
              <a:gdLst/>
              <a:ahLst/>
              <a:cxnLst/>
              <a:rect l="l" t="t" r="r" b="b"/>
              <a:pathLst>
                <a:path w="5602" h="1855" extrusionOk="0">
                  <a:moveTo>
                    <a:pt x="371" y="1"/>
                  </a:moveTo>
                  <a:lnTo>
                    <a:pt x="330" y="83"/>
                  </a:lnTo>
                  <a:lnTo>
                    <a:pt x="207" y="372"/>
                  </a:lnTo>
                  <a:lnTo>
                    <a:pt x="83" y="783"/>
                  </a:lnTo>
                  <a:lnTo>
                    <a:pt x="42" y="1072"/>
                  </a:lnTo>
                  <a:lnTo>
                    <a:pt x="1" y="1360"/>
                  </a:lnTo>
                  <a:lnTo>
                    <a:pt x="42" y="1772"/>
                  </a:lnTo>
                  <a:lnTo>
                    <a:pt x="5602" y="1854"/>
                  </a:lnTo>
                  <a:lnTo>
                    <a:pt x="5602" y="1772"/>
                  </a:lnTo>
                  <a:lnTo>
                    <a:pt x="5602" y="1525"/>
                  </a:lnTo>
                  <a:lnTo>
                    <a:pt x="5561" y="1360"/>
                  </a:lnTo>
                  <a:lnTo>
                    <a:pt x="5478" y="1195"/>
                  </a:lnTo>
                  <a:lnTo>
                    <a:pt x="5355" y="1030"/>
                  </a:lnTo>
                  <a:lnTo>
                    <a:pt x="5190" y="907"/>
                  </a:lnTo>
                  <a:lnTo>
                    <a:pt x="4778" y="742"/>
                  </a:lnTo>
                  <a:lnTo>
                    <a:pt x="4202" y="536"/>
                  </a:lnTo>
                  <a:lnTo>
                    <a:pt x="3007" y="207"/>
                  </a:lnTo>
                  <a:lnTo>
                    <a:pt x="2431" y="42"/>
                  </a:lnTo>
                  <a:lnTo>
                    <a:pt x="371" y="1"/>
                  </a:lnTo>
                  <a:close/>
                </a:path>
              </a:pathLst>
            </a:custGeom>
            <a:solidFill>
              <a:srgbClr val="5189E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563;p72">
              <a:extLst>
                <a:ext uri="{FF2B5EF4-FFF2-40B4-BE49-F238E27FC236}">
                  <a16:creationId xmlns:a16="http://schemas.microsoft.com/office/drawing/2014/main" id="{827CB461-76A2-9A53-D3D2-84E90705A394}"/>
                </a:ext>
              </a:extLst>
            </p:cNvPr>
            <p:cNvSpPr/>
            <p:nvPr/>
          </p:nvSpPr>
          <p:spPr>
            <a:xfrm>
              <a:off x="7241825" y="2257175"/>
              <a:ext cx="140050" cy="12400"/>
            </a:xfrm>
            <a:custGeom>
              <a:avLst/>
              <a:gdLst/>
              <a:ahLst/>
              <a:cxnLst/>
              <a:rect l="l" t="t" r="r" b="b"/>
              <a:pathLst>
                <a:path w="5602" h="496" extrusionOk="0">
                  <a:moveTo>
                    <a:pt x="1" y="1"/>
                  </a:moveTo>
                  <a:lnTo>
                    <a:pt x="42" y="413"/>
                  </a:lnTo>
                  <a:lnTo>
                    <a:pt x="5602" y="495"/>
                  </a:lnTo>
                  <a:lnTo>
                    <a:pt x="5602" y="413"/>
                  </a:lnTo>
                  <a:lnTo>
                    <a:pt x="5602" y="166"/>
                  </a:lnTo>
                  <a:lnTo>
                    <a:pt x="5561" y="166"/>
                  </a:lnTo>
                  <a:lnTo>
                    <a:pt x="3913" y="83"/>
                  </a:lnTo>
                  <a:lnTo>
                    <a:pt x="1"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64;p72">
              <a:extLst>
                <a:ext uri="{FF2B5EF4-FFF2-40B4-BE49-F238E27FC236}">
                  <a16:creationId xmlns:a16="http://schemas.microsoft.com/office/drawing/2014/main" id="{9DE5FA27-8288-8022-EAC3-8657B22EE818}"/>
                </a:ext>
              </a:extLst>
            </p:cNvPr>
            <p:cNvSpPr/>
            <p:nvPr/>
          </p:nvSpPr>
          <p:spPr>
            <a:xfrm>
              <a:off x="7339650" y="2236600"/>
              <a:ext cx="42225" cy="32975"/>
            </a:xfrm>
            <a:custGeom>
              <a:avLst/>
              <a:gdLst/>
              <a:ahLst/>
              <a:cxnLst/>
              <a:rect l="l" t="t" r="r" b="b"/>
              <a:pathLst>
                <a:path w="1689" h="1319" extrusionOk="0">
                  <a:moveTo>
                    <a:pt x="289" y="0"/>
                  </a:moveTo>
                  <a:lnTo>
                    <a:pt x="124" y="289"/>
                  </a:lnTo>
                  <a:lnTo>
                    <a:pt x="0" y="618"/>
                  </a:lnTo>
                  <a:lnTo>
                    <a:pt x="0" y="906"/>
                  </a:lnTo>
                  <a:lnTo>
                    <a:pt x="42" y="1112"/>
                  </a:lnTo>
                  <a:lnTo>
                    <a:pt x="124" y="1318"/>
                  </a:lnTo>
                  <a:lnTo>
                    <a:pt x="1689" y="1318"/>
                  </a:lnTo>
                  <a:lnTo>
                    <a:pt x="1689" y="1236"/>
                  </a:lnTo>
                  <a:lnTo>
                    <a:pt x="1689" y="989"/>
                  </a:lnTo>
                  <a:lnTo>
                    <a:pt x="1648" y="824"/>
                  </a:lnTo>
                  <a:lnTo>
                    <a:pt x="1565" y="659"/>
                  </a:lnTo>
                  <a:lnTo>
                    <a:pt x="1442" y="494"/>
                  </a:lnTo>
                  <a:lnTo>
                    <a:pt x="1277" y="371"/>
                  </a:lnTo>
                  <a:lnTo>
                    <a:pt x="865" y="206"/>
                  </a:lnTo>
                  <a:lnTo>
                    <a:pt x="289"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565;p72">
              <a:extLst>
                <a:ext uri="{FF2B5EF4-FFF2-40B4-BE49-F238E27FC236}">
                  <a16:creationId xmlns:a16="http://schemas.microsoft.com/office/drawing/2014/main" id="{889DE0D4-166B-E968-4A2B-5DF813B5C569}"/>
                </a:ext>
              </a:extLst>
            </p:cNvPr>
            <p:cNvSpPr/>
            <p:nvPr/>
          </p:nvSpPr>
          <p:spPr>
            <a:xfrm>
              <a:off x="7325225" y="2228350"/>
              <a:ext cx="10325" cy="13425"/>
            </a:xfrm>
            <a:custGeom>
              <a:avLst/>
              <a:gdLst/>
              <a:ahLst/>
              <a:cxnLst/>
              <a:rect l="l" t="t" r="r" b="b"/>
              <a:pathLst>
                <a:path w="413" h="537" extrusionOk="0">
                  <a:moveTo>
                    <a:pt x="330" y="1"/>
                  </a:moveTo>
                  <a:lnTo>
                    <a:pt x="248" y="42"/>
                  </a:lnTo>
                  <a:lnTo>
                    <a:pt x="83" y="207"/>
                  </a:lnTo>
                  <a:lnTo>
                    <a:pt x="1" y="413"/>
                  </a:lnTo>
                  <a:lnTo>
                    <a:pt x="1" y="495"/>
                  </a:lnTo>
                  <a:lnTo>
                    <a:pt x="83" y="536"/>
                  </a:lnTo>
                  <a:lnTo>
                    <a:pt x="166" y="536"/>
                  </a:lnTo>
                  <a:lnTo>
                    <a:pt x="207" y="454"/>
                  </a:lnTo>
                  <a:lnTo>
                    <a:pt x="248" y="413"/>
                  </a:lnTo>
                  <a:lnTo>
                    <a:pt x="289" y="289"/>
                  </a:lnTo>
                  <a:lnTo>
                    <a:pt x="413" y="207"/>
                  </a:lnTo>
                  <a:lnTo>
                    <a:pt x="413" y="124"/>
                  </a:lnTo>
                  <a:lnTo>
                    <a:pt x="413" y="42"/>
                  </a:lnTo>
                  <a:lnTo>
                    <a:pt x="330"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566;p72">
              <a:extLst>
                <a:ext uri="{FF2B5EF4-FFF2-40B4-BE49-F238E27FC236}">
                  <a16:creationId xmlns:a16="http://schemas.microsoft.com/office/drawing/2014/main" id="{0951CEF7-A607-34D3-5983-6709192F0551}"/>
                </a:ext>
              </a:extLst>
            </p:cNvPr>
            <p:cNvSpPr/>
            <p:nvPr/>
          </p:nvSpPr>
          <p:spPr>
            <a:xfrm>
              <a:off x="7313900" y="2224250"/>
              <a:ext cx="11350" cy="15450"/>
            </a:xfrm>
            <a:custGeom>
              <a:avLst/>
              <a:gdLst/>
              <a:ahLst/>
              <a:cxnLst/>
              <a:rect l="l" t="t" r="r" b="b"/>
              <a:pathLst>
                <a:path w="454" h="618" extrusionOk="0">
                  <a:moveTo>
                    <a:pt x="371" y="0"/>
                  </a:moveTo>
                  <a:lnTo>
                    <a:pt x="289" y="41"/>
                  </a:lnTo>
                  <a:lnTo>
                    <a:pt x="124" y="247"/>
                  </a:lnTo>
                  <a:lnTo>
                    <a:pt x="1" y="453"/>
                  </a:lnTo>
                  <a:lnTo>
                    <a:pt x="42" y="535"/>
                  </a:lnTo>
                  <a:lnTo>
                    <a:pt x="83" y="618"/>
                  </a:lnTo>
                  <a:lnTo>
                    <a:pt x="207" y="618"/>
                  </a:lnTo>
                  <a:lnTo>
                    <a:pt x="248" y="535"/>
                  </a:lnTo>
                  <a:lnTo>
                    <a:pt x="289" y="453"/>
                  </a:lnTo>
                  <a:lnTo>
                    <a:pt x="371" y="288"/>
                  </a:lnTo>
                  <a:lnTo>
                    <a:pt x="454" y="206"/>
                  </a:lnTo>
                  <a:lnTo>
                    <a:pt x="454" y="124"/>
                  </a:lnTo>
                  <a:lnTo>
                    <a:pt x="454" y="41"/>
                  </a:lnTo>
                  <a:lnTo>
                    <a:pt x="371"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567;p72">
              <a:extLst>
                <a:ext uri="{FF2B5EF4-FFF2-40B4-BE49-F238E27FC236}">
                  <a16:creationId xmlns:a16="http://schemas.microsoft.com/office/drawing/2014/main" id="{4BA7F719-E867-4765-B6FB-26740A078C89}"/>
                </a:ext>
              </a:extLst>
            </p:cNvPr>
            <p:cNvSpPr/>
            <p:nvPr/>
          </p:nvSpPr>
          <p:spPr>
            <a:xfrm>
              <a:off x="7303600" y="2221150"/>
              <a:ext cx="11350" cy="15475"/>
            </a:xfrm>
            <a:custGeom>
              <a:avLst/>
              <a:gdLst/>
              <a:ahLst/>
              <a:cxnLst/>
              <a:rect l="l" t="t" r="r" b="b"/>
              <a:pathLst>
                <a:path w="454" h="619" extrusionOk="0">
                  <a:moveTo>
                    <a:pt x="330" y="0"/>
                  </a:moveTo>
                  <a:lnTo>
                    <a:pt x="248" y="42"/>
                  </a:lnTo>
                  <a:lnTo>
                    <a:pt x="83" y="248"/>
                  </a:lnTo>
                  <a:lnTo>
                    <a:pt x="1" y="495"/>
                  </a:lnTo>
                  <a:lnTo>
                    <a:pt x="1" y="577"/>
                  </a:lnTo>
                  <a:lnTo>
                    <a:pt x="83" y="618"/>
                  </a:lnTo>
                  <a:lnTo>
                    <a:pt x="166" y="618"/>
                  </a:lnTo>
                  <a:lnTo>
                    <a:pt x="248" y="536"/>
                  </a:lnTo>
                  <a:lnTo>
                    <a:pt x="289" y="454"/>
                  </a:lnTo>
                  <a:lnTo>
                    <a:pt x="330" y="330"/>
                  </a:lnTo>
                  <a:lnTo>
                    <a:pt x="372" y="248"/>
                  </a:lnTo>
                  <a:lnTo>
                    <a:pt x="413" y="206"/>
                  </a:lnTo>
                  <a:lnTo>
                    <a:pt x="454" y="124"/>
                  </a:lnTo>
                  <a:lnTo>
                    <a:pt x="413" y="42"/>
                  </a:lnTo>
                  <a:lnTo>
                    <a:pt x="330"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568;p72">
              <a:extLst>
                <a:ext uri="{FF2B5EF4-FFF2-40B4-BE49-F238E27FC236}">
                  <a16:creationId xmlns:a16="http://schemas.microsoft.com/office/drawing/2014/main" id="{E3E835A3-3D47-BA12-58AF-283138B1194C}"/>
                </a:ext>
              </a:extLst>
            </p:cNvPr>
            <p:cNvSpPr/>
            <p:nvPr/>
          </p:nvSpPr>
          <p:spPr>
            <a:xfrm>
              <a:off x="7197550" y="1808250"/>
              <a:ext cx="132850" cy="418075"/>
            </a:xfrm>
            <a:custGeom>
              <a:avLst/>
              <a:gdLst/>
              <a:ahLst/>
              <a:cxnLst/>
              <a:rect l="l" t="t" r="r" b="b"/>
              <a:pathLst>
                <a:path w="5314" h="16723" extrusionOk="0">
                  <a:moveTo>
                    <a:pt x="5314" y="1"/>
                  </a:moveTo>
                  <a:lnTo>
                    <a:pt x="1" y="289"/>
                  </a:lnTo>
                  <a:lnTo>
                    <a:pt x="248" y="1607"/>
                  </a:lnTo>
                  <a:lnTo>
                    <a:pt x="783" y="5190"/>
                  </a:lnTo>
                  <a:lnTo>
                    <a:pt x="1154" y="7620"/>
                  </a:lnTo>
                  <a:lnTo>
                    <a:pt x="1525" y="10380"/>
                  </a:lnTo>
                  <a:lnTo>
                    <a:pt x="1854" y="13386"/>
                  </a:lnTo>
                  <a:lnTo>
                    <a:pt x="2142" y="16599"/>
                  </a:lnTo>
                  <a:lnTo>
                    <a:pt x="2348" y="16640"/>
                  </a:lnTo>
                  <a:lnTo>
                    <a:pt x="2801" y="16681"/>
                  </a:lnTo>
                  <a:lnTo>
                    <a:pt x="3460" y="16722"/>
                  </a:lnTo>
                  <a:lnTo>
                    <a:pt x="3831" y="16681"/>
                  </a:lnTo>
                  <a:lnTo>
                    <a:pt x="4202" y="16640"/>
                  </a:lnTo>
                  <a:lnTo>
                    <a:pt x="4325" y="15034"/>
                  </a:lnTo>
                  <a:lnTo>
                    <a:pt x="4696" y="10956"/>
                  </a:lnTo>
                  <a:lnTo>
                    <a:pt x="4861" y="8362"/>
                  </a:lnTo>
                  <a:lnTo>
                    <a:pt x="5067" y="5602"/>
                  </a:lnTo>
                  <a:lnTo>
                    <a:pt x="5231" y="2760"/>
                  </a:lnTo>
                  <a:lnTo>
                    <a:pt x="5314" y="1"/>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1569;p72">
              <a:extLst>
                <a:ext uri="{FF2B5EF4-FFF2-40B4-BE49-F238E27FC236}">
                  <a16:creationId xmlns:a16="http://schemas.microsoft.com/office/drawing/2014/main" id="{36E115EE-1136-3018-C853-65746C480A27}"/>
                </a:ext>
              </a:extLst>
            </p:cNvPr>
            <p:cNvSpPr/>
            <p:nvPr/>
          </p:nvSpPr>
          <p:spPr>
            <a:xfrm>
              <a:off x="7091500" y="1805175"/>
              <a:ext cx="240975" cy="401575"/>
            </a:xfrm>
            <a:custGeom>
              <a:avLst/>
              <a:gdLst/>
              <a:ahLst/>
              <a:cxnLst/>
              <a:rect l="l" t="t" r="r" b="b"/>
              <a:pathLst>
                <a:path w="9639" h="16063" extrusionOk="0">
                  <a:moveTo>
                    <a:pt x="83" y="0"/>
                  </a:moveTo>
                  <a:lnTo>
                    <a:pt x="42" y="659"/>
                  </a:lnTo>
                  <a:lnTo>
                    <a:pt x="1" y="1524"/>
                  </a:lnTo>
                  <a:lnTo>
                    <a:pt x="42" y="3707"/>
                  </a:lnTo>
                  <a:lnTo>
                    <a:pt x="124" y="6302"/>
                  </a:lnTo>
                  <a:lnTo>
                    <a:pt x="289" y="8979"/>
                  </a:lnTo>
                  <a:lnTo>
                    <a:pt x="454" y="11574"/>
                  </a:lnTo>
                  <a:lnTo>
                    <a:pt x="618" y="13756"/>
                  </a:lnTo>
                  <a:lnTo>
                    <a:pt x="783" y="15280"/>
                  </a:lnTo>
                  <a:lnTo>
                    <a:pt x="865" y="15733"/>
                  </a:lnTo>
                  <a:lnTo>
                    <a:pt x="948" y="15898"/>
                  </a:lnTo>
                  <a:lnTo>
                    <a:pt x="1154" y="15980"/>
                  </a:lnTo>
                  <a:lnTo>
                    <a:pt x="1483" y="16022"/>
                  </a:lnTo>
                  <a:lnTo>
                    <a:pt x="2348" y="16063"/>
                  </a:lnTo>
                  <a:lnTo>
                    <a:pt x="3172" y="16063"/>
                  </a:lnTo>
                  <a:lnTo>
                    <a:pt x="3419" y="16022"/>
                  </a:lnTo>
                  <a:lnTo>
                    <a:pt x="3543" y="15980"/>
                  </a:lnTo>
                  <a:lnTo>
                    <a:pt x="3790" y="14045"/>
                  </a:lnTo>
                  <a:lnTo>
                    <a:pt x="4201" y="10009"/>
                  </a:lnTo>
                  <a:lnTo>
                    <a:pt x="4819" y="4201"/>
                  </a:lnTo>
                  <a:lnTo>
                    <a:pt x="5437" y="10009"/>
                  </a:lnTo>
                  <a:lnTo>
                    <a:pt x="5849" y="14045"/>
                  </a:lnTo>
                  <a:lnTo>
                    <a:pt x="6055" y="15404"/>
                  </a:lnTo>
                  <a:lnTo>
                    <a:pt x="6096" y="15775"/>
                  </a:lnTo>
                  <a:lnTo>
                    <a:pt x="6137" y="15939"/>
                  </a:lnTo>
                  <a:lnTo>
                    <a:pt x="6302" y="15980"/>
                  </a:lnTo>
                  <a:lnTo>
                    <a:pt x="6631" y="15980"/>
                  </a:lnTo>
                  <a:lnTo>
                    <a:pt x="7455" y="16022"/>
                  </a:lnTo>
                  <a:lnTo>
                    <a:pt x="8238" y="16022"/>
                  </a:lnTo>
                  <a:lnTo>
                    <a:pt x="8526" y="15980"/>
                  </a:lnTo>
                  <a:lnTo>
                    <a:pt x="8650" y="15939"/>
                  </a:lnTo>
                  <a:lnTo>
                    <a:pt x="8856" y="13674"/>
                  </a:lnTo>
                  <a:lnTo>
                    <a:pt x="9267" y="8649"/>
                  </a:lnTo>
                  <a:lnTo>
                    <a:pt x="9432" y="5849"/>
                  </a:lnTo>
                  <a:lnTo>
                    <a:pt x="9556" y="3295"/>
                  </a:lnTo>
                  <a:lnTo>
                    <a:pt x="9638" y="1277"/>
                  </a:lnTo>
                  <a:lnTo>
                    <a:pt x="9597" y="577"/>
                  </a:lnTo>
                  <a:lnTo>
                    <a:pt x="9556" y="124"/>
                  </a:lnTo>
                  <a:lnTo>
                    <a:pt x="83" y="0"/>
                  </a:lnTo>
                  <a:close/>
                </a:path>
              </a:pathLst>
            </a:custGeom>
            <a:solidFill>
              <a:srgbClr val="FFC5C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1570;p72">
              <a:extLst>
                <a:ext uri="{FF2B5EF4-FFF2-40B4-BE49-F238E27FC236}">
                  <a16:creationId xmlns:a16="http://schemas.microsoft.com/office/drawing/2014/main" id="{09837D64-CB9B-6B03-493D-FD22FFF09EFC}"/>
                </a:ext>
              </a:extLst>
            </p:cNvPr>
            <p:cNvSpPr/>
            <p:nvPr/>
          </p:nvSpPr>
          <p:spPr>
            <a:xfrm>
              <a:off x="6944250" y="1516875"/>
              <a:ext cx="257450" cy="132850"/>
            </a:xfrm>
            <a:custGeom>
              <a:avLst/>
              <a:gdLst/>
              <a:ahLst/>
              <a:cxnLst/>
              <a:rect l="l" t="t" r="r" b="b"/>
              <a:pathLst>
                <a:path w="10298" h="5314" extrusionOk="0">
                  <a:moveTo>
                    <a:pt x="1031" y="0"/>
                  </a:moveTo>
                  <a:lnTo>
                    <a:pt x="1" y="989"/>
                  </a:lnTo>
                  <a:lnTo>
                    <a:pt x="495" y="1606"/>
                  </a:lnTo>
                  <a:lnTo>
                    <a:pt x="1072" y="2224"/>
                  </a:lnTo>
                  <a:lnTo>
                    <a:pt x="1772" y="2966"/>
                  </a:lnTo>
                  <a:lnTo>
                    <a:pt x="2513" y="3748"/>
                  </a:lnTo>
                  <a:lnTo>
                    <a:pt x="3296" y="4448"/>
                  </a:lnTo>
                  <a:lnTo>
                    <a:pt x="3708" y="4737"/>
                  </a:lnTo>
                  <a:lnTo>
                    <a:pt x="4078" y="4984"/>
                  </a:lnTo>
                  <a:lnTo>
                    <a:pt x="4408" y="5148"/>
                  </a:lnTo>
                  <a:lnTo>
                    <a:pt x="4696" y="5272"/>
                  </a:lnTo>
                  <a:lnTo>
                    <a:pt x="5026" y="5313"/>
                  </a:lnTo>
                  <a:lnTo>
                    <a:pt x="5355" y="5313"/>
                  </a:lnTo>
                  <a:lnTo>
                    <a:pt x="5767" y="5231"/>
                  </a:lnTo>
                  <a:lnTo>
                    <a:pt x="6220" y="5148"/>
                  </a:lnTo>
                  <a:lnTo>
                    <a:pt x="7126" y="4860"/>
                  </a:lnTo>
                  <a:lnTo>
                    <a:pt x="8073" y="4448"/>
                  </a:lnTo>
                  <a:lnTo>
                    <a:pt x="8938" y="4078"/>
                  </a:lnTo>
                  <a:lnTo>
                    <a:pt x="9638" y="3707"/>
                  </a:lnTo>
                  <a:lnTo>
                    <a:pt x="10297" y="3377"/>
                  </a:lnTo>
                  <a:lnTo>
                    <a:pt x="8691" y="453"/>
                  </a:lnTo>
                  <a:lnTo>
                    <a:pt x="7826" y="1071"/>
                  </a:lnTo>
                  <a:lnTo>
                    <a:pt x="6714" y="1854"/>
                  </a:lnTo>
                  <a:lnTo>
                    <a:pt x="6179" y="2224"/>
                  </a:lnTo>
                  <a:lnTo>
                    <a:pt x="5685" y="2554"/>
                  </a:lnTo>
                  <a:lnTo>
                    <a:pt x="5314" y="2760"/>
                  </a:lnTo>
                  <a:lnTo>
                    <a:pt x="5149" y="2801"/>
                  </a:lnTo>
                  <a:lnTo>
                    <a:pt x="5067" y="2801"/>
                  </a:lnTo>
                  <a:lnTo>
                    <a:pt x="4902" y="2760"/>
                  </a:lnTo>
                  <a:lnTo>
                    <a:pt x="4696" y="2636"/>
                  </a:lnTo>
                  <a:lnTo>
                    <a:pt x="4161" y="2307"/>
                  </a:lnTo>
                  <a:lnTo>
                    <a:pt x="2802" y="1359"/>
                  </a:lnTo>
                  <a:lnTo>
                    <a:pt x="1566" y="412"/>
                  </a:lnTo>
                  <a:lnTo>
                    <a:pt x="1031" y="0"/>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1571;p72">
              <a:extLst>
                <a:ext uri="{FF2B5EF4-FFF2-40B4-BE49-F238E27FC236}">
                  <a16:creationId xmlns:a16="http://schemas.microsoft.com/office/drawing/2014/main" id="{74A1EBCF-27BE-D5FC-E06B-55EFA8431AD5}"/>
                </a:ext>
              </a:extLst>
            </p:cNvPr>
            <p:cNvSpPr/>
            <p:nvPr/>
          </p:nvSpPr>
          <p:spPr>
            <a:xfrm>
              <a:off x="6881450" y="1475675"/>
              <a:ext cx="89600" cy="71075"/>
            </a:xfrm>
            <a:custGeom>
              <a:avLst/>
              <a:gdLst/>
              <a:ahLst/>
              <a:cxnLst/>
              <a:rect l="l" t="t" r="r" b="b"/>
              <a:pathLst>
                <a:path w="3584" h="2843" extrusionOk="0">
                  <a:moveTo>
                    <a:pt x="907" y="1"/>
                  </a:moveTo>
                  <a:lnTo>
                    <a:pt x="865" y="42"/>
                  </a:lnTo>
                  <a:lnTo>
                    <a:pt x="824" y="124"/>
                  </a:lnTo>
                  <a:lnTo>
                    <a:pt x="865" y="248"/>
                  </a:lnTo>
                  <a:lnTo>
                    <a:pt x="989" y="413"/>
                  </a:lnTo>
                  <a:lnTo>
                    <a:pt x="1113" y="577"/>
                  </a:lnTo>
                  <a:lnTo>
                    <a:pt x="1360" y="824"/>
                  </a:lnTo>
                  <a:lnTo>
                    <a:pt x="1483" y="907"/>
                  </a:lnTo>
                  <a:lnTo>
                    <a:pt x="742" y="907"/>
                  </a:lnTo>
                  <a:lnTo>
                    <a:pt x="454" y="948"/>
                  </a:lnTo>
                  <a:lnTo>
                    <a:pt x="248" y="989"/>
                  </a:lnTo>
                  <a:lnTo>
                    <a:pt x="83" y="1072"/>
                  </a:lnTo>
                  <a:lnTo>
                    <a:pt x="1" y="1113"/>
                  </a:lnTo>
                  <a:lnTo>
                    <a:pt x="1" y="1154"/>
                  </a:lnTo>
                  <a:lnTo>
                    <a:pt x="1" y="1236"/>
                  </a:lnTo>
                  <a:lnTo>
                    <a:pt x="42" y="1277"/>
                  </a:lnTo>
                  <a:lnTo>
                    <a:pt x="206" y="1360"/>
                  </a:lnTo>
                  <a:lnTo>
                    <a:pt x="371" y="1401"/>
                  </a:lnTo>
                  <a:lnTo>
                    <a:pt x="1236" y="1401"/>
                  </a:lnTo>
                  <a:lnTo>
                    <a:pt x="1071" y="1483"/>
                  </a:lnTo>
                  <a:lnTo>
                    <a:pt x="742" y="1648"/>
                  </a:lnTo>
                  <a:lnTo>
                    <a:pt x="412" y="1895"/>
                  </a:lnTo>
                  <a:lnTo>
                    <a:pt x="289" y="1978"/>
                  </a:lnTo>
                  <a:lnTo>
                    <a:pt x="289" y="2101"/>
                  </a:lnTo>
                  <a:lnTo>
                    <a:pt x="289" y="2142"/>
                  </a:lnTo>
                  <a:lnTo>
                    <a:pt x="371" y="2184"/>
                  </a:lnTo>
                  <a:lnTo>
                    <a:pt x="495" y="2184"/>
                  </a:lnTo>
                  <a:lnTo>
                    <a:pt x="701" y="2142"/>
                  </a:lnTo>
                  <a:lnTo>
                    <a:pt x="907" y="2060"/>
                  </a:lnTo>
                  <a:lnTo>
                    <a:pt x="1277" y="1895"/>
                  </a:lnTo>
                  <a:lnTo>
                    <a:pt x="1442" y="1813"/>
                  </a:lnTo>
                  <a:lnTo>
                    <a:pt x="1360" y="1936"/>
                  </a:lnTo>
                  <a:lnTo>
                    <a:pt x="1195" y="2266"/>
                  </a:lnTo>
                  <a:lnTo>
                    <a:pt x="1071" y="2595"/>
                  </a:lnTo>
                  <a:lnTo>
                    <a:pt x="1071" y="2719"/>
                  </a:lnTo>
                  <a:lnTo>
                    <a:pt x="1113" y="2801"/>
                  </a:lnTo>
                  <a:lnTo>
                    <a:pt x="1195" y="2843"/>
                  </a:lnTo>
                  <a:lnTo>
                    <a:pt x="1318" y="2801"/>
                  </a:lnTo>
                  <a:lnTo>
                    <a:pt x="1566" y="2595"/>
                  </a:lnTo>
                  <a:lnTo>
                    <a:pt x="1772" y="2348"/>
                  </a:lnTo>
                  <a:lnTo>
                    <a:pt x="1854" y="2225"/>
                  </a:lnTo>
                  <a:lnTo>
                    <a:pt x="2019" y="2389"/>
                  </a:lnTo>
                  <a:lnTo>
                    <a:pt x="2225" y="2513"/>
                  </a:lnTo>
                  <a:lnTo>
                    <a:pt x="2513" y="2637"/>
                  </a:lnTo>
                  <a:lnTo>
                    <a:pt x="3584" y="1689"/>
                  </a:lnTo>
                  <a:lnTo>
                    <a:pt x="3419" y="1401"/>
                  </a:lnTo>
                  <a:lnTo>
                    <a:pt x="3337" y="1113"/>
                  </a:lnTo>
                  <a:lnTo>
                    <a:pt x="3254" y="866"/>
                  </a:lnTo>
                  <a:lnTo>
                    <a:pt x="3295" y="413"/>
                  </a:lnTo>
                  <a:lnTo>
                    <a:pt x="3254" y="207"/>
                  </a:lnTo>
                  <a:lnTo>
                    <a:pt x="3172" y="124"/>
                  </a:lnTo>
                  <a:lnTo>
                    <a:pt x="3131" y="83"/>
                  </a:lnTo>
                  <a:lnTo>
                    <a:pt x="3007" y="83"/>
                  </a:lnTo>
                  <a:lnTo>
                    <a:pt x="2925" y="165"/>
                  </a:lnTo>
                  <a:lnTo>
                    <a:pt x="2842" y="289"/>
                  </a:lnTo>
                  <a:lnTo>
                    <a:pt x="2760" y="454"/>
                  </a:lnTo>
                  <a:lnTo>
                    <a:pt x="2678" y="783"/>
                  </a:lnTo>
                  <a:lnTo>
                    <a:pt x="2636" y="948"/>
                  </a:lnTo>
                  <a:lnTo>
                    <a:pt x="2389" y="742"/>
                  </a:lnTo>
                  <a:lnTo>
                    <a:pt x="1854" y="413"/>
                  </a:lnTo>
                  <a:lnTo>
                    <a:pt x="1524" y="207"/>
                  </a:lnTo>
                  <a:lnTo>
                    <a:pt x="1236" y="83"/>
                  </a:lnTo>
                  <a:lnTo>
                    <a:pt x="989" y="1"/>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1572;p72">
              <a:extLst>
                <a:ext uri="{FF2B5EF4-FFF2-40B4-BE49-F238E27FC236}">
                  <a16:creationId xmlns:a16="http://schemas.microsoft.com/office/drawing/2014/main" id="{F68CBE26-B712-CF0F-F551-C6F82D6BFC9E}"/>
                </a:ext>
              </a:extLst>
            </p:cNvPr>
            <p:cNvSpPr/>
            <p:nvPr/>
          </p:nvSpPr>
          <p:spPr>
            <a:xfrm>
              <a:off x="7069875" y="1522025"/>
              <a:ext cx="97850" cy="136950"/>
            </a:xfrm>
            <a:custGeom>
              <a:avLst/>
              <a:gdLst/>
              <a:ahLst/>
              <a:cxnLst/>
              <a:rect l="l" t="t" r="r" b="b"/>
              <a:pathLst>
                <a:path w="3914" h="5478" extrusionOk="0">
                  <a:moveTo>
                    <a:pt x="2884" y="0"/>
                  </a:moveTo>
                  <a:lnTo>
                    <a:pt x="2513" y="165"/>
                  </a:lnTo>
                  <a:lnTo>
                    <a:pt x="2060" y="494"/>
                  </a:lnTo>
                  <a:lnTo>
                    <a:pt x="1607" y="865"/>
                  </a:lnTo>
                  <a:lnTo>
                    <a:pt x="1113" y="1236"/>
                  </a:lnTo>
                  <a:lnTo>
                    <a:pt x="330" y="1936"/>
                  </a:lnTo>
                  <a:lnTo>
                    <a:pt x="1" y="2265"/>
                  </a:lnTo>
                  <a:lnTo>
                    <a:pt x="83" y="2718"/>
                  </a:lnTo>
                  <a:lnTo>
                    <a:pt x="207" y="3171"/>
                  </a:lnTo>
                  <a:lnTo>
                    <a:pt x="371" y="3707"/>
                  </a:lnTo>
                  <a:lnTo>
                    <a:pt x="577" y="4283"/>
                  </a:lnTo>
                  <a:lnTo>
                    <a:pt x="866" y="4819"/>
                  </a:lnTo>
                  <a:lnTo>
                    <a:pt x="1030" y="5025"/>
                  </a:lnTo>
                  <a:lnTo>
                    <a:pt x="1195" y="5231"/>
                  </a:lnTo>
                  <a:lnTo>
                    <a:pt x="1401" y="5395"/>
                  </a:lnTo>
                  <a:lnTo>
                    <a:pt x="1566" y="5478"/>
                  </a:lnTo>
                  <a:lnTo>
                    <a:pt x="3913" y="3707"/>
                  </a:lnTo>
                  <a:lnTo>
                    <a:pt x="2884" y="0"/>
                  </a:lnTo>
                  <a:close/>
                </a:path>
              </a:pathLst>
            </a:custGeom>
            <a:solidFill>
              <a:srgbClr val="C0A9F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1573;p72">
              <a:extLst>
                <a:ext uri="{FF2B5EF4-FFF2-40B4-BE49-F238E27FC236}">
                  <a16:creationId xmlns:a16="http://schemas.microsoft.com/office/drawing/2014/main" id="{DA9D1AE6-8D63-234F-F7F7-CB7EA8F35D29}"/>
                </a:ext>
              </a:extLst>
            </p:cNvPr>
            <p:cNvSpPr/>
            <p:nvPr/>
          </p:nvSpPr>
          <p:spPr>
            <a:xfrm>
              <a:off x="7088400" y="1506575"/>
              <a:ext cx="245100" cy="320250"/>
            </a:xfrm>
            <a:custGeom>
              <a:avLst/>
              <a:gdLst/>
              <a:ahLst/>
              <a:cxnLst/>
              <a:rect l="l" t="t" r="r" b="b"/>
              <a:pathLst>
                <a:path w="9804" h="12810" extrusionOk="0">
                  <a:moveTo>
                    <a:pt x="4037" y="0"/>
                  </a:moveTo>
                  <a:lnTo>
                    <a:pt x="2143" y="618"/>
                  </a:lnTo>
                  <a:lnTo>
                    <a:pt x="1" y="12027"/>
                  </a:lnTo>
                  <a:lnTo>
                    <a:pt x="701" y="12274"/>
                  </a:lnTo>
                  <a:lnTo>
                    <a:pt x="1442" y="12480"/>
                  </a:lnTo>
                  <a:lnTo>
                    <a:pt x="2225" y="12603"/>
                  </a:lnTo>
                  <a:lnTo>
                    <a:pt x="3049" y="12727"/>
                  </a:lnTo>
                  <a:lnTo>
                    <a:pt x="3872" y="12768"/>
                  </a:lnTo>
                  <a:lnTo>
                    <a:pt x="4696" y="12809"/>
                  </a:lnTo>
                  <a:lnTo>
                    <a:pt x="6261" y="12809"/>
                  </a:lnTo>
                  <a:lnTo>
                    <a:pt x="7662" y="12727"/>
                  </a:lnTo>
                  <a:lnTo>
                    <a:pt x="8774" y="12603"/>
                  </a:lnTo>
                  <a:lnTo>
                    <a:pt x="9803" y="12480"/>
                  </a:lnTo>
                  <a:lnTo>
                    <a:pt x="7785" y="618"/>
                  </a:lnTo>
                  <a:lnTo>
                    <a:pt x="5891" y="0"/>
                  </a:lnTo>
                  <a:close/>
                </a:path>
              </a:pathLst>
            </a:custGeom>
            <a:solidFill>
              <a:srgbClr val="C0A9F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1574;p72">
              <a:extLst>
                <a:ext uri="{FF2B5EF4-FFF2-40B4-BE49-F238E27FC236}">
                  <a16:creationId xmlns:a16="http://schemas.microsoft.com/office/drawing/2014/main" id="{FAF596D2-A8CD-37D0-7D32-282CDDD3B62B}"/>
                </a:ext>
              </a:extLst>
            </p:cNvPr>
            <p:cNvSpPr/>
            <p:nvPr/>
          </p:nvSpPr>
          <p:spPr>
            <a:xfrm>
              <a:off x="7189325" y="1522025"/>
              <a:ext cx="146225" cy="211100"/>
            </a:xfrm>
            <a:custGeom>
              <a:avLst/>
              <a:gdLst/>
              <a:ahLst/>
              <a:cxnLst/>
              <a:rect l="l" t="t" r="r" b="b"/>
              <a:pathLst>
                <a:path w="5849" h="8444" extrusionOk="0">
                  <a:moveTo>
                    <a:pt x="3748" y="0"/>
                  </a:moveTo>
                  <a:lnTo>
                    <a:pt x="2595" y="1689"/>
                  </a:lnTo>
                  <a:lnTo>
                    <a:pt x="3913" y="5107"/>
                  </a:lnTo>
                  <a:lnTo>
                    <a:pt x="1195" y="2389"/>
                  </a:lnTo>
                  <a:lnTo>
                    <a:pt x="0" y="3171"/>
                  </a:lnTo>
                  <a:lnTo>
                    <a:pt x="494" y="4119"/>
                  </a:lnTo>
                  <a:lnTo>
                    <a:pt x="1030" y="5107"/>
                  </a:lnTo>
                  <a:lnTo>
                    <a:pt x="1689" y="6137"/>
                  </a:lnTo>
                  <a:lnTo>
                    <a:pt x="2101" y="6672"/>
                  </a:lnTo>
                  <a:lnTo>
                    <a:pt x="2471" y="7166"/>
                  </a:lnTo>
                  <a:lnTo>
                    <a:pt x="2883" y="7620"/>
                  </a:lnTo>
                  <a:lnTo>
                    <a:pt x="3295" y="7949"/>
                  </a:lnTo>
                  <a:lnTo>
                    <a:pt x="3748" y="8237"/>
                  </a:lnTo>
                  <a:lnTo>
                    <a:pt x="3954" y="8320"/>
                  </a:lnTo>
                  <a:lnTo>
                    <a:pt x="4160" y="8402"/>
                  </a:lnTo>
                  <a:lnTo>
                    <a:pt x="4366" y="8443"/>
                  </a:lnTo>
                  <a:lnTo>
                    <a:pt x="4572" y="8443"/>
                  </a:lnTo>
                  <a:lnTo>
                    <a:pt x="4778" y="8402"/>
                  </a:lnTo>
                  <a:lnTo>
                    <a:pt x="4943" y="8320"/>
                  </a:lnTo>
                  <a:lnTo>
                    <a:pt x="5148" y="8196"/>
                  </a:lnTo>
                  <a:lnTo>
                    <a:pt x="5313" y="8031"/>
                  </a:lnTo>
                  <a:lnTo>
                    <a:pt x="5437" y="7867"/>
                  </a:lnTo>
                  <a:lnTo>
                    <a:pt x="5560" y="7661"/>
                  </a:lnTo>
                  <a:lnTo>
                    <a:pt x="5643" y="7414"/>
                  </a:lnTo>
                  <a:lnTo>
                    <a:pt x="5725" y="7166"/>
                  </a:lnTo>
                  <a:lnTo>
                    <a:pt x="5807" y="6590"/>
                  </a:lnTo>
                  <a:lnTo>
                    <a:pt x="5849" y="5931"/>
                  </a:lnTo>
                  <a:lnTo>
                    <a:pt x="5807" y="5231"/>
                  </a:lnTo>
                  <a:lnTo>
                    <a:pt x="5725" y="4531"/>
                  </a:lnTo>
                  <a:lnTo>
                    <a:pt x="5560" y="3830"/>
                  </a:lnTo>
                  <a:lnTo>
                    <a:pt x="5396" y="3130"/>
                  </a:lnTo>
                  <a:lnTo>
                    <a:pt x="5190" y="2430"/>
                  </a:lnTo>
                  <a:lnTo>
                    <a:pt x="4984" y="1812"/>
                  </a:lnTo>
                  <a:lnTo>
                    <a:pt x="4737" y="1236"/>
                  </a:lnTo>
                  <a:lnTo>
                    <a:pt x="4489" y="741"/>
                  </a:lnTo>
                  <a:lnTo>
                    <a:pt x="4201" y="371"/>
                  </a:lnTo>
                  <a:lnTo>
                    <a:pt x="3995" y="124"/>
                  </a:lnTo>
                  <a:lnTo>
                    <a:pt x="3872" y="41"/>
                  </a:lnTo>
                  <a:lnTo>
                    <a:pt x="3748" y="0"/>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1575;p72">
              <a:extLst>
                <a:ext uri="{FF2B5EF4-FFF2-40B4-BE49-F238E27FC236}">
                  <a16:creationId xmlns:a16="http://schemas.microsoft.com/office/drawing/2014/main" id="{B60496CA-FD2C-4497-9FE1-FF73F7276B83}"/>
                </a:ext>
              </a:extLst>
            </p:cNvPr>
            <p:cNvSpPr/>
            <p:nvPr/>
          </p:nvSpPr>
          <p:spPr>
            <a:xfrm>
              <a:off x="7245950" y="1522025"/>
              <a:ext cx="96800" cy="127700"/>
            </a:xfrm>
            <a:custGeom>
              <a:avLst/>
              <a:gdLst/>
              <a:ahLst/>
              <a:cxnLst/>
              <a:rect l="l" t="t" r="r" b="b"/>
              <a:pathLst>
                <a:path w="3872" h="5108" extrusionOk="0">
                  <a:moveTo>
                    <a:pt x="1483" y="0"/>
                  </a:moveTo>
                  <a:lnTo>
                    <a:pt x="0" y="1689"/>
                  </a:lnTo>
                  <a:lnTo>
                    <a:pt x="1442" y="4778"/>
                  </a:lnTo>
                  <a:lnTo>
                    <a:pt x="1854" y="4901"/>
                  </a:lnTo>
                  <a:lnTo>
                    <a:pt x="2266" y="5025"/>
                  </a:lnTo>
                  <a:lnTo>
                    <a:pt x="2678" y="5066"/>
                  </a:lnTo>
                  <a:lnTo>
                    <a:pt x="3048" y="5107"/>
                  </a:lnTo>
                  <a:lnTo>
                    <a:pt x="3872" y="5107"/>
                  </a:lnTo>
                  <a:lnTo>
                    <a:pt x="3790" y="4407"/>
                  </a:lnTo>
                  <a:lnTo>
                    <a:pt x="3625" y="3666"/>
                  </a:lnTo>
                  <a:lnTo>
                    <a:pt x="3419" y="2801"/>
                  </a:lnTo>
                  <a:lnTo>
                    <a:pt x="3254" y="2348"/>
                  </a:lnTo>
                  <a:lnTo>
                    <a:pt x="3089" y="1895"/>
                  </a:lnTo>
                  <a:lnTo>
                    <a:pt x="2883" y="1483"/>
                  </a:lnTo>
                  <a:lnTo>
                    <a:pt x="2678" y="1071"/>
                  </a:lnTo>
                  <a:lnTo>
                    <a:pt x="2430" y="700"/>
                  </a:lnTo>
                  <a:lnTo>
                    <a:pt x="2142" y="412"/>
                  </a:lnTo>
                  <a:lnTo>
                    <a:pt x="1813" y="165"/>
                  </a:lnTo>
                  <a:lnTo>
                    <a:pt x="1483" y="0"/>
                  </a:lnTo>
                  <a:close/>
                </a:path>
              </a:pathLst>
            </a:custGeom>
            <a:solidFill>
              <a:srgbClr val="C0A9F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1576;p72">
              <a:extLst>
                <a:ext uri="{FF2B5EF4-FFF2-40B4-BE49-F238E27FC236}">
                  <a16:creationId xmlns:a16="http://schemas.microsoft.com/office/drawing/2014/main" id="{703A291A-B84D-17C3-A242-BBCFEDCE3B68}"/>
                </a:ext>
              </a:extLst>
            </p:cNvPr>
            <p:cNvSpPr/>
            <p:nvPr/>
          </p:nvSpPr>
          <p:spPr>
            <a:xfrm>
              <a:off x="7167700" y="1520975"/>
              <a:ext cx="51500" cy="80350"/>
            </a:xfrm>
            <a:custGeom>
              <a:avLst/>
              <a:gdLst/>
              <a:ahLst/>
              <a:cxnLst/>
              <a:rect l="l" t="t" r="r" b="b"/>
              <a:pathLst>
                <a:path w="2060" h="3214" extrusionOk="0">
                  <a:moveTo>
                    <a:pt x="700" y="1"/>
                  </a:moveTo>
                  <a:lnTo>
                    <a:pt x="659" y="83"/>
                  </a:lnTo>
                  <a:lnTo>
                    <a:pt x="659" y="207"/>
                  </a:lnTo>
                  <a:lnTo>
                    <a:pt x="700" y="619"/>
                  </a:lnTo>
                  <a:lnTo>
                    <a:pt x="865" y="1195"/>
                  </a:lnTo>
                  <a:lnTo>
                    <a:pt x="700" y="1319"/>
                  </a:lnTo>
                  <a:lnTo>
                    <a:pt x="371" y="1566"/>
                  </a:lnTo>
                  <a:lnTo>
                    <a:pt x="206" y="1731"/>
                  </a:lnTo>
                  <a:lnTo>
                    <a:pt x="41" y="1937"/>
                  </a:lnTo>
                  <a:lnTo>
                    <a:pt x="0" y="2143"/>
                  </a:lnTo>
                  <a:lnTo>
                    <a:pt x="0" y="2266"/>
                  </a:lnTo>
                  <a:lnTo>
                    <a:pt x="41" y="2349"/>
                  </a:lnTo>
                  <a:lnTo>
                    <a:pt x="124" y="2554"/>
                  </a:lnTo>
                  <a:lnTo>
                    <a:pt x="247" y="2719"/>
                  </a:lnTo>
                  <a:lnTo>
                    <a:pt x="536" y="3007"/>
                  </a:lnTo>
                  <a:lnTo>
                    <a:pt x="783" y="3172"/>
                  </a:lnTo>
                  <a:lnTo>
                    <a:pt x="865" y="3213"/>
                  </a:lnTo>
                  <a:lnTo>
                    <a:pt x="2060" y="2431"/>
                  </a:lnTo>
                  <a:lnTo>
                    <a:pt x="2060" y="2225"/>
                  </a:lnTo>
                  <a:lnTo>
                    <a:pt x="2018" y="1772"/>
                  </a:lnTo>
                  <a:lnTo>
                    <a:pt x="1977" y="1525"/>
                  </a:lnTo>
                  <a:lnTo>
                    <a:pt x="1895" y="1319"/>
                  </a:lnTo>
                  <a:lnTo>
                    <a:pt x="1730" y="1154"/>
                  </a:lnTo>
                  <a:lnTo>
                    <a:pt x="1648" y="1072"/>
                  </a:lnTo>
                  <a:lnTo>
                    <a:pt x="1565" y="1072"/>
                  </a:lnTo>
                  <a:lnTo>
                    <a:pt x="1236" y="495"/>
                  </a:lnTo>
                  <a:lnTo>
                    <a:pt x="948" y="124"/>
                  </a:lnTo>
                  <a:lnTo>
                    <a:pt x="824" y="42"/>
                  </a:lnTo>
                  <a:lnTo>
                    <a:pt x="742" y="1"/>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1577;p72">
              <a:extLst>
                <a:ext uri="{FF2B5EF4-FFF2-40B4-BE49-F238E27FC236}">
                  <a16:creationId xmlns:a16="http://schemas.microsoft.com/office/drawing/2014/main" id="{261155D6-30DA-C126-AA38-7F406B4794F5}"/>
                </a:ext>
              </a:extLst>
            </p:cNvPr>
            <p:cNvSpPr/>
            <p:nvPr/>
          </p:nvSpPr>
          <p:spPr>
            <a:xfrm>
              <a:off x="7118275" y="1550850"/>
              <a:ext cx="20625" cy="96800"/>
            </a:xfrm>
            <a:custGeom>
              <a:avLst/>
              <a:gdLst/>
              <a:ahLst/>
              <a:cxnLst/>
              <a:rect l="l" t="t" r="r" b="b"/>
              <a:pathLst>
                <a:path w="825" h="3872" extrusionOk="0">
                  <a:moveTo>
                    <a:pt x="742" y="0"/>
                  </a:moveTo>
                  <a:lnTo>
                    <a:pt x="701" y="41"/>
                  </a:lnTo>
                  <a:lnTo>
                    <a:pt x="165" y="2966"/>
                  </a:lnTo>
                  <a:lnTo>
                    <a:pt x="0" y="3789"/>
                  </a:lnTo>
                  <a:lnTo>
                    <a:pt x="42" y="3831"/>
                  </a:lnTo>
                  <a:lnTo>
                    <a:pt x="83" y="3872"/>
                  </a:lnTo>
                  <a:lnTo>
                    <a:pt x="124" y="3872"/>
                  </a:lnTo>
                  <a:lnTo>
                    <a:pt x="124" y="3831"/>
                  </a:lnTo>
                  <a:lnTo>
                    <a:pt x="659" y="906"/>
                  </a:lnTo>
                  <a:lnTo>
                    <a:pt x="824" y="41"/>
                  </a:lnTo>
                  <a:lnTo>
                    <a:pt x="824" y="0"/>
                  </a:lnTo>
                  <a:close/>
                </a:path>
              </a:pathLst>
            </a:custGeom>
            <a:solidFill>
              <a:srgbClr val="48297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1578;p72">
              <a:extLst>
                <a:ext uri="{FF2B5EF4-FFF2-40B4-BE49-F238E27FC236}">
                  <a16:creationId xmlns:a16="http://schemas.microsoft.com/office/drawing/2014/main" id="{AF0DE5C3-3622-FA4B-091C-E4C0F093D79B}"/>
                </a:ext>
              </a:extLst>
            </p:cNvPr>
            <p:cNvSpPr/>
            <p:nvPr/>
          </p:nvSpPr>
          <p:spPr>
            <a:xfrm>
              <a:off x="7251100" y="1579675"/>
              <a:ext cx="31950" cy="60775"/>
            </a:xfrm>
            <a:custGeom>
              <a:avLst/>
              <a:gdLst/>
              <a:ahLst/>
              <a:cxnLst/>
              <a:rect l="l" t="t" r="r" b="b"/>
              <a:pathLst>
                <a:path w="1278" h="2431" extrusionOk="0">
                  <a:moveTo>
                    <a:pt x="42" y="1"/>
                  </a:moveTo>
                  <a:lnTo>
                    <a:pt x="0" y="42"/>
                  </a:lnTo>
                  <a:lnTo>
                    <a:pt x="0" y="83"/>
                  </a:lnTo>
                  <a:lnTo>
                    <a:pt x="618" y="1236"/>
                  </a:lnTo>
                  <a:lnTo>
                    <a:pt x="1195" y="2389"/>
                  </a:lnTo>
                  <a:lnTo>
                    <a:pt x="1236" y="2430"/>
                  </a:lnTo>
                  <a:lnTo>
                    <a:pt x="1277" y="2430"/>
                  </a:lnTo>
                  <a:lnTo>
                    <a:pt x="1277" y="2389"/>
                  </a:lnTo>
                  <a:lnTo>
                    <a:pt x="1277" y="2348"/>
                  </a:lnTo>
                  <a:lnTo>
                    <a:pt x="701" y="1195"/>
                  </a:lnTo>
                  <a:lnTo>
                    <a:pt x="83" y="42"/>
                  </a:lnTo>
                  <a:lnTo>
                    <a:pt x="42" y="1"/>
                  </a:lnTo>
                  <a:close/>
                </a:path>
              </a:pathLst>
            </a:custGeom>
            <a:solidFill>
              <a:srgbClr val="48297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1579;p72">
              <a:extLst>
                <a:ext uri="{FF2B5EF4-FFF2-40B4-BE49-F238E27FC236}">
                  <a16:creationId xmlns:a16="http://schemas.microsoft.com/office/drawing/2014/main" id="{88E21B3E-CDD9-E33B-CD17-C747424ED3FC}"/>
                </a:ext>
              </a:extLst>
            </p:cNvPr>
            <p:cNvSpPr/>
            <p:nvPr/>
          </p:nvSpPr>
          <p:spPr>
            <a:xfrm>
              <a:off x="7243900" y="1599250"/>
              <a:ext cx="22675" cy="6200"/>
            </a:xfrm>
            <a:custGeom>
              <a:avLst/>
              <a:gdLst/>
              <a:ahLst/>
              <a:cxnLst/>
              <a:rect l="l" t="t" r="r" b="b"/>
              <a:pathLst>
                <a:path w="907" h="248" extrusionOk="0">
                  <a:moveTo>
                    <a:pt x="0" y="0"/>
                  </a:moveTo>
                  <a:lnTo>
                    <a:pt x="0" y="41"/>
                  </a:lnTo>
                  <a:lnTo>
                    <a:pt x="0" y="82"/>
                  </a:lnTo>
                  <a:lnTo>
                    <a:pt x="41" y="124"/>
                  </a:lnTo>
                  <a:lnTo>
                    <a:pt x="453" y="165"/>
                  </a:lnTo>
                  <a:lnTo>
                    <a:pt x="824" y="247"/>
                  </a:lnTo>
                  <a:lnTo>
                    <a:pt x="865" y="206"/>
                  </a:lnTo>
                  <a:lnTo>
                    <a:pt x="906" y="206"/>
                  </a:lnTo>
                  <a:lnTo>
                    <a:pt x="865" y="165"/>
                  </a:lnTo>
                  <a:lnTo>
                    <a:pt x="865" y="124"/>
                  </a:lnTo>
                  <a:lnTo>
                    <a:pt x="453" y="41"/>
                  </a:lnTo>
                  <a:lnTo>
                    <a:pt x="41" y="0"/>
                  </a:lnTo>
                  <a:close/>
                </a:path>
              </a:pathLst>
            </a:custGeom>
            <a:solidFill>
              <a:srgbClr val="48297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1580;p72">
              <a:extLst>
                <a:ext uri="{FF2B5EF4-FFF2-40B4-BE49-F238E27FC236}">
                  <a16:creationId xmlns:a16="http://schemas.microsoft.com/office/drawing/2014/main" id="{EF685D37-29BE-D706-964C-5DA07C06BDF4}"/>
                </a:ext>
              </a:extLst>
            </p:cNvPr>
            <p:cNvSpPr/>
            <p:nvPr/>
          </p:nvSpPr>
          <p:spPr>
            <a:xfrm>
              <a:off x="7052375" y="1133825"/>
              <a:ext cx="300675" cy="257450"/>
            </a:xfrm>
            <a:custGeom>
              <a:avLst/>
              <a:gdLst/>
              <a:ahLst/>
              <a:cxnLst/>
              <a:rect l="l" t="t" r="r" b="b"/>
              <a:pathLst>
                <a:path w="12027" h="10298" extrusionOk="0">
                  <a:moveTo>
                    <a:pt x="5602" y="1"/>
                  </a:moveTo>
                  <a:lnTo>
                    <a:pt x="5108" y="83"/>
                  </a:lnTo>
                  <a:lnTo>
                    <a:pt x="4654" y="248"/>
                  </a:lnTo>
                  <a:lnTo>
                    <a:pt x="4243" y="495"/>
                  </a:lnTo>
                  <a:lnTo>
                    <a:pt x="4078" y="619"/>
                  </a:lnTo>
                  <a:lnTo>
                    <a:pt x="3913" y="783"/>
                  </a:lnTo>
                  <a:lnTo>
                    <a:pt x="3748" y="948"/>
                  </a:lnTo>
                  <a:lnTo>
                    <a:pt x="3666" y="1154"/>
                  </a:lnTo>
                  <a:lnTo>
                    <a:pt x="3172" y="1031"/>
                  </a:lnTo>
                  <a:lnTo>
                    <a:pt x="2636" y="948"/>
                  </a:lnTo>
                  <a:lnTo>
                    <a:pt x="2389" y="907"/>
                  </a:lnTo>
                  <a:lnTo>
                    <a:pt x="2142" y="907"/>
                  </a:lnTo>
                  <a:lnTo>
                    <a:pt x="1895" y="948"/>
                  </a:lnTo>
                  <a:lnTo>
                    <a:pt x="1689" y="1031"/>
                  </a:lnTo>
                  <a:lnTo>
                    <a:pt x="1442" y="1154"/>
                  </a:lnTo>
                  <a:lnTo>
                    <a:pt x="1236" y="1319"/>
                  </a:lnTo>
                  <a:lnTo>
                    <a:pt x="1071" y="1525"/>
                  </a:lnTo>
                  <a:lnTo>
                    <a:pt x="948" y="1772"/>
                  </a:lnTo>
                  <a:lnTo>
                    <a:pt x="907" y="2019"/>
                  </a:lnTo>
                  <a:lnTo>
                    <a:pt x="907" y="2266"/>
                  </a:lnTo>
                  <a:lnTo>
                    <a:pt x="948" y="2513"/>
                  </a:lnTo>
                  <a:lnTo>
                    <a:pt x="1030" y="2719"/>
                  </a:lnTo>
                  <a:lnTo>
                    <a:pt x="865" y="2719"/>
                  </a:lnTo>
                  <a:lnTo>
                    <a:pt x="701" y="2760"/>
                  </a:lnTo>
                  <a:lnTo>
                    <a:pt x="536" y="2802"/>
                  </a:lnTo>
                  <a:lnTo>
                    <a:pt x="371" y="2884"/>
                  </a:lnTo>
                  <a:lnTo>
                    <a:pt x="248" y="3007"/>
                  </a:lnTo>
                  <a:lnTo>
                    <a:pt x="124" y="3131"/>
                  </a:lnTo>
                  <a:lnTo>
                    <a:pt x="42" y="3255"/>
                  </a:lnTo>
                  <a:lnTo>
                    <a:pt x="0" y="3419"/>
                  </a:lnTo>
                  <a:lnTo>
                    <a:pt x="0" y="3584"/>
                  </a:lnTo>
                  <a:lnTo>
                    <a:pt x="0" y="3749"/>
                  </a:lnTo>
                  <a:lnTo>
                    <a:pt x="83" y="3914"/>
                  </a:lnTo>
                  <a:lnTo>
                    <a:pt x="165" y="4037"/>
                  </a:lnTo>
                  <a:lnTo>
                    <a:pt x="248" y="4161"/>
                  </a:lnTo>
                  <a:lnTo>
                    <a:pt x="371" y="4284"/>
                  </a:lnTo>
                  <a:lnTo>
                    <a:pt x="536" y="4367"/>
                  </a:lnTo>
                  <a:lnTo>
                    <a:pt x="701" y="4408"/>
                  </a:lnTo>
                  <a:lnTo>
                    <a:pt x="907" y="6467"/>
                  </a:lnTo>
                  <a:lnTo>
                    <a:pt x="1154" y="8485"/>
                  </a:lnTo>
                  <a:lnTo>
                    <a:pt x="1442" y="8691"/>
                  </a:lnTo>
                  <a:lnTo>
                    <a:pt x="1771" y="8856"/>
                  </a:lnTo>
                  <a:lnTo>
                    <a:pt x="2430" y="9144"/>
                  </a:lnTo>
                  <a:lnTo>
                    <a:pt x="3172" y="9391"/>
                  </a:lnTo>
                  <a:lnTo>
                    <a:pt x="3872" y="9556"/>
                  </a:lnTo>
                  <a:lnTo>
                    <a:pt x="4572" y="9680"/>
                  </a:lnTo>
                  <a:lnTo>
                    <a:pt x="5313" y="9803"/>
                  </a:lnTo>
                  <a:lnTo>
                    <a:pt x="6755" y="9927"/>
                  </a:lnTo>
                  <a:lnTo>
                    <a:pt x="10050" y="10297"/>
                  </a:lnTo>
                  <a:lnTo>
                    <a:pt x="10668" y="8938"/>
                  </a:lnTo>
                  <a:lnTo>
                    <a:pt x="10915" y="8238"/>
                  </a:lnTo>
                  <a:lnTo>
                    <a:pt x="11162" y="7538"/>
                  </a:lnTo>
                  <a:lnTo>
                    <a:pt x="11368" y="6838"/>
                  </a:lnTo>
                  <a:lnTo>
                    <a:pt x="11533" y="6138"/>
                  </a:lnTo>
                  <a:lnTo>
                    <a:pt x="11615" y="5396"/>
                  </a:lnTo>
                  <a:lnTo>
                    <a:pt x="11656" y="4655"/>
                  </a:lnTo>
                  <a:lnTo>
                    <a:pt x="11780" y="4573"/>
                  </a:lnTo>
                  <a:lnTo>
                    <a:pt x="11862" y="4449"/>
                  </a:lnTo>
                  <a:lnTo>
                    <a:pt x="11944" y="4284"/>
                  </a:lnTo>
                  <a:lnTo>
                    <a:pt x="11986" y="4161"/>
                  </a:lnTo>
                  <a:lnTo>
                    <a:pt x="12027" y="3831"/>
                  </a:lnTo>
                  <a:lnTo>
                    <a:pt x="11944" y="3543"/>
                  </a:lnTo>
                  <a:lnTo>
                    <a:pt x="11903" y="3378"/>
                  </a:lnTo>
                  <a:lnTo>
                    <a:pt x="11821" y="3255"/>
                  </a:lnTo>
                  <a:lnTo>
                    <a:pt x="11574" y="3049"/>
                  </a:lnTo>
                  <a:lnTo>
                    <a:pt x="11285" y="2884"/>
                  </a:lnTo>
                  <a:lnTo>
                    <a:pt x="11121" y="2843"/>
                  </a:lnTo>
                  <a:lnTo>
                    <a:pt x="10956" y="2843"/>
                  </a:lnTo>
                  <a:lnTo>
                    <a:pt x="10832" y="2554"/>
                  </a:lnTo>
                  <a:lnTo>
                    <a:pt x="10709" y="2266"/>
                  </a:lnTo>
                  <a:lnTo>
                    <a:pt x="10544" y="2019"/>
                  </a:lnTo>
                  <a:lnTo>
                    <a:pt x="10379" y="1772"/>
                  </a:lnTo>
                  <a:lnTo>
                    <a:pt x="10173" y="1566"/>
                  </a:lnTo>
                  <a:lnTo>
                    <a:pt x="9926" y="1319"/>
                  </a:lnTo>
                  <a:lnTo>
                    <a:pt x="9432" y="948"/>
                  </a:lnTo>
                  <a:lnTo>
                    <a:pt x="8897" y="660"/>
                  </a:lnTo>
                  <a:lnTo>
                    <a:pt x="8279" y="413"/>
                  </a:lnTo>
                  <a:lnTo>
                    <a:pt x="7661" y="248"/>
                  </a:lnTo>
                  <a:lnTo>
                    <a:pt x="7043" y="83"/>
                  </a:lnTo>
                  <a:lnTo>
                    <a:pt x="6549" y="42"/>
                  </a:lnTo>
                  <a:lnTo>
                    <a:pt x="6096"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1581;p72">
              <a:extLst>
                <a:ext uri="{FF2B5EF4-FFF2-40B4-BE49-F238E27FC236}">
                  <a16:creationId xmlns:a16="http://schemas.microsoft.com/office/drawing/2014/main" id="{260027B0-B236-1978-8FE5-431A7D4513FE}"/>
                </a:ext>
              </a:extLst>
            </p:cNvPr>
            <p:cNvSpPr/>
            <p:nvPr/>
          </p:nvSpPr>
          <p:spPr>
            <a:xfrm>
              <a:off x="7077075" y="1207975"/>
              <a:ext cx="215225" cy="328475"/>
            </a:xfrm>
            <a:custGeom>
              <a:avLst/>
              <a:gdLst/>
              <a:ahLst/>
              <a:cxnLst/>
              <a:rect l="l" t="t" r="r" b="b"/>
              <a:pathLst>
                <a:path w="8609" h="13139" extrusionOk="0">
                  <a:moveTo>
                    <a:pt x="3996" y="0"/>
                  </a:moveTo>
                  <a:lnTo>
                    <a:pt x="3419" y="41"/>
                  </a:lnTo>
                  <a:lnTo>
                    <a:pt x="2802" y="165"/>
                  </a:lnTo>
                  <a:lnTo>
                    <a:pt x="2266" y="371"/>
                  </a:lnTo>
                  <a:lnTo>
                    <a:pt x="1772" y="577"/>
                  </a:lnTo>
                  <a:lnTo>
                    <a:pt x="1360" y="865"/>
                  </a:lnTo>
                  <a:lnTo>
                    <a:pt x="989" y="1195"/>
                  </a:lnTo>
                  <a:lnTo>
                    <a:pt x="866" y="1359"/>
                  </a:lnTo>
                  <a:lnTo>
                    <a:pt x="742" y="1565"/>
                  </a:lnTo>
                  <a:lnTo>
                    <a:pt x="619" y="1771"/>
                  </a:lnTo>
                  <a:lnTo>
                    <a:pt x="578" y="1977"/>
                  </a:lnTo>
                  <a:lnTo>
                    <a:pt x="330" y="3172"/>
                  </a:lnTo>
                  <a:lnTo>
                    <a:pt x="124" y="4284"/>
                  </a:lnTo>
                  <a:lnTo>
                    <a:pt x="42" y="5231"/>
                  </a:lnTo>
                  <a:lnTo>
                    <a:pt x="1" y="6096"/>
                  </a:lnTo>
                  <a:lnTo>
                    <a:pt x="42" y="6920"/>
                  </a:lnTo>
                  <a:lnTo>
                    <a:pt x="83" y="7414"/>
                  </a:lnTo>
                  <a:lnTo>
                    <a:pt x="207" y="7867"/>
                  </a:lnTo>
                  <a:lnTo>
                    <a:pt x="330" y="8279"/>
                  </a:lnTo>
                  <a:lnTo>
                    <a:pt x="454" y="8649"/>
                  </a:lnTo>
                  <a:lnTo>
                    <a:pt x="619" y="8979"/>
                  </a:lnTo>
                  <a:lnTo>
                    <a:pt x="825" y="9267"/>
                  </a:lnTo>
                  <a:lnTo>
                    <a:pt x="1072" y="9555"/>
                  </a:lnTo>
                  <a:lnTo>
                    <a:pt x="1319" y="9803"/>
                  </a:lnTo>
                  <a:lnTo>
                    <a:pt x="1690" y="10091"/>
                  </a:lnTo>
                  <a:lnTo>
                    <a:pt x="2019" y="10297"/>
                  </a:lnTo>
                  <a:lnTo>
                    <a:pt x="2760" y="10668"/>
                  </a:lnTo>
                  <a:lnTo>
                    <a:pt x="3378" y="10997"/>
                  </a:lnTo>
                  <a:lnTo>
                    <a:pt x="3666" y="11162"/>
                  </a:lnTo>
                  <a:lnTo>
                    <a:pt x="3872" y="11368"/>
                  </a:lnTo>
                  <a:lnTo>
                    <a:pt x="4078" y="11574"/>
                  </a:lnTo>
                  <a:lnTo>
                    <a:pt x="4202" y="11862"/>
                  </a:lnTo>
                  <a:lnTo>
                    <a:pt x="4284" y="12233"/>
                  </a:lnTo>
                  <a:lnTo>
                    <a:pt x="4284" y="12686"/>
                  </a:lnTo>
                  <a:lnTo>
                    <a:pt x="4614" y="12933"/>
                  </a:lnTo>
                  <a:lnTo>
                    <a:pt x="4943" y="13056"/>
                  </a:lnTo>
                  <a:lnTo>
                    <a:pt x="5273" y="13139"/>
                  </a:lnTo>
                  <a:lnTo>
                    <a:pt x="5602" y="13139"/>
                  </a:lnTo>
                  <a:lnTo>
                    <a:pt x="5891" y="13097"/>
                  </a:lnTo>
                  <a:lnTo>
                    <a:pt x="6179" y="12974"/>
                  </a:lnTo>
                  <a:lnTo>
                    <a:pt x="6426" y="12768"/>
                  </a:lnTo>
                  <a:lnTo>
                    <a:pt x="6632" y="12562"/>
                  </a:lnTo>
                  <a:lnTo>
                    <a:pt x="6632" y="12109"/>
                  </a:lnTo>
                  <a:lnTo>
                    <a:pt x="6714" y="11697"/>
                  </a:lnTo>
                  <a:lnTo>
                    <a:pt x="6797" y="11285"/>
                  </a:lnTo>
                  <a:lnTo>
                    <a:pt x="6879" y="10956"/>
                  </a:lnTo>
                  <a:lnTo>
                    <a:pt x="7085" y="10338"/>
                  </a:lnTo>
                  <a:lnTo>
                    <a:pt x="7373" y="9803"/>
                  </a:lnTo>
                  <a:lnTo>
                    <a:pt x="7620" y="9391"/>
                  </a:lnTo>
                  <a:lnTo>
                    <a:pt x="7909" y="8979"/>
                  </a:lnTo>
                  <a:lnTo>
                    <a:pt x="8156" y="8608"/>
                  </a:lnTo>
                  <a:lnTo>
                    <a:pt x="8321" y="8279"/>
                  </a:lnTo>
                  <a:lnTo>
                    <a:pt x="8568" y="7702"/>
                  </a:lnTo>
                  <a:lnTo>
                    <a:pt x="8609" y="7661"/>
                  </a:lnTo>
                  <a:lnTo>
                    <a:pt x="8609" y="6631"/>
                  </a:lnTo>
                  <a:lnTo>
                    <a:pt x="8609" y="6384"/>
                  </a:lnTo>
                  <a:lnTo>
                    <a:pt x="8568" y="5190"/>
                  </a:lnTo>
                  <a:lnTo>
                    <a:pt x="8526" y="3913"/>
                  </a:lnTo>
                  <a:lnTo>
                    <a:pt x="8444" y="3336"/>
                  </a:lnTo>
                  <a:lnTo>
                    <a:pt x="8362" y="2760"/>
                  </a:lnTo>
                  <a:lnTo>
                    <a:pt x="8238" y="2307"/>
                  </a:lnTo>
                  <a:lnTo>
                    <a:pt x="8115" y="1936"/>
                  </a:lnTo>
                  <a:lnTo>
                    <a:pt x="7991" y="1648"/>
                  </a:lnTo>
                  <a:lnTo>
                    <a:pt x="7826" y="1401"/>
                  </a:lnTo>
                  <a:lnTo>
                    <a:pt x="7620" y="1195"/>
                  </a:lnTo>
                  <a:lnTo>
                    <a:pt x="7414" y="989"/>
                  </a:lnTo>
                  <a:lnTo>
                    <a:pt x="7167" y="824"/>
                  </a:lnTo>
                  <a:lnTo>
                    <a:pt x="6920" y="659"/>
                  </a:lnTo>
                  <a:lnTo>
                    <a:pt x="6426" y="371"/>
                  </a:lnTo>
                  <a:lnTo>
                    <a:pt x="5849" y="165"/>
                  </a:lnTo>
                  <a:lnTo>
                    <a:pt x="5232" y="41"/>
                  </a:lnTo>
                  <a:lnTo>
                    <a:pt x="4614" y="0"/>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1582;p72">
              <a:extLst>
                <a:ext uri="{FF2B5EF4-FFF2-40B4-BE49-F238E27FC236}">
                  <a16:creationId xmlns:a16="http://schemas.microsoft.com/office/drawing/2014/main" id="{D5C72ABE-0E9F-9B43-AABE-C2E4176DEDF8}"/>
                </a:ext>
              </a:extLst>
            </p:cNvPr>
            <p:cNvSpPr/>
            <p:nvPr/>
          </p:nvSpPr>
          <p:spPr>
            <a:xfrm>
              <a:off x="7085325" y="1191500"/>
              <a:ext cx="231700" cy="182275"/>
            </a:xfrm>
            <a:custGeom>
              <a:avLst/>
              <a:gdLst/>
              <a:ahLst/>
              <a:cxnLst/>
              <a:rect l="l" t="t" r="r" b="b"/>
              <a:pathLst>
                <a:path w="9268" h="7291" extrusionOk="0">
                  <a:moveTo>
                    <a:pt x="3213" y="0"/>
                  </a:moveTo>
                  <a:lnTo>
                    <a:pt x="2842" y="42"/>
                  </a:lnTo>
                  <a:lnTo>
                    <a:pt x="2430" y="124"/>
                  </a:lnTo>
                  <a:lnTo>
                    <a:pt x="2060" y="247"/>
                  </a:lnTo>
                  <a:lnTo>
                    <a:pt x="1689" y="412"/>
                  </a:lnTo>
                  <a:lnTo>
                    <a:pt x="1360" y="618"/>
                  </a:lnTo>
                  <a:lnTo>
                    <a:pt x="1030" y="865"/>
                  </a:lnTo>
                  <a:lnTo>
                    <a:pt x="701" y="1112"/>
                  </a:lnTo>
                  <a:lnTo>
                    <a:pt x="453" y="1401"/>
                  </a:lnTo>
                  <a:lnTo>
                    <a:pt x="206" y="1730"/>
                  </a:lnTo>
                  <a:lnTo>
                    <a:pt x="0" y="2060"/>
                  </a:lnTo>
                  <a:lnTo>
                    <a:pt x="83" y="2266"/>
                  </a:lnTo>
                  <a:lnTo>
                    <a:pt x="206" y="2430"/>
                  </a:lnTo>
                  <a:lnTo>
                    <a:pt x="371" y="2595"/>
                  </a:lnTo>
                  <a:lnTo>
                    <a:pt x="577" y="2677"/>
                  </a:lnTo>
                  <a:lnTo>
                    <a:pt x="783" y="2677"/>
                  </a:lnTo>
                  <a:lnTo>
                    <a:pt x="989" y="2636"/>
                  </a:lnTo>
                  <a:lnTo>
                    <a:pt x="1154" y="2554"/>
                  </a:lnTo>
                  <a:lnTo>
                    <a:pt x="1318" y="2389"/>
                  </a:lnTo>
                  <a:lnTo>
                    <a:pt x="1360" y="2513"/>
                  </a:lnTo>
                  <a:lnTo>
                    <a:pt x="1483" y="2636"/>
                  </a:lnTo>
                  <a:lnTo>
                    <a:pt x="1689" y="2801"/>
                  </a:lnTo>
                  <a:lnTo>
                    <a:pt x="1977" y="2925"/>
                  </a:lnTo>
                  <a:lnTo>
                    <a:pt x="2266" y="3007"/>
                  </a:lnTo>
                  <a:lnTo>
                    <a:pt x="2760" y="3089"/>
                  </a:lnTo>
                  <a:lnTo>
                    <a:pt x="3254" y="3130"/>
                  </a:lnTo>
                  <a:lnTo>
                    <a:pt x="3790" y="3172"/>
                  </a:lnTo>
                  <a:lnTo>
                    <a:pt x="4284" y="3130"/>
                  </a:lnTo>
                  <a:lnTo>
                    <a:pt x="4778" y="3048"/>
                  </a:lnTo>
                  <a:lnTo>
                    <a:pt x="5272" y="2925"/>
                  </a:lnTo>
                  <a:lnTo>
                    <a:pt x="5766" y="2760"/>
                  </a:lnTo>
                  <a:lnTo>
                    <a:pt x="6261" y="2595"/>
                  </a:lnTo>
                  <a:lnTo>
                    <a:pt x="6178" y="2801"/>
                  </a:lnTo>
                  <a:lnTo>
                    <a:pt x="6137" y="3007"/>
                  </a:lnTo>
                  <a:lnTo>
                    <a:pt x="6178" y="3254"/>
                  </a:lnTo>
                  <a:lnTo>
                    <a:pt x="6302" y="3460"/>
                  </a:lnTo>
                  <a:lnTo>
                    <a:pt x="6425" y="3625"/>
                  </a:lnTo>
                  <a:lnTo>
                    <a:pt x="6590" y="3748"/>
                  </a:lnTo>
                  <a:lnTo>
                    <a:pt x="6796" y="3831"/>
                  </a:lnTo>
                  <a:lnTo>
                    <a:pt x="7043" y="3872"/>
                  </a:lnTo>
                  <a:lnTo>
                    <a:pt x="6878" y="4325"/>
                  </a:lnTo>
                  <a:lnTo>
                    <a:pt x="6796" y="4819"/>
                  </a:lnTo>
                  <a:lnTo>
                    <a:pt x="6837" y="5355"/>
                  </a:lnTo>
                  <a:lnTo>
                    <a:pt x="6961" y="5808"/>
                  </a:lnTo>
                  <a:lnTo>
                    <a:pt x="7208" y="6261"/>
                  </a:lnTo>
                  <a:lnTo>
                    <a:pt x="7496" y="6672"/>
                  </a:lnTo>
                  <a:lnTo>
                    <a:pt x="7867" y="7043"/>
                  </a:lnTo>
                  <a:lnTo>
                    <a:pt x="8279" y="7290"/>
                  </a:lnTo>
                  <a:lnTo>
                    <a:pt x="8485" y="7126"/>
                  </a:lnTo>
                  <a:lnTo>
                    <a:pt x="8691" y="6961"/>
                  </a:lnTo>
                  <a:lnTo>
                    <a:pt x="8855" y="6714"/>
                  </a:lnTo>
                  <a:lnTo>
                    <a:pt x="8979" y="6467"/>
                  </a:lnTo>
                  <a:lnTo>
                    <a:pt x="9103" y="6178"/>
                  </a:lnTo>
                  <a:lnTo>
                    <a:pt x="9185" y="5931"/>
                  </a:lnTo>
                  <a:lnTo>
                    <a:pt x="9267" y="5355"/>
                  </a:lnTo>
                  <a:lnTo>
                    <a:pt x="9267" y="4737"/>
                  </a:lnTo>
                  <a:lnTo>
                    <a:pt x="9267" y="4160"/>
                  </a:lnTo>
                  <a:lnTo>
                    <a:pt x="9144" y="3542"/>
                  </a:lnTo>
                  <a:lnTo>
                    <a:pt x="8979" y="2966"/>
                  </a:lnTo>
                  <a:lnTo>
                    <a:pt x="8773" y="2389"/>
                  </a:lnTo>
                  <a:lnTo>
                    <a:pt x="8444" y="1895"/>
                  </a:lnTo>
                  <a:lnTo>
                    <a:pt x="8073" y="1442"/>
                  </a:lnTo>
                  <a:lnTo>
                    <a:pt x="7826" y="1236"/>
                  </a:lnTo>
                  <a:lnTo>
                    <a:pt x="7620" y="1030"/>
                  </a:lnTo>
                  <a:lnTo>
                    <a:pt x="7126" y="742"/>
                  </a:lnTo>
                  <a:lnTo>
                    <a:pt x="6631" y="495"/>
                  </a:lnTo>
                  <a:lnTo>
                    <a:pt x="6096" y="330"/>
                  </a:lnTo>
                  <a:lnTo>
                    <a:pt x="5561" y="206"/>
                  </a:lnTo>
                  <a:lnTo>
                    <a:pt x="4778" y="42"/>
                  </a:lnTo>
                  <a:lnTo>
                    <a:pt x="3995"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583;p72">
              <a:extLst>
                <a:ext uri="{FF2B5EF4-FFF2-40B4-BE49-F238E27FC236}">
                  <a16:creationId xmlns:a16="http://schemas.microsoft.com/office/drawing/2014/main" id="{76999426-D5CC-6FBC-C6B7-9BF06E88A39E}"/>
                </a:ext>
              </a:extLst>
            </p:cNvPr>
            <p:cNvSpPr/>
            <p:nvPr/>
          </p:nvSpPr>
          <p:spPr>
            <a:xfrm>
              <a:off x="7123425" y="1367575"/>
              <a:ext cx="44300" cy="17525"/>
            </a:xfrm>
            <a:custGeom>
              <a:avLst/>
              <a:gdLst/>
              <a:ahLst/>
              <a:cxnLst/>
              <a:rect l="l" t="t" r="r" b="b"/>
              <a:pathLst>
                <a:path w="1772" h="701" extrusionOk="0">
                  <a:moveTo>
                    <a:pt x="1565" y="0"/>
                  </a:moveTo>
                  <a:lnTo>
                    <a:pt x="1483" y="41"/>
                  </a:lnTo>
                  <a:lnTo>
                    <a:pt x="1442" y="83"/>
                  </a:lnTo>
                  <a:lnTo>
                    <a:pt x="1277" y="206"/>
                  </a:lnTo>
                  <a:lnTo>
                    <a:pt x="989" y="330"/>
                  </a:lnTo>
                  <a:lnTo>
                    <a:pt x="659" y="330"/>
                  </a:lnTo>
                  <a:lnTo>
                    <a:pt x="453" y="288"/>
                  </a:lnTo>
                  <a:lnTo>
                    <a:pt x="289" y="247"/>
                  </a:lnTo>
                  <a:lnTo>
                    <a:pt x="206" y="206"/>
                  </a:lnTo>
                  <a:lnTo>
                    <a:pt x="165" y="206"/>
                  </a:lnTo>
                  <a:lnTo>
                    <a:pt x="83" y="247"/>
                  </a:lnTo>
                  <a:lnTo>
                    <a:pt x="41" y="288"/>
                  </a:lnTo>
                  <a:lnTo>
                    <a:pt x="0" y="371"/>
                  </a:lnTo>
                  <a:lnTo>
                    <a:pt x="0" y="453"/>
                  </a:lnTo>
                  <a:lnTo>
                    <a:pt x="41" y="494"/>
                  </a:lnTo>
                  <a:lnTo>
                    <a:pt x="124" y="536"/>
                  </a:lnTo>
                  <a:lnTo>
                    <a:pt x="412" y="659"/>
                  </a:lnTo>
                  <a:lnTo>
                    <a:pt x="700" y="700"/>
                  </a:lnTo>
                  <a:lnTo>
                    <a:pt x="1030" y="700"/>
                  </a:lnTo>
                  <a:lnTo>
                    <a:pt x="1318" y="618"/>
                  </a:lnTo>
                  <a:lnTo>
                    <a:pt x="1565" y="453"/>
                  </a:lnTo>
                  <a:lnTo>
                    <a:pt x="1730" y="288"/>
                  </a:lnTo>
                  <a:lnTo>
                    <a:pt x="1771" y="247"/>
                  </a:lnTo>
                  <a:lnTo>
                    <a:pt x="1771" y="165"/>
                  </a:lnTo>
                  <a:lnTo>
                    <a:pt x="1730" y="83"/>
                  </a:lnTo>
                  <a:lnTo>
                    <a:pt x="1689" y="41"/>
                  </a:lnTo>
                  <a:lnTo>
                    <a:pt x="1648" y="0"/>
                  </a:lnTo>
                  <a:close/>
                </a:path>
              </a:pathLst>
            </a:custGeom>
            <a:solidFill>
              <a:srgbClr val="D96B5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584;p72">
              <a:extLst>
                <a:ext uri="{FF2B5EF4-FFF2-40B4-BE49-F238E27FC236}">
                  <a16:creationId xmlns:a16="http://schemas.microsoft.com/office/drawing/2014/main" id="{84324AD4-F91C-6460-EE00-7FA313B7DA13}"/>
                </a:ext>
              </a:extLst>
            </p:cNvPr>
            <p:cNvSpPr/>
            <p:nvPr/>
          </p:nvSpPr>
          <p:spPr>
            <a:xfrm>
              <a:off x="7128575" y="1346975"/>
              <a:ext cx="13400" cy="11350"/>
            </a:xfrm>
            <a:custGeom>
              <a:avLst/>
              <a:gdLst/>
              <a:ahLst/>
              <a:cxnLst/>
              <a:rect l="l" t="t" r="r" b="b"/>
              <a:pathLst>
                <a:path w="536" h="454" extrusionOk="0">
                  <a:moveTo>
                    <a:pt x="165" y="0"/>
                  </a:moveTo>
                  <a:lnTo>
                    <a:pt x="83" y="42"/>
                  </a:lnTo>
                  <a:lnTo>
                    <a:pt x="0" y="124"/>
                  </a:lnTo>
                  <a:lnTo>
                    <a:pt x="0" y="248"/>
                  </a:lnTo>
                  <a:lnTo>
                    <a:pt x="0" y="412"/>
                  </a:lnTo>
                  <a:lnTo>
                    <a:pt x="41" y="453"/>
                  </a:lnTo>
                  <a:lnTo>
                    <a:pt x="83" y="453"/>
                  </a:lnTo>
                  <a:lnTo>
                    <a:pt x="83" y="412"/>
                  </a:lnTo>
                  <a:lnTo>
                    <a:pt x="83" y="165"/>
                  </a:lnTo>
                  <a:lnTo>
                    <a:pt x="124" y="124"/>
                  </a:lnTo>
                  <a:lnTo>
                    <a:pt x="165" y="83"/>
                  </a:lnTo>
                  <a:lnTo>
                    <a:pt x="289" y="83"/>
                  </a:lnTo>
                  <a:lnTo>
                    <a:pt x="453" y="165"/>
                  </a:lnTo>
                  <a:lnTo>
                    <a:pt x="536" y="165"/>
                  </a:lnTo>
                  <a:lnTo>
                    <a:pt x="536" y="124"/>
                  </a:lnTo>
                  <a:lnTo>
                    <a:pt x="494" y="83"/>
                  </a:lnTo>
                  <a:lnTo>
                    <a:pt x="330" y="0"/>
                  </a:lnTo>
                  <a:close/>
                </a:path>
              </a:pathLst>
            </a:custGeom>
            <a:solidFill>
              <a:srgbClr val="783E1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585;p72">
              <a:extLst>
                <a:ext uri="{FF2B5EF4-FFF2-40B4-BE49-F238E27FC236}">
                  <a16:creationId xmlns:a16="http://schemas.microsoft.com/office/drawing/2014/main" id="{69C45EDC-385B-2DAB-D52C-231F8F11B915}"/>
                </a:ext>
              </a:extLst>
            </p:cNvPr>
            <p:cNvSpPr/>
            <p:nvPr/>
          </p:nvSpPr>
          <p:spPr>
            <a:xfrm>
              <a:off x="7074000" y="1344925"/>
              <a:ext cx="29875" cy="20600"/>
            </a:xfrm>
            <a:custGeom>
              <a:avLst/>
              <a:gdLst/>
              <a:ahLst/>
              <a:cxnLst/>
              <a:rect l="l" t="t" r="r" b="b"/>
              <a:pathLst>
                <a:path w="1195" h="824" extrusionOk="0">
                  <a:moveTo>
                    <a:pt x="618" y="0"/>
                  </a:moveTo>
                  <a:lnTo>
                    <a:pt x="371" y="41"/>
                  </a:lnTo>
                  <a:lnTo>
                    <a:pt x="206" y="124"/>
                  </a:lnTo>
                  <a:lnTo>
                    <a:pt x="42" y="247"/>
                  </a:lnTo>
                  <a:lnTo>
                    <a:pt x="0" y="412"/>
                  </a:lnTo>
                  <a:lnTo>
                    <a:pt x="42" y="535"/>
                  </a:lnTo>
                  <a:lnTo>
                    <a:pt x="165" y="700"/>
                  </a:lnTo>
                  <a:lnTo>
                    <a:pt x="330" y="783"/>
                  </a:lnTo>
                  <a:lnTo>
                    <a:pt x="577" y="824"/>
                  </a:lnTo>
                  <a:lnTo>
                    <a:pt x="824" y="824"/>
                  </a:lnTo>
                  <a:lnTo>
                    <a:pt x="989" y="741"/>
                  </a:lnTo>
                  <a:lnTo>
                    <a:pt x="1112" y="618"/>
                  </a:lnTo>
                  <a:lnTo>
                    <a:pt x="1195" y="453"/>
                  </a:lnTo>
                  <a:lnTo>
                    <a:pt x="1154" y="288"/>
                  </a:lnTo>
                  <a:lnTo>
                    <a:pt x="1030" y="165"/>
                  </a:lnTo>
                  <a:lnTo>
                    <a:pt x="824" y="41"/>
                  </a:lnTo>
                  <a:lnTo>
                    <a:pt x="618" y="0"/>
                  </a:lnTo>
                  <a:close/>
                </a:path>
              </a:pathLst>
            </a:custGeom>
            <a:solidFill>
              <a:srgbClr val="FF917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586;p72">
              <a:extLst>
                <a:ext uri="{FF2B5EF4-FFF2-40B4-BE49-F238E27FC236}">
                  <a16:creationId xmlns:a16="http://schemas.microsoft.com/office/drawing/2014/main" id="{32BA6DE2-C706-3123-4353-BECF9EE6B4C6}"/>
                </a:ext>
              </a:extLst>
            </p:cNvPr>
            <p:cNvSpPr/>
            <p:nvPr/>
          </p:nvSpPr>
          <p:spPr>
            <a:xfrm>
              <a:off x="7184175" y="1349025"/>
              <a:ext cx="29875" cy="20625"/>
            </a:xfrm>
            <a:custGeom>
              <a:avLst/>
              <a:gdLst/>
              <a:ahLst/>
              <a:cxnLst/>
              <a:rect l="l" t="t" r="r" b="b"/>
              <a:pathLst>
                <a:path w="1195" h="825" extrusionOk="0">
                  <a:moveTo>
                    <a:pt x="618" y="1"/>
                  </a:moveTo>
                  <a:lnTo>
                    <a:pt x="371" y="42"/>
                  </a:lnTo>
                  <a:lnTo>
                    <a:pt x="206" y="124"/>
                  </a:lnTo>
                  <a:lnTo>
                    <a:pt x="83" y="248"/>
                  </a:lnTo>
                  <a:lnTo>
                    <a:pt x="0" y="371"/>
                  </a:lnTo>
                  <a:lnTo>
                    <a:pt x="41" y="536"/>
                  </a:lnTo>
                  <a:lnTo>
                    <a:pt x="165" y="701"/>
                  </a:lnTo>
                  <a:lnTo>
                    <a:pt x="371" y="783"/>
                  </a:lnTo>
                  <a:lnTo>
                    <a:pt x="577" y="825"/>
                  </a:lnTo>
                  <a:lnTo>
                    <a:pt x="824" y="783"/>
                  </a:lnTo>
                  <a:lnTo>
                    <a:pt x="989" y="742"/>
                  </a:lnTo>
                  <a:lnTo>
                    <a:pt x="1153" y="619"/>
                  </a:lnTo>
                  <a:lnTo>
                    <a:pt x="1195" y="454"/>
                  </a:lnTo>
                  <a:lnTo>
                    <a:pt x="1153" y="289"/>
                  </a:lnTo>
                  <a:lnTo>
                    <a:pt x="1030" y="166"/>
                  </a:lnTo>
                  <a:lnTo>
                    <a:pt x="865" y="42"/>
                  </a:lnTo>
                  <a:lnTo>
                    <a:pt x="618" y="1"/>
                  </a:lnTo>
                  <a:close/>
                </a:path>
              </a:pathLst>
            </a:custGeom>
            <a:solidFill>
              <a:srgbClr val="FF917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587;p72">
              <a:extLst>
                <a:ext uri="{FF2B5EF4-FFF2-40B4-BE49-F238E27FC236}">
                  <a16:creationId xmlns:a16="http://schemas.microsoft.com/office/drawing/2014/main" id="{76FCB660-DF1E-A2A3-3F5D-A9A8BD9F175C}"/>
                </a:ext>
              </a:extLst>
            </p:cNvPr>
            <p:cNvSpPr/>
            <p:nvPr/>
          </p:nvSpPr>
          <p:spPr>
            <a:xfrm>
              <a:off x="7172850" y="1326375"/>
              <a:ext cx="24725" cy="18575"/>
            </a:xfrm>
            <a:custGeom>
              <a:avLst/>
              <a:gdLst/>
              <a:ahLst/>
              <a:cxnLst/>
              <a:rect l="l" t="t" r="r" b="b"/>
              <a:pathLst>
                <a:path w="989" h="743" extrusionOk="0">
                  <a:moveTo>
                    <a:pt x="494" y="1"/>
                  </a:moveTo>
                  <a:lnTo>
                    <a:pt x="412" y="42"/>
                  </a:lnTo>
                  <a:lnTo>
                    <a:pt x="289" y="83"/>
                  </a:lnTo>
                  <a:lnTo>
                    <a:pt x="124" y="207"/>
                  </a:lnTo>
                  <a:lnTo>
                    <a:pt x="41" y="413"/>
                  </a:lnTo>
                  <a:lnTo>
                    <a:pt x="0" y="619"/>
                  </a:lnTo>
                  <a:lnTo>
                    <a:pt x="0" y="701"/>
                  </a:lnTo>
                  <a:lnTo>
                    <a:pt x="83" y="742"/>
                  </a:lnTo>
                  <a:lnTo>
                    <a:pt x="124" y="701"/>
                  </a:lnTo>
                  <a:lnTo>
                    <a:pt x="165" y="660"/>
                  </a:lnTo>
                  <a:lnTo>
                    <a:pt x="206" y="495"/>
                  </a:lnTo>
                  <a:lnTo>
                    <a:pt x="289" y="330"/>
                  </a:lnTo>
                  <a:lnTo>
                    <a:pt x="371" y="248"/>
                  </a:lnTo>
                  <a:lnTo>
                    <a:pt x="494" y="207"/>
                  </a:lnTo>
                  <a:lnTo>
                    <a:pt x="577" y="248"/>
                  </a:lnTo>
                  <a:lnTo>
                    <a:pt x="618" y="248"/>
                  </a:lnTo>
                  <a:lnTo>
                    <a:pt x="700" y="371"/>
                  </a:lnTo>
                  <a:lnTo>
                    <a:pt x="783" y="536"/>
                  </a:lnTo>
                  <a:lnTo>
                    <a:pt x="824" y="660"/>
                  </a:lnTo>
                  <a:lnTo>
                    <a:pt x="865" y="742"/>
                  </a:lnTo>
                  <a:lnTo>
                    <a:pt x="906" y="742"/>
                  </a:lnTo>
                  <a:lnTo>
                    <a:pt x="989" y="701"/>
                  </a:lnTo>
                  <a:lnTo>
                    <a:pt x="989" y="660"/>
                  </a:lnTo>
                  <a:lnTo>
                    <a:pt x="947" y="413"/>
                  </a:lnTo>
                  <a:lnTo>
                    <a:pt x="824" y="207"/>
                  </a:lnTo>
                  <a:lnTo>
                    <a:pt x="700" y="83"/>
                  </a:lnTo>
                  <a:lnTo>
                    <a:pt x="618" y="42"/>
                  </a:lnTo>
                  <a:lnTo>
                    <a:pt x="494"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588;p72">
              <a:extLst>
                <a:ext uri="{FF2B5EF4-FFF2-40B4-BE49-F238E27FC236}">
                  <a16:creationId xmlns:a16="http://schemas.microsoft.com/office/drawing/2014/main" id="{37780ADD-C171-9642-39F5-152DB3EBB674}"/>
                </a:ext>
              </a:extLst>
            </p:cNvPr>
            <p:cNvSpPr/>
            <p:nvPr/>
          </p:nvSpPr>
          <p:spPr>
            <a:xfrm>
              <a:off x="7088400" y="1323300"/>
              <a:ext cx="25775" cy="18550"/>
            </a:xfrm>
            <a:custGeom>
              <a:avLst/>
              <a:gdLst/>
              <a:ahLst/>
              <a:cxnLst/>
              <a:rect l="l" t="t" r="r" b="b"/>
              <a:pathLst>
                <a:path w="1031" h="742" extrusionOk="0">
                  <a:moveTo>
                    <a:pt x="536" y="0"/>
                  </a:moveTo>
                  <a:lnTo>
                    <a:pt x="454" y="41"/>
                  </a:lnTo>
                  <a:lnTo>
                    <a:pt x="330" y="41"/>
                  </a:lnTo>
                  <a:lnTo>
                    <a:pt x="166" y="206"/>
                  </a:lnTo>
                  <a:lnTo>
                    <a:pt x="83" y="412"/>
                  </a:lnTo>
                  <a:lnTo>
                    <a:pt x="1" y="618"/>
                  </a:lnTo>
                  <a:lnTo>
                    <a:pt x="42" y="700"/>
                  </a:lnTo>
                  <a:lnTo>
                    <a:pt x="166" y="700"/>
                  </a:lnTo>
                  <a:lnTo>
                    <a:pt x="207" y="618"/>
                  </a:lnTo>
                  <a:lnTo>
                    <a:pt x="248" y="453"/>
                  </a:lnTo>
                  <a:lnTo>
                    <a:pt x="330" y="330"/>
                  </a:lnTo>
                  <a:lnTo>
                    <a:pt x="413" y="247"/>
                  </a:lnTo>
                  <a:lnTo>
                    <a:pt x="536" y="206"/>
                  </a:lnTo>
                  <a:lnTo>
                    <a:pt x="619" y="206"/>
                  </a:lnTo>
                  <a:lnTo>
                    <a:pt x="660" y="247"/>
                  </a:lnTo>
                  <a:lnTo>
                    <a:pt x="742" y="371"/>
                  </a:lnTo>
                  <a:lnTo>
                    <a:pt x="825" y="536"/>
                  </a:lnTo>
                  <a:lnTo>
                    <a:pt x="825" y="659"/>
                  </a:lnTo>
                  <a:lnTo>
                    <a:pt x="866" y="742"/>
                  </a:lnTo>
                  <a:lnTo>
                    <a:pt x="948" y="742"/>
                  </a:lnTo>
                  <a:lnTo>
                    <a:pt x="1031" y="700"/>
                  </a:lnTo>
                  <a:lnTo>
                    <a:pt x="1031" y="618"/>
                  </a:lnTo>
                  <a:lnTo>
                    <a:pt x="989" y="412"/>
                  </a:lnTo>
                  <a:lnTo>
                    <a:pt x="866" y="206"/>
                  </a:lnTo>
                  <a:lnTo>
                    <a:pt x="742" y="83"/>
                  </a:lnTo>
                  <a:lnTo>
                    <a:pt x="660" y="41"/>
                  </a:lnTo>
                  <a:lnTo>
                    <a:pt x="536"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589;p72">
              <a:extLst>
                <a:ext uri="{FF2B5EF4-FFF2-40B4-BE49-F238E27FC236}">
                  <a16:creationId xmlns:a16="http://schemas.microsoft.com/office/drawing/2014/main" id="{EBE19C41-75CF-64E3-0715-7C1E5CA400F9}"/>
                </a:ext>
              </a:extLst>
            </p:cNvPr>
            <p:cNvSpPr/>
            <p:nvPr/>
          </p:nvSpPr>
          <p:spPr>
            <a:xfrm>
              <a:off x="7272725" y="1354175"/>
              <a:ext cx="59750" cy="61800"/>
            </a:xfrm>
            <a:custGeom>
              <a:avLst/>
              <a:gdLst/>
              <a:ahLst/>
              <a:cxnLst/>
              <a:rect l="l" t="t" r="r" b="b"/>
              <a:pathLst>
                <a:path w="2390" h="2472" extrusionOk="0">
                  <a:moveTo>
                    <a:pt x="1524" y="1"/>
                  </a:moveTo>
                  <a:lnTo>
                    <a:pt x="1277" y="42"/>
                  </a:lnTo>
                  <a:lnTo>
                    <a:pt x="1071" y="83"/>
                  </a:lnTo>
                  <a:lnTo>
                    <a:pt x="824" y="207"/>
                  </a:lnTo>
                  <a:lnTo>
                    <a:pt x="618" y="330"/>
                  </a:lnTo>
                  <a:lnTo>
                    <a:pt x="412" y="536"/>
                  </a:lnTo>
                  <a:lnTo>
                    <a:pt x="247" y="742"/>
                  </a:lnTo>
                  <a:lnTo>
                    <a:pt x="124" y="948"/>
                  </a:lnTo>
                  <a:lnTo>
                    <a:pt x="41" y="1195"/>
                  </a:lnTo>
                  <a:lnTo>
                    <a:pt x="0" y="1442"/>
                  </a:lnTo>
                  <a:lnTo>
                    <a:pt x="0" y="1648"/>
                  </a:lnTo>
                  <a:lnTo>
                    <a:pt x="83" y="1854"/>
                  </a:lnTo>
                  <a:lnTo>
                    <a:pt x="165" y="2060"/>
                  </a:lnTo>
                  <a:lnTo>
                    <a:pt x="289" y="2225"/>
                  </a:lnTo>
                  <a:lnTo>
                    <a:pt x="453" y="2348"/>
                  </a:lnTo>
                  <a:lnTo>
                    <a:pt x="659" y="2431"/>
                  </a:lnTo>
                  <a:lnTo>
                    <a:pt x="906" y="2472"/>
                  </a:lnTo>
                  <a:lnTo>
                    <a:pt x="1112" y="2431"/>
                  </a:lnTo>
                  <a:lnTo>
                    <a:pt x="1359" y="2390"/>
                  </a:lnTo>
                  <a:lnTo>
                    <a:pt x="1565" y="2266"/>
                  </a:lnTo>
                  <a:lnTo>
                    <a:pt x="1771" y="2142"/>
                  </a:lnTo>
                  <a:lnTo>
                    <a:pt x="1977" y="1936"/>
                  </a:lnTo>
                  <a:lnTo>
                    <a:pt x="2142" y="1731"/>
                  </a:lnTo>
                  <a:lnTo>
                    <a:pt x="2266" y="1525"/>
                  </a:lnTo>
                  <a:lnTo>
                    <a:pt x="2348" y="1278"/>
                  </a:lnTo>
                  <a:lnTo>
                    <a:pt x="2389" y="1030"/>
                  </a:lnTo>
                  <a:lnTo>
                    <a:pt x="2389" y="824"/>
                  </a:lnTo>
                  <a:lnTo>
                    <a:pt x="2348" y="619"/>
                  </a:lnTo>
                  <a:lnTo>
                    <a:pt x="2266" y="413"/>
                  </a:lnTo>
                  <a:lnTo>
                    <a:pt x="2101" y="248"/>
                  </a:lnTo>
                  <a:lnTo>
                    <a:pt x="1936" y="124"/>
                  </a:lnTo>
                  <a:lnTo>
                    <a:pt x="1730" y="42"/>
                  </a:lnTo>
                  <a:lnTo>
                    <a:pt x="1524" y="1"/>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590;p72">
              <a:extLst>
                <a:ext uri="{FF2B5EF4-FFF2-40B4-BE49-F238E27FC236}">
                  <a16:creationId xmlns:a16="http://schemas.microsoft.com/office/drawing/2014/main" id="{F192F0F7-D21C-0DDA-868F-77CEEA8F520B}"/>
                </a:ext>
              </a:extLst>
            </p:cNvPr>
            <p:cNvSpPr/>
            <p:nvPr/>
          </p:nvSpPr>
          <p:spPr>
            <a:xfrm>
              <a:off x="7288175" y="1364475"/>
              <a:ext cx="36050" cy="38125"/>
            </a:xfrm>
            <a:custGeom>
              <a:avLst/>
              <a:gdLst/>
              <a:ahLst/>
              <a:cxnLst/>
              <a:rect l="l" t="t" r="r" b="b"/>
              <a:pathLst>
                <a:path w="1442" h="1525" extrusionOk="0">
                  <a:moveTo>
                    <a:pt x="824" y="1"/>
                  </a:moveTo>
                  <a:lnTo>
                    <a:pt x="659" y="42"/>
                  </a:lnTo>
                  <a:lnTo>
                    <a:pt x="453" y="83"/>
                  </a:lnTo>
                  <a:lnTo>
                    <a:pt x="288" y="165"/>
                  </a:lnTo>
                  <a:lnTo>
                    <a:pt x="165" y="289"/>
                  </a:lnTo>
                  <a:lnTo>
                    <a:pt x="82" y="454"/>
                  </a:lnTo>
                  <a:lnTo>
                    <a:pt x="82" y="577"/>
                  </a:lnTo>
                  <a:lnTo>
                    <a:pt x="82" y="660"/>
                  </a:lnTo>
                  <a:lnTo>
                    <a:pt x="165" y="783"/>
                  </a:lnTo>
                  <a:lnTo>
                    <a:pt x="288" y="907"/>
                  </a:lnTo>
                  <a:lnTo>
                    <a:pt x="412" y="1030"/>
                  </a:lnTo>
                  <a:lnTo>
                    <a:pt x="412" y="1154"/>
                  </a:lnTo>
                  <a:lnTo>
                    <a:pt x="371" y="1277"/>
                  </a:lnTo>
                  <a:lnTo>
                    <a:pt x="247" y="1319"/>
                  </a:lnTo>
                  <a:lnTo>
                    <a:pt x="41" y="1319"/>
                  </a:lnTo>
                  <a:lnTo>
                    <a:pt x="0" y="1360"/>
                  </a:lnTo>
                  <a:lnTo>
                    <a:pt x="0" y="1442"/>
                  </a:lnTo>
                  <a:lnTo>
                    <a:pt x="41" y="1483"/>
                  </a:lnTo>
                  <a:lnTo>
                    <a:pt x="206" y="1524"/>
                  </a:lnTo>
                  <a:lnTo>
                    <a:pt x="371" y="1483"/>
                  </a:lnTo>
                  <a:lnTo>
                    <a:pt x="494" y="1401"/>
                  </a:lnTo>
                  <a:lnTo>
                    <a:pt x="577" y="1319"/>
                  </a:lnTo>
                  <a:lnTo>
                    <a:pt x="618" y="1195"/>
                  </a:lnTo>
                  <a:lnTo>
                    <a:pt x="618" y="1071"/>
                  </a:lnTo>
                  <a:lnTo>
                    <a:pt x="577" y="948"/>
                  </a:lnTo>
                  <a:lnTo>
                    <a:pt x="494" y="866"/>
                  </a:lnTo>
                  <a:lnTo>
                    <a:pt x="412" y="742"/>
                  </a:lnTo>
                  <a:lnTo>
                    <a:pt x="330" y="701"/>
                  </a:lnTo>
                  <a:lnTo>
                    <a:pt x="247" y="618"/>
                  </a:lnTo>
                  <a:lnTo>
                    <a:pt x="247" y="495"/>
                  </a:lnTo>
                  <a:lnTo>
                    <a:pt x="330" y="412"/>
                  </a:lnTo>
                  <a:lnTo>
                    <a:pt x="371" y="330"/>
                  </a:lnTo>
                  <a:lnTo>
                    <a:pt x="535" y="371"/>
                  </a:lnTo>
                  <a:lnTo>
                    <a:pt x="659" y="454"/>
                  </a:lnTo>
                  <a:lnTo>
                    <a:pt x="700" y="577"/>
                  </a:lnTo>
                  <a:lnTo>
                    <a:pt x="700" y="701"/>
                  </a:lnTo>
                  <a:lnTo>
                    <a:pt x="741" y="783"/>
                  </a:lnTo>
                  <a:lnTo>
                    <a:pt x="783" y="824"/>
                  </a:lnTo>
                  <a:lnTo>
                    <a:pt x="865" y="783"/>
                  </a:lnTo>
                  <a:lnTo>
                    <a:pt x="906" y="742"/>
                  </a:lnTo>
                  <a:lnTo>
                    <a:pt x="906" y="618"/>
                  </a:lnTo>
                  <a:lnTo>
                    <a:pt x="906" y="536"/>
                  </a:lnTo>
                  <a:lnTo>
                    <a:pt x="865" y="412"/>
                  </a:lnTo>
                  <a:lnTo>
                    <a:pt x="783" y="330"/>
                  </a:lnTo>
                  <a:lnTo>
                    <a:pt x="659" y="207"/>
                  </a:lnTo>
                  <a:lnTo>
                    <a:pt x="865" y="207"/>
                  </a:lnTo>
                  <a:lnTo>
                    <a:pt x="1071" y="248"/>
                  </a:lnTo>
                  <a:lnTo>
                    <a:pt x="1153" y="330"/>
                  </a:lnTo>
                  <a:lnTo>
                    <a:pt x="1236" y="454"/>
                  </a:lnTo>
                  <a:lnTo>
                    <a:pt x="1277" y="577"/>
                  </a:lnTo>
                  <a:lnTo>
                    <a:pt x="1236" y="701"/>
                  </a:lnTo>
                  <a:lnTo>
                    <a:pt x="1236" y="783"/>
                  </a:lnTo>
                  <a:lnTo>
                    <a:pt x="1277" y="824"/>
                  </a:lnTo>
                  <a:lnTo>
                    <a:pt x="1359" y="824"/>
                  </a:lnTo>
                  <a:lnTo>
                    <a:pt x="1400" y="783"/>
                  </a:lnTo>
                  <a:lnTo>
                    <a:pt x="1442" y="618"/>
                  </a:lnTo>
                  <a:lnTo>
                    <a:pt x="1400" y="412"/>
                  </a:lnTo>
                  <a:lnTo>
                    <a:pt x="1318" y="248"/>
                  </a:lnTo>
                  <a:lnTo>
                    <a:pt x="1153" y="83"/>
                  </a:lnTo>
                  <a:lnTo>
                    <a:pt x="989" y="42"/>
                  </a:lnTo>
                  <a:lnTo>
                    <a:pt x="824" y="1"/>
                  </a:lnTo>
                  <a:close/>
                </a:path>
              </a:pathLst>
            </a:custGeom>
            <a:solidFill>
              <a:srgbClr val="783E1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3" name="Google Shape;1545;p72">
            <a:extLst>
              <a:ext uri="{FF2B5EF4-FFF2-40B4-BE49-F238E27FC236}">
                <a16:creationId xmlns:a16="http://schemas.microsoft.com/office/drawing/2014/main" id="{6C0A018D-86C0-38A3-0384-98CC0CCE7BF3}"/>
              </a:ext>
            </a:extLst>
          </p:cNvPr>
          <p:cNvSpPr txBox="1">
            <a:spLocks/>
          </p:cNvSpPr>
          <p:nvPr/>
        </p:nvSpPr>
        <p:spPr>
          <a:xfrm>
            <a:off x="1530515" y="756375"/>
            <a:ext cx="1596478" cy="886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900"/>
              <a:buFont typeface="Do Hyeon"/>
              <a:buNone/>
              <a:defRPr sz="4600" b="0" i="0" u="none" strike="noStrike" cap="none">
                <a:solidFill>
                  <a:schemeClr val="dk1"/>
                </a:solidFill>
                <a:latin typeface="Do Hyeon"/>
                <a:ea typeface="Do Hyeon"/>
                <a:cs typeface="Do Hyeon"/>
                <a:sym typeface="Do Hyeon"/>
              </a:defRPr>
            </a:lvl1pPr>
            <a:lvl2pPr marR="0" lvl="1" algn="l" rtl="0">
              <a:lnSpc>
                <a:spcPct val="100000"/>
              </a:lnSpc>
              <a:spcBef>
                <a:spcPts val="0"/>
              </a:spcBef>
              <a:spcAft>
                <a:spcPts val="0"/>
              </a:spcAft>
              <a:buClr>
                <a:schemeClr val="dk1"/>
              </a:buClr>
              <a:buSzPts val="6900"/>
              <a:buFont typeface="Do Hyeon"/>
              <a:buNone/>
              <a:defRPr sz="6900" b="0" i="0" u="none" strike="noStrike" cap="none">
                <a:solidFill>
                  <a:schemeClr val="dk1"/>
                </a:solidFill>
                <a:latin typeface="Do Hyeon"/>
                <a:ea typeface="Do Hyeon"/>
                <a:cs typeface="Do Hyeon"/>
                <a:sym typeface="Do Hyeon"/>
              </a:defRPr>
            </a:lvl2pPr>
            <a:lvl3pPr marR="0" lvl="2" algn="l" rtl="0">
              <a:lnSpc>
                <a:spcPct val="100000"/>
              </a:lnSpc>
              <a:spcBef>
                <a:spcPts val="0"/>
              </a:spcBef>
              <a:spcAft>
                <a:spcPts val="0"/>
              </a:spcAft>
              <a:buClr>
                <a:schemeClr val="dk1"/>
              </a:buClr>
              <a:buSzPts val="6900"/>
              <a:buFont typeface="Do Hyeon"/>
              <a:buNone/>
              <a:defRPr sz="6900" b="0" i="0" u="none" strike="noStrike" cap="none">
                <a:solidFill>
                  <a:schemeClr val="dk1"/>
                </a:solidFill>
                <a:latin typeface="Do Hyeon"/>
                <a:ea typeface="Do Hyeon"/>
                <a:cs typeface="Do Hyeon"/>
                <a:sym typeface="Do Hyeon"/>
              </a:defRPr>
            </a:lvl3pPr>
            <a:lvl4pPr marR="0" lvl="3" algn="l" rtl="0">
              <a:lnSpc>
                <a:spcPct val="100000"/>
              </a:lnSpc>
              <a:spcBef>
                <a:spcPts val="0"/>
              </a:spcBef>
              <a:spcAft>
                <a:spcPts val="0"/>
              </a:spcAft>
              <a:buClr>
                <a:schemeClr val="dk1"/>
              </a:buClr>
              <a:buSzPts val="6900"/>
              <a:buFont typeface="Do Hyeon"/>
              <a:buNone/>
              <a:defRPr sz="6900" b="0" i="0" u="none" strike="noStrike" cap="none">
                <a:solidFill>
                  <a:schemeClr val="dk1"/>
                </a:solidFill>
                <a:latin typeface="Do Hyeon"/>
                <a:ea typeface="Do Hyeon"/>
                <a:cs typeface="Do Hyeon"/>
                <a:sym typeface="Do Hyeon"/>
              </a:defRPr>
            </a:lvl4pPr>
            <a:lvl5pPr marR="0" lvl="4" algn="l" rtl="0">
              <a:lnSpc>
                <a:spcPct val="100000"/>
              </a:lnSpc>
              <a:spcBef>
                <a:spcPts val="0"/>
              </a:spcBef>
              <a:spcAft>
                <a:spcPts val="0"/>
              </a:spcAft>
              <a:buClr>
                <a:schemeClr val="dk1"/>
              </a:buClr>
              <a:buSzPts val="6900"/>
              <a:buFont typeface="Do Hyeon"/>
              <a:buNone/>
              <a:defRPr sz="6900" b="0" i="0" u="none" strike="noStrike" cap="none">
                <a:solidFill>
                  <a:schemeClr val="dk1"/>
                </a:solidFill>
                <a:latin typeface="Do Hyeon"/>
                <a:ea typeface="Do Hyeon"/>
                <a:cs typeface="Do Hyeon"/>
                <a:sym typeface="Do Hyeon"/>
              </a:defRPr>
            </a:lvl5pPr>
            <a:lvl6pPr marR="0" lvl="5" algn="l" rtl="0">
              <a:lnSpc>
                <a:spcPct val="100000"/>
              </a:lnSpc>
              <a:spcBef>
                <a:spcPts val="0"/>
              </a:spcBef>
              <a:spcAft>
                <a:spcPts val="0"/>
              </a:spcAft>
              <a:buClr>
                <a:schemeClr val="dk1"/>
              </a:buClr>
              <a:buSzPts val="6900"/>
              <a:buFont typeface="Do Hyeon"/>
              <a:buNone/>
              <a:defRPr sz="6900" b="0" i="0" u="none" strike="noStrike" cap="none">
                <a:solidFill>
                  <a:schemeClr val="dk1"/>
                </a:solidFill>
                <a:latin typeface="Do Hyeon"/>
                <a:ea typeface="Do Hyeon"/>
                <a:cs typeface="Do Hyeon"/>
                <a:sym typeface="Do Hyeon"/>
              </a:defRPr>
            </a:lvl6pPr>
            <a:lvl7pPr marR="0" lvl="6" algn="l" rtl="0">
              <a:lnSpc>
                <a:spcPct val="100000"/>
              </a:lnSpc>
              <a:spcBef>
                <a:spcPts val="0"/>
              </a:spcBef>
              <a:spcAft>
                <a:spcPts val="0"/>
              </a:spcAft>
              <a:buClr>
                <a:schemeClr val="dk1"/>
              </a:buClr>
              <a:buSzPts val="6900"/>
              <a:buFont typeface="Do Hyeon"/>
              <a:buNone/>
              <a:defRPr sz="6900" b="0" i="0" u="none" strike="noStrike" cap="none">
                <a:solidFill>
                  <a:schemeClr val="dk1"/>
                </a:solidFill>
                <a:latin typeface="Do Hyeon"/>
                <a:ea typeface="Do Hyeon"/>
                <a:cs typeface="Do Hyeon"/>
                <a:sym typeface="Do Hyeon"/>
              </a:defRPr>
            </a:lvl7pPr>
            <a:lvl8pPr marR="0" lvl="7" algn="l" rtl="0">
              <a:lnSpc>
                <a:spcPct val="100000"/>
              </a:lnSpc>
              <a:spcBef>
                <a:spcPts val="0"/>
              </a:spcBef>
              <a:spcAft>
                <a:spcPts val="0"/>
              </a:spcAft>
              <a:buClr>
                <a:schemeClr val="dk1"/>
              </a:buClr>
              <a:buSzPts val="6900"/>
              <a:buFont typeface="Do Hyeon"/>
              <a:buNone/>
              <a:defRPr sz="6900" b="0" i="0" u="none" strike="noStrike" cap="none">
                <a:solidFill>
                  <a:schemeClr val="dk1"/>
                </a:solidFill>
                <a:latin typeface="Do Hyeon"/>
                <a:ea typeface="Do Hyeon"/>
                <a:cs typeface="Do Hyeon"/>
                <a:sym typeface="Do Hyeon"/>
              </a:defRPr>
            </a:lvl8pPr>
            <a:lvl9pPr marR="0" lvl="8" algn="l" rtl="0">
              <a:lnSpc>
                <a:spcPct val="100000"/>
              </a:lnSpc>
              <a:spcBef>
                <a:spcPts val="0"/>
              </a:spcBef>
              <a:spcAft>
                <a:spcPts val="0"/>
              </a:spcAft>
              <a:buClr>
                <a:schemeClr val="dk1"/>
              </a:buClr>
              <a:buSzPts val="6900"/>
              <a:buFont typeface="Do Hyeon"/>
              <a:buNone/>
              <a:defRPr sz="6900" b="0" i="0" u="none" strike="noStrike" cap="none">
                <a:solidFill>
                  <a:schemeClr val="dk1"/>
                </a:solidFill>
                <a:latin typeface="Do Hyeon"/>
                <a:ea typeface="Do Hyeon"/>
                <a:cs typeface="Do Hyeon"/>
                <a:sym typeface="Do Hyeon"/>
              </a:defRPr>
            </a:lvl9pPr>
          </a:lstStyle>
          <a:p>
            <a:pPr marL="0" marR="0" lvl="0" indent="0" algn="ctr" defTabSz="914400" rtl="0" eaLnBrk="1" fontAlgn="auto" latinLnBrk="0" hangingPunct="1">
              <a:lnSpc>
                <a:spcPct val="100000"/>
              </a:lnSpc>
              <a:spcBef>
                <a:spcPts val="0"/>
              </a:spcBef>
              <a:spcAft>
                <a:spcPts val="0"/>
              </a:spcAft>
              <a:buClr>
                <a:srgbClr val="FFFFFF"/>
              </a:buClr>
              <a:buSzPts val="6900"/>
              <a:buFont typeface="Do Hyeon"/>
              <a:buNone/>
              <a:tabLst/>
              <a:defRPr/>
            </a:pPr>
            <a:r>
              <a:rPr lang="en" sz="6600" b="1">
                <a:solidFill>
                  <a:schemeClr val="tx2"/>
                </a:solidFill>
                <a:latin typeface="Times New Roman" panose="02020603050405020304" pitchFamily="18" charset="0"/>
                <a:cs typeface="Times New Roman" panose="02020603050405020304" pitchFamily="18" charset="0"/>
              </a:rPr>
              <a:t>III</a:t>
            </a:r>
            <a:endParaRPr kumimoji="0" lang="en" sz="6600" b="1" i="0" u="none" strike="noStrike" kern="0" cap="none" spc="0" normalizeH="0" baseline="0" noProof="0">
              <a:ln>
                <a:noFill/>
              </a:ln>
              <a:solidFill>
                <a:schemeClr val="tx2"/>
              </a:solidFill>
              <a:effectLst/>
              <a:uLnTx/>
              <a:uFillTx/>
              <a:latin typeface="Times New Roman" panose="02020603050405020304" pitchFamily="18" charset="0"/>
              <a:cs typeface="Times New Roman" panose="02020603050405020304" pitchFamily="18" charset="0"/>
              <a:sym typeface="Do Hyeon"/>
            </a:endParaRPr>
          </a:p>
        </p:txBody>
      </p:sp>
      <p:sp>
        <p:nvSpPr>
          <p:cNvPr id="44" name="Google Shape;1546;p72">
            <a:extLst>
              <a:ext uri="{FF2B5EF4-FFF2-40B4-BE49-F238E27FC236}">
                <a16:creationId xmlns:a16="http://schemas.microsoft.com/office/drawing/2014/main" id="{3210715D-CF7C-C324-2073-EAABC9358AF4}"/>
              </a:ext>
            </a:extLst>
          </p:cNvPr>
          <p:cNvSpPr txBox="1">
            <a:spLocks/>
          </p:cNvSpPr>
          <p:nvPr/>
        </p:nvSpPr>
        <p:spPr>
          <a:xfrm>
            <a:off x="1328897" y="1936950"/>
            <a:ext cx="4202031" cy="1118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Do Hyeon"/>
              <a:buNone/>
              <a:defRPr sz="5100" b="0" i="0" u="none" strike="noStrike" cap="none">
                <a:solidFill>
                  <a:schemeClr val="dk1"/>
                </a:solidFill>
                <a:latin typeface="Do Hyeon"/>
                <a:ea typeface="Do Hyeon"/>
                <a:cs typeface="Do Hyeon"/>
                <a:sym typeface="Do Hyeon"/>
              </a:defRPr>
            </a:lvl1pPr>
            <a:lvl2pPr marR="0" lvl="1" algn="l" rtl="0">
              <a:lnSpc>
                <a:spcPct val="100000"/>
              </a:lnSpc>
              <a:spcBef>
                <a:spcPts val="0"/>
              </a:spcBef>
              <a:spcAft>
                <a:spcPts val="0"/>
              </a:spcAft>
              <a:buClr>
                <a:schemeClr val="dk1"/>
              </a:buClr>
              <a:buSzPts val="2800"/>
              <a:buFont typeface="Do Hyeon"/>
              <a:buNone/>
              <a:defRPr sz="2800" b="0" i="0" u="none" strike="noStrike" cap="none">
                <a:solidFill>
                  <a:schemeClr val="dk1"/>
                </a:solidFill>
                <a:latin typeface="Do Hyeon"/>
                <a:ea typeface="Do Hyeon"/>
                <a:cs typeface="Do Hyeon"/>
                <a:sym typeface="Do Hyeon"/>
              </a:defRPr>
            </a:lvl2pPr>
            <a:lvl3pPr marR="0" lvl="2" algn="l" rtl="0">
              <a:lnSpc>
                <a:spcPct val="100000"/>
              </a:lnSpc>
              <a:spcBef>
                <a:spcPts val="0"/>
              </a:spcBef>
              <a:spcAft>
                <a:spcPts val="0"/>
              </a:spcAft>
              <a:buClr>
                <a:schemeClr val="dk1"/>
              </a:buClr>
              <a:buSzPts val="2800"/>
              <a:buFont typeface="Do Hyeon"/>
              <a:buNone/>
              <a:defRPr sz="2800" b="0" i="0" u="none" strike="noStrike" cap="none">
                <a:solidFill>
                  <a:schemeClr val="dk1"/>
                </a:solidFill>
                <a:latin typeface="Do Hyeon"/>
                <a:ea typeface="Do Hyeon"/>
                <a:cs typeface="Do Hyeon"/>
                <a:sym typeface="Do Hyeon"/>
              </a:defRPr>
            </a:lvl3pPr>
            <a:lvl4pPr marR="0" lvl="3" algn="l" rtl="0">
              <a:lnSpc>
                <a:spcPct val="100000"/>
              </a:lnSpc>
              <a:spcBef>
                <a:spcPts val="0"/>
              </a:spcBef>
              <a:spcAft>
                <a:spcPts val="0"/>
              </a:spcAft>
              <a:buClr>
                <a:schemeClr val="dk1"/>
              </a:buClr>
              <a:buSzPts val="2800"/>
              <a:buFont typeface="Do Hyeon"/>
              <a:buNone/>
              <a:defRPr sz="2800" b="0" i="0" u="none" strike="noStrike" cap="none">
                <a:solidFill>
                  <a:schemeClr val="dk1"/>
                </a:solidFill>
                <a:latin typeface="Do Hyeon"/>
                <a:ea typeface="Do Hyeon"/>
                <a:cs typeface="Do Hyeon"/>
                <a:sym typeface="Do Hyeon"/>
              </a:defRPr>
            </a:lvl4pPr>
            <a:lvl5pPr marR="0" lvl="4" algn="l" rtl="0">
              <a:lnSpc>
                <a:spcPct val="100000"/>
              </a:lnSpc>
              <a:spcBef>
                <a:spcPts val="0"/>
              </a:spcBef>
              <a:spcAft>
                <a:spcPts val="0"/>
              </a:spcAft>
              <a:buClr>
                <a:schemeClr val="dk1"/>
              </a:buClr>
              <a:buSzPts val="2800"/>
              <a:buFont typeface="Do Hyeon"/>
              <a:buNone/>
              <a:defRPr sz="2800" b="0" i="0" u="none" strike="noStrike" cap="none">
                <a:solidFill>
                  <a:schemeClr val="dk1"/>
                </a:solidFill>
                <a:latin typeface="Do Hyeon"/>
                <a:ea typeface="Do Hyeon"/>
                <a:cs typeface="Do Hyeon"/>
                <a:sym typeface="Do Hyeon"/>
              </a:defRPr>
            </a:lvl5pPr>
            <a:lvl6pPr marR="0" lvl="5" algn="l" rtl="0">
              <a:lnSpc>
                <a:spcPct val="100000"/>
              </a:lnSpc>
              <a:spcBef>
                <a:spcPts val="0"/>
              </a:spcBef>
              <a:spcAft>
                <a:spcPts val="0"/>
              </a:spcAft>
              <a:buClr>
                <a:schemeClr val="dk1"/>
              </a:buClr>
              <a:buSzPts val="2800"/>
              <a:buFont typeface="Do Hyeon"/>
              <a:buNone/>
              <a:defRPr sz="2800" b="0" i="0" u="none" strike="noStrike" cap="none">
                <a:solidFill>
                  <a:schemeClr val="dk1"/>
                </a:solidFill>
                <a:latin typeface="Do Hyeon"/>
                <a:ea typeface="Do Hyeon"/>
                <a:cs typeface="Do Hyeon"/>
                <a:sym typeface="Do Hyeon"/>
              </a:defRPr>
            </a:lvl6pPr>
            <a:lvl7pPr marR="0" lvl="6" algn="l" rtl="0">
              <a:lnSpc>
                <a:spcPct val="100000"/>
              </a:lnSpc>
              <a:spcBef>
                <a:spcPts val="0"/>
              </a:spcBef>
              <a:spcAft>
                <a:spcPts val="0"/>
              </a:spcAft>
              <a:buClr>
                <a:schemeClr val="dk1"/>
              </a:buClr>
              <a:buSzPts val="2800"/>
              <a:buFont typeface="Do Hyeon"/>
              <a:buNone/>
              <a:defRPr sz="2800" b="0" i="0" u="none" strike="noStrike" cap="none">
                <a:solidFill>
                  <a:schemeClr val="dk1"/>
                </a:solidFill>
                <a:latin typeface="Do Hyeon"/>
                <a:ea typeface="Do Hyeon"/>
                <a:cs typeface="Do Hyeon"/>
                <a:sym typeface="Do Hyeon"/>
              </a:defRPr>
            </a:lvl7pPr>
            <a:lvl8pPr marR="0" lvl="7" algn="l" rtl="0">
              <a:lnSpc>
                <a:spcPct val="100000"/>
              </a:lnSpc>
              <a:spcBef>
                <a:spcPts val="0"/>
              </a:spcBef>
              <a:spcAft>
                <a:spcPts val="0"/>
              </a:spcAft>
              <a:buClr>
                <a:schemeClr val="dk1"/>
              </a:buClr>
              <a:buSzPts val="2800"/>
              <a:buFont typeface="Do Hyeon"/>
              <a:buNone/>
              <a:defRPr sz="2800" b="0" i="0" u="none" strike="noStrike" cap="none">
                <a:solidFill>
                  <a:schemeClr val="dk1"/>
                </a:solidFill>
                <a:latin typeface="Do Hyeon"/>
                <a:ea typeface="Do Hyeon"/>
                <a:cs typeface="Do Hyeon"/>
                <a:sym typeface="Do Hyeon"/>
              </a:defRPr>
            </a:lvl8pPr>
            <a:lvl9pPr marR="0" lvl="8" algn="l" rtl="0">
              <a:lnSpc>
                <a:spcPct val="100000"/>
              </a:lnSpc>
              <a:spcBef>
                <a:spcPts val="0"/>
              </a:spcBef>
              <a:spcAft>
                <a:spcPts val="0"/>
              </a:spcAft>
              <a:buClr>
                <a:schemeClr val="dk1"/>
              </a:buClr>
              <a:buSzPts val="2800"/>
              <a:buFont typeface="Do Hyeon"/>
              <a:buNone/>
              <a:defRPr sz="2800" b="0" i="0" u="none" strike="noStrike" cap="none">
                <a:solidFill>
                  <a:schemeClr val="dk1"/>
                </a:solidFill>
                <a:latin typeface="Do Hyeon"/>
                <a:ea typeface="Do Hyeon"/>
                <a:cs typeface="Do Hyeon"/>
                <a:sym typeface="Do Hyeon"/>
              </a:defRPr>
            </a:lvl9pPr>
          </a:lstStyle>
          <a:p>
            <a:pPr marL="0" marR="0" lvl="0" indent="0" algn="l" defTabSz="914400" rtl="0" eaLnBrk="1" fontAlgn="auto" latinLnBrk="0" hangingPunct="1">
              <a:lnSpc>
                <a:spcPct val="100000"/>
              </a:lnSpc>
              <a:spcBef>
                <a:spcPts val="0"/>
              </a:spcBef>
              <a:spcAft>
                <a:spcPts val="0"/>
              </a:spcAft>
              <a:buClr>
                <a:srgbClr val="FFFFFF"/>
              </a:buClr>
              <a:buSzPts val="2800"/>
              <a:buFont typeface="Do Hyeon"/>
              <a:buNone/>
              <a:tabLst/>
              <a:defRPr/>
            </a:pPr>
            <a:r>
              <a:rPr lang="en-US" sz="7200" b="1">
                <a:solidFill>
                  <a:schemeClr val="tx2"/>
                </a:solidFill>
                <a:latin typeface="Times New Roman" panose="02020603050405020304" pitchFamily="18" charset="0"/>
                <a:cs typeface="Times New Roman" panose="02020603050405020304" pitchFamily="18" charset="0"/>
              </a:rPr>
              <a:t>Trao đổi về bài nói</a:t>
            </a:r>
            <a:endParaRPr kumimoji="0" lang="en-US" sz="7200" b="1" i="0" u="none" strike="noStrike" kern="0" cap="none" spc="0" normalizeH="0" baseline="0" noProof="0">
              <a:ln>
                <a:noFill/>
              </a:ln>
              <a:solidFill>
                <a:schemeClr val="tx2"/>
              </a:solidFill>
              <a:effectLst/>
              <a:uLnTx/>
              <a:uFillTx/>
              <a:latin typeface="Times New Roman" panose="02020603050405020304" pitchFamily="18" charset="0"/>
              <a:cs typeface="Times New Roman" panose="02020603050405020304" pitchFamily="18" charset="0"/>
              <a:sym typeface="Do Hyeon"/>
            </a:endParaRPr>
          </a:p>
        </p:txBody>
      </p:sp>
    </p:spTree>
    <p:extLst>
      <p:ext uri="{BB962C8B-B14F-4D97-AF65-F5344CB8AC3E}">
        <p14:creationId xmlns:p14="http://schemas.microsoft.com/office/powerpoint/2010/main" val="5979066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anim calcmode="lin" valueType="num">
                                      <p:cBhvr>
                                        <p:cTn id="22" dur="500" fill="hold"/>
                                        <p:tgtEl>
                                          <p:spTgt spid="43"/>
                                        </p:tgtEl>
                                        <p:attrNameLst>
                                          <p:attrName>ppt_w</p:attrName>
                                        </p:attrNameLst>
                                      </p:cBhvr>
                                      <p:tavLst>
                                        <p:tav tm="0">
                                          <p:val>
                                            <p:fltVal val="0"/>
                                          </p:val>
                                        </p:tav>
                                        <p:tav tm="100000">
                                          <p:val>
                                            <p:strVal val="#ppt_w"/>
                                          </p:val>
                                        </p:tav>
                                      </p:tavLst>
                                    </p:anim>
                                    <p:anim calcmode="lin" valueType="num">
                                      <p:cBhvr>
                                        <p:cTn id="23" dur="500" fill="hold"/>
                                        <p:tgtEl>
                                          <p:spTgt spid="43"/>
                                        </p:tgtEl>
                                        <p:attrNameLst>
                                          <p:attrName>ppt_h</p:attrName>
                                        </p:attrNameLst>
                                      </p:cBhvr>
                                      <p:tavLst>
                                        <p:tav tm="0">
                                          <p:val>
                                            <p:fltVal val="0"/>
                                          </p:val>
                                        </p:tav>
                                        <p:tav tm="100000">
                                          <p:val>
                                            <p:strVal val="#ppt_h"/>
                                          </p:val>
                                        </p:tav>
                                      </p:tavLst>
                                    </p:anim>
                                    <p:animEffect transition="in" filter="fade">
                                      <p:cBhvr>
                                        <p:cTn id="24" dur="500"/>
                                        <p:tgtEl>
                                          <p:spTgt spid="4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p:cTn id="27" dur="500" fill="hold"/>
                                        <p:tgtEl>
                                          <p:spTgt spid="44"/>
                                        </p:tgtEl>
                                        <p:attrNameLst>
                                          <p:attrName>ppt_w</p:attrName>
                                        </p:attrNameLst>
                                      </p:cBhvr>
                                      <p:tavLst>
                                        <p:tav tm="0">
                                          <p:val>
                                            <p:fltVal val="0"/>
                                          </p:val>
                                        </p:tav>
                                        <p:tav tm="100000">
                                          <p:val>
                                            <p:strVal val="#ppt_w"/>
                                          </p:val>
                                        </p:tav>
                                      </p:tavLst>
                                    </p:anim>
                                    <p:anim calcmode="lin" valueType="num">
                                      <p:cBhvr>
                                        <p:cTn id="28" dur="500" fill="hold"/>
                                        <p:tgtEl>
                                          <p:spTgt spid="44"/>
                                        </p:tgtEl>
                                        <p:attrNameLst>
                                          <p:attrName>ppt_h</p:attrName>
                                        </p:attrNameLst>
                                      </p:cBhvr>
                                      <p:tavLst>
                                        <p:tav tm="0">
                                          <p:val>
                                            <p:fltVal val="0"/>
                                          </p:val>
                                        </p:tav>
                                        <p:tav tm="100000">
                                          <p:val>
                                            <p:strVal val="#ppt_h"/>
                                          </p:val>
                                        </p:tav>
                                      </p:tavLst>
                                    </p:anim>
                                    <p:animEffect transition="in" filter="fade">
                                      <p:cBhvr>
                                        <p:cTn id="2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 grpId="0" animBg="1"/>
      <p:bldP spid="43" grpId="0"/>
      <p:bldP spid="4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789"/>
        <p:cNvGrpSpPr/>
        <p:nvPr/>
      </p:nvGrpSpPr>
      <p:grpSpPr>
        <a:xfrm>
          <a:off x="0" y="0"/>
          <a:ext cx="0" cy="0"/>
          <a:chOff x="0" y="0"/>
          <a:chExt cx="0" cy="0"/>
        </a:xfrm>
      </p:grpSpPr>
      <p:grpSp>
        <p:nvGrpSpPr>
          <p:cNvPr id="4" name="Google Shape;1568;p30">
            <a:extLst>
              <a:ext uri="{FF2B5EF4-FFF2-40B4-BE49-F238E27FC236}">
                <a16:creationId xmlns:a16="http://schemas.microsoft.com/office/drawing/2014/main" id="{80B27701-8D48-18D6-F733-F37726350A54}"/>
              </a:ext>
            </a:extLst>
          </p:cNvPr>
          <p:cNvGrpSpPr/>
          <p:nvPr/>
        </p:nvGrpSpPr>
        <p:grpSpPr>
          <a:xfrm>
            <a:off x="1363579" y="272715"/>
            <a:ext cx="6384758" cy="834189"/>
            <a:chOff x="2038805" y="2073391"/>
            <a:chExt cx="5090990" cy="1059169"/>
          </a:xfrm>
        </p:grpSpPr>
        <p:sp>
          <p:nvSpPr>
            <p:cNvPr id="6" name="Google Shape;1569;p30">
              <a:extLst>
                <a:ext uri="{FF2B5EF4-FFF2-40B4-BE49-F238E27FC236}">
                  <a16:creationId xmlns:a16="http://schemas.microsoft.com/office/drawing/2014/main" id="{021CDDD5-E772-451F-44B6-4707E311A4F8}"/>
                </a:ext>
              </a:extLst>
            </p:cNvPr>
            <p:cNvSpPr/>
            <p:nvPr/>
          </p:nvSpPr>
          <p:spPr>
            <a:xfrm rot="10800000">
              <a:off x="620453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1570;p30">
              <a:extLst>
                <a:ext uri="{FF2B5EF4-FFF2-40B4-BE49-F238E27FC236}">
                  <a16:creationId xmlns:a16="http://schemas.microsoft.com/office/drawing/2014/main" id="{B287C08D-49E3-35F1-9B71-B2A57CDA13F5}"/>
                </a:ext>
              </a:extLst>
            </p:cNvPr>
            <p:cNvSpPr/>
            <p:nvPr/>
          </p:nvSpPr>
          <p:spPr>
            <a:xfrm rot="10800000" flipH="1">
              <a:off x="203880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1571;p30">
              <a:extLst>
                <a:ext uri="{FF2B5EF4-FFF2-40B4-BE49-F238E27FC236}">
                  <a16:creationId xmlns:a16="http://schemas.microsoft.com/office/drawing/2014/main" id="{BC32B825-2BA1-2D12-A1AA-24799B9F5869}"/>
                </a:ext>
              </a:extLst>
            </p:cNvPr>
            <p:cNvSpPr/>
            <p:nvPr/>
          </p:nvSpPr>
          <p:spPr>
            <a:xfrm>
              <a:off x="2513975" y="2173665"/>
              <a:ext cx="4095122" cy="958895"/>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rgbClr val="F7EFD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 name="Google Shape;1572;p30">
            <a:extLst>
              <a:ext uri="{FF2B5EF4-FFF2-40B4-BE49-F238E27FC236}">
                <a16:creationId xmlns:a16="http://schemas.microsoft.com/office/drawing/2014/main" id="{40C0962D-7B07-BFAE-7C33-662EBFD0E120}"/>
              </a:ext>
            </a:extLst>
          </p:cNvPr>
          <p:cNvSpPr txBox="1">
            <a:spLocks noGrp="1"/>
          </p:cNvSpPr>
          <p:nvPr/>
        </p:nvSpPr>
        <p:spPr>
          <a:xfrm>
            <a:off x="2249166" y="387109"/>
            <a:ext cx="4598013" cy="6846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matic SC"/>
              <a:buNone/>
              <a:defRPr sz="5500" b="1" i="0" u="none" strike="noStrike" cap="none">
                <a:solidFill>
                  <a:schemeClr val="dk1"/>
                </a:solidFill>
                <a:latin typeface="Amatic SC"/>
                <a:ea typeface="Amatic SC"/>
                <a:cs typeface="Amatic SC"/>
                <a:sym typeface="Amatic SC"/>
              </a:defRPr>
            </a:lvl1pPr>
            <a:lvl2pPr marR="0" lvl="1"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2pPr>
            <a:lvl3pPr marR="0" lvl="2"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3pPr>
            <a:lvl4pPr marR="0" lvl="3"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4pPr>
            <a:lvl5pPr marR="0" lvl="4"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5pPr>
            <a:lvl6pPr marR="0" lvl="5"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6pPr>
            <a:lvl7pPr marR="0" lvl="6"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7pPr>
            <a:lvl8pPr marR="0" lvl="7"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8pPr>
            <a:lvl9pPr marR="0" lvl="8"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9pPr>
          </a:lstStyle>
          <a:p>
            <a:pPr marL="0" marR="0" lvl="0" indent="0" algn="ctr" defTabSz="914400" rtl="0" eaLnBrk="1" fontAlgn="auto" latinLnBrk="0" hangingPunct="1">
              <a:lnSpc>
                <a:spcPct val="100000"/>
              </a:lnSpc>
              <a:spcBef>
                <a:spcPts val="0"/>
              </a:spcBef>
              <a:spcAft>
                <a:spcPts val="0"/>
              </a:spcAft>
              <a:buClr>
                <a:srgbClr val="3F2917"/>
              </a:buClr>
              <a:buSzPts val="3600"/>
              <a:buFont typeface="Amatic SC"/>
              <a:buNone/>
              <a:tabLst/>
              <a:defRPr/>
            </a:pPr>
            <a:r>
              <a:rPr kumimoji="0" lang="en-US" sz="2800" b="1" i="0" u="none" strike="noStrike" kern="0" cap="none" spc="0" normalizeH="0" baseline="0" noProof="0">
                <a:ln>
                  <a:noFill/>
                </a:ln>
                <a:solidFill>
                  <a:srgbClr val="3F2917"/>
                </a:solidFill>
                <a:effectLst/>
                <a:uLnTx/>
                <a:uFillTx/>
                <a:latin typeface="Times New Roman" panose="02020603050405020304" pitchFamily="18" charset="0"/>
                <a:cs typeface="Times New Roman" panose="02020603050405020304" pitchFamily="18" charset="0"/>
                <a:sym typeface="Amatic SC"/>
              </a:rPr>
              <a:t>III. Trao đổi về bài nói</a:t>
            </a:r>
            <a:endParaRPr kumimoji="0" sz="2800" b="1" i="0" u="none" strike="noStrike" kern="0" cap="none" spc="0" normalizeH="0" baseline="0" noProof="0">
              <a:ln>
                <a:noFill/>
              </a:ln>
              <a:solidFill>
                <a:srgbClr val="3F2917"/>
              </a:solidFill>
              <a:effectLst/>
              <a:uLnTx/>
              <a:uFillTx/>
              <a:latin typeface="Times New Roman" panose="02020603050405020304" pitchFamily="18" charset="0"/>
              <a:cs typeface="Times New Roman" panose="02020603050405020304" pitchFamily="18" charset="0"/>
              <a:sym typeface="Amatic SC"/>
            </a:endParaRPr>
          </a:p>
        </p:txBody>
      </p:sp>
      <p:grpSp>
        <p:nvGrpSpPr>
          <p:cNvPr id="62" name="组合 11">
            <a:extLst>
              <a:ext uri="{FF2B5EF4-FFF2-40B4-BE49-F238E27FC236}">
                <a16:creationId xmlns:a16="http://schemas.microsoft.com/office/drawing/2014/main" id="{BEAE3F55-87E7-E751-928C-6BC582789639}"/>
              </a:ext>
            </a:extLst>
          </p:cNvPr>
          <p:cNvGrpSpPr/>
          <p:nvPr/>
        </p:nvGrpSpPr>
        <p:grpSpPr>
          <a:xfrm>
            <a:off x="4298314" y="1658431"/>
            <a:ext cx="4199652" cy="1799429"/>
            <a:chOff x="-677" y="2519"/>
            <a:chExt cx="12360" cy="6137"/>
          </a:xfrm>
          <a:solidFill>
            <a:srgbClr val="5E8381">
              <a:lumMod val="20000"/>
              <a:lumOff val="80000"/>
            </a:srgbClr>
          </a:solidFill>
        </p:grpSpPr>
        <p:sp>
          <p:nvSpPr>
            <p:cNvPr id="63" name="椭圆形标注 12">
              <a:extLst>
                <a:ext uri="{FF2B5EF4-FFF2-40B4-BE49-F238E27FC236}">
                  <a16:creationId xmlns:a16="http://schemas.microsoft.com/office/drawing/2014/main" id="{1F70FBE9-A2AA-C9C9-AD67-13F48408948E}"/>
                </a:ext>
              </a:extLst>
            </p:cNvPr>
            <p:cNvSpPr/>
            <p:nvPr/>
          </p:nvSpPr>
          <p:spPr>
            <a:xfrm flipH="1">
              <a:off x="-677" y="2519"/>
              <a:ext cx="12360" cy="6137"/>
            </a:xfrm>
            <a:prstGeom prst="wedgeEllipseCallout">
              <a:avLst>
                <a:gd name="adj1" fmla="val 52101"/>
                <a:gd name="adj2" fmla="val 48024"/>
              </a:avLst>
            </a:prstGeom>
            <a:grp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buClrTx/>
                <a:buFontTx/>
                <a:buNone/>
                <a:defRPr/>
              </a:pPr>
              <a:endParaRPr lang="zh-CN" altLang="en-US" sz="3200">
                <a:solidFill>
                  <a:srgbClr val="C2E5F3"/>
                </a:solidFill>
                <a:latin typeface="思源黑体 CN Light" panose="020B0300000000000000" charset="-122"/>
                <a:ea typeface="思源黑体 CN Light" panose="020B0300000000000000" charset="-122"/>
              </a:endParaRPr>
            </a:p>
          </p:txBody>
        </p:sp>
        <p:sp>
          <p:nvSpPr>
            <p:cNvPr id="64" name="文本框 13">
              <a:extLst>
                <a:ext uri="{FF2B5EF4-FFF2-40B4-BE49-F238E27FC236}">
                  <a16:creationId xmlns:a16="http://schemas.microsoft.com/office/drawing/2014/main" id="{64EE4D38-1436-528C-4202-A27B880491D2}"/>
                </a:ext>
              </a:extLst>
            </p:cNvPr>
            <p:cNvSpPr txBox="1"/>
            <p:nvPr/>
          </p:nvSpPr>
          <p:spPr>
            <a:xfrm>
              <a:off x="1003" y="3797"/>
              <a:ext cx="8999" cy="3674"/>
            </a:xfrm>
            <a:prstGeom prst="rect">
              <a:avLst/>
            </a:prstGeom>
            <a:noFill/>
            <a:ln w="9525">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1000"/>
                </a:spcAft>
              </a:pP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HS trao đổi về bài nói</a:t>
              </a:r>
              <a:endParaRPr lang="en-US" sz="3200">
                <a:solidFill>
                  <a:srgbClr val="FFE9DC"/>
                </a:solidFill>
                <a:latin typeface="Calibri" panose="020F0502020204030204" pitchFamily="34" charset="0"/>
                <a:ea typeface="Calibri" panose="020F0502020204030204" pitchFamily="34" charset="0"/>
                <a:cs typeface="Times New Roman" panose="02020603050405020304" pitchFamily="18" charset="0"/>
              </a:endParaRPr>
            </a:p>
          </p:txBody>
        </p:sp>
      </p:grpSp>
      <p:pic>
        <p:nvPicPr>
          <p:cNvPr id="65" name="Picture 64">
            <a:extLst>
              <a:ext uri="{FF2B5EF4-FFF2-40B4-BE49-F238E27FC236}">
                <a16:creationId xmlns:a16="http://schemas.microsoft.com/office/drawing/2014/main" id="{C6E019B2-3BEB-5004-D5EB-2F131FAF61C8}"/>
              </a:ext>
            </a:extLst>
          </p:cNvPr>
          <p:cNvPicPr>
            <a:picLocks noChangeAspect="1"/>
          </p:cNvPicPr>
          <p:nvPr/>
        </p:nvPicPr>
        <p:blipFill>
          <a:blip r:embed="rId3"/>
          <a:stretch>
            <a:fillRect/>
          </a:stretch>
        </p:blipFill>
        <p:spPr>
          <a:xfrm>
            <a:off x="752519" y="2400300"/>
            <a:ext cx="2993293" cy="2743200"/>
          </a:xfrm>
          <a:prstGeom prst="rect">
            <a:avLst/>
          </a:prstGeom>
        </p:spPr>
      </p:pic>
    </p:spTree>
    <p:extLst>
      <p:ext uri="{BB962C8B-B14F-4D97-AF65-F5344CB8AC3E}">
        <p14:creationId xmlns:p14="http://schemas.microsoft.com/office/powerpoint/2010/main" val="9017032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arn(inVertical)">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wipe(down)">
                                      <p:cBhvr>
                                        <p:cTn id="1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89"/>
        <p:cNvGrpSpPr/>
        <p:nvPr/>
      </p:nvGrpSpPr>
      <p:grpSpPr>
        <a:xfrm>
          <a:off x="0" y="0"/>
          <a:ext cx="0" cy="0"/>
          <a:chOff x="0" y="0"/>
          <a:chExt cx="0" cy="0"/>
        </a:xfrm>
      </p:grpSpPr>
      <p:grpSp>
        <p:nvGrpSpPr>
          <p:cNvPr id="4" name="Google Shape;1568;p30">
            <a:extLst>
              <a:ext uri="{FF2B5EF4-FFF2-40B4-BE49-F238E27FC236}">
                <a16:creationId xmlns:a16="http://schemas.microsoft.com/office/drawing/2014/main" id="{80B27701-8D48-18D6-F733-F37726350A54}"/>
              </a:ext>
            </a:extLst>
          </p:cNvPr>
          <p:cNvGrpSpPr/>
          <p:nvPr/>
        </p:nvGrpSpPr>
        <p:grpSpPr>
          <a:xfrm>
            <a:off x="1363579" y="272715"/>
            <a:ext cx="6384758" cy="834189"/>
            <a:chOff x="2038805" y="2073391"/>
            <a:chExt cx="5090990" cy="1059169"/>
          </a:xfrm>
        </p:grpSpPr>
        <p:sp>
          <p:nvSpPr>
            <p:cNvPr id="6" name="Google Shape;1569;p30">
              <a:extLst>
                <a:ext uri="{FF2B5EF4-FFF2-40B4-BE49-F238E27FC236}">
                  <a16:creationId xmlns:a16="http://schemas.microsoft.com/office/drawing/2014/main" id="{021CDDD5-E772-451F-44B6-4707E311A4F8}"/>
                </a:ext>
              </a:extLst>
            </p:cNvPr>
            <p:cNvSpPr/>
            <p:nvPr/>
          </p:nvSpPr>
          <p:spPr>
            <a:xfrm rot="10800000">
              <a:off x="620453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1570;p30">
              <a:extLst>
                <a:ext uri="{FF2B5EF4-FFF2-40B4-BE49-F238E27FC236}">
                  <a16:creationId xmlns:a16="http://schemas.microsoft.com/office/drawing/2014/main" id="{B287C08D-49E3-35F1-9B71-B2A57CDA13F5}"/>
                </a:ext>
              </a:extLst>
            </p:cNvPr>
            <p:cNvSpPr/>
            <p:nvPr/>
          </p:nvSpPr>
          <p:spPr>
            <a:xfrm rot="10800000" flipH="1">
              <a:off x="203880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1571;p30">
              <a:extLst>
                <a:ext uri="{FF2B5EF4-FFF2-40B4-BE49-F238E27FC236}">
                  <a16:creationId xmlns:a16="http://schemas.microsoft.com/office/drawing/2014/main" id="{BC32B825-2BA1-2D12-A1AA-24799B9F5869}"/>
                </a:ext>
              </a:extLst>
            </p:cNvPr>
            <p:cNvSpPr/>
            <p:nvPr/>
          </p:nvSpPr>
          <p:spPr>
            <a:xfrm>
              <a:off x="2513975" y="2173665"/>
              <a:ext cx="4095122" cy="958895"/>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rgbClr val="F7EFD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 name="Google Shape;1572;p30">
            <a:extLst>
              <a:ext uri="{FF2B5EF4-FFF2-40B4-BE49-F238E27FC236}">
                <a16:creationId xmlns:a16="http://schemas.microsoft.com/office/drawing/2014/main" id="{40C0962D-7B07-BFAE-7C33-662EBFD0E120}"/>
              </a:ext>
            </a:extLst>
          </p:cNvPr>
          <p:cNvSpPr txBox="1">
            <a:spLocks noGrp="1"/>
          </p:cNvSpPr>
          <p:nvPr/>
        </p:nvSpPr>
        <p:spPr>
          <a:xfrm>
            <a:off x="2249166" y="387109"/>
            <a:ext cx="4598013" cy="6846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matic SC"/>
              <a:buNone/>
              <a:defRPr sz="5500" b="1" i="0" u="none" strike="noStrike" cap="none">
                <a:solidFill>
                  <a:schemeClr val="dk1"/>
                </a:solidFill>
                <a:latin typeface="Amatic SC"/>
                <a:ea typeface="Amatic SC"/>
                <a:cs typeface="Amatic SC"/>
                <a:sym typeface="Amatic SC"/>
              </a:defRPr>
            </a:lvl1pPr>
            <a:lvl2pPr marR="0" lvl="1"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2pPr>
            <a:lvl3pPr marR="0" lvl="2"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3pPr>
            <a:lvl4pPr marR="0" lvl="3"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4pPr>
            <a:lvl5pPr marR="0" lvl="4"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5pPr>
            <a:lvl6pPr marR="0" lvl="5"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6pPr>
            <a:lvl7pPr marR="0" lvl="6"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7pPr>
            <a:lvl8pPr marR="0" lvl="7"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8pPr>
            <a:lvl9pPr marR="0" lvl="8"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9pPr>
          </a:lstStyle>
          <a:p>
            <a:pPr marL="0" marR="0" lvl="0" indent="0" algn="ctr" defTabSz="914400" rtl="0" eaLnBrk="1" fontAlgn="auto" latinLnBrk="0" hangingPunct="1">
              <a:lnSpc>
                <a:spcPct val="100000"/>
              </a:lnSpc>
              <a:spcBef>
                <a:spcPts val="0"/>
              </a:spcBef>
              <a:spcAft>
                <a:spcPts val="0"/>
              </a:spcAft>
              <a:buClr>
                <a:srgbClr val="3F2917"/>
              </a:buClr>
              <a:buSzPts val="3600"/>
              <a:buFont typeface="Amatic SC"/>
              <a:buNone/>
              <a:tabLst/>
              <a:defRPr/>
            </a:pPr>
            <a:r>
              <a:rPr kumimoji="0" lang="en-US" sz="2800" b="1" i="0" u="none" strike="noStrike" kern="0" cap="none" spc="0" normalizeH="0" baseline="0" noProof="0">
                <a:ln>
                  <a:noFill/>
                </a:ln>
                <a:solidFill>
                  <a:srgbClr val="3F2917"/>
                </a:solidFill>
                <a:effectLst/>
                <a:uLnTx/>
                <a:uFillTx/>
                <a:latin typeface="Times New Roman" panose="02020603050405020304" pitchFamily="18" charset="0"/>
                <a:cs typeface="Times New Roman" panose="02020603050405020304" pitchFamily="18" charset="0"/>
                <a:sym typeface="Amatic SC"/>
              </a:rPr>
              <a:t>III. Trao đổi về bài nói</a:t>
            </a:r>
          </a:p>
        </p:txBody>
      </p:sp>
      <p:grpSp>
        <p:nvGrpSpPr>
          <p:cNvPr id="2" name="Google Shape;1049;p45">
            <a:extLst>
              <a:ext uri="{FF2B5EF4-FFF2-40B4-BE49-F238E27FC236}">
                <a16:creationId xmlns:a16="http://schemas.microsoft.com/office/drawing/2014/main" id="{9F01DD85-3E4B-166B-A9B5-E7FF55C96965}"/>
              </a:ext>
            </a:extLst>
          </p:cNvPr>
          <p:cNvGrpSpPr/>
          <p:nvPr/>
        </p:nvGrpSpPr>
        <p:grpSpPr>
          <a:xfrm>
            <a:off x="3091688" y="1913563"/>
            <a:ext cx="3555956" cy="3229849"/>
            <a:chOff x="3145905" y="2342082"/>
            <a:chExt cx="2852195" cy="2403928"/>
          </a:xfrm>
        </p:grpSpPr>
        <p:sp>
          <p:nvSpPr>
            <p:cNvPr id="26" name="Google Shape;1050;p45">
              <a:extLst>
                <a:ext uri="{FF2B5EF4-FFF2-40B4-BE49-F238E27FC236}">
                  <a16:creationId xmlns:a16="http://schemas.microsoft.com/office/drawing/2014/main" id="{2B61E474-770A-A797-41BD-4D97AD58E22B}"/>
                </a:ext>
              </a:extLst>
            </p:cNvPr>
            <p:cNvSpPr/>
            <p:nvPr/>
          </p:nvSpPr>
          <p:spPr>
            <a:xfrm flipH="1">
              <a:off x="3145905" y="2634344"/>
              <a:ext cx="2852195" cy="2111666"/>
            </a:xfrm>
            <a:custGeom>
              <a:avLst/>
              <a:gdLst/>
              <a:ahLst/>
              <a:cxnLst/>
              <a:rect l="l" t="t" r="r" b="b"/>
              <a:pathLst>
                <a:path w="95615" h="70790" extrusionOk="0">
                  <a:moveTo>
                    <a:pt x="66147" y="0"/>
                  </a:moveTo>
                  <a:cubicBezTo>
                    <a:pt x="62098" y="0"/>
                    <a:pt x="57918" y="1567"/>
                    <a:pt x="54186" y="3371"/>
                  </a:cubicBezTo>
                  <a:cubicBezTo>
                    <a:pt x="48985" y="5897"/>
                    <a:pt x="43687" y="8961"/>
                    <a:pt x="37880" y="8961"/>
                  </a:cubicBezTo>
                  <a:cubicBezTo>
                    <a:pt x="37810" y="8961"/>
                    <a:pt x="37740" y="8961"/>
                    <a:pt x="37670" y="8960"/>
                  </a:cubicBezTo>
                  <a:cubicBezTo>
                    <a:pt x="34375" y="8903"/>
                    <a:pt x="31037" y="7828"/>
                    <a:pt x="27796" y="7828"/>
                  </a:cubicBezTo>
                  <a:cubicBezTo>
                    <a:pt x="26722" y="7828"/>
                    <a:pt x="25659" y="7946"/>
                    <a:pt x="24612" y="8258"/>
                  </a:cubicBezTo>
                  <a:cubicBezTo>
                    <a:pt x="20226" y="9561"/>
                    <a:pt x="17419" y="13972"/>
                    <a:pt x="16316" y="18408"/>
                  </a:cubicBezTo>
                  <a:cubicBezTo>
                    <a:pt x="15238" y="22870"/>
                    <a:pt x="15439" y="27531"/>
                    <a:pt x="14863" y="32068"/>
                  </a:cubicBezTo>
                  <a:cubicBezTo>
                    <a:pt x="14286" y="36604"/>
                    <a:pt x="12732" y="41366"/>
                    <a:pt x="9048" y="44098"/>
                  </a:cubicBezTo>
                  <a:cubicBezTo>
                    <a:pt x="7319" y="45376"/>
                    <a:pt x="5264" y="46128"/>
                    <a:pt x="3659" y="47556"/>
                  </a:cubicBezTo>
                  <a:cubicBezTo>
                    <a:pt x="552" y="50338"/>
                    <a:pt x="0" y="55176"/>
                    <a:pt x="1279" y="59135"/>
                  </a:cubicBezTo>
                  <a:cubicBezTo>
                    <a:pt x="2557" y="63120"/>
                    <a:pt x="5314" y="66404"/>
                    <a:pt x="8096" y="69511"/>
                  </a:cubicBezTo>
                  <a:lnTo>
                    <a:pt x="82582" y="70790"/>
                  </a:lnTo>
                  <a:cubicBezTo>
                    <a:pt x="87645" y="68709"/>
                    <a:pt x="91906" y="64975"/>
                    <a:pt x="93760" y="59837"/>
                  </a:cubicBezTo>
                  <a:cubicBezTo>
                    <a:pt x="95615" y="54699"/>
                    <a:pt x="95189" y="48785"/>
                    <a:pt x="92632" y="43947"/>
                  </a:cubicBezTo>
                  <a:cubicBezTo>
                    <a:pt x="90828" y="40514"/>
                    <a:pt x="88021" y="37682"/>
                    <a:pt x="86141" y="34273"/>
                  </a:cubicBezTo>
                  <a:cubicBezTo>
                    <a:pt x="83083" y="28734"/>
                    <a:pt x="82733" y="22168"/>
                    <a:pt x="81354" y="16002"/>
                  </a:cubicBezTo>
                  <a:cubicBezTo>
                    <a:pt x="79976" y="9812"/>
                    <a:pt x="76993" y="3296"/>
                    <a:pt x="71103" y="915"/>
                  </a:cubicBezTo>
                  <a:cubicBezTo>
                    <a:pt x="69503" y="273"/>
                    <a:pt x="67836" y="0"/>
                    <a:pt x="66147" y="0"/>
                  </a:cubicBezTo>
                  <a:close/>
                </a:path>
              </a:pathLst>
            </a:custGeom>
            <a:solidFill>
              <a:srgbClr val="F7B681">
                <a:alpha val="2277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1051;p45">
              <a:extLst>
                <a:ext uri="{FF2B5EF4-FFF2-40B4-BE49-F238E27FC236}">
                  <a16:creationId xmlns:a16="http://schemas.microsoft.com/office/drawing/2014/main" id="{F4616F16-2B77-B275-71FB-B3B17FA40C59}"/>
                </a:ext>
              </a:extLst>
            </p:cNvPr>
            <p:cNvSpPr/>
            <p:nvPr/>
          </p:nvSpPr>
          <p:spPr>
            <a:xfrm>
              <a:off x="4366375" y="4588275"/>
              <a:ext cx="668100" cy="127200"/>
            </a:xfrm>
            <a:prstGeom prst="rect">
              <a:avLst/>
            </a:prstGeom>
            <a:solidFill>
              <a:srgbClr val="6275E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1052;p45">
              <a:extLst>
                <a:ext uri="{FF2B5EF4-FFF2-40B4-BE49-F238E27FC236}">
                  <a16:creationId xmlns:a16="http://schemas.microsoft.com/office/drawing/2014/main" id="{FC1C92B7-D14F-5BE0-0D1D-FB3FBD3D5E2B}"/>
                </a:ext>
              </a:extLst>
            </p:cNvPr>
            <p:cNvSpPr/>
            <p:nvPr/>
          </p:nvSpPr>
          <p:spPr>
            <a:xfrm>
              <a:off x="4138550" y="4045214"/>
              <a:ext cx="436154" cy="467511"/>
            </a:xfrm>
            <a:custGeom>
              <a:avLst/>
              <a:gdLst/>
              <a:ahLst/>
              <a:cxnLst/>
              <a:rect l="l" t="t" r="r" b="b"/>
              <a:pathLst>
                <a:path w="18444" h="19770" extrusionOk="0">
                  <a:moveTo>
                    <a:pt x="18443" y="0"/>
                  </a:moveTo>
                  <a:lnTo>
                    <a:pt x="5593" y="434"/>
                  </a:lnTo>
                  <a:cubicBezTo>
                    <a:pt x="3744" y="5478"/>
                    <a:pt x="1872" y="10523"/>
                    <a:pt x="1" y="15590"/>
                  </a:cubicBezTo>
                  <a:cubicBezTo>
                    <a:pt x="2694" y="17051"/>
                    <a:pt x="5502" y="18329"/>
                    <a:pt x="8378" y="19425"/>
                  </a:cubicBezTo>
                  <a:cubicBezTo>
                    <a:pt x="8834" y="19607"/>
                    <a:pt x="9331" y="19770"/>
                    <a:pt x="9808" y="19770"/>
                  </a:cubicBezTo>
                  <a:cubicBezTo>
                    <a:pt x="10046" y="19770"/>
                    <a:pt x="10280" y="19729"/>
                    <a:pt x="10500" y="19630"/>
                  </a:cubicBezTo>
                  <a:cubicBezTo>
                    <a:pt x="11048" y="19402"/>
                    <a:pt x="11368" y="18854"/>
                    <a:pt x="11664" y="18329"/>
                  </a:cubicBezTo>
                  <a:cubicBezTo>
                    <a:pt x="14883" y="12623"/>
                    <a:pt x="17165" y="6414"/>
                    <a:pt x="18443" y="0"/>
                  </a:cubicBezTo>
                  <a:close/>
                </a:path>
              </a:pathLst>
            </a:custGeom>
            <a:solidFill>
              <a:srgbClr val="E979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1053;p45">
              <a:extLst>
                <a:ext uri="{FF2B5EF4-FFF2-40B4-BE49-F238E27FC236}">
                  <a16:creationId xmlns:a16="http://schemas.microsoft.com/office/drawing/2014/main" id="{412568D3-E1DD-D2D7-B666-3EC91B05C218}"/>
                </a:ext>
              </a:extLst>
            </p:cNvPr>
            <p:cNvSpPr/>
            <p:nvPr/>
          </p:nvSpPr>
          <p:spPr>
            <a:xfrm>
              <a:off x="4229784" y="2658911"/>
              <a:ext cx="854999" cy="594451"/>
            </a:xfrm>
            <a:custGeom>
              <a:avLst/>
              <a:gdLst/>
              <a:ahLst/>
              <a:cxnLst/>
              <a:rect l="l" t="t" r="r" b="b"/>
              <a:pathLst>
                <a:path w="36156" h="25138" extrusionOk="0">
                  <a:moveTo>
                    <a:pt x="11568" y="1"/>
                  </a:moveTo>
                  <a:cubicBezTo>
                    <a:pt x="9806" y="1"/>
                    <a:pt x="8058" y="259"/>
                    <a:pt x="6437" y="943"/>
                  </a:cubicBezTo>
                  <a:cubicBezTo>
                    <a:pt x="2899" y="2472"/>
                    <a:pt x="91" y="6375"/>
                    <a:pt x="1826" y="10233"/>
                  </a:cubicBezTo>
                  <a:cubicBezTo>
                    <a:pt x="662" y="11420"/>
                    <a:pt x="0" y="13063"/>
                    <a:pt x="23" y="14729"/>
                  </a:cubicBezTo>
                  <a:cubicBezTo>
                    <a:pt x="23" y="16373"/>
                    <a:pt x="708" y="18016"/>
                    <a:pt x="1895" y="19180"/>
                  </a:cubicBezTo>
                  <a:lnTo>
                    <a:pt x="33759" y="25138"/>
                  </a:lnTo>
                  <a:cubicBezTo>
                    <a:pt x="35105" y="21874"/>
                    <a:pt x="35859" y="18359"/>
                    <a:pt x="36018" y="14844"/>
                  </a:cubicBezTo>
                  <a:cubicBezTo>
                    <a:pt x="36155" y="11876"/>
                    <a:pt x="36155" y="7517"/>
                    <a:pt x="33028" y="5942"/>
                  </a:cubicBezTo>
                  <a:cubicBezTo>
                    <a:pt x="32298" y="5554"/>
                    <a:pt x="31431" y="5576"/>
                    <a:pt x="30791" y="5074"/>
                  </a:cubicBezTo>
                  <a:cubicBezTo>
                    <a:pt x="29947" y="4458"/>
                    <a:pt x="29376" y="3773"/>
                    <a:pt x="28372" y="3317"/>
                  </a:cubicBezTo>
                  <a:cubicBezTo>
                    <a:pt x="26386" y="2449"/>
                    <a:pt x="24195" y="2290"/>
                    <a:pt x="22118" y="1787"/>
                  </a:cubicBezTo>
                  <a:cubicBezTo>
                    <a:pt x="19858" y="1240"/>
                    <a:pt x="17576" y="692"/>
                    <a:pt x="15270" y="327"/>
                  </a:cubicBezTo>
                  <a:cubicBezTo>
                    <a:pt x="14055" y="129"/>
                    <a:pt x="12808" y="1"/>
                    <a:pt x="11568"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1054;p45">
              <a:extLst>
                <a:ext uri="{FF2B5EF4-FFF2-40B4-BE49-F238E27FC236}">
                  <a16:creationId xmlns:a16="http://schemas.microsoft.com/office/drawing/2014/main" id="{1AE2F152-420F-EE46-F96D-FA9DFD9780BA}"/>
                </a:ext>
              </a:extLst>
            </p:cNvPr>
            <p:cNvSpPr/>
            <p:nvPr/>
          </p:nvSpPr>
          <p:spPr>
            <a:xfrm>
              <a:off x="3892966" y="3672566"/>
              <a:ext cx="507381" cy="915489"/>
            </a:xfrm>
            <a:custGeom>
              <a:avLst/>
              <a:gdLst/>
              <a:ahLst/>
              <a:cxnLst/>
              <a:rect l="l" t="t" r="r" b="b"/>
              <a:pathLst>
                <a:path w="21456" h="38714" extrusionOk="0">
                  <a:moveTo>
                    <a:pt x="2472" y="0"/>
                  </a:moveTo>
                  <a:cubicBezTo>
                    <a:pt x="2223" y="0"/>
                    <a:pt x="1952" y="135"/>
                    <a:pt x="1872" y="374"/>
                  </a:cubicBezTo>
                  <a:cubicBezTo>
                    <a:pt x="1781" y="671"/>
                    <a:pt x="2009" y="968"/>
                    <a:pt x="2214" y="1196"/>
                  </a:cubicBezTo>
                  <a:cubicBezTo>
                    <a:pt x="3743" y="2816"/>
                    <a:pt x="5798" y="3912"/>
                    <a:pt x="7989" y="4323"/>
                  </a:cubicBezTo>
                  <a:cubicBezTo>
                    <a:pt x="7750" y="4360"/>
                    <a:pt x="7508" y="4378"/>
                    <a:pt x="7267" y="4378"/>
                  </a:cubicBezTo>
                  <a:cubicBezTo>
                    <a:pt x="6332" y="4378"/>
                    <a:pt x="5390" y="4120"/>
                    <a:pt x="4520" y="3775"/>
                  </a:cubicBezTo>
                  <a:cubicBezTo>
                    <a:pt x="3424" y="3364"/>
                    <a:pt x="2374" y="2794"/>
                    <a:pt x="1256" y="2406"/>
                  </a:cubicBezTo>
                  <a:cubicBezTo>
                    <a:pt x="1120" y="2356"/>
                    <a:pt x="964" y="2314"/>
                    <a:pt x="821" y="2314"/>
                  </a:cubicBezTo>
                  <a:cubicBezTo>
                    <a:pt x="699" y="2314"/>
                    <a:pt x="586" y="2344"/>
                    <a:pt x="502" y="2428"/>
                  </a:cubicBezTo>
                  <a:cubicBezTo>
                    <a:pt x="274" y="2680"/>
                    <a:pt x="502" y="3068"/>
                    <a:pt x="731" y="3319"/>
                  </a:cubicBezTo>
                  <a:cubicBezTo>
                    <a:pt x="2328" y="4939"/>
                    <a:pt x="4702" y="5464"/>
                    <a:pt x="6939" y="5921"/>
                  </a:cubicBezTo>
                  <a:cubicBezTo>
                    <a:pt x="4862" y="5715"/>
                    <a:pt x="2808" y="5487"/>
                    <a:pt x="753" y="5259"/>
                  </a:cubicBezTo>
                  <a:cubicBezTo>
                    <a:pt x="692" y="5251"/>
                    <a:pt x="632" y="5246"/>
                    <a:pt x="572" y="5246"/>
                  </a:cubicBezTo>
                  <a:cubicBezTo>
                    <a:pt x="454" y="5246"/>
                    <a:pt x="343" y="5266"/>
                    <a:pt x="251" y="5327"/>
                  </a:cubicBezTo>
                  <a:cubicBezTo>
                    <a:pt x="46" y="5464"/>
                    <a:pt x="0" y="5761"/>
                    <a:pt x="114" y="5989"/>
                  </a:cubicBezTo>
                  <a:cubicBezTo>
                    <a:pt x="228" y="6195"/>
                    <a:pt x="434" y="6354"/>
                    <a:pt x="662" y="6469"/>
                  </a:cubicBezTo>
                  <a:cubicBezTo>
                    <a:pt x="1438" y="6948"/>
                    <a:pt x="2328" y="7245"/>
                    <a:pt x="3241" y="7359"/>
                  </a:cubicBezTo>
                  <a:cubicBezTo>
                    <a:pt x="3972" y="7450"/>
                    <a:pt x="4748" y="7427"/>
                    <a:pt x="5410" y="7747"/>
                  </a:cubicBezTo>
                  <a:cubicBezTo>
                    <a:pt x="6414" y="8272"/>
                    <a:pt x="6551" y="9459"/>
                    <a:pt x="6619" y="10463"/>
                  </a:cubicBezTo>
                  <a:cubicBezTo>
                    <a:pt x="6642" y="10554"/>
                    <a:pt x="6642" y="10623"/>
                    <a:pt x="6642" y="10714"/>
                  </a:cubicBezTo>
                  <a:cubicBezTo>
                    <a:pt x="6711" y="14777"/>
                    <a:pt x="6916" y="18817"/>
                    <a:pt x="7487" y="22903"/>
                  </a:cubicBezTo>
                  <a:cubicBezTo>
                    <a:pt x="7898" y="25870"/>
                    <a:pt x="8445" y="28814"/>
                    <a:pt x="9153" y="31736"/>
                  </a:cubicBezTo>
                  <a:cubicBezTo>
                    <a:pt x="9724" y="34041"/>
                    <a:pt x="10523" y="36461"/>
                    <a:pt x="12600" y="37830"/>
                  </a:cubicBezTo>
                  <a:cubicBezTo>
                    <a:pt x="12645" y="37876"/>
                    <a:pt x="12691" y="37899"/>
                    <a:pt x="12759" y="37922"/>
                  </a:cubicBezTo>
                  <a:cubicBezTo>
                    <a:pt x="13649" y="38474"/>
                    <a:pt x="14588" y="38713"/>
                    <a:pt x="15536" y="38713"/>
                  </a:cubicBezTo>
                  <a:cubicBezTo>
                    <a:pt x="17606" y="38713"/>
                    <a:pt x="19719" y="37575"/>
                    <a:pt x="21456" y="36073"/>
                  </a:cubicBezTo>
                  <a:cubicBezTo>
                    <a:pt x="20794" y="31143"/>
                    <a:pt x="19881" y="26258"/>
                    <a:pt x="18854" y="21396"/>
                  </a:cubicBezTo>
                  <a:cubicBezTo>
                    <a:pt x="18375" y="19068"/>
                    <a:pt x="17827" y="16763"/>
                    <a:pt x="17302" y="14435"/>
                  </a:cubicBezTo>
                  <a:cubicBezTo>
                    <a:pt x="17073" y="13453"/>
                    <a:pt x="16685" y="12540"/>
                    <a:pt x="16526" y="11559"/>
                  </a:cubicBezTo>
                  <a:cubicBezTo>
                    <a:pt x="16366" y="10486"/>
                    <a:pt x="16275" y="9436"/>
                    <a:pt x="16115" y="8386"/>
                  </a:cubicBezTo>
                  <a:cubicBezTo>
                    <a:pt x="15909" y="7062"/>
                    <a:pt x="15590" y="5784"/>
                    <a:pt x="14882" y="4574"/>
                  </a:cubicBezTo>
                  <a:cubicBezTo>
                    <a:pt x="14357" y="3707"/>
                    <a:pt x="13695" y="2953"/>
                    <a:pt x="12919" y="2314"/>
                  </a:cubicBezTo>
                  <a:cubicBezTo>
                    <a:pt x="11435" y="1118"/>
                    <a:pt x="9543" y="395"/>
                    <a:pt x="7617" y="395"/>
                  </a:cubicBezTo>
                  <a:cubicBezTo>
                    <a:pt x="7559" y="395"/>
                    <a:pt x="7500" y="396"/>
                    <a:pt x="7441" y="397"/>
                  </a:cubicBezTo>
                  <a:cubicBezTo>
                    <a:pt x="7167" y="397"/>
                    <a:pt x="6848" y="465"/>
                    <a:pt x="6779" y="717"/>
                  </a:cubicBezTo>
                  <a:cubicBezTo>
                    <a:pt x="6734" y="990"/>
                    <a:pt x="7053" y="1196"/>
                    <a:pt x="7304" y="1310"/>
                  </a:cubicBezTo>
                  <a:cubicBezTo>
                    <a:pt x="8309" y="1721"/>
                    <a:pt x="9313" y="2132"/>
                    <a:pt x="10317" y="2543"/>
                  </a:cubicBezTo>
                  <a:cubicBezTo>
                    <a:pt x="9842" y="2725"/>
                    <a:pt x="9342" y="2806"/>
                    <a:pt x="8837" y="2806"/>
                  </a:cubicBezTo>
                  <a:cubicBezTo>
                    <a:pt x="8078" y="2806"/>
                    <a:pt x="7309" y="2625"/>
                    <a:pt x="6597" y="2337"/>
                  </a:cubicBezTo>
                  <a:cubicBezTo>
                    <a:pt x="5410" y="1858"/>
                    <a:pt x="4383" y="1105"/>
                    <a:pt x="3355" y="374"/>
                  </a:cubicBezTo>
                  <a:cubicBezTo>
                    <a:pt x="3104" y="214"/>
                    <a:pt x="2853" y="55"/>
                    <a:pt x="2579" y="9"/>
                  </a:cubicBezTo>
                  <a:cubicBezTo>
                    <a:pt x="2545" y="3"/>
                    <a:pt x="2509" y="0"/>
                    <a:pt x="2472" y="0"/>
                  </a:cubicBezTo>
                  <a:close/>
                </a:path>
              </a:pathLst>
            </a:custGeom>
            <a:solidFill>
              <a:srgbClr val="E979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1055;p45">
              <a:extLst>
                <a:ext uri="{FF2B5EF4-FFF2-40B4-BE49-F238E27FC236}">
                  <a16:creationId xmlns:a16="http://schemas.microsoft.com/office/drawing/2014/main" id="{74F7F252-1D8A-5CB2-8A9A-AFFAAE196239}"/>
                </a:ext>
              </a:extLst>
            </p:cNvPr>
            <p:cNvSpPr/>
            <p:nvPr/>
          </p:nvSpPr>
          <p:spPr>
            <a:xfrm>
              <a:off x="4233544" y="2723139"/>
              <a:ext cx="989411" cy="1998285"/>
            </a:xfrm>
            <a:custGeom>
              <a:avLst/>
              <a:gdLst/>
              <a:ahLst/>
              <a:cxnLst/>
              <a:rect l="l" t="t" r="r" b="b"/>
              <a:pathLst>
                <a:path w="41840" h="84503" extrusionOk="0">
                  <a:moveTo>
                    <a:pt x="18391" y="1"/>
                  </a:moveTo>
                  <a:cubicBezTo>
                    <a:pt x="18226" y="1"/>
                    <a:pt x="18061" y="3"/>
                    <a:pt x="17896" y="7"/>
                  </a:cubicBezTo>
                  <a:cubicBezTo>
                    <a:pt x="14518" y="99"/>
                    <a:pt x="11162" y="1034"/>
                    <a:pt x="8195" y="2678"/>
                  </a:cubicBezTo>
                  <a:cubicBezTo>
                    <a:pt x="6894" y="3385"/>
                    <a:pt x="5228" y="4321"/>
                    <a:pt x="4292" y="5508"/>
                  </a:cubicBezTo>
                  <a:cubicBezTo>
                    <a:pt x="3265" y="6832"/>
                    <a:pt x="2740" y="8749"/>
                    <a:pt x="2398" y="10370"/>
                  </a:cubicBezTo>
                  <a:cubicBezTo>
                    <a:pt x="1895" y="12858"/>
                    <a:pt x="1804" y="15414"/>
                    <a:pt x="1485" y="17948"/>
                  </a:cubicBezTo>
                  <a:cubicBezTo>
                    <a:pt x="1119" y="20984"/>
                    <a:pt x="754" y="24111"/>
                    <a:pt x="1302" y="27147"/>
                  </a:cubicBezTo>
                  <a:cubicBezTo>
                    <a:pt x="1804" y="29977"/>
                    <a:pt x="2717" y="32305"/>
                    <a:pt x="5365" y="33629"/>
                  </a:cubicBezTo>
                  <a:cubicBezTo>
                    <a:pt x="7217" y="34541"/>
                    <a:pt x="9189" y="34772"/>
                    <a:pt x="11198" y="34772"/>
                  </a:cubicBezTo>
                  <a:cubicBezTo>
                    <a:pt x="12457" y="34772"/>
                    <a:pt x="13730" y="34681"/>
                    <a:pt x="14997" y="34610"/>
                  </a:cubicBezTo>
                  <a:cubicBezTo>
                    <a:pt x="15248" y="35957"/>
                    <a:pt x="15454" y="37281"/>
                    <a:pt x="15591" y="38628"/>
                  </a:cubicBezTo>
                  <a:cubicBezTo>
                    <a:pt x="15654" y="39413"/>
                    <a:pt x="15027" y="40100"/>
                    <a:pt x="14259" y="40100"/>
                  </a:cubicBezTo>
                  <a:cubicBezTo>
                    <a:pt x="14201" y="40100"/>
                    <a:pt x="14143" y="40096"/>
                    <a:pt x="14084" y="40088"/>
                  </a:cubicBezTo>
                  <a:cubicBezTo>
                    <a:pt x="13819" y="40056"/>
                    <a:pt x="13552" y="40040"/>
                    <a:pt x="13285" y="40040"/>
                  </a:cubicBezTo>
                  <a:cubicBezTo>
                    <a:pt x="12033" y="40040"/>
                    <a:pt x="10778" y="40389"/>
                    <a:pt x="9724" y="41047"/>
                  </a:cubicBezTo>
                  <a:cubicBezTo>
                    <a:pt x="7807" y="42257"/>
                    <a:pt x="6620" y="44950"/>
                    <a:pt x="5525" y="46868"/>
                  </a:cubicBezTo>
                  <a:cubicBezTo>
                    <a:pt x="3584" y="50269"/>
                    <a:pt x="1781" y="53761"/>
                    <a:pt x="1" y="57276"/>
                  </a:cubicBezTo>
                  <a:cubicBezTo>
                    <a:pt x="2626" y="59764"/>
                    <a:pt x="6757" y="61476"/>
                    <a:pt x="10318" y="62092"/>
                  </a:cubicBezTo>
                  <a:lnTo>
                    <a:pt x="10318" y="62092"/>
                  </a:lnTo>
                  <a:cubicBezTo>
                    <a:pt x="10314" y="62091"/>
                    <a:pt x="10310" y="62091"/>
                    <a:pt x="10306" y="62091"/>
                  </a:cubicBezTo>
                  <a:cubicBezTo>
                    <a:pt x="9900" y="62091"/>
                    <a:pt x="8445" y="65360"/>
                    <a:pt x="8286" y="65767"/>
                  </a:cubicBezTo>
                  <a:cubicBezTo>
                    <a:pt x="7716" y="67205"/>
                    <a:pt x="7214" y="68689"/>
                    <a:pt x="6780" y="70172"/>
                  </a:cubicBezTo>
                  <a:cubicBezTo>
                    <a:pt x="6369" y="71610"/>
                    <a:pt x="6027" y="73048"/>
                    <a:pt x="5776" y="74509"/>
                  </a:cubicBezTo>
                  <a:cubicBezTo>
                    <a:pt x="5593" y="75513"/>
                    <a:pt x="4840" y="77750"/>
                    <a:pt x="5251" y="78686"/>
                  </a:cubicBezTo>
                  <a:cubicBezTo>
                    <a:pt x="5570" y="79462"/>
                    <a:pt x="7054" y="80170"/>
                    <a:pt x="7990" y="80603"/>
                  </a:cubicBezTo>
                  <a:cubicBezTo>
                    <a:pt x="9245" y="81197"/>
                    <a:pt x="10523" y="81699"/>
                    <a:pt x="11847" y="82110"/>
                  </a:cubicBezTo>
                  <a:cubicBezTo>
                    <a:pt x="17129" y="83701"/>
                    <a:pt x="22196" y="84502"/>
                    <a:pt x="27501" y="84502"/>
                  </a:cubicBezTo>
                  <a:cubicBezTo>
                    <a:pt x="29119" y="84502"/>
                    <a:pt x="30760" y="84428"/>
                    <a:pt x="32436" y="84278"/>
                  </a:cubicBezTo>
                  <a:cubicBezTo>
                    <a:pt x="33189" y="84210"/>
                    <a:pt x="33988" y="84118"/>
                    <a:pt x="34650" y="83730"/>
                  </a:cubicBezTo>
                  <a:cubicBezTo>
                    <a:pt x="36316" y="82772"/>
                    <a:pt x="37297" y="79964"/>
                    <a:pt x="37708" y="78207"/>
                  </a:cubicBezTo>
                  <a:cubicBezTo>
                    <a:pt x="37868" y="77453"/>
                    <a:pt x="37845" y="76700"/>
                    <a:pt x="37982" y="75947"/>
                  </a:cubicBezTo>
                  <a:cubicBezTo>
                    <a:pt x="38188" y="74806"/>
                    <a:pt x="38690" y="73733"/>
                    <a:pt x="39055" y="72660"/>
                  </a:cubicBezTo>
                  <a:cubicBezTo>
                    <a:pt x="39260" y="72021"/>
                    <a:pt x="39466" y="71382"/>
                    <a:pt x="39671" y="70743"/>
                  </a:cubicBezTo>
                  <a:cubicBezTo>
                    <a:pt x="40972" y="66474"/>
                    <a:pt x="41840" y="62024"/>
                    <a:pt x="41657" y="57573"/>
                  </a:cubicBezTo>
                  <a:cubicBezTo>
                    <a:pt x="41543" y="54765"/>
                    <a:pt x="41109" y="51866"/>
                    <a:pt x="40607" y="49150"/>
                  </a:cubicBezTo>
                  <a:cubicBezTo>
                    <a:pt x="39945" y="45612"/>
                    <a:pt x="37800" y="42782"/>
                    <a:pt x="34787" y="40842"/>
                  </a:cubicBezTo>
                  <a:cubicBezTo>
                    <a:pt x="32725" y="39507"/>
                    <a:pt x="30208" y="39050"/>
                    <a:pt x="27728" y="39050"/>
                  </a:cubicBezTo>
                  <a:cubicBezTo>
                    <a:pt x="27325" y="39050"/>
                    <a:pt x="26923" y="39062"/>
                    <a:pt x="26524" y="39084"/>
                  </a:cubicBezTo>
                  <a:cubicBezTo>
                    <a:pt x="26496" y="39086"/>
                    <a:pt x="26469" y="39087"/>
                    <a:pt x="26442" y="39087"/>
                  </a:cubicBezTo>
                  <a:cubicBezTo>
                    <a:pt x="25746" y="39087"/>
                    <a:pt x="25153" y="38532"/>
                    <a:pt x="25109" y="37829"/>
                  </a:cubicBezTo>
                  <a:cubicBezTo>
                    <a:pt x="24995" y="36094"/>
                    <a:pt x="24744" y="34519"/>
                    <a:pt x="24789" y="32784"/>
                  </a:cubicBezTo>
                  <a:cubicBezTo>
                    <a:pt x="24789" y="32784"/>
                    <a:pt x="26821" y="31780"/>
                    <a:pt x="27003" y="31643"/>
                  </a:cubicBezTo>
                  <a:cubicBezTo>
                    <a:pt x="28692" y="30411"/>
                    <a:pt x="29651" y="28311"/>
                    <a:pt x="30199" y="26348"/>
                  </a:cubicBezTo>
                  <a:cubicBezTo>
                    <a:pt x="30747" y="24408"/>
                    <a:pt x="30039" y="22490"/>
                    <a:pt x="30450" y="20459"/>
                  </a:cubicBezTo>
                  <a:cubicBezTo>
                    <a:pt x="30724" y="19249"/>
                    <a:pt x="31294" y="18176"/>
                    <a:pt x="31637" y="16989"/>
                  </a:cubicBezTo>
                  <a:cubicBezTo>
                    <a:pt x="32367" y="14479"/>
                    <a:pt x="32618" y="11785"/>
                    <a:pt x="32025" y="9229"/>
                  </a:cubicBezTo>
                  <a:cubicBezTo>
                    <a:pt x="30581" y="2852"/>
                    <a:pt x="24422" y="1"/>
                    <a:pt x="18391" y="1"/>
                  </a:cubicBezTo>
                  <a:close/>
                </a:path>
              </a:pathLst>
            </a:custGeom>
            <a:solidFill>
              <a:srgbClr val="F6845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1056;p45">
              <a:extLst>
                <a:ext uri="{FF2B5EF4-FFF2-40B4-BE49-F238E27FC236}">
                  <a16:creationId xmlns:a16="http://schemas.microsoft.com/office/drawing/2014/main" id="{91B80C40-7D36-B173-9B62-1E325107F5BE}"/>
                </a:ext>
              </a:extLst>
            </p:cNvPr>
            <p:cNvSpPr/>
            <p:nvPr/>
          </p:nvSpPr>
          <p:spPr>
            <a:xfrm>
              <a:off x="4286988" y="3967482"/>
              <a:ext cx="85840" cy="395670"/>
            </a:xfrm>
            <a:custGeom>
              <a:avLst/>
              <a:gdLst/>
              <a:ahLst/>
              <a:cxnLst/>
              <a:rect l="l" t="t" r="r" b="b"/>
              <a:pathLst>
                <a:path w="3630" h="16732" extrusionOk="0">
                  <a:moveTo>
                    <a:pt x="23" y="1"/>
                  </a:moveTo>
                  <a:cubicBezTo>
                    <a:pt x="1" y="23"/>
                    <a:pt x="69" y="252"/>
                    <a:pt x="206" y="662"/>
                  </a:cubicBezTo>
                  <a:cubicBezTo>
                    <a:pt x="389" y="1256"/>
                    <a:pt x="571" y="1849"/>
                    <a:pt x="754" y="2420"/>
                  </a:cubicBezTo>
                  <a:cubicBezTo>
                    <a:pt x="1188" y="3904"/>
                    <a:pt x="1781" y="5958"/>
                    <a:pt x="2283" y="8263"/>
                  </a:cubicBezTo>
                  <a:cubicBezTo>
                    <a:pt x="2762" y="10569"/>
                    <a:pt x="3082" y="12691"/>
                    <a:pt x="3287" y="14244"/>
                  </a:cubicBezTo>
                  <a:cubicBezTo>
                    <a:pt x="3356" y="14814"/>
                    <a:pt x="3424" y="15430"/>
                    <a:pt x="3516" y="16047"/>
                  </a:cubicBezTo>
                  <a:cubicBezTo>
                    <a:pt x="3561" y="16480"/>
                    <a:pt x="3584" y="16731"/>
                    <a:pt x="3607" y="16731"/>
                  </a:cubicBezTo>
                  <a:cubicBezTo>
                    <a:pt x="3630" y="16731"/>
                    <a:pt x="3630" y="16480"/>
                    <a:pt x="3630" y="16047"/>
                  </a:cubicBezTo>
                  <a:cubicBezTo>
                    <a:pt x="3607" y="15613"/>
                    <a:pt x="3561" y="14974"/>
                    <a:pt x="3493" y="14221"/>
                  </a:cubicBezTo>
                  <a:cubicBezTo>
                    <a:pt x="3356" y="12669"/>
                    <a:pt x="3059" y="10523"/>
                    <a:pt x="2557" y="8218"/>
                  </a:cubicBezTo>
                  <a:cubicBezTo>
                    <a:pt x="2055" y="5889"/>
                    <a:pt x="1439" y="3812"/>
                    <a:pt x="936" y="2352"/>
                  </a:cubicBezTo>
                  <a:cubicBezTo>
                    <a:pt x="685" y="1621"/>
                    <a:pt x="480" y="1028"/>
                    <a:pt x="297" y="617"/>
                  </a:cubicBezTo>
                  <a:cubicBezTo>
                    <a:pt x="138" y="229"/>
                    <a:pt x="46" y="1"/>
                    <a:pt x="23"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1057;p45">
              <a:extLst>
                <a:ext uri="{FF2B5EF4-FFF2-40B4-BE49-F238E27FC236}">
                  <a16:creationId xmlns:a16="http://schemas.microsoft.com/office/drawing/2014/main" id="{9B18FD3A-D613-67A7-3750-538BC57B31F5}"/>
                </a:ext>
              </a:extLst>
            </p:cNvPr>
            <p:cNvSpPr/>
            <p:nvPr/>
          </p:nvSpPr>
          <p:spPr>
            <a:xfrm>
              <a:off x="4347976" y="4197863"/>
              <a:ext cx="45923" cy="87590"/>
            </a:xfrm>
            <a:custGeom>
              <a:avLst/>
              <a:gdLst/>
              <a:ahLst/>
              <a:cxnLst/>
              <a:rect l="l" t="t" r="r" b="b"/>
              <a:pathLst>
                <a:path w="1942" h="3704" extrusionOk="0">
                  <a:moveTo>
                    <a:pt x="82" y="0"/>
                  </a:moveTo>
                  <a:cubicBezTo>
                    <a:pt x="77" y="0"/>
                    <a:pt x="72" y="2"/>
                    <a:pt x="69" y="5"/>
                  </a:cubicBezTo>
                  <a:cubicBezTo>
                    <a:pt x="1" y="51"/>
                    <a:pt x="571" y="804"/>
                    <a:pt x="1051" y="1808"/>
                  </a:cubicBezTo>
                  <a:cubicBezTo>
                    <a:pt x="1547" y="2822"/>
                    <a:pt x="1775" y="3703"/>
                    <a:pt x="1869" y="3703"/>
                  </a:cubicBezTo>
                  <a:cubicBezTo>
                    <a:pt x="1870" y="3703"/>
                    <a:pt x="1871" y="3703"/>
                    <a:pt x="1873" y="3703"/>
                  </a:cubicBezTo>
                  <a:cubicBezTo>
                    <a:pt x="1941" y="3703"/>
                    <a:pt x="1827" y="2744"/>
                    <a:pt x="1325" y="1694"/>
                  </a:cubicBezTo>
                  <a:cubicBezTo>
                    <a:pt x="824" y="671"/>
                    <a:pt x="198" y="0"/>
                    <a:pt x="82"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058;p45">
              <a:extLst>
                <a:ext uri="{FF2B5EF4-FFF2-40B4-BE49-F238E27FC236}">
                  <a16:creationId xmlns:a16="http://schemas.microsoft.com/office/drawing/2014/main" id="{D9DAF235-6D09-1FBC-8E48-8A94EBA0110B}"/>
                </a:ext>
              </a:extLst>
            </p:cNvPr>
            <p:cNvSpPr/>
            <p:nvPr/>
          </p:nvSpPr>
          <p:spPr>
            <a:xfrm>
              <a:off x="4233544" y="3646813"/>
              <a:ext cx="989411" cy="1074637"/>
            </a:xfrm>
            <a:custGeom>
              <a:avLst/>
              <a:gdLst/>
              <a:ahLst/>
              <a:cxnLst/>
              <a:rect l="l" t="t" r="r" b="b"/>
              <a:pathLst>
                <a:path w="41840" h="45444" extrusionOk="0">
                  <a:moveTo>
                    <a:pt x="27887" y="0"/>
                  </a:moveTo>
                  <a:cubicBezTo>
                    <a:pt x="27561" y="0"/>
                    <a:pt x="27236" y="9"/>
                    <a:pt x="26912" y="25"/>
                  </a:cubicBezTo>
                  <a:cubicBezTo>
                    <a:pt x="25497" y="1669"/>
                    <a:pt x="23488" y="2855"/>
                    <a:pt x="21320" y="3198"/>
                  </a:cubicBezTo>
                  <a:cubicBezTo>
                    <a:pt x="20896" y="3260"/>
                    <a:pt x="20470" y="3291"/>
                    <a:pt x="20043" y="3291"/>
                  </a:cubicBezTo>
                  <a:cubicBezTo>
                    <a:pt x="17823" y="3291"/>
                    <a:pt x="15605" y="2465"/>
                    <a:pt x="13902" y="1029"/>
                  </a:cubicBezTo>
                  <a:cubicBezTo>
                    <a:pt x="13682" y="1009"/>
                    <a:pt x="13463" y="999"/>
                    <a:pt x="13244" y="999"/>
                  </a:cubicBezTo>
                  <a:cubicBezTo>
                    <a:pt x="12001" y="999"/>
                    <a:pt x="10772" y="1328"/>
                    <a:pt x="9724" y="1988"/>
                  </a:cubicBezTo>
                  <a:cubicBezTo>
                    <a:pt x="7807" y="3198"/>
                    <a:pt x="6620" y="5891"/>
                    <a:pt x="5525" y="7809"/>
                  </a:cubicBezTo>
                  <a:cubicBezTo>
                    <a:pt x="3584" y="11210"/>
                    <a:pt x="1781" y="14702"/>
                    <a:pt x="1" y="18217"/>
                  </a:cubicBezTo>
                  <a:cubicBezTo>
                    <a:pt x="2626" y="20705"/>
                    <a:pt x="6757" y="22417"/>
                    <a:pt x="10318" y="23033"/>
                  </a:cubicBezTo>
                  <a:lnTo>
                    <a:pt x="10318" y="23033"/>
                  </a:lnTo>
                  <a:cubicBezTo>
                    <a:pt x="10314" y="23032"/>
                    <a:pt x="10310" y="23032"/>
                    <a:pt x="10306" y="23032"/>
                  </a:cubicBezTo>
                  <a:cubicBezTo>
                    <a:pt x="9900" y="23032"/>
                    <a:pt x="8445" y="26301"/>
                    <a:pt x="8286" y="26708"/>
                  </a:cubicBezTo>
                  <a:cubicBezTo>
                    <a:pt x="7716" y="28146"/>
                    <a:pt x="7214" y="29630"/>
                    <a:pt x="6780" y="31113"/>
                  </a:cubicBezTo>
                  <a:cubicBezTo>
                    <a:pt x="6369" y="32551"/>
                    <a:pt x="6027" y="33989"/>
                    <a:pt x="5776" y="35450"/>
                  </a:cubicBezTo>
                  <a:cubicBezTo>
                    <a:pt x="5593" y="36454"/>
                    <a:pt x="4840" y="38691"/>
                    <a:pt x="5251" y="39627"/>
                  </a:cubicBezTo>
                  <a:cubicBezTo>
                    <a:pt x="5570" y="40403"/>
                    <a:pt x="7054" y="41111"/>
                    <a:pt x="7990" y="41544"/>
                  </a:cubicBezTo>
                  <a:cubicBezTo>
                    <a:pt x="9245" y="42138"/>
                    <a:pt x="10523" y="42640"/>
                    <a:pt x="11847" y="43051"/>
                  </a:cubicBezTo>
                  <a:cubicBezTo>
                    <a:pt x="17129" y="44642"/>
                    <a:pt x="22196" y="45443"/>
                    <a:pt x="27501" y="45443"/>
                  </a:cubicBezTo>
                  <a:cubicBezTo>
                    <a:pt x="29119" y="45443"/>
                    <a:pt x="30760" y="45369"/>
                    <a:pt x="32436" y="45219"/>
                  </a:cubicBezTo>
                  <a:cubicBezTo>
                    <a:pt x="33189" y="45151"/>
                    <a:pt x="33988" y="45059"/>
                    <a:pt x="34650" y="44671"/>
                  </a:cubicBezTo>
                  <a:cubicBezTo>
                    <a:pt x="36316" y="43713"/>
                    <a:pt x="37297" y="40905"/>
                    <a:pt x="37708" y="39148"/>
                  </a:cubicBezTo>
                  <a:cubicBezTo>
                    <a:pt x="37868" y="38394"/>
                    <a:pt x="37845" y="37641"/>
                    <a:pt x="37982" y="36888"/>
                  </a:cubicBezTo>
                  <a:cubicBezTo>
                    <a:pt x="38188" y="35747"/>
                    <a:pt x="38690" y="34674"/>
                    <a:pt x="39055" y="33601"/>
                  </a:cubicBezTo>
                  <a:cubicBezTo>
                    <a:pt x="39260" y="32962"/>
                    <a:pt x="39466" y="32323"/>
                    <a:pt x="39671" y="31684"/>
                  </a:cubicBezTo>
                  <a:cubicBezTo>
                    <a:pt x="40972" y="27415"/>
                    <a:pt x="41840" y="22965"/>
                    <a:pt x="41657" y="18514"/>
                  </a:cubicBezTo>
                  <a:cubicBezTo>
                    <a:pt x="41543" y="15706"/>
                    <a:pt x="41109" y="12807"/>
                    <a:pt x="40607" y="10091"/>
                  </a:cubicBezTo>
                  <a:cubicBezTo>
                    <a:pt x="39945" y="6553"/>
                    <a:pt x="37800" y="3723"/>
                    <a:pt x="34787" y="1783"/>
                  </a:cubicBezTo>
                  <a:cubicBezTo>
                    <a:pt x="32754" y="475"/>
                    <a:pt x="30313" y="0"/>
                    <a:pt x="27887" y="0"/>
                  </a:cubicBezTo>
                  <a:close/>
                </a:path>
              </a:pathLst>
            </a:custGeom>
            <a:solidFill>
              <a:srgbClr val="FFAC5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059;p45">
              <a:extLst>
                <a:ext uri="{FF2B5EF4-FFF2-40B4-BE49-F238E27FC236}">
                  <a16:creationId xmlns:a16="http://schemas.microsoft.com/office/drawing/2014/main" id="{BEDC201D-C8A8-2300-6823-EC2DAECEBC71}"/>
                </a:ext>
              </a:extLst>
            </p:cNvPr>
            <p:cNvSpPr/>
            <p:nvPr/>
          </p:nvSpPr>
          <p:spPr>
            <a:xfrm>
              <a:off x="4072690" y="4053632"/>
              <a:ext cx="1163764" cy="576242"/>
            </a:xfrm>
            <a:custGeom>
              <a:avLst/>
              <a:gdLst/>
              <a:ahLst/>
              <a:cxnLst/>
              <a:rect l="l" t="t" r="r" b="b"/>
              <a:pathLst>
                <a:path w="49213" h="24368" extrusionOk="0">
                  <a:moveTo>
                    <a:pt x="45310" y="0"/>
                  </a:moveTo>
                  <a:cubicBezTo>
                    <a:pt x="44086" y="0"/>
                    <a:pt x="42807" y="255"/>
                    <a:pt x="41794" y="626"/>
                  </a:cubicBezTo>
                  <a:cubicBezTo>
                    <a:pt x="40584" y="1082"/>
                    <a:pt x="39649" y="1927"/>
                    <a:pt x="38621" y="2703"/>
                  </a:cubicBezTo>
                  <a:cubicBezTo>
                    <a:pt x="38051" y="3114"/>
                    <a:pt x="37457" y="3479"/>
                    <a:pt x="36818" y="3776"/>
                  </a:cubicBezTo>
                  <a:cubicBezTo>
                    <a:pt x="35905" y="4164"/>
                    <a:pt x="34810" y="4164"/>
                    <a:pt x="33919" y="4552"/>
                  </a:cubicBezTo>
                  <a:cubicBezTo>
                    <a:pt x="33440" y="4757"/>
                    <a:pt x="33554" y="4666"/>
                    <a:pt x="33463" y="5214"/>
                  </a:cubicBezTo>
                  <a:cubicBezTo>
                    <a:pt x="33417" y="5488"/>
                    <a:pt x="33417" y="5807"/>
                    <a:pt x="33417" y="6081"/>
                  </a:cubicBezTo>
                  <a:cubicBezTo>
                    <a:pt x="33372" y="6675"/>
                    <a:pt x="33326" y="7268"/>
                    <a:pt x="33303" y="7861"/>
                  </a:cubicBezTo>
                  <a:cubicBezTo>
                    <a:pt x="33257" y="9003"/>
                    <a:pt x="33417" y="10144"/>
                    <a:pt x="33349" y="11285"/>
                  </a:cubicBezTo>
                  <a:cubicBezTo>
                    <a:pt x="32156" y="11276"/>
                    <a:pt x="30964" y="11271"/>
                    <a:pt x="29772" y="11271"/>
                  </a:cubicBezTo>
                  <a:cubicBezTo>
                    <a:pt x="25128" y="11271"/>
                    <a:pt x="20492" y="11341"/>
                    <a:pt x="15842" y="11468"/>
                  </a:cubicBezTo>
                  <a:lnTo>
                    <a:pt x="15819" y="11422"/>
                  </a:lnTo>
                  <a:cubicBezTo>
                    <a:pt x="13719" y="11377"/>
                    <a:pt x="11619" y="11194"/>
                    <a:pt x="9519" y="10874"/>
                  </a:cubicBezTo>
                  <a:cubicBezTo>
                    <a:pt x="8675" y="10760"/>
                    <a:pt x="7830" y="10532"/>
                    <a:pt x="6963" y="10441"/>
                  </a:cubicBezTo>
                  <a:cubicBezTo>
                    <a:pt x="6644" y="10405"/>
                    <a:pt x="6265" y="10358"/>
                    <a:pt x="5895" y="10358"/>
                  </a:cubicBezTo>
                  <a:cubicBezTo>
                    <a:pt x="5547" y="10358"/>
                    <a:pt x="5207" y="10400"/>
                    <a:pt x="4931" y="10532"/>
                  </a:cubicBezTo>
                  <a:cubicBezTo>
                    <a:pt x="4543" y="10737"/>
                    <a:pt x="4612" y="11057"/>
                    <a:pt x="4954" y="11285"/>
                  </a:cubicBezTo>
                  <a:cubicBezTo>
                    <a:pt x="5411" y="11582"/>
                    <a:pt x="6050" y="11673"/>
                    <a:pt x="6575" y="11856"/>
                  </a:cubicBezTo>
                  <a:cubicBezTo>
                    <a:pt x="7396" y="12153"/>
                    <a:pt x="8218" y="12381"/>
                    <a:pt x="9040" y="12678"/>
                  </a:cubicBezTo>
                  <a:cubicBezTo>
                    <a:pt x="8690" y="12556"/>
                    <a:pt x="8228" y="12546"/>
                    <a:pt x="7797" y="12546"/>
                  </a:cubicBezTo>
                  <a:cubicBezTo>
                    <a:pt x="7711" y="12546"/>
                    <a:pt x="7626" y="12546"/>
                    <a:pt x="7543" y="12546"/>
                  </a:cubicBezTo>
                  <a:cubicBezTo>
                    <a:pt x="7419" y="12546"/>
                    <a:pt x="7300" y="12545"/>
                    <a:pt x="7191" y="12541"/>
                  </a:cubicBezTo>
                  <a:cubicBezTo>
                    <a:pt x="6529" y="12495"/>
                    <a:pt x="5867" y="12495"/>
                    <a:pt x="5205" y="12495"/>
                  </a:cubicBezTo>
                  <a:cubicBezTo>
                    <a:pt x="4041" y="12518"/>
                    <a:pt x="2831" y="12541"/>
                    <a:pt x="1759" y="13066"/>
                  </a:cubicBezTo>
                  <a:cubicBezTo>
                    <a:pt x="1622" y="13134"/>
                    <a:pt x="1485" y="13248"/>
                    <a:pt x="1485" y="13385"/>
                  </a:cubicBezTo>
                  <a:cubicBezTo>
                    <a:pt x="1507" y="13545"/>
                    <a:pt x="1667" y="13613"/>
                    <a:pt x="1804" y="13682"/>
                  </a:cubicBezTo>
                  <a:cubicBezTo>
                    <a:pt x="2626" y="13979"/>
                    <a:pt x="3493" y="14024"/>
                    <a:pt x="4361" y="14138"/>
                  </a:cubicBezTo>
                  <a:cubicBezTo>
                    <a:pt x="5045" y="14207"/>
                    <a:pt x="5753" y="14298"/>
                    <a:pt x="6438" y="14367"/>
                  </a:cubicBezTo>
                  <a:cubicBezTo>
                    <a:pt x="6963" y="14435"/>
                    <a:pt x="7419" y="14595"/>
                    <a:pt x="7944" y="14618"/>
                  </a:cubicBezTo>
                  <a:cubicBezTo>
                    <a:pt x="7358" y="14597"/>
                    <a:pt x="6764" y="14580"/>
                    <a:pt x="6168" y="14580"/>
                  </a:cubicBezTo>
                  <a:cubicBezTo>
                    <a:pt x="4163" y="14580"/>
                    <a:pt x="2138" y="14776"/>
                    <a:pt x="343" y="15691"/>
                  </a:cubicBezTo>
                  <a:cubicBezTo>
                    <a:pt x="184" y="15782"/>
                    <a:pt x="1" y="15896"/>
                    <a:pt x="24" y="16079"/>
                  </a:cubicBezTo>
                  <a:cubicBezTo>
                    <a:pt x="24" y="16238"/>
                    <a:pt x="184" y="16352"/>
                    <a:pt x="343" y="16421"/>
                  </a:cubicBezTo>
                  <a:cubicBezTo>
                    <a:pt x="744" y="16579"/>
                    <a:pt x="1165" y="16630"/>
                    <a:pt x="1594" y="16630"/>
                  </a:cubicBezTo>
                  <a:cubicBezTo>
                    <a:pt x="2092" y="16630"/>
                    <a:pt x="2602" y="16561"/>
                    <a:pt x="3105" y="16512"/>
                  </a:cubicBezTo>
                  <a:cubicBezTo>
                    <a:pt x="3661" y="16454"/>
                    <a:pt x="4219" y="16426"/>
                    <a:pt x="4778" y="16426"/>
                  </a:cubicBezTo>
                  <a:cubicBezTo>
                    <a:pt x="5759" y="16426"/>
                    <a:pt x="6742" y="16512"/>
                    <a:pt x="7716" y="16672"/>
                  </a:cubicBezTo>
                  <a:cubicBezTo>
                    <a:pt x="5821" y="16786"/>
                    <a:pt x="3858" y="17083"/>
                    <a:pt x="2192" y="18019"/>
                  </a:cubicBezTo>
                  <a:cubicBezTo>
                    <a:pt x="1918" y="18201"/>
                    <a:pt x="1599" y="18475"/>
                    <a:pt x="1713" y="18795"/>
                  </a:cubicBezTo>
                  <a:cubicBezTo>
                    <a:pt x="1781" y="19023"/>
                    <a:pt x="2032" y="19114"/>
                    <a:pt x="2283" y="19160"/>
                  </a:cubicBezTo>
                  <a:cubicBezTo>
                    <a:pt x="2507" y="19195"/>
                    <a:pt x="2731" y="19208"/>
                    <a:pt x="2954" y="19208"/>
                  </a:cubicBezTo>
                  <a:cubicBezTo>
                    <a:pt x="3648" y="19208"/>
                    <a:pt x="4342" y="19081"/>
                    <a:pt x="5037" y="19081"/>
                  </a:cubicBezTo>
                  <a:cubicBezTo>
                    <a:pt x="5146" y="19081"/>
                    <a:pt x="5255" y="19084"/>
                    <a:pt x="5365" y="19092"/>
                  </a:cubicBezTo>
                  <a:cubicBezTo>
                    <a:pt x="6415" y="19137"/>
                    <a:pt x="7419" y="19525"/>
                    <a:pt x="8309" y="20050"/>
                  </a:cubicBezTo>
                  <a:cubicBezTo>
                    <a:pt x="9108" y="20484"/>
                    <a:pt x="9907" y="21009"/>
                    <a:pt x="10638" y="21557"/>
                  </a:cubicBezTo>
                  <a:cubicBezTo>
                    <a:pt x="11117" y="21922"/>
                    <a:pt x="11573" y="22127"/>
                    <a:pt x="12098" y="22264"/>
                  </a:cubicBezTo>
                  <a:cubicBezTo>
                    <a:pt x="12098" y="22287"/>
                    <a:pt x="12121" y="22287"/>
                    <a:pt x="12144" y="22287"/>
                  </a:cubicBezTo>
                  <a:cubicBezTo>
                    <a:pt x="12372" y="22356"/>
                    <a:pt x="12623" y="22401"/>
                    <a:pt x="12897" y="22470"/>
                  </a:cubicBezTo>
                  <a:cubicBezTo>
                    <a:pt x="14061" y="22721"/>
                    <a:pt x="15088" y="23177"/>
                    <a:pt x="16275" y="23383"/>
                  </a:cubicBezTo>
                  <a:cubicBezTo>
                    <a:pt x="17170" y="23529"/>
                    <a:pt x="18080" y="23602"/>
                    <a:pt x="18980" y="23602"/>
                  </a:cubicBezTo>
                  <a:cubicBezTo>
                    <a:pt x="19205" y="23602"/>
                    <a:pt x="19430" y="23597"/>
                    <a:pt x="19654" y="23588"/>
                  </a:cubicBezTo>
                  <a:cubicBezTo>
                    <a:pt x="23077" y="24045"/>
                    <a:pt x="26524" y="24296"/>
                    <a:pt x="29971" y="24341"/>
                  </a:cubicBezTo>
                  <a:cubicBezTo>
                    <a:pt x="30857" y="24356"/>
                    <a:pt x="31744" y="24368"/>
                    <a:pt x="32630" y="24368"/>
                  </a:cubicBezTo>
                  <a:cubicBezTo>
                    <a:pt x="34574" y="24368"/>
                    <a:pt x="36518" y="24310"/>
                    <a:pt x="38462" y="24090"/>
                  </a:cubicBezTo>
                  <a:cubicBezTo>
                    <a:pt x="40950" y="23816"/>
                    <a:pt x="43574" y="23839"/>
                    <a:pt x="45629" y="22150"/>
                  </a:cubicBezTo>
                  <a:cubicBezTo>
                    <a:pt x="48162" y="20027"/>
                    <a:pt x="47957" y="15348"/>
                    <a:pt x="48254" y="12335"/>
                  </a:cubicBezTo>
                  <a:cubicBezTo>
                    <a:pt x="48413" y="10532"/>
                    <a:pt x="48528" y="8706"/>
                    <a:pt x="48573" y="6903"/>
                  </a:cubicBezTo>
                  <a:cubicBezTo>
                    <a:pt x="48619" y="5533"/>
                    <a:pt x="49212" y="2863"/>
                    <a:pt x="48505" y="1333"/>
                  </a:cubicBezTo>
                  <a:cubicBezTo>
                    <a:pt x="48276" y="854"/>
                    <a:pt x="47934" y="466"/>
                    <a:pt x="47386" y="306"/>
                  </a:cubicBezTo>
                  <a:cubicBezTo>
                    <a:pt x="46761" y="92"/>
                    <a:pt x="46046" y="0"/>
                    <a:pt x="45310" y="0"/>
                  </a:cubicBezTo>
                  <a:close/>
                </a:path>
              </a:pathLst>
            </a:custGeom>
            <a:solidFill>
              <a:srgbClr val="F6845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060;p45">
              <a:extLst>
                <a:ext uri="{FF2B5EF4-FFF2-40B4-BE49-F238E27FC236}">
                  <a16:creationId xmlns:a16="http://schemas.microsoft.com/office/drawing/2014/main" id="{92946606-C74D-4E02-CFEC-E2325F0B50D2}"/>
                </a:ext>
              </a:extLst>
            </p:cNvPr>
            <p:cNvSpPr/>
            <p:nvPr/>
          </p:nvSpPr>
          <p:spPr>
            <a:xfrm>
              <a:off x="4336649" y="3109219"/>
              <a:ext cx="51835" cy="90735"/>
            </a:xfrm>
            <a:custGeom>
              <a:avLst/>
              <a:gdLst/>
              <a:ahLst/>
              <a:cxnLst/>
              <a:rect l="l" t="t" r="r" b="b"/>
              <a:pathLst>
                <a:path w="2192" h="3837" extrusionOk="0">
                  <a:moveTo>
                    <a:pt x="1141" y="1"/>
                  </a:moveTo>
                  <a:cubicBezTo>
                    <a:pt x="558" y="1"/>
                    <a:pt x="68" y="837"/>
                    <a:pt x="23" y="1896"/>
                  </a:cubicBezTo>
                  <a:cubicBezTo>
                    <a:pt x="1" y="2946"/>
                    <a:pt x="434" y="3813"/>
                    <a:pt x="1028" y="3836"/>
                  </a:cubicBezTo>
                  <a:cubicBezTo>
                    <a:pt x="1036" y="3836"/>
                    <a:pt x="1043" y="3836"/>
                    <a:pt x="1051" y="3836"/>
                  </a:cubicBezTo>
                  <a:cubicBezTo>
                    <a:pt x="1634" y="3836"/>
                    <a:pt x="2124" y="3000"/>
                    <a:pt x="2169" y="1964"/>
                  </a:cubicBezTo>
                  <a:cubicBezTo>
                    <a:pt x="2192" y="892"/>
                    <a:pt x="1758" y="24"/>
                    <a:pt x="1165" y="1"/>
                  </a:cubicBezTo>
                  <a:cubicBezTo>
                    <a:pt x="1157" y="1"/>
                    <a:pt x="1149" y="1"/>
                    <a:pt x="1141"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061;p45">
              <a:extLst>
                <a:ext uri="{FF2B5EF4-FFF2-40B4-BE49-F238E27FC236}">
                  <a16:creationId xmlns:a16="http://schemas.microsoft.com/office/drawing/2014/main" id="{5E8F463E-D35A-EC8F-A4CE-259797732F11}"/>
                </a:ext>
              </a:extLst>
            </p:cNvPr>
            <p:cNvSpPr/>
            <p:nvPr/>
          </p:nvSpPr>
          <p:spPr>
            <a:xfrm>
              <a:off x="4573081" y="3117331"/>
              <a:ext cx="52379" cy="90712"/>
            </a:xfrm>
            <a:custGeom>
              <a:avLst/>
              <a:gdLst/>
              <a:ahLst/>
              <a:cxnLst/>
              <a:rect l="l" t="t" r="r" b="b"/>
              <a:pathLst>
                <a:path w="2215" h="3836" extrusionOk="0">
                  <a:moveTo>
                    <a:pt x="1141" y="0"/>
                  </a:moveTo>
                  <a:cubicBezTo>
                    <a:pt x="580" y="0"/>
                    <a:pt x="68" y="836"/>
                    <a:pt x="46" y="1872"/>
                  </a:cubicBezTo>
                  <a:cubicBezTo>
                    <a:pt x="0" y="2945"/>
                    <a:pt x="457" y="3813"/>
                    <a:pt x="1050" y="3835"/>
                  </a:cubicBezTo>
                  <a:cubicBezTo>
                    <a:pt x="1643" y="3835"/>
                    <a:pt x="2146" y="3014"/>
                    <a:pt x="2191" y="1941"/>
                  </a:cubicBezTo>
                  <a:cubicBezTo>
                    <a:pt x="2214" y="891"/>
                    <a:pt x="1758" y="24"/>
                    <a:pt x="1164" y="1"/>
                  </a:cubicBezTo>
                  <a:cubicBezTo>
                    <a:pt x="1157" y="0"/>
                    <a:pt x="1149" y="0"/>
                    <a:pt x="1141"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062;p45">
              <a:extLst>
                <a:ext uri="{FF2B5EF4-FFF2-40B4-BE49-F238E27FC236}">
                  <a16:creationId xmlns:a16="http://schemas.microsoft.com/office/drawing/2014/main" id="{BD3ACCF1-7611-A8B8-5A3B-F20626DF095E}"/>
                </a:ext>
              </a:extLst>
            </p:cNvPr>
            <p:cNvSpPr/>
            <p:nvPr/>
          </p:nvSpPr>
          <p:spPr>
            <a:xfrm>
              <a:off x="4320450" y="2952408"/>
              <a:ext cx="110670" cy="58220"/>
            </a:xfrm>
            <a:custGeom>
              <a:avLst/>
              <a:gdLst/>
              <a:ahLst/>
              <a:cxnLst/>
              <a:rect l="l" t="t" r="r" b="b"/>
              <a:pathLst>
                <a:path w="4680" h="2462" extrusionOk="0">
                  <a:moveTo>
                    <a:pt x="3129" y="0"/>
                  </a:moveTo>
                  <a:cubicBezTo>
                    <a:pt x="2791" y="0"/>
                    <a:pt x="2416" y="49"/>
                    <a:pt x="2032" y="150"/>
                  </a:cubicBezTo>
                  <a:cubicBezTo>
                    <a:pt x="845" y="492"/>
                    <a:pt x="1" y="1246"/>
                    <a:pt x="161" y="1839"/>
                  </a:cubicBezTo>
                  <a:cubicBezTo>
                    <a:pt x="268" y="2238"/>
                    <a:pt x="808" y="2461"/>
                    <a:pt x="1511" y="2461"/>
                  </a:cubicBezTo>
                  <a:cubicBezTo>
                    <a:pt x="1854" y="2461"/>
                    <a:pt x="2236" y="2408"/>
                    <a:pt x="2626" y="2296"/>
                  </a:cubicBezTo>
                  <a:cubicBezTo>
                    <a:pt x="3835" y="1976"/>
                    <a:pt x="4680" y="1223"/>
                    <a:pt x="4520" y="629"/>
                  </a:cubicBezTo>
                  <a:cubicBezTo>
                    <a:pt x="4411" y="224"/>
                    <a:pt x="3856" y="0"/>
                    <a:pt x="3129"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063;p45">
              <a:extLst>
                <a:ext uri="{FF2B5EF4-FFF2-40B4-BE49-F238E27FC236}">
                  <a16:creationId xmlns:a16="http://schemas.microsoft.com/office/drawing/2014/main" id="{B1A3C8E4-94AE-FBE0-589A-6818BCB454B5}"/>
                </a:ext>
              </a:extLst>
            </p:cNvPr>
            <p:cNvSpPr/>
            <p:nvPr/>
          </p:nvSpPr>
          <p:spPr>
            <a:xfrm>
              <a:off x="4574689" y="2959503"/>
              <a:ext cx="110670" cy="60916"/>
            </a:xfrm>
            <a:custGeom>
              <a:avLst/>
              <a:gdLst/>
              <a:ahLst/>
              <a:cxnLst/>
              <a:rect l="l" t="t" r="r" b="b"/>
              <a:pathLst>
                <a:path w="4680" h="2576" extrusionOk="0">
                  <a:moveTo>
                    <a:pt x="1407" y="1"/>
                  </a:moveTo>
                  <a:cubicBezTo>
                    <a:pt x="795" y="1"/>
                    <a:pt x="331" y="187"/>
                    <a:pt x="206" y="535"/>
                  </a:cubicBezTo>
                  <a:cubicBezTo>
                    <a:pt x="0" y="1128"/>
                    <a:pt x="799" y="1927"/>
                    <a:pt x="1963" y="2338"/>
                  </a:cubicBezTo>
                  <a:cubicBezTo>
                    <a:pt x="2427" y="2499"/>
                    <a:pt x="2881" y="2575"/>
                    <a:pt x="3274" y="2575"/>
                  </a:cubicBezTo>
                  <a:cubicBezTo>
                    <a:pt x="3885" y="2575"/>
                    <a:pt x="4349" y="2389"/>
                    <a:pt x="4474" y="2041"/>
                  </a:cubicBezTo>
                  <a:cubicBezTo>
                    <a:pt x="4680" y="1448"/>
                    <a:pt x="3881" y="649"/>
                    <a:pt x="2717" y="238"/>
                  </a:cubicBezTo>
                  <a:cubicBezTo>
                    <a:pt x="2253" y="77"/>
                    <a:pt x="1799" y="1"/>
                    <a:pt x="1407"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064;p45">
              <a:extLst>
                <a:ext uri="{FF2B5EF4-FFF2-40B4-BE49-F238E27FC236}">
                  <a16:creationId xmlns:a16="http://schemas.microsoft.com/office/drawing/2014/main" id="{ABA7376C-896F-0AAD-9FDE-376EC41C6F70}"/>
                </a:ext>
              </a:extLst>
            </p:cNvPr>
            <p:cNvSpPr/>
            <p:nvPr/>
          </p:nvSpPr>
          <p:spPr>
            <a:xfrm>
              <a:off x="4417619" y="3239331"/>
              <a:ext cx="152243" cy="100833"/>
            </a:xfrm>
            <a:custGeom>
              <a:avLst/>
              <a:gdLst/>
              <a:ahLst/>
              <a:cxnLst/>
              <a:rect l="l" t="t" r="r" b="b"/>
              <a:pathLst>
                <a:path w="6438" h="4264" extrusionOk="0">
                  <a:moveTo>
                    <a:pt x="5935" y="0"/>
                  </a:moveTo>
                  <a:cubicBezTo>
                    <a:pt x="4879" y="994"/>
                    <a:pt x="3465" y="1523"/>
                    <a:pt x="2022" y="1523"/>
                  </a:cubicBezTo>
                  <a:cubicBezTo>
                    <a:pt x="1343" y="1523"/>
                    <a:pt x="658" y="1405"/>
                    <a:pt x="0" y="1164"/>
                  </a:cubicBezTo>
                  <a:lnTo>
                    <a:pt x="0" y="1164"/>
                  </a:lnTo>
                  <a:cubicBezTo>
                    <a:pt x="0" y="1370"/>
                    <a:pt x="23" y="1598"/>
                    <a:pt x="69" y="1803"/>
                  </a:cubicBezTo>
                  <a:cubicBezTo>
                    <a:pt x="368" y="3261"/>
                    <a:pt x="1645" y="4264"/>
                    <a:pt x="3075" y="4264"/>
                  </a:cubicBezTo>
                  <a:cubicBezTo>
                    <a:pt x="3280" y="4264"/>
                    <a:pt x="3489" y="4243"/>
                    <a:pt x="3698" y="4200"/>
                  </a:cubicBezTo>
                  <a:cubicBezTo>
                    <a:pt x="5364" y="3858"/>
                    <a:pt x="6437" y="2237"/>
                    <a:pt x="6118" y="571"/>
                  </a:cubicBezTo>
                  <a:cubicBezTo>
                    <a:pt x="6072" y="365"/>
                    <a:pt x="6003" y="183"/>
                    <a:pt x="5935" y="0"/>
                  </a:cubicBezTo>
                  <a:close/>
                </a:path>
              </a:pathLst>
            </a:custGeom>
            <a:solidFill>
              <a:srgbClr val="C84CA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065;p45">
              <a:extLst>
                <a:ext uri="{FF2B5EF4-FFF2-40B4-BE49-F238E27FC236}">
                  <a16:creationId xmlns:a16="http://schemas.microsoft.com/office/drawing/2014/main" id="{2ED02BFA-D60C-FC0F-2248-90AD32013537}"/>
                </a:ext>
              </a:extLst>
            </p:cNvPr>
            <p:cNvSpPr/>
            <p:nvPr/>
          </p:nvSpPr>
          <p:spPr>
            <a:xfrm>
              <a:off x="4451081" y="3293840"/>
              <a:ext cx="102583" cy="46491"/>
            </a:xfrm>
            <a:custGeom>
              <a:avLst/>
              <a:gdLst/>
              <a:ahLst/>
              <a:cxnLst/>
              <a:rect l="l" t="t" r="r" b="b"/>
              <a:pathLst>
                <a:path w="4338" h="1966" extrusionOk="0">
                  <a:moveTo>
                    <a:pt x="2717" y="1"/>
                  </a:moveTo>
                  <a:cubicBezTo>
                    <a:pt x="1575" y="1"/>
                    <a:pt x="594" y="594"/>
                    <a:pt x="0" y="1461"/>
                  </a:cubicBezTo>
                  <a:cubicBezTo>
                    <a:pt x="490" y="1782"/>
                    <a:pt x="1054" y="1965"/>
                    <a:pt x="1647" y="1965"/>
                  </a:cubicBezTo>
                  <a:cubicBezTo>
                    <a:pt x="1856" y="1965"/>
                    <a:pt x="2069" y="1943"/>
                    <a:pt x="2283" y="1895"/>
                  </a:cubicBezTo>
                  <a:cubicBezTo>
                    <a:pt x="3173" y="1713"/>
                    <a:pt x="3904" y="1165"/>
                    <a:pt x="4337" y="434"/>
                  </a:cubicBezTo>
                  <a:cubicBezTo>
                    <a:pt x="3858" y="160"/>
                    <a:pt x="3310" y="1"/>
                    <a:pt x="2717" y="1"/>
                  </a:cubicBezTo>
                  <a:close/>
                </a:path>
              </a:pathLst>
            </a:custGeom>
            <a:solidFill>
              <a:srgbClr val="DB76C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066;p45">
              <a:extLst>
                <a:ext uri="{FF2B5EF4-FFF2-40B4-BE49-F238E27FC236}">
                  <a16:creationId xmlns:a16="http://schemas.microsoft.com/office/drawing/2014/main" id="{47289FB5-DE10-55D7-CA50-A47F6AC62A7D}"/>
                </a:ext>
              </a:extLst>
            </p:cNvPr>
            <p:cNvSpPr/>
            <p:nvPr/>
          </p:nvSpPr>
          <p:spPr>
            <a:xfrm>
              <a:off x="4418163" y="2995897"/>
              <a:ext cx="75034" cy="241654"/>
            </a:xfrm>
            <a:custGeom>
              <a:avLst/>
              <a:gdLst/>
              <a:ahLst/>
              <a:cxnLst/>
              <a:rect l="l" t="t" r="r" b="b"/>
              <a:pathLst>
                <a:path w="3173" h="10219" extrusionOk="0">
                  <a:moveTo>
                    <a:pt x="2602" y="0"/>
                  </a:moveTo>
                  <a:lnTo>
                    <a:pt x="2602" y="0"/>
                  </a:lnTo>
                  <a:cubicBezTo>
                    <a:pt x="2557" y="23"/>
                    <a:pt x="2648" y="730"/>
                    <a:pt x="2739" y="1895"/>
                  </a:cubicBezTo>
                  <a:cubicBezTo>
                    <a:pt x="2785" y="2488"/>
                    <a:pt x="2830" y="3173"/>
                    <a:pt x="2853" y="3949"/>
                  </a:cubicBezTo>
                  <a:cubicBezTo>
                    <a:pt x="2876" y="4337"/>
                    <a:pt x="2876" y="4748"/>
                    <a:pt x="2876" y="5159"/>
                  </a:cubicBezTo>
                  <a:cubicBezTo>
                    <a:pt x="2876" y="5547"/>
                    <a:pt x="2762" y="5957"/>
                    <a:pt x="2420" y="6140"/>
                  </a:cubicBezTo>
                  <a:cubicBezTo>
                    <a:pt x="2054" y="6345"/>
                    <a:pt x="1621" y="6368"/>
                    <a:pt x="1187" y="6551"/>
                  </a:cubicBezTo>
                  <a:cubicBezTo>
                    <a:pt x="776" y="6756"/>
                    <a:pt x="457" y="7076"/>
                    <a:pt x="274" y="7441"/>
                  </a:cubicBezTo>
                  <a:cubicBezTo>
                    <a:pt x="91" y="7829"/>
                    <a:pt x="0" y="8217"/>
                    <a:pt x="46" y="8582"/>
                  </a:cubicBezTo>
                  <a:cubicBezTo>
                    <a:pt x="91" y="8970"/>
                    <a:pt x="251" y="9290"/>
                    <a:pt x="457" y="9518"/>
                  </a:cubicBezTo>
                  <a:cubicBezTo>
                    <a:pt x="845" y="9998"/>
                    <a:pt x="1347" y="10180"/>
                    <a:pt x="1689" y="10203"/>
                  </a:cubicBezTo>
                  <a:cubicBezTo>
                    <a:pt x="1775" y="10214"/>
                    <a:pt x="1850" y="10219"/>
                    <a:pt x="1916" y="10219"/>
                  </a:cubicBezTo>
                  <a:cubicBezTo>
                    <a:pt x="2111" y="10219"/>
                    <a:pt x="2214" y="10180"/>
                    <a:pt x="2214" y="10180"/>
                  </a:cubicBezTo>
                  <a:cubicBezTo>
                    <a:pt x="2191" y="10157"/>
                    <a:pt x="2009" y="10180"/>
                    <a:pt x="1712" y="10089"/>
                  </a:cubicBezTo>
                  <a:cubicBezTo>
                    <a:pt x="1415" y="10020"/>
                    <a:pt x="959" y="9838"/>
                    <a:pt x="616" y="9381"/>
                  </a:cubicBezTo>
                  <a:cubicBezTo>
                    <a:pt x="457" y="9176"/>
                    <a:pt x="320" y="8879"/>
                    <a:pt x="297" y="8560"/>
                  </a:cubicBezTo>
                  <a:cubicBezTo>
                    <a:pt x="274" y="8240"/>
                    <a:pt x="343" y="7898"/>
                    <a:pt x="502" y="7578"/>
                  </a:cubicBezTo>
                  <a:cubicBezTo>
                    <a:pt x="685" y="7259"/>
                    <a:pt x="959" y="6985"/>
                    <a:pt x="1301" y="6825"/>
                  </a:cubicBezTo>
                  <a:cubicBezTo>
                    <a:pt x="1666" y="6665"/>
                    <a:pt x="2123" y="6642"/>
                    <a:pt x="2557" y="6391"/>
                  </a:cubicBezTo>
                  <a:cubicBezTo>
                    <a:pt x="2785" y="6277"/>
                    <a:pt x="2967" y="6072"/>
                    <a:pt x="3059" y="5843"/>
                  </a:cubicBezTo>
                  <a:cubicBezTo>
                    <a:pt x="3150" y="5615"/>
                    <a:pt x="3173" y="5364"/>
                    <a:pt x="3173" y="5159"/>
                  </a:cubicBezTo>
                  <a:cubicBezTo>
                    <a:pt x="3173" y="4725"/>
                    <a:pt x="3150" y="4314"/>
                    <a:pt x="3127" y="3926"/>
                  </a:cubicBezTo>
                  <a:cubicBezTo>
                    <a:pt x="3104" y="3150"/>
                    <a:pt x="3036" y="2465"/>
                    <a:pt x="2945" y="1872"/>
                  </a:cubicBezTo>
                  <a:cubicBezTo>
                    <a:pt x="2876" y="1301"/>
                    <a:pt x="2785" y="822"/>
                    <a:pt x="2716" y="502"/>
                  </a:cubicBezTo>
                  <a:cubicBezTo>
                    <a:pt x="2671" y="183"/>
                    <a:pt x="2602" y="0"/>
                    <a:pt x="2602"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067;p45">
              <a:extLst>
                <a:ext uri="{FF2B5EF4-FFF2-40B4-BE49-F238E27FC236}">
                  <a16:creationId xmlns:a16="http://schemas.microsoft.com/office/drawing/2014/main" id="{A9EBE0D5-339A-6803-5EF9-44F0979F3F2C}"/>
                </a:ext>
              </a:extLst>
            </p:cNvPr>
            <p:cNvSpPr/>
            <p:nvPr/>
          </p:nvSpPr>
          <p:spPr>
            <a:xfrm>
              <a:off x="4481303" y="3214217"/>
              <a:ext cx="18918" cy="15962"/>
            </a:xfrm>
            <a:custGeom>
              <a:avLst/>
              <a:gdLst/>
              <a:ahLst/>
              <a:cxnLst/>
              <a:rect l="l" t="t" r="r" b="b"/>
              <a:pathLst>
                <a:path w="800" h="675" extrusionOk="0">
                  <a:moveTo>
                    <a:pt x="694" y="1"/>
                  </a:moveTo>
                  <a:cubicBezTo>
                    <a:pt x="615" y="1"/>
                    <a:pt x="448" y="86"/>
                    <a:pt x="297" y="218"/>
                  </a:cubicBezTo>
                  <a:cubicBezTo>
                    <a:pt x="115" y="400"/>
                    <a:pt x="1" y="583"/>
                    <a:pt x="46" y="651"/>
                  </a:cubicBezTo>
                  <a:cubicBezTo>
                    <a:pt x="62" y="667"/>
                    <a:pt x="83" y="674"/>
                    <a:pt x="109" y="674"/>
                  </a:cubicBezTo>
                  <a:cubicBezTo>
                    <a:pt x="198" y="674"/>
                    <a:pt x="344" y="587"/>
                    <a:pt x="503" y="446"/>
                  </a:cubicBezTo>
                  <a:cubicBezTo>
                    <a:pt x="685" y="263"/>
                    <a:pt x="800" y="81"/>
                    <a:pt x="731" y="12"/>
                  </a:cubicBezTo>
                  <a:cubicBezTo>
                    <a:pt x="723" y="4"/>
                    <a:pt x="710" y="1"/>
                    <a:pt x="694"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068;p45">
              <a:extLst>
                <a:ext uri="{FF2B5EF4-FFF2-40B4-BE49-F238E27FC236}">
                  <a16:creationId xmlns:a16="http://schemas.microsoft.com/office/drawing/2014/main" id="{D936F9CA-0D55-7635-9607-E96EE79D2B52}"/>
                </a:ext>
              </a:extLst>
            </p:cNvPr>
            <p:cNvSpPr/>
            <p:nvPr/>
          </p:nvSpPr>
          <p:spPr>
            <a:xfrm>
              <a:off x="4505069" y="3646577"/>
              <a:ext cx="414541" cy="127224"/>
            </a:xfrm>
            <a:custGeom>
              <a:avLst/>
              <a:gdLst/>
              <a:ahLst/>
              <a:cxnLst/>
              <a:rect l="l" t="t" r="r" b="b"/>
              <a:pathLst>
                <a:path w="17530" h="5380" extrusionOk="0">
                  <a:moveTo>
                    <a:pt x="16480" y="1"/>
                  </a:moveTo>
                  <a:cubicBezTo>
                    <a:pt x="16132" y="1"/>
                    <a:pt x="15784" y="12"/>
                    <a:pt x="15430" y="35"/>
                  </a:cubicBezTo>
                  <a:cubicBezTo>
                    <a:pt x="14015" y="1679"/>
                    <a:pt x="12006" y="2865"/>
                    <a:pt x="9838" y="3208"/>
                  </a:cubicBezTo>
                  <a:cubicBezTo>
                    <a:pt x="9414" y="3270"/>
                    <a:pt x="8988" y="3301"/>
                    <a:pt x="8561" y="3301"/>
                  </a:cubicBezTo>
                  <a:cubicBezTo>
                    <a:pt x="6341" y="3301"/>
                    <a:pt x="4123" y="2475"/>
                    <a:pt x="2420" y="1039"/>
                  </a:cubicBezTo>
                  <a:cubicBezTo>
                    <a:pt x="2191" y="1013"/>
                    <a:pt x="1961" y="1000"/>
                    <a:pt x="1730" y="1000"/>
                  </a:cubicBezTo>
                  <a:cubicBezTo>
                    <a:pt x="1153" y="1000"/>
                    <a:pt x="571" y="1082"/>
                    <a:pt x="0" y="1245"/>
                  </a:cubicBezTo>
                  <a:cubicBezTo>
                    <a:pt x="2005" y="3809"/>
                    <a:pt x="5247" y="5380"/>
                    <a:pt x="8503" y="5380"/>
                  </a:cubicBezTo>
                  <a:cubicBezTo>
                    <a:pt x="9102" y="5380"/>
                    <a:pt x="9702" y="5326"/>
                    <a:pt x="10294" y="5216"/>
                  </a:cubicBezTo>
                  <a:cubicBezTo>
                    <a:pt x="13307" y="4669"/>
                    <a:pt x="15978" y="2683"/>
                    <a:pt x="17530" y="35"/>
                  </a:cubicBezTo>
                  <a:cubicBezTo>
                    <a:pt x="17176" y="12"/>
                    <a:pt x="16828" y="1"/>
                    <a:pt x="16480" y="1"/>
                  </a:cubicBezTo>
                  <a:close/>
                </a:path>
              </a:pathLst>
            </a:custGeom>
            <a:solidFill>
              <a:srgbClr val="49869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069;p45">
              <a:extLst>
                <a:ext uri="{FF2B5EF4-FFF2-40B4-BE49-F238E27FC236}">
                  <a16:creationId xmlns:a16="http://schemas.microsoft.com/office/drawing/2014/main" id="{865FFC8B-F4A7-9578-2915-6BA6AAB57F50}"/>
                </a:ext>
              </a:extLst>
            </p:cNvPr>
            <p:cNvSpPr/>
            <p:nvPr/>
          </p:nvSpPr>
          <p:spPr>
            <a:xfrm>
              <a:off x="4438666" y="3800148"/>
              <a:ext cx="42116" cy="397302"/>
            </a:xfrm>
            <a:custGeom>
              <a:avLst/>
              <a:gdLst/>
              <a:ahLst/>
              <a:cxnLst/>
              <a:rect l="l" t="t" r="r" b="b"/>
              <a:pathLst>
                <a:path w="1781" h="16801" extrusionOk="0">
                  <a:moveTo>
                    <a:pt x="731" y="1"/>
                  </a:moveTo>
                  <a:cubicBezTo>
                    <a:pt x="708" y="1"/>
                    <a:pt x="662" y="229"/>
                    <a:pt x="571" y="663"/>
                  </a:cubicBezTo>
                  <a:cubicBezTo>
                    <a:pt x="480" y="1074"/>
                    <a:pt x="389" y="1690"/>
                    <a:pt x="297" y="2466"/>
                  </a:cubicBezTo>
                  <a:cubicBezTo>
                    <a:pt x="115" y="3995"/>
                    <a:pt x="1" y="6118"/>
                    <a:pt x="137" y="8469"/>
                  </a:cubicBezTo>
                  <a:cubicBezTo>
                    <a:pt x="297" y="10820"/>
                    <a:pt x="662" y="12920"/>
                    <a:pt x="1028" y="14426"/>
                  </a:cubicBezTo>
                  <a:cubicBezTo>
                    <a:pt x="1210" y="15180"/>
                    <a:pt x="1393" y="15773"/>
                    <a:pt x="1530" y="16184"/>
                  </a:cubicBezTo>
                  <a:cubicBezTo>
                    <a:pt x="1667" y="16595"/>
                    <a:pt x="1735" y="16800"/>
                    <a:pt x="1758" y="16800"/>
                  </a:cubicBezTo>
                  <a:cubicBezTo>
                    <a:pt x="1781" y="16800"/>
                    <a:pt x="1735" y="16572"/>
                    <a:pt x="1644" y="16138"/>
                  </a:cubicBezTo>
                  <a:cubicBezTo>
                    <a:pt x="1530" y="15727"/>
                    <a:pt x="1393" y="15134"/>
                    <a:pt x="1233" y="14381"/>
                  </a:cubicBezTo>
                  <a:cubicBezTo>
                    <a:pt x="936" y="12874"/>
                    <a:pt x="594" y="10797"/>
                    <a:pt x="434" y="8469"/>
                  </a:cubicBezTo>
                  <a:cubicBezTo>
                    <a:pt x="297" y="6118"/>
                    <a:pt x="389" y="4018"/>
                    <a:pt x="503" y="2489"/>
                  </a:cubicBezTo>
                  <a:cubicBezTo>
                    <a:pt x="571" y="1713"/>
                    <a:pt x="640" y="1096"/>
                    <a:pt x="685" y="685"/>
                  </a:cubicBezTo>
                  <a:cubicBezTo>
                    <a:pt x="731" y="252"/>
                    <a:pt x="754" y="24"/>
                    <a:pt x="731"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070;p45">
              <a:extLst>
                <a:ext uri="{FF2B5EF4-FFF2-40B4-BE49-F238E27FC236}">
                  <a16:creationId xmlns:a16="http://schemas.microsoft.com/office/drawing/2014/main" id="{20FDE619-3709-D8F4-D416-88109BA32224}"/>
                </a:ext>
              </a:extLst>
            </p:cNvPr>
            <p:cNvSpPr/>
            <p:nvPr/>
          </p:nvSpPr>
          <p:spPr>
            <a:xfrm>
              <a:off x="4405819" y="3838481"/>
              <a:ext cx="42589" cy="144699"/>
            </a:xfrm>
            <a:custGeom>
              <a:avLst/>
              <a:gdLst/>
              <a:ahLst/>
              <a:cxnLst/>
              <a:rect l="l" t="t" r="r" b="b"/>
              <a:pathLst>
                <a:path w="1801" h="6119" extrusionOk="0">
                  <a:moveTo>
                    <a:pt x="361" y="0"/>
                  </a:moveTo>
                  <a:cubicBezTo>
                    <a:pt x="289" y="0"/>
                    <a:pt x="0" y="1452"/>
                    <a:pt x="385" y="3196"/>
                  </a:cubicBezTo>
                  <a:cubicBezTo>
                    <a:pt x="766" y="4921"/>
                    <a:pt x="1631" y="6119"/>
                    <a:pt x="1706" y="6119"/>
                  </a:cubicBezTo>
                  <a:cubicBezTo>
                    <a:pt x="1707" y="6119"/>
                    <a:pt x="1708" y="6118"/>
                    <a:pt x="1709" y="6117"/>
                  </a:cubicBezTo>
                  <a:cubicBezTo>
                    <a:pt x="1800" y="6072"/>
                    <a:pt x="1047" y="4839"/>
                    <a:pt x="682" y="3127"/>
                  </a:cubicBezTo>
                  <a:cubicBezTo>
                    <a:pt x="294" y="1438"/>
                    <a:pt x="454" y="23"/>
                    <a:pt x="362" y="0"/>
                  </a:cubicBezTo>
                  <a:cubicBezTo>
                    <a:pt x="362" y="0"/>
                    <a:pt x="361" y="0"/>
                    <a:pt x="361"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071;p45">
              <a:extLst>
                <a:ext uri="{FF2B5EF4-FFF2-40B4-BE49-F238E27FC236}">
                  <a16:creationId xmlns:a16="http://schemas.microsoft.com/office/drawing/2014/main" id="{763CC8A5-BF38-C04C-00E2-7B3B38A7D437}"/>
                </a:ext>
              </a:extLst>
            </p:cNvPr>
            <p:cNvSpPr/>
            <p:nvPr/>
          </p:nvSpPr>
          <p:spPr>
            <a:xfrm>
              <a:off x="4247591" y="4041974"/>
              <a:ext cx="217533" cy="100951"/>
            </a:xfrm>
            <a:custGeom>
              <a:avLst/>
              <a:gdLst/>
              <a:ahLst/>
              <a:cxnLst/>
              <a:rect l="l" t="t" r="r" b="b"/>
              <a:pathLst>
                <a:path w="9199" h="4269" extrusionOk="0">
                  <a:moveTo>
                    <a:pt x="183" y="0"/>
                  </a:moveTo>
                  <a:cubicBezTo>
                    <a:pt x="114" y="115"/>
                    <a:pt x="69" y="206"/>
                    <a:pt x="0" y="320"/>
                  </a:cubicBezTo>
                  <a:cubicBezTo>
                    <a:pt x="411" y="594"/>
                    <a:pt x="868" y="868"/>
                    <a:pt x="1347" y="1142"/>
                  </a:cubicBezTo>
                  <a:cubicBezTo>
                    <a:pt x="2329" y="1712"/>
                    <a:pt x="3424" y="2283"/>
                    <a:pt x="4611" y="2785"/>
                  </a:cubicBezTo>
                  <a:cubicBezTo>
                    <a:pt x="5821" y="3287"/>
                    <a:pt x="7008" y="3698"/>
                    <a:pt x="8081" y="3995"/>
                  </a:cubicBezTo>
                  <a:cubicBezTo>
                    <a:pt x="8469" y="4109"/>
                    <a:pt x="8834" y="4200"/>
                    <a:pt x="9199" y="4269"/>
                  </a:cubicBezTo>
                  <a:cubicBezTo>
                    <a:pt x="9153" y="4155"/>
                    <a:pt x="9108" y="4018"/>
                    <a:pt x="9085" y="3881"/>
                  </a:cubicBezTo>
                  <a:cubicBezTo>
                    <a:pt x="8788" y="3789"/>
                    <a:pt x="8491" y="3721"/>
                    <a:pt x="8195" y="3630"/>
                  </a:cubicBezTo>
                  <a:cubicBezTo>
                    <a:pt x="7122" y="3287"/>
                    <a:pt x="5981" y="2899"/>
                    <a:pt x="4794" y="2397"/>
                  </a:cubicBezTo>
                  <a:cubicBezTo>
                    <a:pt x="3607" y="1895"/>
                    <a:pt x="2511" y="1347"/>
                    <a:pt x="1530" y="799"/>
                  </a:cubicBezTo>
                  <a:cubicBezTo>
                    <a:pt x="1050" y="525"/>
                    <a:pt x="594" y="274"/>
                    <a:pt x="183"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072;p45">
              <a:extLst>
                <a:ext uri="{FF2B5EF4-FFF2-40B4-BE49-F238E27FC236}">
                  <a16:creationId xmlns:a16="http://schemas.microsoft.com/office/drawing/2014/main" id="{A4AEE194-8CCE-C85E-2496-DFFEBB2739DE}"/>
                </a:ext>
              </a:extLst>
            </p:cNvPr>
            <p:cNvSpPr/>
            <p:nvPr/>
          </p:nvSpPr>
          <p:spPr>
            <a:xfrm>
              <a:off x="4307491" y="2704268"/>
              <a:ext cx="697412" cy="524265"/>
            </a:xfrm>
            <a:custGeom>
              <a:avLst/>
              <a:gdLst/>
              <a:ahLst/>
              <a:cxnLst/>
              <a:rect l="l" t="t" r="r" b="b"/>
              <a:pathLst>
                <a:path w="29492" h="22170" extrusionOk="0">
                  <a:moveTo>
                    <a:pt x="16125" y="0"/>
                  </a:moveTo>
                  <a:cubicBezTo>
                    <a:pt x="15463" y="0"/>
                    <a:pt x="14789" y="41"/>
                    <a:pt x="14107" y="98"/>
                  </a:cubicBezTo>
                  <a:cubicBezTo>
                    <a:pt x="12190" y="258"/>
                    <a:pt x="10204" y="280"/>
                    <a:pt x="8309" y="714"/>
                  </a:cubicBezTo>
                  <a:cubicBezTo>
                    <a:pt x="5730" y="1330"/>
                    <a:pt x="3288" y="2563"/>
                    <a:pt x="1325" y="4366"/>
                  </a:cubicBezTo>
                  <a:cubicBezTo>
                    <a:pt x="868" y="4800"/>
                    <a:pt x="412" y="5302"/>
                    <a:pt x="298" y="5918"/>
                  </a:cubicBezTo>
                  <a:cubicBezTo>
                    <a:pt x="1" y="7813"/>
                    <a:pt x="4543" y="8360"/>
                    <a:pt x="5799" y="8566"/>
                  </a:cubicBezTo>
                  <a:cubicBezTo>
                    <a:pt x="7697" y="8895"/>
                    <a:pt x="9626" y="9111"/>
                    <a:pt x="11546" y="9111"/>
                  </a:cubicBezTo>
                  <a:cubicBezTo>
                    <a:pt x="12950" y="9111"/>
                    <a:pt x="14349" y="8996"/>
                    <a:pt x="15728" y="8726"/>
                  </a:cubicBezTo>
                  <a:cubicBezTo>
                    <a:pt x="17303" y="8406"/>
                    <a:pt x="18855" y="7881"/>
                    <a:pt x="20270" y="7128"/>
                  </a:cubicBezTo>
                  <a:lnTo>
                    <a:pt x="20270" y="7128"/>
                  </a:lnTo>
                  <a:cubicBezTo>
                    <a:pt x="20064" y="8840"/>
                    <a:pt x="20087" y="10575"/>
                    <a:pt x="20384" y="12264"/>
                  </a:cubicBezTo>
                  <a:cubicBezTo>
                    <a:pt x="21023" y="15870"/>
                    <a:pt x="22963" y="19317"/>
                    <a:pt x="25931" y="21462"/>
                  </a:cubicBezTo>
                  <a:cubicBezTo>
                    <a:pt x="26319" y="21736"/>
                    <a:pt x="26729" y="22010"/>
                    <a:pt x="27186" y="22170"/>
                  </a:cubicBezTo>
                  <a:cubicBezTo>
                    <a:pt x="27232" y="21873"/>
                    <a:pt x="27277" y="21576"/>
                    <a:pt x="27323" y="21257"/>
                  </a:cubicBezTo>
                  <a:cubicBezTo>
                    <a:pt x="27597" y="20047"/>
                    <a:pt x="28167" y="18974"/>
                    <a:pt x="28510" y="17787"/>
                  </a:cubicBezTo>
                  <a:cubicBezTo>
                    <a:pt x="29240" y="15277"/>
                    <a:pt x="29491" y="12583"/>
                    <a:pt x="28898" y="10027"/>
                  </a:cubicBezTo>
                  <a:cubicBezTo>
                    <a:pt x="28601" y="8657"/>
                    <a:pt x="28053" y="7356"/>
                    <a:pt x="27254" y="6215"/>
                  </a:cubicBezTo>
                  <a:cubicBezTo>
                    <a:pt x="25657" y="3932"/>
                    <a:pt x="23283" y="2860"/>
                    <a:pt x="21046" y="1330"/>
                  </a:cubicBezTo>
                  <a:cubicBezTo>
                    <a:pt x="19539" y="287"/>
                    <a:pt x="17875" y="0"/>
                    <a:pt x="1612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073;p45">
              <a:extLst>
                <a:ext uri="{FF2B5EF4-FFF2-40B4-BE49-F238E27FC236}">
                  <a16:creationId xmlns:a16="http://schemas.microsoft.com/office/drawing/2014/main" id="{209E2370-2247-AC13-5FF9-668CA83828E9}"/>
                </a:ext>
              </a:extLst>
            </p:cNvPr>
            <p:cNvSpPr/>
            <p:nvPr/>
          </p:nvSpPr>
          <p:spPr>
            <a:xfrm>
              <a:off x="4615174" y="2668772"/>
              <a:ext cx="391886" cy="444266"/>
            </a:xfrm>
            <a:custGeom>
              <a:avLst/>
              <a:gdLst/>
              <a:ahLst/>
              <a:cxnLst/>
              <a:rect l="l" t="t" r="r" b="b"/>
              <a:pathLst>
                <a:path w="16572" h="18787" extrusionOk="0">
                  <a:moveTo>
                    <a:pt x="0" y="1"/>
                  </a:moveTo>
                  <a:lnTo>
                    <a:pt x="0" y="1"/>
                  </a:lnTo>
                  <a:cubicBezTo>
                    <a:pt x="3584" y="1507"/>
                    <a:pt x="6665" y="4178"/>
                    <a:pt x="8720" y="7488"/>
                  </a:cubicBezTo>
                  <a:cubicBezTo>
                    <a:pt x="10751" y="10797"/>
                    <a:pt x="11710" y="14746"/>
                    <a:pt x="11459" y="18626"/>
                  </a:cubicBezTo>
                  <a:cubicBezTo>
                    <a:pt x="12874" y="18672"/>
                    <a:pt x="14312" y="18741"/>
                    <a:pt x="15727" y="18786"/>
                  </a:cubicBezTo>
                  <a:cubicBezTo>
                    <a:pt x="16572" y="14997"/>
                    <a:pt x="15955" y="10911"/>
                    <a:pt x="13992" y="7556"/>
                  </a:cubicBezTo>
                  <a:cubicBezTo>
                    <a:pt x="12052" y="4201"/>
                    <a:pt x="8811" y="1644"/>
                    <a:pt x="5090" y="503"/>
                  </a:cubicBezTo>
                  <a:lnTo>
                    <a:pt x="0"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074;p45">
              <a:extLst>
                <a:ext uri="{FF2B5EF4-FFF2-40B4-BE49-F238E27FC236}">
                  <a16:creationId xmlns:a16="http://schemas.microsoft.com/office/drawing/2014/main" id="{6BC23331-11D5-101F-8F31-60BB1B15D304}"/>
                </a:ext>
              </a:extLst>
            </p:cNvPr>
            <p:cNvSpPr/>
            <p:nvPr/>
          </p:nvSpPr>
          <p:spPr>
            <a:xfrm>
              <a:off x="4859694" y="4053632"/>
              <a:ext cx="376776" cy="266342"/>
            </a:xfrm>
            <a:custGeom>
              <a:avLst/>
              <a:gdLst/>
              <a:ahLst/>
              <a:cxnLst/>
              <a:rect l="l" t="t" r="r" b="b"/>
              <a:pathLst>
                <a:path w="15933" h="11263" extrusionOk="0">
                  <a:moveTo>
                    <a:pt x="12030" y="0"/>
                  </a:moveTo>
                  <a:cubicBezTo>
                    <a:pt x="10806" y="0"/>
                    <a:pt x="9527" y="255"/>
                    <a:pt x="8514" y="626"/>
                  </a:cubicBezTo>
                  <a:cubicBezTo>
                    <a:pt x="7304" y="1082"/>
                    <a:pt x="6369" y="1927"/>
                    <a:pt x="5341" y="2703"/>
                  </a:cubicBezTo>
                  <a:cubicBezTo>
                    <a:pt x="4771" y="3114"/>
                    <a:pt x="4177" y="3479"/>
                    <a:pt x="3538" y="3776"/>
                  </a:cubicBezTo>
                  <a:cubicBezTo>
                    <a:pt x="2602" y="4164"/>
                    <a:pt x="1530" y="4164"/>
                    <a:pt x="639" y="4552"/>
                  </a:cubicBezTo>
                  <a:cubicBezTo>
                    <a:pt x="160" y="4757"/>
                    <a:pt x="274" y="4666"/>
                    <a:pt x="183" y="5214"/>
                  </a:cubicBezTo>
                  <a:cubicBezTo>
                    <a:pt x="137" y="5488"/>
                    <a:pt x="137" y="5807"/>
                    <a:pt x="137" y="6081"/>
                  </a:cubicBezTo>
                  <a:cubicBezTo>
                    <a:pt x="92" y="6675"/>
                    <a:pt x="46" y="7268"/>
                    <a:pt x="23" y="7861"/>
                  </a:cubicBezTo>
                  <a:cubicBezTo>
                    <a:pt x="0" y="8478"/>
                    <a:pt x="23" y="9094"/>
                    <a:pt x="46" y="9710"/>
                  </a:cubicBezTo>
                  <a:cubicBezTo>
                    <a:pt x="3059" y="10646"/>
                    <a:pt x="6209" y="11125"/>
                    <a:pt x="9359" y="11240"/>
                  </a:cubicBezTo>
                  <a:cubicBezTo>
                    <a:pt x="9790" y="11255"/>
                    <a:pt x="10221" y="11262"/>
                    <a:pt x="10650" y="11262"/>
                  </a:cubicBezTo>
                  <a:cubicBezTo>
                    <a:pt x="12129" y="11262"/>
                    <a:pt x="13597" y="11176"/>
                    <a:pt x="15065" y="11034"/>
                  </a:cubicBezTo>
                  <a:cubicBezTo>
                    <a:pt x="15179" y="9665"/>
                    <a:pt x="15248" y="8272"/>
                    <a:pt x="15293" y="6903"/>
                  </a:cubicBezTo>
                  <a:cubicBezTo>
                    <a:pt x="15339" y="5533"/>
                    <a:pt x="15932" y="2863"/>
                    <a:pt x="15225" y="1333"/>
                  </a:cubicBezTo>
                  <a:cubicBezTo>
                    <a:pt x="14996" y="854"/>
                    <a:pt x="14654" y="466"/>
                    <a:pt x="14106" y="306"/>
                  </a:cubicBezTo>
                  <a:cubicBezTo>
                    <a:pt x="13481" y="92"/>
                    <a:pt x="12766" y="0"/>
                    <a:pt x="12030" y="0"/>
                  </a:cubicBezTo>
                  <a:close/>
                </a:path>
              </a:pathLst>
            </a:custGeom>
            <a:solidFill>
              <a:srgbClr val="F6845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075;p45">
              <a:extLst>
                <a:ext uri="{FF2B5EF4-FFF2-40B4-BE49-F238E27FC236}">
                  <a16:creationId xmlns:a16="http://schemas.microsoft.com/office/drawing/2014/main" id="{8DE80E1B-D2DC-375F-22E3-0593C1887423}"/>
                </a:ext>
              </a:extLst>
            </p:cNvPr>
            <p:cNvSpPr/>
            <p:nvPr/>
          </p:nvSpPr>
          <p:spPr>
            <a:xfrm>
              <a:off x="4845659" y="3680512"/>
              <a:ext cx="404845" cy="540156"/>
            </a:xfrm>
            <a:custGeom>
              <a:avLst/>
              <a:gdLst/>
              <a:ahLst/>
              <a:cxnLst/>
              <a:rect l="l" t="t" r="r" b="b"/>
              <a:pathLst>
                <a:path w="17120" h="22842" extrusionOk="0">
                  <a:moveTo>
                    <a:pt x="7119" y="0"/>
                  </a:moveTo>
                  <a:cubicBezTo>
                    <a:pt x="6005" y="0"/>
                    <a:pt x="4911" y="317"/>
                    <a:pt x="3904" y="884"/>
                  </a:cubicBezTo>
                  <a:cubicBezTo>
                    <a:pt x="1918" y="1980"/>
                    <a:pt x="1324" y="5152"/>
                    <a:pt x="891" y="7343"/>
                  </a:cubicBezTo>
                  <a:cubicBezTo>
                    <a:pt x="1" y="11863"/>
                    <a:pt x="275" y="16656"/>
                    <a:pt x="138" y="21267"/>
                  </a:cubicBezTo>
                  <a:cubicBezTo>
                    <a:pt x="138" y="21586"/>
                    <a:pt x="138" y="21883"/>
                    <a:pt x="160" y="22180"/>
                  </a:cubicBezTo>
                  <a:cubicBezTo>
                    <a:pt x="3014" y="22842"/>
                    <a:pt x="6209" y="22751"/>
                    <a:pt x="8811" y="22796"/>
                  </a:cubicBezTo>
                  <a:cubicBezTo>
                    <a:pt x="9261" y="22804"/>
                    <a:pt x="9712" y="22808"/>
                    <a:pt x="10164" y="22808"/>
                  </a:cubicBezTo>
                  <a:cubicBezTo>
                    <a:pt x="12486" y="22808"/>
                    <a:pt x="14827" y="22692"/>
                    <a:pt x="17120" y="22271"/>
                  </a:cubicBezTo>
                  <a:cubicBezTo>
                    <a:pt x="17074" y="21358"/>
                    <a:pt x="16983" y="20468"/>
                    <a:pt x="17005" y="19578"/>
                  </a:cubicBezTo>
                  <a:cubicBezTo>
                    <a:pt x="17051" y="17432"/>
                    <a:pt x="16914" y="15355"/>
                    <a:pt x="16458" y="13278"/>
                  </a:cubicBezTo>
                  <a:cubicBezTo>
                    <a:pt x="16070" y="11475"/>
                    <a:pt x="15750" y="9466"/>
                    <a:pt x="15088" y="7777"/>
                  </a:cubicBezTo>
                  <a:cubicBezTo>
                    <a:pt x="13833" y="4604"/>
                    <a:pt x="11870" y="1089"/>
                    <a:pt x="8629" y="199"/>
                  </a:cubicBezTo>
                  <a:cubicBezTo>
                    <a:pt x="8126" y="65"/>
                    <a:pt x="7620" y="0"/>
                    <a:pt x="7119" y="0"/>
                  </a:cubicBezTo>
                  <a:close/>
                </a:path>
              </a:pathLst>
            </a:custGeom>
            <a:solidFill>
              <a:srgbClr val="FFAC5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076;p45">
              <a:extLst>
                <a:ext uri="{FF2B5EF4-FFF2-40B4-BE49-F238E27FC236}">
                  <a16:creationId xmlns:a16="http://schemas.microsoft.com/office/drawing/2014/main" id="{3EC42EB9-3EF4-B0A2-A156-D7193CAFD55A}"/>
                </a:ext>
              </a:extLst>
            </p:cNvPr>
            <p:cNvSpPr/>
            <p:nvPr/>
          </p:nvSpPr>
          <p:spPr>
            <a:xfrm>
              <a:off x="4849975" y="4154776"/>
              <a:ext cx="398910" cy="19864"/>
            </a:xfrm>
            <a:custGeom>
              <a:avLst/>
              <a:gdLst/>
              <a:ahLst/>
              <a:cxnLst/>
              <a:rect l="l" t="t" r="r" b="b"/>
              <a:pathLst>
                <a:path w="16869" h="840" extrusionOk="0">
                  <a:moveTo>
                    <a:pt x="16845" y="1"/>
                  </a:moveTo>
                  <a:cubicBezTo>
                    <a:pt x="15065" y="161"/>
                    <a:pt x="13148" y="298"/>
                    <a:pt x="11139" y="389"/>
                  </a:cubicBezTo>
                  <a:cubicBezTo>
                    <a:pt x="10202" y="418"/>
                    <a:pt x="9285" y="430"/>
                    <a:pt x="8393" y="430"/>
                  </a:cubicBezTo>
                  <a:cubicBezTo>
                    <a:pt x="7156" y="430"/>
                    <a:pt x="5967" y="406"/>
                    <a:pt x="4839" y="366"/>
                  </a:cubicBezTo>
                  <a:cubicBezTo>
                    <a:pt x="3036" y="298"/>
                    <a:pt x="1393" y="184"/>
                    <a:pt x="0" y="69"/>
                  </a:cubicBezTo>
                  <a:cubicBezTo>
                    <a:pt x="0" y="161"/>
                    <a:pt x="0" y="275"/>
                    <a:pt x="0" y="366"/>
                  </a:cubicBezTo>
                  <a:cubicBezTo>
                    <a:pt x="1393" y="526"/>
                    <a:pt x="3013" y="663"/>
                    <a:pt x="4817" y="754"/>
                  </a:cubicBezTo>
                  <a:cubicBezTo>
                    <a:pt x="5991" y="809"/>
                    <a:pt x="7242" y="840"/>
                    <a:pt x="8547" y="840"/>
                  </a:cubicBezTo>
                  <a:cubicBezTo>
                    <a:pt x="9397" y="840"/>
                    <a:pt x="10271" y="827"/>
                    <a:pt x="11162" y="800"/>
                  </a:cubicBezTo>
                  <a:cubicBezTo>
                    <a:pt x="13171" y="731"/>
                    <a:pt x="15088" y="572"/>
                    <a:pt x="16868" y="389"/>
                  </a:cubicBezTo>
                  <a:cubicBezTo>
                    <a:pt x="16845" y="252"/>
                    <a:pt x="16845" y="115"/>
                    <a:pt x="16845"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3" name="Google Shape;1077;p45">
              <a:extLst>
                <a:ext uri="{FF2B5EF4-FFF2-40B4-BE49-F238E27FC236}">
                  <a16:creationId xmlns:a16="http://schemas.microsoft.com/office/drawing/2014/main" id="{1D4B4BAE-9AC9-10D1-9EB5-D5199AFCBA68}"/>
                </a:ext>
              </a:extLst>
            </p:cNvPr>
            <p:cNvGrpSpPr/>
            <p:nvPr/>
          </p:nvGrpSpPr>
          <p:grpSpPr>
            <a:xfrm flipH="1">
              <a:off x="4859720" y="3200146"/>
              <a:ext cx="217525" cy="252217"/>
              <a:chOff x="826907" y="2461393"/>
              <a:chExt cx="417515" cy="484195"/>
            </a:xfrm>
          </p:grpSpPr>
          <p:sp>
            <p:nvSpPr>
              <p:cNvPr id="62" name="Google Shape;1078;p45">
                <a:extLst>
                  <a:ext uri="{FF2B5EF4-FFF2-40B4-BE49-F238E27FC236}">
                    <a16:creationId xmlns:a16="http://schemas.microsoft.com/office/drawing/2014/main" id="{BBD89C55-F04B-3391-2B8B-F04B487DC5C8}"/>
                  </a:ext>
                </a:extLst>
              </p:cNvPr>
              <p:cNvSpPr/>
              <p:nvPr/>
            </p:nvSpPr>
            <p:spPr>
              <a:xfrm flipH="1">
                <a:off x="826907" y="2461393"/>
                <a:ext cx="417515" cy="484195"/>
              </a:xfrm>
              <a:custGeom>
                <a:avLst/>
                <a:gdLst/>
                <a:ahLst/>
                <a:cxnLst/>
                <a:rect l="l" t="t" r="r" b="b"/>
                <a:pathLst>
                  <a:path w="9148" h="10609" extrusionOk="0">
                    <a:moveTo>
                      <a:pt x="3768" y="1"/>
                    </a:moveTo>
                    <a:cubicBezTo>
                      <a:pt x="3707" y="1"/>
                      <a:pt x="3646" y="2"/>
                      <a:pt x="3584" y="4"/>
                    </a:cubicBezTo>
                    <a:cubicBezTo>
                      <a:pt x="2857" y="29"/>
                      <a:pt x="2180" y="204"/>
                      <a:pt x="1554" y="505"/>
                    </a:cubicBezTo>
                    <a:lnTo>
                      <a:pt x="0" y="9001"/>
                    </a:lnTo>
                    <a:cubicBezTo>
                      <a:pt x="965" y="9991"/>
                      <a:pt x="2325" y="10608"/>
                      <a:pt x="3812" y="10608"/>
                    </a:cubicBezTo>
                    <a:cubicBezTo>
                      <a:pt x="3869" y="10608"/>
                      <a:pt x="3927" y="10607"/>
                      <a:pt x="3985" y="10605"/>
                    </a:cubicBezTo>
                    <a:cubicBezTo>
                      <a:pt x="6892" y="10505"/>
                      <a:pt x="9148" y="8049"/>
                      <a:pt x="9048" y="5117"/>
                    </a:cubicBezTo>
                    <a:cubicBezTo>
                      <a:pt x="8950" y="2246"/>
                      <a:pt x="6594" y="1"/>
                      <a:pt x="3768" y="1"/>
                    </a:cubicBezTo>
                    <a:close/>
                  </a:path>
                </a:pathLst>
              </a:custGeom>
              <a:solidFill>
                <a:srgbClr val="F6845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1079;p45">
                <a:extLst>
                  <a:ext uri="{FF2B5EF4-FFF2-40B4-BE49-F238E27FC236}">
                    <a16:creationId xmlns:a16="http://schemas.microsoft.com/office/drawing/2014/main" id="{7FA6FB2C-D8A1-F4D3-6B30-13FEFE2999F2}"/>
                  </a:ext>
                </a:extLst>
              </p:cNvPr>
              <p:cNvSpPr/>
              <p:nvPr/>
            </p:nvSpPr>
            <p:spPr>
              <a:xfrm flipH="1">
                <a:off x="964152" y="2604008"/>
                <a:ext cx="195659" cy="223590"/>
              </a:xfrm>
              <a:custGeom>
                <a:avLst/>
                <a:gdLst/>
                <a:ahLst/>
                <a:cxnLst/>
                <a:rect l="l" t="t" r="r" b="b"/>
                <a:pathLst>
                  <a:path w="4287" h="4899" extrusionOk="0">
                    <a:moveTo>
                      <a:pt x="3881" y="0"/>
                    </a:moveTo>
                    <a:cubicBezTo>
                      <a:pt x="3398" y="0"/>
                      <a:pt x="2376" y="98"/>
                      <a:pt x="1479" y="864"/>
                    </a:cubicBezTo>
                    <a:cubicBezTo>
                      <a:pt x="552" y="1666"/>
                      <a:pt x="51" y="2994"/>
                      <a:pt x="1" y="4774"/>
                    </a:cubicBezTo>
                    <a:cubicBezTo>
                      <a:pt x="1" y="4849"/>
                      <a:pt x="51" y="4899"/>
                      <a:pt x="126" y="4899"/>
                    </a:cubicBezTo>
                    <a:cubicBezTo>
                      <a:pt x="201" y="4899"/>
                      <a:pt x="251" y="4849"/>
                      <a:pt x="251" y="4774"/>
                    </a:cubicBezTo>
                    <a:cubicBezTo>
                      <a:pt x="301" y="3069"/>
                      <a:pt x="778" y="1841"/>
                      <a:pt x="1655" y="1064"/>
                    </a:cubicBezTo>
                    <a:cubicBezTo>
                      <a:pt x="2488" y="364"/>
                      <a:pt x="3463" y="278"/>
                      <a:pt x="3902" y="278"/>
                    </a:cubicBezTo>
                    <a:cubicBezTo>
                      <a:pt x="4044" y="278"/>
                      <a:pt x="4130" y="287"/>
                      <a:pt x="4136" y="287"/>
                    </a:cubicBezTo>
                    <a:cubicBezTo>
                      <a:pt x="4211" y="287"/>
                      <a:pt x="4286" y="237"/>
                      <a:pt x="4286" y="162"/>
                    </a:cubicBezTo>
                    <a:cubicBezTo>
                      <a:pt x="4286" y="87"/>
                      <a:pt x="4236" y="12"/>
                      <a:pt x="4161" y="12"/>
                    </a:cubicBezTo>
                    <a:cubicBezTo>
                      <a:pt x="4148" y="12"/>
                      <a:pt x="4046" y="0"/>
                      <a:pt x="3881"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1080;p45">
                <a:extLst>
                  <a:ext uri="{FF2B5EF4-FFF2-40B4-BE49-F238E27FC236}">
                    <a16:creationId xmlns:a16="http://schemas.microsoft.com/office/drawing/2014/main" id="{FC6A9AE6-3E80-1EAA-C804-C1FBC583D037}"/>
                  </a:ext>
                </a:extLst>
              </p:cNvPr>
              <p:cNvSpPr/>
              <p:nvPr/>
            </p:nvSpPr>
            <p:spPr>
              <a:xfrm flipH="1">
                <a:off x="1007602" y="2709475"/>
                <a:ext cx="146504" cy="62070"/>
              </a:xfrm>
              <a:custGeom>
                <a:avLst/>
                <a:gdLst/>
                <a:ahLst/>
                <a:cxnLst/>
                <a:rect l="l" t="t" r="r" b="b"/>
                <a:pathLst>
                  <a:path w="3210" h="1360" extrusionOk="0">
                    <a:moveTo>
                      <a:pt x="3181" y="1"/>
                    </a:moveTo>
                    <a:cubicBezTo>
                      <a:pt x="2853" y="1"/>
                      <a:pt x="75" y="1135"/>
                      <a:pt x="51" y="1159"/>
                    </a:cubicBezTo>
                    <a:cubicBezTo>
                      <a:pt x="1" y="1209"/>
                      <a:pt x="26" y="1285"/>
                      <a:pt x="76" y="1335"/>
                    </a:cubicBezTo>
                    <a:cubicBezTo>
                      <a:pt x="101" y="1360"/>
                      <a:pt x="126" y="1360"/>
                      <a:pt x="151" y="1360"/>
                    </a:cubicBezTo>
                    <a:cubicBezTo>
                      <a:pt x="176" y="1360"/>
                      <a:pt x="201" y="1360"/>
                      <a:pt x="227" y="1335"/>
                    </a:cubicBezTo>
                    <a:cubicBezTo>
                      <a:pt x="402" y="1260"/>
                      <a:pt x="3034" y="282"/>
                      <a:pt x="3159" y="232"/>
                    </a:cubicBezTo>
                    <a:lnTo>
                      <a:pt x="3134" y="107"/>
                    </a:lnTo>
                    <a:lnTo>
                      <a:pt x="3209" y="6"/>
                    </a:lnTo>
                    <a:cubicBezTo>
                      <a:pt x="3204" y="2"/>
                      <a:pt x="3195" y="1"/>
                      <a:pt x="3181"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4" name="Google Shape;1081;p45">
              <a:extLst>
                <a:ext uri="{FF2B5EF4-FFF2-40B4-BE49-F238E27FC236}">
                  <a16:creationId xmlns:a16="http://schemas.microsoft.com/office/drawing/2014/main" id="{7B492734-0745-E20A-D2BD-1C762B8368E5}"/>
                </a:ext>
              </a:extLst>
            </p:cNvPr>
            <p:cNvGrpSpPr/>
            <p:nvPr/>
          </p:nvGrpSpPr>
          <p:grpSpPr>
            <a:xfrm flipH="1">
              <a:off x="3239950" y="2342082"/>
              <a:ext cx="748704" cy="789885"/>
              <a:chOff x="2757196" y="1468713"/>
              <a:chExt cx="1020033" cy="1076138"/>
            </a:xfrm>
          </p:grpSpPr>
          <p:grpSp>
            <p:nvGrpSpPr>
              <p:cNvPr id="56" name="Google Shape;1082;p45">
                <a:extLst>
                  <a:ext uri="{FF2B5EF4-FFF2-40B4-BE49-F238E27FC236}">
                    <a16:creationId xmlns:a16="http://schemas.microsoft.com/office/drawing/2014/main" id="{E03ACBC5-F499-36C1-CD5E-445BDA09AE8D}"/>
                  </a:ext>
                </a:extLst>
              </p:cNvPr>
              <p:cNvGrpSpPr/>
              <p:nvPr/>
            </p:nvGrpSpPr>
            <p:grpSpPr>
              <a:xfrm flipH="1">
                <a:off x="2757196" y="1468713"/>
                <a:ext cx="1020033" cy="1019974"/>
                <a:chOff x="3139081" y="2198720"/>
                <a:chExt cx="785366" cy="785321"/>
              </a:xfrm>
            </p:grpSpPr>
            <p:sp>
              <p:nvSpPr>
                <p:cNvPr id="58" name="Google Shape;1083;p45">
                  <a:extLst>
                    <a:ext uri="{FF2B5EF4-FFF2-40B4-BE49-F238E27FC236}">
                      <a16:creationId xmlns:a16="http://schemas.microsoft.com/office/drawing/2014/main" id="{64286685-4C67-E287-5AD3-55148B65DA1D}"/>
                    </a:ext>
                  </a:extLst>
                </p:cNvPr>
                <p:cNvSpPr/>
                <p:nvPr/>
              </p:nvSpPr>
              <p:spPr>
                <a:xfrm>
                  <a:off x="3139081" y="2198720"/>
                  <a:ext cx="785366" cy="785321"/>
                </a:xfrm>
                <a:custGeom>
                  <a:avLst/>
                  <a:gdLst/>
                  <a:ahLst/>
                  <a:cxnLst/>
                  <a:rect l="l" t="t" r="r" b="b"/>
                  <a:pathLst>
                    <a:path w="17295" h="17294" extrusionOk="0">
                      <a:moveTo>
                        <a:pt x="8648" y="1"/>
                      </a:moveTo>
                      <a:cubicBezTo>
                        <a:pt x="3886" y="1"/>
                        <a:pt x="1" y="3885"/>
                        <a:pt x="1" y="8647"/>
                      </a:cubicBezTo>
                      <a:cubicBezTo>
                        <a:pt x="1" y="13434"/>
                        <a:pt x="3886" y="17294"/>
                        <a:pt x="8648" y="17294"/>
                      </a:cubicBezTo>
                      <a:cubicBezTo>
                        <a:pt x="13435" y="17294"/>
                        <a:pt x="17294" y="13434"/>
                        <a:pt x="17294" y="8647"/>
                      </a:cubicBezTo>
                      <a:cubicBezTo>
                        <a:pt x="17294" y="3885"/>
                        <a:pt x="13435" y="1"/>
                        <a:pt x="8648" y="1"/>
                      </a:cubicBezTo>
                      <a:close/>
                    </a:path>
                  </a:pathLst>
                </a:custGeom>
                <a:solidFill>
                  <a:srgbClr val="3E49E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084;p45">
                  <a:extLst>
                    <a:ext uri="{FF2B5EF4-FFF2-40B4-BE49-F238E27FC236}">
                      <a16:creationId xmlns:a16="http://schemas.microsoft.com/office/drawing/2014/main" id="{08ECF47F-0495-C2F9-C953-093B9A2D0779}"/>
                    </a:ext>
                  </a:extLst>
                </p:cNvPr>
                <p:cNvSpPr/>
                <p:nvPr/>
              </p:nvSpPr>
              <p:spPr>
                <a:xfrm>
                  <a:off x="3244927" y="2540140"/>
                  <a:ext cx="133233" cy="134323"/>
                </a:xfrm>
                <a:custGeom>
                  <a:avLst/>
                  <a:gdLst/>
                  <a:ahLst/>
                  <a:cxnLst/>
                  <a:rect l="l" t="t" r="r" b="b"/>
                  <a:pathLst>
                    <a:path w="2934" h="2958" extrusionOk="0">
                      <a:moveTo>
                        <a:pt x="1479" y="0"/>
                      </a:moveTo>
                      <a:cubicBezTo>
                        <a:pt x="652" y="0"/>
                        <a:pt x="1" y="652"/>
                        <a:pt x="1" y="1479"/>
                      </a:cubicBezTo>
                      <a:cubicBezTo>
                        <a:pt x="1" y="2281"/>
                        <a:pt x="652" y="2958"/>
                        <a:pt x="1479" y="2958"/>
                      </a:cubicBezTo>
                      <a:cubicBezTo>
                        <a:pt x="2282" y="2958"/>
                        <a:pt x="2933" y="2281"/>
                        <a:pt x="2933" y="1479"/>
                      </a:cubicBezTo>
                      <a:cubicBezTo>
                        <a:pt x="2933" y="652"/>
                        <a:pt x="2282" y="0"/>
                        <a:pt x="1479"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085;p45">
                  <a:extLst>
                    <a:ext uri="{FF2B5EF4-FFF2-40B4-BE49-F238E27FC236}">
                      <a16:creationId xmlns:a16="http://schemas.microsoft.com/office/drawing/2014/main" id="{F1487B1A-894D-0A16-EB13-D9971C372D5C}"/>
                    </a:ext>
                  </a:extLst>
                </p:cNvPr>
                <p:cNvSpPr/>
                <p:nvPr/>
              </p:nvSpPr>
              <p:spPr>
                <a:xfrm>
                  <a:off x="3461158" y="2540140"/>
                  <a:ext cx="134368" cy="134323"/>
                </a:xfrm>
                <a:custGeom>
                  <a:avLst/>
                  <a:gdLst/>
                  <a:ahLst/>
                  <a:cxnLst/>
                  <a:rect l="l" t="t" r="r" b="b"/>
                  <a:pathLst>
                    <a:path w="2959" h="2958" extrusionOk="0">
                      <a:moveTo>
                        <a:pt x="1479" y="0"/>
                      </a:moveTo>
                      <a:cubicBezTo>
                        <a:pt x="677" y="0"/>
                        <a:pt x="1" y="652"/>
                        <a:pt x="1" y="1479"/>
                      </a:cubicBezTo>
                      <a:cubicBezTo>
                        <a:pt x="1" y="2281"/>
                        <a:pt x="677" y="2958"/>
                        <a:pt x="1479" y="2958"/>
                      </a:cubicBezTo>
                      <a:cubicBezTo>
                        <a:pt x="2307" y="2958"/>
                        <a:pt x="2958" y="2281"/>
                        <a:pt x="2958" y="1479"/>
                      </a:cubicBezTo>
                      <a:cubicBezTo>
                        <a:pt x="2958" y="652"/>
                        <a:pt x="2307" y="0"/>
                        <a:pt x="1479"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086;p45">
                  <a:extLst>
                    <a:ext uri="{FF2B5EF4-FFF2-40B4-BE49-F238E27FC236}">
                      <a16:creationId xmlns:a16="http://schemas.microsoft.com/office/drawing/2014/main" id="{7F71D3AD-C9DC-58C1-09FD-3614FA42C3A4}"/>
                    </a:ext>
                  </a:extLst>
                </p:cNvPr>
                <p:cNvSpPr/>
                <p:nvPr/>
              </p:nvSpPr>
              <p:spPr>
                <a:xfrm>
                  <a:off x="3678525" y="2540140"/>
                  <a:ext cx="134368" cy="134323"/>
                </a:xfrm>
                <a:custGeom>
                  <a:avLst/>
                  <a:gdLst/>
                  <a:ahLst/>
                  <a:cxnLst/>
                  <a:rect l="l" t="t" r="r" b="b"/>
                  <a:pathLst>
                    <a:path w="2959" h="2958" extrusionOk="0">
                      <a:moveTo>
                        <a:pt x="1479" y="0"/>
                      </a:moveTo>
                      <a:cubicBezTo>
                        <a:pt x="677" y="0"/>
                        <a:pt x="1" y="652"/>
                        <a:pt x="1" y="1479"/>
                      </a:cubicBezTo>
                      <a:cubicBezTo>
                        <a:pt x="1" y="2281"/>
                        <a:pt x="677" y="2958"/>
                        <a:pt x="1479" y="2958"/>
                      </a:cubicBezTo>
                      <a:cubicBezTo>
                        <a:pt x="2306" y="2958"/>
                        <a:pt x="2958" y="2281"/>
                        <a:pt x="2958" y="1479"/>
                      </a:cubicBezTo>
                      <a:cubicBezTo>
                        <a:pt x="2958" y="652"/>
                        <a:pt x="2306" y="0"/>
                        <a:pt x="1479"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7" name="Google Shape;1087;p45">
                <a:extLst>
                  <a:ext uri="{FF2B5EF4-FFF2-40B4-BE49-F238E27FC236}">
                    <a16:creationId xmlns:a16="http://schemas.microsoft.com/office/drawing/2014/main" id="{05F0F021-5B7B-58B3-714F-093216C0DE79}"/>
                  </a:ext>
                </a:extLst>
              </p:cNvPr>
              <p:cNvSpPr/>
              <p:nvPr/>
            </p:nvSpPr>
            <p:spPr>
              <a:xfrm flipH="1">
                <a:off x="2794212" y="2179662"/>
                <a:ext cx="384356" cy="365189"/>
              </a:xfrm>
              <a:custGeom>
                <a:avLst/>
                <a:gdLst/>
                <a:ahLst/>
                <a:cxnLst/>
                <a:rect l="l" t="t" r="r" b="b"/>
                <a:pathLst>
                  <a:path w="6517" h="6192" extrusionOk="0">
                    <a:moveTo>
                      <a:pt x="4762" y="1"/>
                    </a:moveTo>
                    <a:lnTo>
                      <a:pt x="0" y="3510"/>
                    </a:lnTo>
                    <a:lnTo>
                      <a:pt x="6517" y="6191"/>
                    </a:lnTo>
                    <a:lnTo>
                      <a:pt x="4762" y="1"/>
                    </a:lnTo>
                    <a:close/>
                  </a:path>
                </a:pathLst>
              </a:custGeom>
              <a:solidFill>
                <a:srgbClr val="3E49E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1088;p45">
              <a:extLst>
                <a:ext uri="{FF2B5EF4-FFF2-40B4-BE49-F238E27FC236}">
                  <a16:creationId xmlns:a16="http://schemas.microsoft.com/office/drawing/2014/main" id="{B2DBCC6A-2124-3AFC-3494-C85CE078C43A}"/>
                </a:ext>
              </a:extLst>
            </p:cNvPr>
            <p:cNvSpPr/>
            <p:nvPr/>
          </p:nvSpPr>
          <p:spPr>
            <a:xfrm flipH="1">
              <a:off x="3290328" y="4678570"/>
              <a:ext cx="2563353" cy="59664"/>
            </a:xfrm>
            <a:custGeom>
              <a:avLst/>
              <a:gdLst/>
              <a:ahLst/>
              <a:cxnLst/>
              <a:rect l="l" t="t" r="r" b="b"/>
              <a:pathLst>
                <a:path w="76518" h="1781" extrusionOk="0">
                  <a:moveTo>
                    <a:pt x="1" y="1"/>
                  </a:moveTo>
                  <a:lnTo>
                    <a:pt x="1" y="1780"/>
                  </a:lnTo>
                  <a:lnTo>
                    <a:pt x="76517" y="1780"/>
                  </a:lnTo>
                  <a:lnTo>
                    <a:pt x="76517"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cxnSp>
        <p:nvCxnSpPr>
          <p:cNvPr id="13" name="Google Shape;1105;p45">
            <a:extLst>
              <a:ext uri="{FF2B5EF4-FFF2-40B4-BE49-F238E27FC236}">
                <a16:creationId xmlns:a16="http://schemas.microsoft.com/office/drawing/2014/main" id="{E3BA9CCC-1644-BC8F-6239-23074C7CE900}"/>
              </a:ext>
            </a:extLst>
          </p:cNvPr>
          <p:cNvCxnSpPr>
            <a:cxnSpLocks/>
          </p:cNvCxnSpPr>
          <p:nvPr/>
        </p:nvCxnSpPr>
        <p:spPr>
          <a:xfrm>
            <a:off x="1959503" y="2824957"/>
            <a:ext cx="2425624" cy="361862"/>
          </a:xfrm>
          <a:prstGeom prst="bentConnector3">
            <a:avLst>
              <a:gd name="adj1" fmla="val 50000"/>
            </a:avLst>
          </a:prstGeom>
          <a:noFill/>
          <a:ln w="9525" cap="flat" cmpd="sng">
            <a:solidFill>
              <a:srgbClr val="000000"/>
            </a:solidFill>
            <a:prstDash val="solid"/>
            <a:round/>
            <a:headEnd type="none" w="med" len="med"/>
            <a:tailEnd type="oval" w="med" len="med"/>
          </a:ln>
        </p:spPr>
      </p:cxnSp>
      <p:cxnSp>
        <p:nvCxnSpPr>
          <p:cNvPr id="15" name="Google Shape;1107;p45">
            <a:extLst>
              <a:ext uri="{FF2B5EF4-FFF2-40B4-BE49-F238E27FC236}">
                <a16:creationId xmlns:a16="http://schemas.microsoft.com/office/drawing/2014/main" id="{261B6B77-ED7C-B789-40EF-FA95AE43BB42}"/>
              </a:ext>
            </a:extLst>
          </p:cNvPr>
          <p:cNvCxnSpPr>
            <a:cxnSpLocks/>
          </p:cNvCxnSpPr>
          <p:nvPr/>
        </p:nvCxnSpPr>
        <p:spPr>
          <a:xfrm rot="10800000" flipV="1">
            <a:off x="4891586" y="1850387"/>
            <a:ext cx="1398176" cy="661707"/>
          </a:xfrm>
          <a:prstGeom prst="bentConnector3">
            <a:avLst>
              <a:gd name="adj1" fmla="val 50000"/>
            </a:avLst>
          </a:prstGeom>
          <a:noFill/>
          <a:ln w="9525" cap="flat" cmpd="sng">
            <a:solidFill>
              <a:srgbClr val="000000"/>
            </a:solidFill>
            <a:prstDash val="solid"/>
            <a:round/>
            <a:headEnd type="none" w="med" len="med"/>
            <a:tailEnd type="oval" w="med" len="med"/>
          </a:ln>
        </p:spPr>
      </p:cxnSp>
      <p:cxnSp>
        <p:nvCxnSpPr>
          <p:cNvPr id="16" name="Google Shape;1108;p45">
            <a:extLst>
              <a:ext uri="{FF2B5EF4-FFF2-40B4-BE49-F238E27FC236}">
                <a16:creationId xmlns:a16="http://schemas.microsoft.com/office/drawing/2014/main" id="{52C76FC2-FFFF-1425-CA92-1044DB355AC1}"/>
              </a:ext>
            </a:extLst>
          </p:cNvPr>
          <p:cNvCxnSpPr>
            <a:cxnSpLocks/>
          </p:cNvCxnSpPr>
          <p:nvPr/>
        </p:nvCxnSpPr>
        <p:spPr>
          <a:xfrm flipV="1">
            <a:off x="2516778" y="3835344"/>
            <a:ext cx="1757558" cy="321622"/>
          </a:xfrm>
          <a:prstGeom prst="bentConnector3">
            <a:avLst>
              <a:gd name="adj1" fmla="val 50000"/>
            </a:avLst>
          </a:prstGeom>
          <a:noFill/>
          <a:ln w="9525" cap="flat" cmpd="sng">
            <a:solidFill>
              <a:srgbClr val="000000"/>
            </a:solidFill>
            <a:prstDash val="solid"/>
            <a:round/>
            <a:headEnd type="none" w="med" len="med"/>
            <a:tailEnd type="oval" w="med" len="med"/>
          </a:ln>
        </p:spPr>
      </p:cxnSp>
      <p:cxnSp>
        <p:nvCxnSpPr>
          <p:cNvPr id="17" name="Google Shape;1109;p45">
            <a:extLst>
              <a:ext uri="{FF2B5EF4-FFF2-40B4-BE49-F238E27FC236}">
                <a16:creationId xmlns:a16="http://schemas.microsoft.com/office/drawing/2014/main" id="{B25E7B18-9745-3239-7850-8B6EC1CEEACA}"/>
              </a:ext>
            </a:extLst>
          </p:cNvPr>
          <p:cNvCxnSpPr>
            <a:cxnSpLocks/>
          </p:cNvCxnSpPr>
          <p:nvPr/>
        </p:nvCxnSpPr>
        <p:spPr>
          <a:xfrm rot="10800000">
            <a:off x="5224004" y="3892677"/>
            <a:ext cx="1243587" cy="320263"/>
          </a:xfrm>
          <a:prstGeom prst="bentConnector3">
            <a:avLst>
              <a:gd name="adj1" fmla="val 50000"/>
            </a:avLst>
          </a:prstGeom>
          <a:noFill/>
          <a:ln w="9525" cap="flat" cmpd="sng">
            <a:solidFill>
              <a:srgbClr val="000000"/>
            </a:solidFill>
            <a:prstDash val="solid"/>
            <a:round/>
            <a:headEnd type="none" w="med" len="med"/>
            <a:tailEnd type="oval" w="med" len="med"/>
          </a:ln>
        </p:spPr>
      </p:cxnSp>
      <p:sp>
        <p:nvSpPr>
          <p:cNvPr id="66" name="TextBox 65">
            <a:extLst>
              <a:ext uri="{FF2B5EF4-FFF2-40B4-BE49-F238E27FC236}">
                <a16:creationId xmlns:a16="http://schemas.microsoft.com/office/drawing/2014/main" id="{CFB36F1E-25DE-A80A-2114-EC662812687A}"/>
              </a:ext>
            </a:extLst>
          </p:cNvPr>
          <p:cNvSpPr txBox="1"/>
          <p:nvPr/>
        </p:nvSpPr>
        <p:spPr>
          <a:xfrm>
            <a:off x="262658" y="1629559"/>
            <a:ext cx="2354073" cy="1569660"/>
          </a:xfrm>
          <a:prstGeom prst="rect">
            <a:avLst/>
          </a:prstGeom>
          <a:noFill/>
        </p:spPr>
        <p:txBody>
          <a:bodyPr wrap="square">
            <a:spAutoFit/>
          </a:bodyPr>
          <a:lstStyle/>
          <a:p>
            <a:pPr algn="just"/>
            <a:r>
              <a:rPr lang="en-US" sz="2400" i="1">
                <a:solidFill>
                  <a:schemeClr val="accent1"/>
                </a:solidFill>
                <a:latin typeface="Times New Roman" panose="02020603050405020304" pitchFamily="18" charset="0"/>
                <a:cs typeface="Times New Roman" panose="02020603050405020304" pitchFamily="18" charset="0"/>
              </a:rPr>
              <a:t>Người nói đã nêu lên và bàn luận về một vấn đề đời sống chưa? </a:t>
            </a:r>
            <a:endParaRPr lang="en-US" sz="320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8" name="TextBox 67">
            <a:extLst>
              <a:ext uri="{FF2B5EF4-FFF2-40B4-BE49-F238E27FC236}">
                <a16:creationId xmlns:a16="http://schemas.microsoft.com/office/drawing/2014/main" id="{74EFCF28-0471-FAD3-DB93-D49E98C87CFE}"/>
              </a:ext>
            </a:extLst>
          </p:cNvPr>
          <p:cNvSpPr txBox="1"/>
          <p:nvPr/>
        </p:nvSpPr>
        <p:spPr>
          <a:xfrm>
            <a:off x="366136" y="3480476"/>
            <a:ext cx="2088671" cy="1569660"/>
          </a:xfrm>
          <a:prstGeom prst="rect">
            <a:avLst/>
          </a:prstGeom>
          <a:noFill/>
        </p:spPr>
        <p:txBody>
          <a:bodyPr wrap="square">
            <a:spAutoFit/>
          </a:bodyPr>
          <a:lstStyle/>
          <a:p>
            <a:pPr algn="just"/>
            <a:r>
              <a:rPr lang="en-US" sz="2400" i="1">
                <a:solidFill>
                  <a:schemeClr val="accent1"/>
                </a:solidFill>
                <a:latin typeface="Times New Roman" panose="02020603050405020304" pitchFamily="18" charset="0"/>
                <a:cs typeface="Times New Roman" panose="02020603050405020304" pitchFamily="18" charset="0"/>
              </a:rPr>
              <a:t>Ý kiến của người nói về vấn đề đã rõ ràng chưa? </a:t>
            </a:r>
            <a:endParaRPr lang="en-US" sz="320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0" name="TextBox 69">
            <a:extLst>
              <a:ext uri="{FF2B5EF4-FFF2-40B4-BE49-F238E27FC236}">
                <a16:creationId xmlns:a16="http://schemas.microsoft.com/office/drawing/2014/main" id="{C6554DBA-8947-6C0E-2555-BB94D92DE22F}"/>
              </a:ext>
            </a:extLst>
          </p:cNvPr>
          <p:cNvSpPr txBox="1"/>
          <p:nvPr/>
        </p:nvSpPr>
        <p:spPr>
          <a:xfrm>
            <a:off x="6289762" y="1416027"/>
            <a:ext cx="2620826" cy="1200329"/>
          </a:xfrm>
          <a:prstGeom prst="rect">
            <a:avLst/>
          </a:prstGeom>
          <a:noFill/>
        </p:spPr>
        <p:txBody>
          <a:bodyPr wrap="square">
            <a:spAutoFit/>
          </a:bodyPr>
          <a:lstStyle/>
          <a:p>
            <a:pPr algn="just"/>
            <a:r>
              <a:rPr lang="en-US" sz="2400" i="1">
                <a:solidFill>
                  <a:schemeClr val="accent1"/>
                </a:solidFill>
                <a:latin typeface="Times New Roman" panose="02020603050405020304" pitchFamily="18" charset="0"/>
                <a:cs typeface="Times New Roman" panose="02020603050405020304" pitchFamily="18" charset="0"/>
              </a:rPr>
              <a:t>Bài nói đã thể hiện rõ sự tán thành hay phản đối chưa? </a:t>
            </a:r>
            <a:endParaRPr lang="en-US" sz="320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2" name="TextBox 71">
            <a:extLst>
              <a:ext uri="{FF2B5EF4-FFF2-40B4-BE49-F238E27FC236}">
                <a16:creationId xmlns:a16="http://schemas.microsoft.com/office/drawing/2014/main" id="{F75796B9-69E2-7D24-2DC8-8400192B7E0E}"/>
              </a:ext>
            </a:extLst>
          </p:cNvPr>
          <p:cNvSpPr txBox="1"/>
          <p:nvPr/>
        </p:nvSpPr>
        <p:spPr>
          <a:xfrm>
            <a:off x="6224353" y="3005220"/>
            <a:ext cx="2864037" cy="1938992"/>
          </a:xfrm>
          <a:prstGeom prst="rect">
            <a:avLst/>
          </a:prstGeom>
          <a:noFill/>
        </p:spPr>
        <p:txBody>
          <a:bodyPr wrap="square">
            <a:spAutoFit/>
          </a:bodyPr>
          <a:lstStyle/>
          <a:p>
            <a:pPr algn="ctr"/>
            <a:r>
              <a:rPr lang="en-US" sz="2400" i="1">
                <a:solidFill>
                  <a:schemeClr val="accent1"/>
                </a:solidFill>
                <a:latin typeface="Times New Roman" panose="02020603050405020304" pitchFamily="18" charset="0"/>
                <a:cs typeface="Times New Roman" panose="02020603050405020304" pitchFamily="18" charset="0"/>
              </a:rPr>
              <a:t>Có nêu được lí lẽ và bằng chứng để chứng tỏ sự tán thành hay phản đối có cơ sở không? </a:t>
            </a:r>
            <a:endParaRPr lang="en-US" sz="360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93590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barn(inVertical)">
                                      <p:cBhvr>
                                        <p:cTn id="16" dur="500"/>
                                        <p:tgtEl>
                                          <p:spTgt spid="6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68"/>
                                        </p:tgtEl>
                                        <p:attrNameLst>
                                          <p:attrName>style.visibility</p:attrName>
                                        </p:attrNameLst>
                                      </p:cBhvr>
                                      <p:to>
                                        <p:strVal val="visible"/>
                                      </p:to>
                                    </p:set>
                                    <p:animEffect transition="in" filter="barn(inVertical)">
                                      <p:cBhvr>
                                        <p:cTn id="24" dur="500"/>
                                        <p:tgtEl>
                                          <p:spTgt spid="6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70"/>
                                        </p:tgtEl>
                                        <p:attrNameLst>
                                          <p:attrName>style.visibility</p:attrName>
                                        </p:attrNameLst>
                                      </p:cBhvr>
                                      <p:to>
                                        <p:strVal val="visible"/>
                                      </p:to>
                                    </p:set>
                                    <p:animEffect transition="in" filter="barn(inVertical)">
                                      <p:cBhvr>
                                        <p:cTn id="32" dur="500"/>
                                        <p:tgtEl>
                                          <p:spTgt spid="7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72"/>
                                        </p:tgtEl>
                                        <p:attrNameLst>
                                          <p:attrName>style.visibility</p:attrName>
                                        </p:attrNameLst>
                                      </p:cBhvr>
                                      <p:to>
                                        <p:strVal val="visible"/>
                                      </p:to>
                                    </p:set>
                                    <p:animEffect transition="in" filter="barn(inVertical)">
                                      <p:cBhvr>
                                        <p:cTn id="40"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p:bldP spid="70" grpId="0"/>
      <p:bldP spid="7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789"/>
        <p:cNvGrpSpPr/>
        <p:nvPr/>
      </p:nvGrpSpPr>
      <p:grpSpPr>
        <a:xfrm>
          <a:off x="0" y="0"/>
          <a:ext cx="0" cy="0"/>
          <a:chOff x="0" y="0"/>
          <a:chExt cx="0" cy="0"/>
        </a:xfrm>
      </p:grpSpPr>
      <p:grpSp>
        <p:nvGrpSpPr>
          <p:cNvPr id="4" name="Google Shape;1568;p30">
            <a:extLst>
              <a:ext uri="{FF2B5EF4-FFF2-40B4-BE49-F238E27FC236}">
                <a16:creationId xmlns:a16="http://schemas.microsoft.com/office/drawing/2014/main" id="{80B27701-8D48-18D6-F733-F37726350A54}"/>
              </a:ext>
            </a:extLst>
          </p:cNvPr>
          <p:cNvGrpSpPr/>
          <p:nvPr/>
        </p:nvGrpSpPr>
        <p:grpSpPr>
          <a:xfrm>
            <a:off x="1363579" y="272715"/>
            <a:ext cx="6384758" cy="834189"/>
            <a:chOff x="2038805" y="2073391"/>
            <a:chExt cx="5090990" cy="1059169"/>
          </a:xfrm>
        </p:grpSpPr>
        <p:sp>
          <p:nvSpPr>
            <p:cNvPr id="6" name="Google Shape;1569;p30">
              <a:extLst>
                <a:ext uri="{FF2B5EF4-FFF2-40B4-BE49-F238E27FC236}">
                  <a16:creationId xmlns:a16="http://schemas.microsoft.com/office/drawing/2014/main" id="{021CDDD5-E772-451F-44B6-4707E311A4F8}"/>
                </a:ext>
              </a:extLst>
            </p:cNvPr>
            <p:cNvSpPr/>
            <p:nvPr/>
          </p:nvSpPr>
          <p:spPr>
            <a:xfrm rot="10800000">
              <a:off x="620453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1570;p30">
              <a:extLst>
                <a:ext uri="{FF2B5EF4-FFF2-40B4-BE49-F238E27FC236}">
                  <a16:creationId xmlns:a16="http://schemas.microsoft.com/office/drawing/2014/main" id="{B287C08D-49E3-35F1-9B71-B2A57CDA13F5}"/>
                </a:ext>
              </a:extLst>
            </p:cNvPr>
            <p:cNvSpPr/>
            <p:nvPr/>
          </p:nvSpPr>
          <p:spPr>
            <a:xfrm rot="10800000" flipH="1">
              <a:off x="203880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1571;p30">
              <a:extLst>
                <a:ext uri="{FF2B5EF4-FFF2-40B4-BE49-F238E27FC236}">
                  <a16:creationId xmlns:a16="http://schemas.microsoft.com/office/drawing/2014/main" id="{BC32B825-2BA1-2D12-A1AA-24799B9F5869}"/>
                </a:ext>
              </a:extLst>
            </p:cNvPr>
            <p:cNvSpPr/>
            <p:nvPr/>
          </p:nvSpPr>
          <p:spPr>
            <a:xfrm>
              <a:off x="2513975" y="2173665"/>
              <a:ext cx="4095122" cy="958895"/>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rgbClr val="F7EFD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 name="Google Shape;1572;p30">
            <a:extLst>
              <a:ext uri="{FF2B5EF4-FFF2-40B4-BE49-F238E27FC236}">
                <a16:creationId xmlns:a16="http://schemas.microsoft.com/office/drawing/2014/main" id="{40C0962D-7B07-BFAE-7C33-662EBFD0E120}"/>
              </a:ext>
            </a:extLst>
          </p:cNvPr>
          <p:cNvSpPr txBox="1">
            <a:spLocks noGrp="1"/>
          </p:cNvSpPr>
          <p:nvPr/>
        </p:nvSpPr>
        <p:spPr>
          <a:xfrm>
            <a:off x="2249166" y="387109"/>
            <a:ext cx="4598013" cy="6846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matic SC"/>
              <a:buNone/>
              <a:defRPr sz="5500" b="1" i="0" u="none" strike="noStrike" cap="none">
                <a:solidFill>
                  <a:schemeClr val="dk1"/>
                </a:solidFill>
                <a:latin typeface="Amatic SC"/>
                <a:ea typeface="Amatic SC"/>
                <a:cs typeface="Amatic SC"/>
                <a:sym typeface="Amatic SC"/>
              </a:defRPr>
            </a:lvl1pPr>
            <a:lvl2pPr marR="0" lvl="1"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2pPr>
            <a:lvl3pPr marR="0" lvl="2"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3pPr>
            <a:lvl4pPr marR="0" lvl="3"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4pPr>
            <a:lvl5pPr marR="0" lvl="4"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5pPr>
            <a:lvl6pPr marR="0" lvl="5"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6pPr>
            <a:lvl7pPr marR="0" lvl="6"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7pPr>
            <a:lvl8pPr marR="0" lvl="7"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8pPr>
            <a:lvl9pPr marR="0" lvl="8"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9pPr>
          </a:lstStyle>
          <a:p>
            <a:pPr marL="0" marR="0" lvl="0" indent="0" algn="ctr" defTabSz="914400" rtl="0" eaLnBrk="1" fontAlgn="auto" latinLnBrk="0" hangingPunct="1">
              <a:lnSpc>
                <a:spcPct val="100000"/>
              </a:lnSpc>
              <a:spcBef>
                <a:spcPts val="0"/>
              </a:spcBef>
              <a:spcAft>
                <a:spcPts val="0"/>
              </a:spcAft>
              <a:buClr>
                <a:srgbClr val="3F2917"/>
              </a:buClr>
              <a:buSzPts val="3600"/>
              <a:buFont typeface="Amatic SC"/>
              <a:buNone/>
              <a:tabLst/>
              <a:defRPr/>
            </a:pPr>
            <a:r>
              <a:rPr kumimoji="0" lang="en-US" sz="2800" b="1" i="0" u="none" strike="noStrike" kern="0" cap="none" spc="0" normalizeH="0" baseline="0" noProof="0">
                <a:ln>
                  <a:noFill/>
                </a:ln>
                <a:solidFill>
                  <a:srgbClr val="3F2917"/>
                </a:solidFill>
                <a:effectLst/>
                <a:uLnTx/>
                <a:uFillTx/>
                <a:latin typeface="Times New Roman" panose="02020603050405020304" pitchFamily="18" charset="0"/>
                <a:cs typeface="Times New Roman" panose="02020603050405020304" pitchFamily="18" charset="0"/>
                <a:sym typeface="Amatic SC"/>
              </a:rPr>
              <a:t>III. Trao đổi về bài nói</a:t>
            </a:r>
          </a:p>
        </p:txBody>
      </p:sp>
      <p:sp>
        <p:nvSpPr>
          <p:cNvPr id="2" name="Google Shape;1255;p65">
            <a:extLst>
              <a:ext uri="{FF2B5EF4-FFF2-40B4-BE49-F238E27FC236}">
                <a16:creationId xmlns:a16="http://schemas.microsoft.com/office/drawing/2014/main" id="{6FD45413-03E6-80C1-6026-09069E69DE90}"/>
              </a:ext>
            </a:extLst>
          </p:cNvPr>
          <p:cNvSpPr/>
          <p:nvPr/>
        </p:nvSpPr>
        <p:spPr>
          <a:xfrm rot="5400000">
            <a:off x="5862369" y="2148497"/>
            <a:ext cx="2465889" cy="2020853"/>
          </a:xfrm>
          <a:custGeom>
            <a:avLst/>
            <a:gdLst/>
            <a:ahLst/>
            <a:cxnLst/>
            <a:rect l="l" t="t" r="r" b="b"/>
            <a:pathLst>
              <a:path w="91009" h="74584" extrusionOk="0">
                <a:moveTo>
                  <a:pt x="1157" y="0"/>
                </a:moveTo>
                <a:lnTo>
                  <a:pt x="925" y="46"/>
                </a:lnTo>
                <a:lnTo>
                  <a:pt x="694" y="93"/>
                </a:lnTo>
                <a:lnTo>
                  <a:pt x="509" y="231"/>
                </a:lnTo>
                <a:lnTo>
                  <a:pt x="324" y="370"/>
                </a:lnTo>
                <a:lnTo>
                  <a:pt x="185" y="509"/>
                </a:lnTo>
                <a:lnTo>
                  <a:pt x="93" y="740"/>
                </a:lnTo>
                <a:lnTo>
                  <a:pt x="0" y="972"/>
                </a:lnTo>
                <a:lnTo>
                  <a:pt x="0" y="1203"/>
                </a:lnTo>
                <a:lnTo>
                  <a:pt x="0" y="8374"/>
                </a:lnTo>
                <a:lnTo>
                  <a:pt x="0" y="8606"/>
                </a:lnTo>
                <a:lnTo>
                  <a:pt x="93" y="8837"/>
                </a:lnTo>
                <a:lnTo>
                  <a:pt x="185" y="9022"/>
                </a:lnTo>
                <a:lnTo>
                  <a:pt x="324" y="9207"/>
                </a:lnTo>
                <a:lnTo>
                  <a:pt x="509" y="9346"/>
                </a:lnTo>
                <a:lnTo>
                  <a:pt x="694" y="9485"/>
                </a:lnTo>
                <a:lnTo>
                  <a:pt x="925" y="9531"/>
                </a:lnTo>
                <a:lnTo>
                  <a:pt x="1157" y="9577"/>
                </a:lnTo>
                <a:lnTo>
                  <a:pt x="1943" y="9577"/>
                </a:lnTo>
                <a:lnTo>
                  <a:pt x="2406" y="9531"/>
                </a:lnTo>
                <a:lnTo>
                  <a:pt x="2822" y="9485"/>
                </a:lnTo>
                <a:lnTo>
                  <a:pt x="3285" y="9392"/>
                </a:lnTo>
                <a:lnTo>
                  <a:pt x="3701" y="9207"/>
                </a:lnTo>
                <a:lnTo>
                  <a:pt x="4072" y="9068"/>
                </a:lnTo>
                <a:lnTo>
                  <a:pt x="4488" y="8837"/>
                </a:lnTo>
                <a:lnTo>
                  <a:pt x="4812" y="8560"/>
                </a:lnTo>
                <a:lnTo>
                  <a:pt x="5182" y="8282"/>
                </a:lnTo>
                <a:lnTo>
                  <a:pt x="5367" y="8143"/>
                </a:lnTo>
                <a:lnTo>
                  <a:pt x="5598" y="8004"/>
                </a:lnTo>
                <a:lnTo>
                  <a:pt x="5830" y="7912"/>
                </a:lnTo>
                <a:lnTo>
                  <a:pt x="6061" y="7819"/>
                </a:lnTo>
                <a:lnTo>
                  <a:pt x="6570" y="7819"/>
                </a:lnTo>
                <a:lnTo>
                  <a:pt x="6848" y="7912"/>
                </a:lnTo>
                <a:lnTo>
                  <a:pt x="7079" y="8004"/>
                </a:lnTo>
                <a:lnTo>
                  <a:pt x="7310" y="8097"/>
                </a:lnTo>
                <a:lnTo>
                  <a:pt x="7495" y="8282"/>
                </a:lnTo>
                <a:lnTo>
                  <a:pt x="7680" y="8467"/>
                </a:lnTo>
                <a:lnTo>
                  <a:pt x="7819" y="8652"/>
                </a:lnTo>
                <a:lnTo>
                  <a:pt x="7912" y="8930"/>
                </a:lnTo>
                <a:lnTo>
                  <a:pt x="8004" y="9161"/>
                </a:lnTo>
                <a:lnTo>
                  <a:pt x="8051" y="9485"/>
                </a:lnTo>
                <a:lnTo>
                  <a:pt x="8051" y="9762"/>
                </a:lnTo>
                <a:lnTo>
                  <a:pt x="8051" y="11382"/>
                </a:lnTo>
                <a:lnTo>
                  <a:pt x="8051" y="11659"/>
                </a:lnTo>
                <a:lnTo>
                  <a:pt x="8004" y="11891"/>
                </a:lnTo>
                <a:lnTo>
                  <a:pt x="7912" y="12122"/>
                </a:lnTo>
                <a:lnTo>
                  <a:pt x="7819" y="12353"/>
                </a:lnTo>
                <a:lnTo>
                  <a:pt x="7634" y="12539"/>
                </a:lnTo>
                <a:lnTo>
                  <a:pt x="7495" y="12724"/>
                </a:lnTo>
                <a:lnTo>
                  <a:pt x="7310" y="12909"/>
                </a:lnTo>
                <a:lnTo>
                  <a:pt x="7079" y="13001"/>
                </a:lnTo>
                <a:lnTo>
                  <a:pt x="6709" y="13140"/>
                </a:lnTo>
                <a:lnTo>
                  <a:pt x="6339" y="13186"/>
                </a:lnTo>
                <a:lnTo>
                  <a:pt x="6015" y="13140"/>
                </a:lnTo>
                <a:lnTo>
                  <a:pt x="5691" y="13047"/>
                </a:lnTo>
                <a:lnTo>
                  <a:pt x="5413" y="12909"/>
                </a:lnTo>
                <a:lnTo>
                  <a:pt x="5182" y="12724"/>
                </a:lnTo>
                <a:lnTo>
                  <a:pt x="4812" y="12400"/>
                </a:lnTo>
                <a:lnTo>
                  <a:pt x="4488" y="12168"/>
                </a:lnTo>
                <a:lnTo>
                  <a:pt x="4072" y="11937"/>
                </a:lnTo>
                <a:lnTo>
                  <a:pt x="3701" y="11752"/>
                </a:lnTo>
                <a:lnTo>
                  <a:pt x="3285" y="11613"/>
                </a:lnTo>
                <a:lnTo>
                  <a:pt x="2822" y="11521"/>
                </a:lnTo>
                <a:lnTo>
                  <a:pt x="2406" y="11474"/>
                </a:lnTo>
                <a:lnTo>
                  <a:pt x="1943" y="11428"/>
                </a:lnTo>
                <a:lnTo>
                  <a:pt x="1157" y="11428"/>
                </a:lnTo>
                <a:lnTo>
                  <a:pt x="925" y="11474"/>
                </a:lnTo>
                <a:lnTo>
                  <a:pt x="694" y="11521"/>
                </a:lnTo>
                <a:lnTo>
                  <a:pt x="509" y="11613"/>
                </a:lnTo>
                <a:lnTo>
                  <a:pt x="324" y="11798"/>
                </a:lnTo>
                <a:lnTo>
                  <a:pt x="185" y="11937"/>
                </a:lnTo>
                <a:lnTo>
                  <a:pt x="93" y="12168"/>
                </a:lnTo>
                <a:lnTo>
                  <a:pt x="0" y="12353"/>
                </a:lnTo>
                <a:lnTo>
                  <a:pt x="0" y="12631"/>
                </a:lnTo>
                <a:lnTo>
                  <a:pt x="0" y="19109"/>
                </a:lnTo>
                <a:lnTo>
                  <a:pt x="0" y="19340"/>
                </a:lnTo>
                <a:lnTo>
                  <a:pt x="93" y="19571"/>
                </a:lnTo>
                <a:lnTo>
                  <a:pt x="185" y="19756"/>
                </a:lnTo>
                <a:lnTo>
                  <a:pt x="324" y="19941"/>
                </a:lnTo>
                <a:lnTo>
                  <a:pt x="509" y="20080"/>
                </a:lnTo>
                <a:lnTo>
                  <a:pt x="694" y="20173"/>
                </a:lnTo>
                <a:lnTo>
                  <a:pt x="925" y="20265"/>
                </a:lnTo>
                <a:lnTo>
                  <a:pt x="2406" y="20265"/>
                </a:lnTo>
                <a:lnTo>
                  <a:pt x="2822" y="20173"/>
                </a:lnTo>
                <a:lnTo>
                  <a:pt x="3285" y="20080"/>
                </a:lnTo>
                <a:lnTo>
                  <a:pt x="3701" y="19941"/>
                </a:lnTo>
                <a:lnTo>
                  <a:pt x="4072" y="19756"/>
                </a:lnTo>
                <a:lnTo>
                  <a:pt x="4488" y="19571"/>
                </a:lnTo>
                <a:lnTo>
                  <a:pt x="4812" y="19294"/>
                </a:lnTo>
                <a:lnTo>
                  <a:pt x="5182" y="19016"/>
                </a:lnTo>
                <a:lnTo>
                  <a:pt x="5367" y="18831"/>
                </a:lnTo>
                <a:lnTo>
                  <a:pt x="5598" y="18692"/>
                </a:lnTo>
                <a:lnTo>
                  <a:pt x="5830" y="18600"/>
                </a:lnTo>
                <a:lnTo>
                  <a:pt x="6061" y="18553"/>
                </a:lnTo>
                <a:lnTo>
                  <a:pt x="6570" y="18553"/>
                </a:lnTo>
                <a:lnTo>
                  <a:pt x="6848" y="18600"/>
                </a:lnTo>
                <a:lnTo>
                  <a:pt x="7079" y="18692"/>
                </a:lnTo>
                <a:lnTo>
                  <a:pt x="7310" y="18831"/>
                </a:lnTo>
                <a:lnTo>
                  <a:pt x="7495" y="18970"/>
                </a:lnTo>
                <a:lnTo>
                  <a:pt x="7680" y="19155"/>
                </a:lnTo>
                <a:lnTo>
                  <a:pt x="7819" y="19386"/>
                </a:lnTo>
                <a:lnTo>
                  <a:pt x="7912" y="19617"/>
                </a:lnTo>
                <a:lnTo>
                  <a:pt x="8004" y="19895"/>
                </a:lnTo>
                <a:lnTo>
                  <a:pt x="8051" y="20173"/>
                </a:lnTo>
                <a:lnTo>
                  <a:pt x="8051" y="20497"/>
                </a:lnTo>
                <a:lnTo>
                  <a:pt x="8051" y="22116"/>
                </a:lnTo>
                <a:lnTo>
                  <a:pt x="8051" y="22347"/>
                </a:lnTo>
                <a:lnTo>
                  <a:pt x="8004" y="22625"/>
                </a:lnTo>
                <a:lnTo>
                  <a:pt x="7912" y="22856"/>
                </a:lnTo>
                <a:lnTo>
                  <a:pt x="7819" y="23088"/>
                </a:lnTo>
                <a:lnTo>
                  <a:pt x="7634" y="23273"/>
                </a:lnTo>
                <a:lnTo>
                  <a:pt x="7495" y="23458"/>
                </a:lnTo>
                <a:lnTo>
                  <a:pt x="7310" y="23596"/>
                </a:lnTo>
                <a:lnTo>
                  <a:pt x="7079" y="23735"/>
                </a:lnTo>
                <a:lnTo>
                  <a:pt x="6709" y="23874"/>
                </a:lnTo>
                <a:lnTo>
                  <a:pt x="6339" y="23920"/>
                </a:lnTo>
                <a:lnTo>
                  <a:pt x="6015" y="23874"/>
                </a:lnTo>
                <a:lnTo>
                  <a:pt x="5691" y="23782"/>
                </a:lnTo>
                <a:lnTo>
                  <a:pt x="5413" y="23643"/>
                </a:lnTo>
                <a:lnTo>
                  <a:pt x="5182" y="23411"/>
                </a:lnTo>
                <a:lnTo>
                  <a:pt x="4812" y="23134"/>
                </a:lnTo>
                <a:lnTo>
                  <a:pt x="4488" y="22902"/>
                </a:lnTo>
                <a:lnTo>
                  <a:pt x="4072" y="22671"/>
                </a:lnTo>
                <a:lnTo>
                  <a:pt x="3701" y="22486"/>
                </a:lnTo>
                <a:lnTo>
                  <a:pt x="3285" y="22347"/>
                </a:lnTo>
                <a:lnTo>
                  <a:pt x="2822" y="22255"/>
                </a:lnTo>
                <a:lnTo>
                  <a:pt x="2406" y="22162"/>
                </a:lnTo>
                <a:lnTo>
                  <a:pt x="925" y="22162"/>
                </a:lnTo>
                <a:lnTo>
                  <a:pt x="694" y="22255"/>
                </a:lnTo>
                <a:lnTo>
                  <a:pt x="509" y="22347"/>
                </a:lnTo>
                <a:lnTo>
                  <a:pt x="324" y="22486"/>
                </a:lnTo>
                <a:lnTo>
                  <a:pt x="185" y="22671"/>
                </a:lnTo>
                <a:lnTo>
                  <a:pt x="93" y="22856"/>
                </a:lnTo>
                <a:lnTo>
                  <a:pt x="0" y="23088"/>
                </a:lnTo>
                <a:lnTo>
                  <a:pt x="0" y="23319"/>
                </a:lnTo>
                <a:lnTo>
                  <a:pt x="0" y="29843"/>
                </a:lnTo>
                <a:lnTo>
                  <a:pt x="0" y="30074"/>
                </a:lnTo>
                <a:lnTo>
                  <a:pt x="93" y="30305"/>
                </a:lnTo>
                <a:lnTo>
                  <a:pt x="185" y="30490"/>
                </a:lnTo>
                <a:lnTo>
                  <a:pt x="324" y="30675"/>
                </a:lnTo>
                <a:lnTo>
                  <a:pt x="509" y="30814"/>
                </a:lnTo>
                <a:lnTo>
                  <a:pt x="694" y="30907"/>
                </a:lnTo>
                <a:lnTo>
                  <a:pt x="925" y="30999"/>
                </a:lnTo>
                <a:lnTo>
                  <a:pt x="2406" y="30999"/>
                </a:lnTo>
                <a:lnTo>
                  <a:pt x="2822" y="30907"/>
                </a:lnTo>
                <a:lnTo>
                  <a:pt x="3285" y="30814"/>
                </a:lnTo>
                <a:lnTo>
                  <a:pt x="3701" y="30675"/>
                </a:lnTo>
                <a:lnTo>
                  <a:pt x="4072" y="30490"/>
                </a:lnTo>
                <a:lnTo>
                  <a:pt x="4488" y="30259"/>
                </a:lnTo>
                <a:lnTo>
                  <a:pt x="4812" y="30028"/>
                </a:lnTo>
                <a:lnTo>
                  <a:pt x="5182" y="29704"/>
                </a:lnTo>
                <a:lnTo>
                  <a:pt x="5367" y="29565"/>
                </a:lnTo>
                <a:lnTo>
                  <a:pt x="5598" y="29426"/>
                </a:lnTo>
                <a:lnTo>
                  <a:pt x="5830" y="29334"/>
                </a:lnTo>
                <a:lnTo>
                  <a:pt x="6061" y="29287"/>
                </a:lnTo>
                <a:lnTo>
                  <a:pt x="6339" y="29241"/>
                </a:lnTo>
                <a:lnTo>
                  <a:pt x="6570" y="29287"/>
                </a:lnTo>
                <a:lnTo>
                  <a:pt x="6848" y="29334"/>
                </a:lnTo>
                <a:lnTo>
                  <a:pt x="7079" y="29426"/>
                </a:lnTo>
                <a:lnTo>
                  <a:pt x="7310" y="29565"/>
                </a:lnTo>
                <a:lnTo>
                  <a:pt x="7495" y="29704"/>
                </a:lnTo>
                <a:lnTo>
                  <a:pt x="7680" y="29889"/>
                </a:lnTo>
                <a:lnTo>
                  <a:pt x="7819" y="30074"/>
                </a:lnTo>
                <a:lnTo>
                  <a:pt x="7912" y="30305"/>
                </a:lnTo>
                <a:lnTo>
                  <a:pt x="8004" y="30537"/>
                </a:lnTo>
                <a:lnTo>
                  <a:pt x="8051" y="30814"/>
                </a:lnTo>
                <a:lnTo>
                  <a:pt x="8051" y="31046"/>
                </a:lnTo>
                <a:lnTo>
                  <a:pt x="8051" y="32850"/>
                </a:lnTo>
                <a:lnTo>
                  <a:pt x="8051" y="33081"/>
                </a:lnTo>
                <a:lnTo>
                  <a:pt x="8004" y="33313"/>
                </a:lnTo>
                <a:lnTo>
                  <a:pt x="7912" y="33590"/>
                </a:lnTo>
                <a:lnTo>
                  <a:pt x="7819" y="33775"/>
                </a:lnTo>
                <a:lnTo>
                  <a:pt x="7634" y="34007"/>
                </a:lnTo>
                <a:lnTo>
                  <a:pt x="7495" y="34192"/>
                </a:lnTo>
                <a:lnTo>
                  <a:pt x="7310" y="34331"/>
                </a:lnTo>
                <a:lnTo>
                  <a:pt x="7079" y="34469"/>
                </a:lnTo>
                <a:lnTo>
                  <a:pt x="6709" y="34562"/>
                </a:lnTo>
                <a:lnTo>
                  <a:pt x="6339" y="34608"/>
                </a:lnTo>
                <a:lnTo>
                  <a:pt x="6015" y="34608"/>
                </a:lnTo>
                <a:lnTo>
                  <a:pt x="5691" y="34516"/>
                </a:lnTo>
                <a:lnTo>
                  <a:pt x="5413" y="34331"/>
                </a:lnTo>
                <a:lnTo>
                  <a:pt x="5182" y="34145"/>
                </a:lnTo>
                <a:lnTo>
                  <a:pt x="4812" y="33868"/>
                </a:lnTo>
                <a:lnTo>
                  <a:pt x="4488" y="33590"/>
                </a:lnTo>
                <a:lnTo>
                  <a:pt x="4072" y="33405"/>
                </a:lnTo>
                <a:lnTo>
                  <a:pt x="3701" y="33220"/>
                </a:lnTo>
                <a:lnTo>
                  <a:pt x="3285" y="33081"/>
                </a:lnTo>
                <a:lnTo>
                  <a:pt x="2822" y="32943"/>
                </a:lnTo>
                <a:lnTo>
                  <a:pt x="2406" y="32896"/>
                </a:lnTo>
                <a:lnTo>
                  <a:pt x="925" y="32896"/>
                </a:lnTo>
                <a:lnTo>
                  <a:pt x="694" y="32989"/>
                </a:lnTo>
                <a:lnTo>
                  <a:pt x="509" y="33081"/>
                </a:lnTo>
                <a:lnTo>
                  <a:pt x="324" y="33220"/>
                </a:lnTo>
                <a:lnTo>
                  <a:pt x="185" y="33405"/>
                </a:lnTo>
                <a:lnTo>
                  <a:pt x="93" y="33590"/>
                </a:lnTo>
                <a:lnTo>
                  <a:pt x="0" y="33822"/>
                </a:lnTo>
                <a:lnTo>
                  <a:pt x="0" y="34053"/>
                </a:lnTo>
                <a:lnTo>
                  <a:pt x="0" y="40530"/>
                </a:lnTo>
                <a:lnTo>
                  <a:pt x="0" y="40762"/>
                </a:lnTo>
                <a:lnTo>
                  <a:pt x="93" y="40993"/>
                </a:lnTo>
                <a:lnTo>
                  <a:pt x="185" y="41224"/>
                </a:lnTo>
                <a:lnTo>
                  <a:pt x="324" y="41363"/>
                </a:lnTo>
                <a:lnTo>
                  <a:pt x="509" y="41502"/>
                </a:lnTo>
                <a:lnTo>
                  <a:pt x="694" y="41641"/>
                </a:lnTo>
                <a:lnTo>
                  <a:pt x="925" y="41687"/>
                </a:lnTo>
                <a:lnTo>
                  <a:pt x="1157" y="41733"/>
                </a:lnTo>
                <a:lnTo>
                  <a:pt x="1943" y="41733"/>
                </a:lnTo>
                <a:lnTo>
                  <a:pt x="2406" y="41687"/>
                </a:lnTo>
                <a:lnTo>
                  <a:pt x="2822" y="41641"/>
                </a:lnTo>
                <a:lnTo>
                  <a:pt x="3285" y="41548"/>
                </a:lnTo>
                <a:lnTo>
                  <a:pt x="3701" y="41409"/>
                </a:lnTo>
                <a:lnTo>
                  <a:pt x="4072" y="41224"/>
                </a:lnTo>
                <a:lnTo>
                  <a:pt x="4488" y="40993"/>
                </a:lnTo>
                <a:lnTo>
                  <a:pt x="4812" y="40715"/>
                </a:lnTo>
                <a:lnTo>
                  <a:pt x="5182" y="40438"/>
                </a:lnTo>
                <a:lnTo>
                  <a:pt x="5367" y="40299"/>
                </a:lnTo>
                <a:lnTo>
                  <a:pt x="5598" y="40160"/>
                </a:lnTo>
                <a:lnTo>
                  <a:pt x="5830" y="40068"/>
                </a:lnTo>
                <a:lnTo>
                  <a:pt x="6061" y="40021"/>
                </a:lnTo>
                <a:lnTo>
                  <a:pt x="6339" y="39975"/>
                </a:lnTo>
                <a:lnTo>
                  <a:pt x="6570" y="39975"/>
                </a:lnTo>
                <a:lnTo>
                  <a:pt x="6848" y="40068"/>
                </a:lnTo>
                <a:lnTo>
                  <a:pt x="7079" y="40160"/>
                </a:lnTo>
                <a:lnTo>
                  <a:pt x="7310" y="40253"/>
                </a:lnTo>
                <a:lnTo>
                  <a:pt x="7495" y="40438"/>
                </a:lnTo>
                <a:lnTo>
                  <a:pt x="7680" y="40623"/>
                </a:lnTo>
                <a:lnTo>
                  <a:pt x="7819" y="40808"/>
                </a:lnTo>
                <a:lnTo>
                  <a:pt x="7912" y="41039"/>
                </a:lnTo>
                <a:lnTo>
                  <a:pt x="8004" y="41271"/>
                </a:lnTo>
                <a:lnTo>
                  <a:pt x="8051" y="41502"/>
                </a:lnTo>
                <a:lnTo>
                  <a:pt x="8051" y="41733"/>
                </a:lnTo>
                <a:lnTo>
                  <a:pt x="8051" y="43538"/>
                </a:lnTo>
                <a:lnTo>
                  <a:pt x="8051" y="43815"/>
                </a:lnTo>
                <a:lnTo>
                  <a:pt x="8004" y="44047"/>
                </a:lnTo>
                <a:lnTo>
                  <a:pt x="7912" y="44278"/>
                </a:lnTo>
                <a:lnTo>
                  <a:pt x="7819" y="44509"/>
                </a:lnTo>
                <a:lnTo>
                  <a:pt x="7634" y="44741"/>
                </a:lnTo>
                <a:lnTo>
                  <a:pt x="7495" y="44880"/>
                </a:lnTo>
                <a:lnTo>
                  <a:pt x="7310" y="45065"/>
                </a:lnTo>
                <a:lnTo>
                  <a:pt x="7079" y="45157"/>
                </a:lnTo>
                <a:lnTo>
                  <a:pt x="6709" y="45296"/>
                </a:lnTo>
                <a:lnTo>
                  <a:pt x="6339" y="45342"/>
                </a:lnTo>
                <a:lnTo>
                  <a:pt x="6015" y="45296"/>
                </a:lnTo>
                <a:lnTo>
                  <a:pt x="5691" y="45203"/>
                </a:lnTo>
                <a:lnTo>
                  <a:pt x="5413" y="45065"/>
                </a:lnTo>
                <a:lnTo>
                  <a:pt x="5182" y="44880"/>
                </a:lnTo>
                <a:lnTo>
                  <a:pt x="4812" y="44602"/>
                </a:lnTo>
                <a:lnTo>
                  <a:pt x="4488" y="44324"/>
                </a:lnTo>
                <a:lnTo>
                  <a:pt x="4072" y="44093"/>
                </a:lnTo>
                <a:lnTo>
                  <a:pt x="3701" y="43908"/>
                </a:lnTo>
                <a:lnTo>
                  <a:pt x="3285" y="43769"/>
                </a:lnTo>
                <a:lnTo>
                  <a:pt x="2822" y="43677"/>
                </a:lnTo>
                <a:lnTo>
                  <a:pt x="2406" y="43630"/>
                </a:lnTo>
                <a:lnTo>
                  <a:pt x="1943" y="43584"/>
                </a:lnTo>
                <a:lnTo>
                  <a:pt x="1157" y="43584"/>
                </a:lnTo>
                <a:lnTo>
                  <a:pt x="925" y="43630"/>
                </a:lnTo>
                <a:lnTo>
                  <a:pt x="694" y="43677"/>
                </a:lnTo>
                <a:lnTo>
                  <a:pt x="509" y="43815"/>
                </a:lnTo>
                <a:lnTo>
                  <a:pt x="324" y="43954"/>
                </a:lnTo>
                <a:lnTo>
                  <a:pt x="185" y="44093"/>
                </a:lnTo>
                <a:lnTo>
                  <a:pt x="93" y="44324"/>
                </a:lnTo>
                <a:lnTo>
                  <a:pt x="0" y="44556"/>
                </a:lnTo>
                <a:lnTo>
                  <a:pt x="0" y="44787"/>
                </a:lnTo>
                <a:lnTo>
                  <a:pt x="0" y="51264"/>
                </a:lnTo>
                <a:lnTo>
                  <a:pt x="0" y="51496"/>
                </a:lnTo>
                <a:lnTo>
                  <a:pt x="93" y="51727"/>
                </a:lnTo>
                <a:lnTo>
                  <a:pt x="185" y="51912"/>
                </a:lnTo>
                <a:lnTo>
                  <a:pt x="324" y="52097"/>
                </a:lnTo>
                <a:lnTo>
                  <a:pt x="509" y="52236"/>
                </a:lnTo>
                <a:lnTo>
                  <a:pt x="694" y="52329"/>
                </a:lnTo>
                <a:lnTo>
                  <a:pt x="925" y="52421"/>
                </a:lnTo>
                <a:lnTo>
                  <a:pt x="2406" y="52421"/>
                </a:lnTo>
                <a:lnTo>
                  <a:pt x="2822" y="52375"/>
                </a:lnTo>
                <a:lnTo>
                  <a:pt x="3285" y="52236"/>
                </a:lnTo>
                <a:lnTo>
                  <a:pt x="3701" y="52097"/>
                </a:lnTo>
                <a:lnTo>
                  <a:pt x="4072" y="51912"/>
                </a:lnTo>
                <a:lnTo>
                  <a:pt x="4488" y="51727"/>
                </a:lnTo>
                <a:lnTo>
                  <a:pt x="4812" y="51450"/>
                </a:lnTo>
                <a:lnTo>
                  <a:pt x="5182" y="51172"/>
                </a:lnTo>
                <a:lnTo>
                  <a:pt x="5367" y="50987"/>
                </a:lnTo>
                <a:lnTo>
                  <a:pt x="5598" y="50894"/>
                </a:lnTo>
                <a:lnTo>
                  <a:pt x="5830" y="50802"/>
                </a:lnTo>
                <a:lnTo>
                  <a:pt x="6061" y="50709"/>
                </a:lnTo>
                <a:lnTo>
                  <a:pt x="6570" y="50709"/>
                </a:lnTo>
                <a:lnTo>
                  <a:pt x="6848" y="50756"/>
                </a:lnTo>
                <a:lnTo>
                  <a:pt x="7079" y="50848"/>
                </a:lnTo>
                <a:lnTo>
                  <a:pt x="7310" y="50987"/>
                </a:lnTo>
                <a:lnTo>
                  <a:pt x="7495" y="51126"/>
                </a:lnTo>
                <a:lnTo>
                  <a:pt x="7680" y="51311"/>
                </a:lnTo>
                <a:lnTo>
                  <a:pt x="7819" y="51542"/>
                </a:lnTo>
                <a:lnTo>
                  <a:pt x="7912" y="51727"/>
                </a:lnTo>
                <a:lnTo>
                  <a:pt x="8004" y="52005"/>
                </a:lnTo>
                <a:lnTo>
                  <a:pt x="8051" y="52236"/>
                </a:lnTo>
                <a:lnTo>
                  <a:pt x="8051" y="52467"/>
                </a:lnTo>
                <a:lnTo>
                  <a:pt x="8051" y="54272"/>
                </a:lnTo>
                <a:lnTo>
                  <a:pt x="8051" y="54549"/>
                </a:lnTo>
                <a:lnTo>
                  <a:pt x="8004" y="54781"/>
                </a:lnTo>
                <a:lnTo>
                  <a:pt x="7912" y="55012"/>
                </a:lnTo>
                <a:lnTo>
                  <a:pt x="7819" y="55243"/>
                </a:lnTo>
                <a:lnTo>
                  <a:pt x="7634" y="55429"/>
                </a:lnTo>
                <a:lnTo>
                  <a:pt x="7495" y="55614"/>
                </a:lnTo>
                <a:lnTo>
                  <a:pt x="7310" y="55799"/>
                </a:lnTo>
                <a:lnTo>
                  <a:pt x="7079" y="55891"/>
                </a:lnTo>
                <a:lnTo>
                  <a:pt x="6709" y="56030"/>
                </a:lnTo>
                <a:lnTo>
                  <a:pt x="6339" y="56076"/>
                </a:lnTo>
                <a:lnTo>
                  <a:pt x="6015" y="56030"/>
                </a:lnTo>
                <a:lnTo>
                  <a:pt x="5691" y="55937"/>
                </a:lnTo>
                <a:lnTo>
                  <a:pt x="5413" y="55799"/>
                </a:lnTo>
                <a:lnTo>
                  <a:pt x="5182" y="55614"/>
                </a:lnTo>
                <a:lnTo>
                  <a:pt x="4812" y="55290"/>
                </a:lnTo>
                <a:lnTo>
                  <a:pt x="4488" y="55058"/>
                </a:lnTo>
                <a:lnTo>
                  <a:pt x="4072" y="54827"/>
                </a:lnTo>
                <a:lnTo>
                  <a:pt x="3701" y="54642"/>
                </a:lnTo>
                <a:lnTo>
                  <a:pt x="3285" y="54503"/>
                </a:lnTo>
                <a:lnTo>
                  <a:pt x="2822" y="54411"/>
                </a:lnTo>
                <a:lnTo>
                  <a:pt x="2406" y="54364"/>
                </a:lnTo>
                <a:lnTo>
                  <a:pt x="1943" y="54318"/>
                </a:lnTo>
                <a:lnTo>
                  <a:pt x="1157" y="54318"/>
                </a:lnTo>
                <a:lnTo>
                  <a:pt x="925" y="54364"/>
                </a:lnTo>
                <a:lnTo>
                  <a:pt x="694" y="54411"/>
                </a:lnTo>
                <a:lnTo>
                  <a:pt x="509" y="54503"/>
                </a:lnTo>
                <a:lnTo>
                  <a:pt x="324" y="54688"/>
                </a:lnTo>
                <a:lnTo>
                  <a:pt x="185" y="54827"/>
                </a:lnTo>
                <a:lnTo>
                  <a:pt x="93" y="55058"/>
                </a:lnTo>
                <a:lnTo>
                  <a:pt x="0" y="55243"/>
                </a:lnTo>
                <a:lnTo>
                  <a:pt x="0" y="55521"/>
                </a:lnTo>
                <a:lnTo>
                  <a:pt x="0" y="61999"/>
                </a:lnTo>
                <a:lnTo>
                  <a:pt x="0" y="62230"/>
                </a:lnTo>
                <a:lnTo>
                  <a:pt x="93" y="62461"/>
                </a:lnTo>
                <a:lnTo>
                  <a:pt x="185" y="62646"/>
                </a:lnTo>
                <a:lnTo>
                  <a:pt x="324" y="62831"/>
                </a:lnTo>
                <a:lnTo>
                  <a:pt x="509" y="62970"/>
                </a:lnTo>
                <a:lnTo>
                  <a:pt x="694" y="63063"/>
                </a:lnTo>
                <a:lnTo>
                  <a:pt x="925" y="63155"/>
                </a:lnTo>
                <a:lnTo>
                  <a:pt x="2406" y="63155"/>
                </a:lnTo>
                <a:lnTo>
                  <a:pt x="2822" y="63063"/>
                </a:lnTo>
                <a:lnTo>
                  <a:pt x="3285" y="62970"/>
                </a:lnTo>
                <a:lnTo>
                  <a:pt x="3701" y="62831"/>
                </a:lnTo>
                <a:lnTo>
                  <a:pt x="4072" y="62646"/>
                </a:lnTo>
                <a:lnTo>
                  <a:pt x="4488" y="62415"/>
                </a:lnTo>
                <a:lnTo>
                  <a:pt x="4812" y="62184"/>
                </a:lnTo>
                <a:lnTo>
                  <a:pt x="5182" y="61906"/>
                </a:lnTo>
                <a:lnTo>
                  <a:pt x="5367" y="61721"/>
                </a:lnTo>
                <a:lnTo>
                  <a:pt x="5598" y="61582"/>
                </a:lnTo>
                <a:lnTo>
                  <a:pt x="5830" y="61490"/>
                </a:lnTo>
                <a:lnTo>
                  <a:pt x="6061" y="61443"/>
                </a:lnTo>
                <a:lnTo>
                  <a:pt x="6570" y="61443"/>
                </a:lnTo>
                <a:lnTo>
                  <a:pt x="6848" y="61490"/>
                </a:lnTo>
                <a:lnTo>
                  <a:pt x="7079" y="61582"/>
                </a:lnTo>
                <a:lnTo>
                  <a:pt x="7310" y="61721"/>
                </a:lnTo>
                <a:lnTo>
                  <a:pt x="7495" y="61860"/>
                </a:lnTo>
                <a:lnTo>
                  <a:pt x="7680" y="62045"/>
                </a:lnTo>
                <a:lnTo>
                  <a:pt x="7819" y="62276"/>
                </a:lnTo>
                <a:lnTo>
                  <a:pt x="7912" y="62461"/>
                </a:lnTo>
                <a:lnTo>
                  <a:pt x="8004" y="62739"/>
                </a:lnTo>
                <a:lnTo>
                  <a:pt x="8051" y="62970"/>
                </a:lnTo>
                <a:lnTo>
                  <a:pt x="8051" y="63202"/>
                </a:lnTo>
                <a:lnTo>
                  <a:pt x="8051" y="65006"/>
                </a:lnTo>
                <a:lnTo>
                  <a:pt x="8051" y="65237"/>
                </a:lnTo>
                <a:lnTo>
                  <a:pt x="8004" y="65515"/>
                </a:lnTo>
                <a:lnTo>
                  <a:pt x="7912" y="65746"/>
                </a:lnTo>
                <a:lnTo>
                  <a:pt x="7819" y="65978"/>
                </a:lnTo>
                <a:lnTo>
                  <a:pt x="7634" y="66163"/>
                </a:lnTo>
                <a:lnTo>
                  <a:pt x="7495" y="66348"/>
                </a:lnTo>
                <a:lnTo>
                  <a:pt x="7310" y="66486"/>
                </a:lnTo>
                <a:lnTo>
                  <a:pt x="7079" y="66625"/>
                </a:lnTo>
                <a:lnTo>
                  <a:pt x="6709" y="66764"/>
                </a:lnTo>
                <a:lnTo>
                  <a:pt x="6015" y="66764"/>
                </a:lnTo>
                <a:lnTo>
                  <a:pt x="5691" y="66672"/>
                </a:lnTo>
                <a:lnTo>
                  <a:pt x="5413" y="66533"/>
                </a:lnTo>
                <a:lnTo>
                  <a:pt x="5182" y="66301"/>
                </a:lnTo>
                <a:lnTo>
                  <a:pt x="4812" y="66024"/>
                </a:lnTo>
                <a:lnTo>
                  <a:pt x="4488" y="65792"/>
                </a:lnTo>
                <a:lnTo>
                  <a:pt x="4072" y="65561"/>
                </a:lnTo>
                <a:lnTo>
                  <a:pt x="3701" y="65376"/>
                </a:lnTo>
                <a:lnTo>
                  <a:pt x="3285" y="65237"/>
                </a:lnTo>
                <a:lnTo>
                  <a:pt x="2822" y="65145"/>
                </a:lnTo>
                <a:lnTo>
                  <a:pt x="2406" y="65052"/>
                </a:lnTo>
                <a:lnTo>
                  <a:pt x="925" y="65052"/>
                </a:lnTo>
                <a:lnTo>
                  <a:pt x="694" y="65145"/>
                </a:lnTo>
                <a:lnTo>
                  <a:pt x="509" y="65237"/>
                </a:lnTo>
                <a:lnTo>
                  <a:pt x="324" y="65376"/>
                </a:lnTo>
                <a:lnTo>
                  <a:pt x="185" y="65561"/>
                </a:lnTo>
                <a:lnTo>
                  <a:pt x="93" y="65746"/>
                </a:lnTo>
                <a:lnTo>
                  <a:pt x="0" y="65978"/>
                </a:lnTo>
                <a:lnTo>
                  <a:pt x="0" y="66209"/>
                </a:lnTo>
                <a:lnTo>
                  <a:pt x="0" y="73427"/>
                </a:lnTo>
                <a:lnTo>
                  <a:pt x="0" y="73658"/>
                </a:lnTo>
                <a:lnTo>
                  <a:pt x="93" y="73889"/>
                </a:lnTo>
                <a:lnTo>
                  <a:pt x="185" y="74074"/>
                </a:lnTo>
                <a:lnTo>
                  <a:pt x="324" y="74259"/>
                </a:lnTo>
                <a:lnTo>
                  <a:pt x="509" y="74398"/>
                </a:lnTo>
                <a:lnTo>
                  <a:pt x="694" y="74491"/>
                </a:lnTo>
                <a:lnTo>
                  <a:pt x="925" y="74583"/>
                </a:lnTo>
                <a:lnTo>
                  <a:pt x="89112" y="74583"/>
                </a:lnTo>
                <a:lnTo>
                  <a:pt x="89482" y="74537"/>
                </a:lnTo>
                <a:lnTo>
                  <a:pt x="89852" y="74445"/>
                </a:lnTo>
                <a:lnTo>
                  <a:pt x="90176" y="74259"/>
                </a:lnTo>
                <a:lnTo>
                  <a:pt x="90454" y="74028"/>
                </a:lnTo>
                <a:lnTo>
                  <a:pt x="90685" y="73751"/>
                </a:lnTo>
                <a:lnTo>
                  <a:pt x="90870" y="73427"/>
                </a:lnTo>
                <a:lnTo>
                  <a:pt x="91009" y="73056"/>
                </a:lnTo>
                <a:lnTo>
                  <a:pt x="91009" y="72686"/>
                </a:lnTo>
                <a:lnTo>
                  <a:pt x="91009" y="1943"/>
                </a:lnTo>
                <a:lnTo>
                  <a:pt x="91009" y="1527"/>
                </a:lnTo>
                <a:lnTo>
                  <a:pt x="90870" y="1157"/>
                </a:lnTo>
                <a:lnTo>
                  <a:pt x="90685" y="833"/>
                </a:lnTo>
                <a:lnTo>
                  <a:pt x="90454" y="555"/>
                </a:lnTo>
                <a:lnTo>
                  <a:pt x="90176" y="324"/>
                </a:lnTo>
                <a:lnTo>
                  <a:pt x="89852" y="139"/>
                </a:lnTo>
                <a:lnTo>
                  <a:pt x="89482" y="46"/>
                </a:lnTo>
                <a:lnTo>
                  <a:pt x="89112"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cxnSp>
        <p:nvCxnSpPr>
          <p:cNvPr id="3" name="Google Shape;1260;p65">
            <a:extLst>
              <a:ext uri="{FF2B5EF4-FFF2-40B4-BE49-F238E27FC236}">
                <a16:creationId xmlns:a16="http://schemas.microsoft.com/office/drawing/2014/main" id="{C271A740-F06F-AB9E-C1E3-256DF6E4F9A8}"/>
              </a:ext>
            </a:extLst>
          </p:cNvPr>
          <p:cNvCxnSpPr/>
          <p:nvPr/>
        </p:nvCxnSpPr>
        <p:spPr>
          <a:xfrm>
            <a:off x="5405303" y="2362308"/>
            <a:ext cx="864600" cy="276300"/>
          </a:xfrm>
          <a:prstGeom prst="bentConnector3">
            <a:avLst>
              <a:gd name="adj1" fmla="val 50000"/>
            </a:avLst>
          </a:prstGeom>
          <a:noFill/>
          <a:ln w="28575" cap="flat" cmpd="sng">
            <a:solidFill>
              <a:srgbClr val="F65B84"/>
            </a:solidFill>
            <a:prstDash val="solid"/>
            <a:round/>
            <a:headEnd type="none" w="med" len="med"/>
            <a:tailEnd type="none" w="med" len="med"/>
          </a:ln>
        </p:spPr>
      </p:cxnSp>
      <p:sp>
        <p:nvSpPr>
          <p:cNvPr id="9" name="Google Shape;1261;p65">
            <a:extLst>
              <a:ext uri="{FF2B5EF4-FFF2-40B4-BE49-F238E27FC236}">
                <a16:creationId xmlns:a16="http://schemas.microsoft.com/office/drawing/2014/main" id="{D75C2E73-35D4-F9CF-5946-CB84A8EC09CF}"/>
              </a:ext>
            </a:extLst>
          </p:cNvPr>
          <p:cNvSpPr txBox="1"/>
          <p:nvPr/>
        </p:nvSpPr>
        <p:spPr>
          <a:xfrm>
            <a:off x="4310875" y="2197458"/>
            <a:ext cx="1119600" cy="329700"/>
          </a:xfrm>
          <a:prstGeom prst="rect">
            <a:avLst/>
          </a:prstGeom>
          <a:solidFill>
            <a:srgbClr val="00CDB4"/>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1" i="0" u="none" strike="noStrike" kern="0" cap="none" spc="0" normalizeH="0" baseline="0" noProof="0">
              <a:ln>
                <a:noFill/>
              </a:ln>
              <a:solidFill>
                <a:srgbClr val="FFFFFF"/>
              </a:solidFill>
              <a:effectLst/>
              <a:uLnTx/>
              <a:uFillTx/>
              <a:latin typeface="Times New Roman" panose="02020603050405020304" pitchFamily="18" charset="0"/>
              <a:ea typeface="Nunito"/>
              <a:cs typeface="Times New Roman" panose="02020603050405020304" pitchFamily="18" charset="0"/>
              <a:sym typeface="Nunito"/>
            </a:endParaRPr>
          </a:p>
        </p:txBody>
      </p:sp>
      <p:sp>
        <p:nvSpPr>
          <p:cNvPr id="10" name="Google Shape;1262;p65">
            <a:extLst>
              <a:ext uri="{FF2B5EF4-FFF2-40B4-BE49-F238E27FC236}">
                <a16:creationId xmlns:a16="http://schemas.microsoft.com/office/drawing/2014/main" id="{A217C5E1-7531-0429-E055-45E3616FCA6B}"/>
              </a:ext>
            </a:extLst>
          </p:cNvPr>
          <p:cNvSpPr txBox="1"/>
          <p:nvPr/>
        </p:nvSpPr>
        <p:spPr>
          <a:xfrm>
            <a:off x="4348375" y="4320971"/>
            <a:ext cx="1115700" cy="329700"/>
          </a:xfrm>
          <a:prstGeom prst="rect">
            <a:avLst/>
          </a:prstGeom>
          <a:solidFill>
            <a:srgbClr val="F65B84"/>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1" i="0" u="none" strike="noStrike" kern="0" cap="none" spc="0" normalizeH="0" baseline="0" noProof="0">
              <a:ln>
                <a:noFill/>
              </a:ln>
              <a:solidFill>
                <a:srgbClr val="FFFFFF"/>
              </a:solidFill>
              <a:effectLst/>
              <a:uLnTx/>
              <a:uFillTx/>
              <a:latin typeface="Times New Roman" panose="02020603050405020304" pitchFamily="18" charset="0"/>
              <a:ea typeface="Nunito"/>
              <a:cs typeface="Times New Roman" panose="02020603050405020304" pitchFamily="18" charset="0"/>
              <a:sym typeface="Nunito"/>
            </a:endParaRPr>
          </a:p>
        </p:txBody>
      </p:sp>
      <p:cxnSp>
        <p:nvCxnSpPr>
          <p:cNvPr id="11" name="Google Shape;1263;p65">
            <a:extLst>
              <a:ext uri="{FF2B5EF4-FFF2-40B4-BE49-F238E27FC236}">
                <a16:creationId xmlns:a16="http://schemas.microsoft.com/office/drawing/2014/main" id="{65600186-8FD5-A33D-9B7B-03D5AF799B7D}"/>
              </a:ext>
            </a:extLst>
          </p:cNvPr>
          <p:cNvCxnSpPr>
            <a:stCxn id="10" idx="3"/>
          </p:cNvCxnSpPr>
          <p:nvPr/>
        </p:nvCxnSpPr>
        <p:spPr>
          <a:xfrm rot="10800000" flipH="1">
            <a:off x="5464075" y="4064021"/>
            <a:ext cx="888300" cy="421800"/>
          </a:xfrm>
          <a:prstGeom prst="bentConnector3">
            <a:avLst>
              <a:gd name="adj1" fmla="val 50000"/>
            </a:avLst>
          </a:prstGeom>
          <a:noFill/>
          <a:ln w="28575" cap="flat" cmpd="sng">
            <a:solidFill>
              <a:srgbClr val="F65B84"/>
            </a:solidFill>
            <a:prstDash val="solid"/>
            <a:round/>
            <a:headEnd type="none" w="med" len="med"/>
            <a:tailEnd type="none" w="med" len="med"/>
          </a:ln>
        </p:spPr>
      </p:cxnSp>
      <p:sp>
        <p:nvSpPr>
          <p:cNvPr id="12" name="Google Shape;1268;p65">
            <a:extLst>
              <a:ext uri="{FF2B5EF4-FFF2-40B4-BE49-F238E27FC236}">
                <a16:creationId xmlns:a16="http://schemas.microsoft.com/office/drawing/2014/main" id="{4B46A6C1-15D2-9C68-CFE9-29CA6C877ADC}"/>
              </a:ext>
            </a:extLst>
          </p:cNvPr>
          <p:cNvSpPr txBox="1"/>
          <p:nvPr/>
        </p:nvSpPr>
        <p:spPr>
          <a:xfrm>
            <a:off x="4310730" y="3259204"/>
            <a:ext cx="1119600" cy="329700"/>
          </a:xfrm>
          <a:prstGeom prst="rect">
            <a:avLst/>
          </a:prstGeom>
          <a:solidFill>
            <a:srgbClr val="FCCF2C"/>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1" i="0" u="none" strike="noStrike" kern="0" cap="none" spc="0" normalizeH="0" baseline="0" noProof="0">
              <a:ln>
                <a:noFill/>
              </a:ln>
              <a:solidFill>
                <a:srgbClr val="FFFFFF"/>
              </a:solidFill>
              <a:effectLst/>
              <a:uLnTx/>
              <a:uFillTx/>
              <a:latin typeface="Times New Roman" panose="02020603050405020304" pitchFamily="18" charset="0"/>
              <a:ea typeface="Nunito"/>
              <a:cs typeface="Times New Roman" panose="02020603050405020304" pitchFamily="18" charset="0"/>
              <a:sym typeface="Nunito"/>
            </a:endParaRPr>
          </a:p>
        </p:txBody>
      </p:sp>
      <p:cxnSp>
        <p:nvCxnSpPr>
          <p:cNvPr id="13" name="Google Shape;1269;p65">
            <a:extLst>
              <a:ext uri="{FF2B5EF4-FFF2-40B4-BE49-F238E27FC236}">
                <a16:creationId xmlns:a16="http://schemas.microsoft.com/office/drawing/2014/main" id="{697D92F6-0134-C30C-A543-8B71FEF67B24}"/>
              </a:ext>
            </a:extLst>
          </p:cNvPr>
          <p:cNvCxnSpPr/>
          <p:nvPr/>
        </p:nvCxnSpPr>
        <p:spPr>
          <a:xfrm>
            <a:off x="5430330" y="3424054"/>
            <a:ext cx="1128600" cy="0"/>
          </a:xfrm>
          <a:prstGeom prst="straightConnector1">
            <a:avLst/>
          </a:prstGeom>
          <a:noFill/>
          <a:ln w="28575" cap="flat" cmpd="sng">
            <a:solidFill>
              <a:srgbClr val="F65B84"/>
            </a:solidFill>
            <a:prstDash val="solid"/>
            <a:round/>
            <a:headEnd type="none" w="med" len="med"/>
            <a:tailEnd type="none" w="med" len="med"/>
          </a:ln>
        </p:spPr>
      </p:cxnSp>
      <p:pic>
        <p:nvPicPr>
          <p:cNvPr id="53" name="Picture 52">
            <a:extLst>
              <a:ext uri="{FF2B5EF4-FFF2-40B4-BE49-F238E27FC236}">
                <a16:creationId xmlns:a16="http://schemas.microsoft.com/office/drawing/2014/main" id="{D9713035-2433-2BE3-B233-2B4724F9091B}"/>
              </a:ext>
            </a:extLst>
          </p:cNvPr>
          <p:cNvPicPr>
            <a:picLocks noChangeAspect="1"/>
          </p:cNvPicPr>
          <p:nvPr/>
        </p:nvPicPr>
        <p:blipFill>
          <a:blip r:embed="rId3"/>
          <a:stretch>
            <a:fillRect/>
          </a:stretch>
        </p:blipFill>
        <p:spPr>
          <a:xfrm flipH="1">
            <a:off x="6241627" y="1684421"/>
            <a:ext cx="2611100" cy="3459079"/>
          </a:xfrm>
          <a:prstGeom prst="rect">
            <a:avLst/>
          </a:prstGeom>
        </p:spPr>
      </p:pic>
      <p:sp>
        <p:nvSpPr>
          <p:cNvPr id="55" name="TextBox 54">
            <a:extLst>
              <a:ext uri="{FF2B5EF4-FFF2-40B4-BE49-F238E27FC236}">
                <a16:creationId xmlns:a16="http://schemas.microsoft.com/office/drawing/2014/main" id="{C8007887-0DE6-4520-393B-20CAAF1A7055}"/>
              </a:ext>
            </a:extLst>
          </p:cNvPr>
          <p:cNvSpPr txBox="1"/>
          <p:nvPr/>
        </p:nvSpPr>
        <p:spPr>
          <a:xfrm>
            <a:off x="493185" y="2029267"/>
            <a:ext cx="4078815" cy="830997"/>
          </a:xfrm>
          <a:prstGeom prst="rect">
            <a:avLst/>
          </a:prstGeom>
          <a:noFill/>
        </p:spPr>
        <p:txBody>
          <a:bodyPr wrap="square">
            <a:spAutoFit/>
          </a:bodyPr>
          <a:lstStyle/>
          <a:p>
            <a:r>
              <a:rPr lang="en-US" sz="2400" i="1">
                <a:solidFill>
                  <a:schemeClr val="accent1"/>
                </a:solidFill>
                <a:latin typeface="Times New Roman" panose="02020603050405020304" pitchFamily="18" charset="0"/>
                <a:cs typeface="Times New Roman" panose="02020603050405020304" pitchFamily="18" charset="0"/>
              </a:rPr>
              <a:t>Ngôn ngữ nói được sử dụng như thế nào? </a:t>
            </a:r>
            <a:endParaRPr lang="en-US" sz="4000">
              <a:solidFill>
                <a:schemeClr val="accent1"/>
              </a:solidFill>
              <a:latin typeface="Times New Roman" panose="02020603050405020304" pitchFamily="18" charset="0"/>
              <a:cs typeface="Times New Roman" panose="02020603050405020304" pitchFamily="18" charset="0"/>
            </a:endParaRPr>
          </a:p>
        </p:txBody>
      </p:sp>
      <p:sp>
        <p:nvSpPr>
          <p:cNvPr id="57" name="TextBox 56">
            <a:extLst>
              <a:ext uri="{FF2B5EF4-FFF2-40B4-BE49-F238E27FC236}">
                <a16:creationId xmlns:a16="http://schemas.microsoft.com/office/drawing/2014/main" id="{69B230BC-5254-0366-F14F-0F107F10AFAB}"/>
              </a:ext>
            </a:extLst>
          </p:cNvPr>
          <p:cNvSpPr txBox="1"/>
          <p:nvPr/>
        </p:nvSpPr>
        <p:spPr>
          <a:xfrm>
            <a:off x="123496" y="2988739"/>
            <a:ext cx="4078815" cy="1200329"/>
          </a:xfrm>
          <a:prstGeom prst="rect">
            <a:avLst/>
          </a:prstGeom>
          <a:noFill/>
        </p:spPr>
        <p:txBody>
          <a:bodyPr wrap="square">
            <a:spAutoFit/>
          </a:bodyPr>
          <a:lstStyle/>
          <a:p>
            <a:pPr algn="just"/>
            <a:r>
              <a:rPr lang="en-US" sz="2400" i="1">
                <a:solidFill>
                  <a:schemeClr val="accent1"/>
                </a:solidFill>
                <a:latin typeface="Times New Roman" panose="02020603050405020304" pitchFamily="18" charset="0"/>
                <a:cs typeface="Times New Roman" panose="02020603050405020304" pitchFamily="18" charset="0"/>
              </a:rPr>
              <a:t>Đã biết phối hợp giữa lời nói và ngôn ngữ cơ thể (ánh mắt, nét mặt, cử chỉ,...) chưa? </a:t>
            </a:r>
            <a:endParaRPr lang="en-US" sz="360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9" name="TextBox 58">
            <a:extLst>
              <a:ext uri="{FF2B5EF4-FFF2-40B4-BE49-F238E27FC236}">
                <a16:creationId xmlns:a16="http://schemas.microsoft.com/office/drawing/2014/main" id="{87109D9F-500D-E7B1-B030-3EDB2404F88E}"/>
              </a:ext>
            </a:extLst>
          </p:cNvPr>
          <p:cNvSpPr txBox="1"/>
          <p:nvPr/>
        </p:nvSpPr>
        <p:spPr>
          <a:xfrm>
            <a:off x="380009" y="4228818"/>
            <a:ext cx="3961871" cy="830997"/>
          </a:xfrm>
          <a:prstGeom prst="rect">
            <a:avLst/>
          </a:prstGeom>
          <a:noFill/>
        </p:spPr>
        <p:txBody>
          <a:bodyPr wrap="square">
            <a:spAutoFit/>
          </a:bodyPr>
          <a:lstStyle/>
          <a:p>
            <a:r>
              <a:rPr lang="en-US" sz="2400" i="1">
                <a:solidFill>
                  <a:schemeClr val="accent1"/>
                </a:solidFill>
                <a:latin typeface="Times New Roman" panose="02020603050405020304" pitchFamily="18" charset="0"/>
                <a:cs typeface="Times New Roman" panose="02020603050405020304" pitchFamily="18" charset="0"/>
              </a:rPr>
              <a:t>Mức độ tương tác giữa người nói và người nghe thế nào?</a:t>
            </a:r>
            <a:endParaRPr lang="en-US" sz="240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61241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ppt_x"/>
                                          </p:val>
                                        </p:tav>
                                        <p:tav tm="100000">
                                          <p:val>
                                            <p:strVal val="#ppt_x"/>
                                          </p:val>
                                        </p:tav>
                                      </p:tavLst>
                                    </p:anim>
                                    <p:anim calcmode="lin" valueType="num">
                                      <p:cBhvr additive="base">
                                        <p:cTn id="8" dur="500" fill="hold"/>
                                        <p:tgtEl>
                                          <p:spTgt spid="5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barn(inVertical)">
                                      <p:cBhvr>
                                        <p:cTn id="23" dur="500"/>
                                        <p:tgtEl>
                                          <p:spTgt spid="5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barn(inVertical)">
                                      <p:cBhvr>
                                        <p:cTn id="34" dur="500"/>
                                        <p:tgtEl>
                                          <p:spTgt spid="5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barn(inVertical)">
                                      <p:cBhvr>
                                        <p:cTn id="45"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2" grpId="0" animBg="1"/>
      <p:bldP spid="55" grpId="0"/>
      <p:bldP spid="57" grpId="0"/>
      <p:bldP spid="5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799"/>
        <p:cNvGrpSpPr/>
        <p:nvPr/>
      </p:nvGrpSpPr>
      <p:grpSpPr>
        <a:xfrm>
          <a:off x="0" y="0"/>
          <a:ext cx="0" cy="0"/>
          <a:chOff x="0" y="0"/>
          <a:chExt cx="0" cy="0"/>
        </a:xfrm>
      </p:grpSpPr>
      <p:grpSp>
        <p:nvGrpSpPr>
          <p:cNvPr id="4831" name="Google Shape;4831;p41"/>
          <p:cNvGrpSpPr/>
          <p:nvPr/>
        </p:nvGrpSpPr>
        <p:grpSpPr>
          <a:xfrm rot="723988">
            <a:off x="196988" y="148735"/>
            <a:ext cx="1071523" cy="1498180"/>
            <a:chOff x="2498050" y="2223200"/>
            <a:chExt cx="601175" cy="840550"/>
          </a:xfrm>
        </p:grpSpPr>
        <p:sp>
          <p:nvSpPr>
            <p:cNvPr id="4832" name="Google Shape;4832;p41"/>
            <p:cNvSpPr/>
            <p:nvPr/>
          </p:nvSpPr>
          <p:spPr>
            <a:xfrm>
              <a:off x="2498050" y="2223200"/>
              <a:ext cx="601175" cy="840550"/>
            </a:xfrm>
            <a:custGeom>
              <a:avLst/>
              <a:gdLst/>
              <a:ahLst/>
              <a:cxnLst/>
              <a:rect l="l" t="t" r="r" b="b"/>
              <a:pathLst>
                <a:path w="24047" h="33622" extrusionOk="0">
                  <a:moveTo>
                    <a:pt x="12244" y="1"/>
                  </a:moveTo>
                  <a:cubicBezTo>
                    <a:pt x="5501" y="1"/>
                    <a:pt x="1" y="5484"/>
                    <a:pt x="1" y="12244"/>
                  </a:cubicBezTo>
                  <a:cubicBezTo>
                    <a:pt x="1" y="18448"/>
                    <a:pt x="4666" y="23604"/>
                    <a:pt x="10657" y="24390"/>
                  </a:cubicBezTo>
                  <a:lnTo>
                    <a:pt x="10657" y="31281"/>
                  </a:lnTo>
                  <a:cubicBezTo>
                    <a:pt x="10657" y="32574"/>
                    <a:pt x="11721" y="33622"/>
                    <a:pt x="13014" y="33622"/>
                  </a:cubicBezTo>
                  <a:cubicBezTo>
                    <a:pt x="14307" y="33622"/>
                    <a:pt x="15354" y="32574"/>
                    <a:pt x="15354" y="31281"/>
                  </a:cubicBezTo>
                  <a:lnTo>
                    <a:pt x="15354" y="24079"/>
                  </a:lnTo>
                  <a:cubicBezTo>
                    <a:pt x="16075" y="23850"/>
                    <a:pt x="16615" y="23293"/>
                    <a:pt x="16860" y="22606"/>
                  </a:cubicBezTo>
                  <a:cubicBezTo>
                    <a:pt x="19888" y="21427"/>
                    <a:pt x="22295" y="18972"/>
                    <a:pt x="23408" y="15878"/>
                  </a:cubicBezTo>
                  <a:cubicBezTo>
                    <a:pt x="23833" y="14667"/>
                    <a:pt x="24046" y="13407"/>
                    <a:pt x="24046" y="12097"/>
                  </a:cubicBezTo>
                  <a:cubicBezTo>
                    <a:pt x="24046" y="10542"/>
                    <a:pt x="23735" y="9020"/>
                    <a:pt x="23113" y="7612"/>
                  </a:cubicBezTo>
                  <a:cubicBezTo>
                    <a:pt x="22540" y="6286"/>
                    <a:pt x="21722" y="5091"/>
                    <a:pt x="20674" y="4077"/>
                  </a:cubicBezTo>
                  <a:cubicBezTo>
                    <a:pt x="19659" y="3062"/>
                    <a:pt x="18481" y="2276"/>
                    <a:pt x="17188" y="1736"/>
                  </a:cubicBezTo>
                  <a:cubicBezTo>
                    <a:pt x="17171" y="1703"/>
                    <a:pt x="17155" y="1670"/>
                    <a:pt x="17139" y="1638"/>
                  </a:cubicBezTo>
                  <a:cubicBezTo>
                    <a:pt x="16844" y="1081"/>
                    <a:pt x="16353" y="688"/>
                    <a:pt x="15747" y="508"/>
                  </a:cubicBezTo>
                  <a:cubicBezTo>
                    <a:pt x="14618" y="164"/>
                    <a:pt x="13439" y="1"/>
                    <a:pt x="12244" y="1"/>
                  </a:cubicBezTo>
                  <a:close/>
                </a:path>
              </a:pathLst>
            </a:custGeom>
            <a:solidFill>
              <a:schemeClr val="accent1"/>
            </a:solidFill>
            <a:ln>
              <a:noFill/>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41"/>
            <p:cNvSpPr/>
            <p:nvPr/>
          </p:nvSpPr>
          <p:spPr>
            <a:xfrm>
              <a:off x="2590550" y="2298500"/>
              <a:ext cx="454250" cy="454250"/>
            </a:xfrm>
            <a:custGeom>
              <a:avLst/>
              <a:gdLst/>
              <a:ahLst/>
              <a:cxnLst/>
              <a:rect l="l" t="t" r="r" b="b"/>
              <a:pathLst>
                <a:path w="18170" h="18170" extrusionOk="0">
                  <a:moveTo>
                    <a:pt x="9085" y="1"/>
                  </a:moveTo>
                  <a:cubicBezTo>
                    <a:pt x="6728" y="1"/>
                    <a:pt x="4583" y="901"/>
                    <a:pt x="2963" y="2374"/>
                  </a:cubicBezTo>
                  <a:cubicBezTo>
                    <a:pt x="1146" y="4044"/>
                    <a:pt x="0" y="6433"/>
                    <a:pt x="0" y="9085"/>
                  </a:cubicBezTo>
                  <a:cubicBezTo>
                    <a:pt x="0" y="14110"/>
                    <a:pt x="4076" y="18170"/>
                    <a:pt x="9085" y="18170"/>
                  </a:cubicBezTo>
                  <a:cubicBezTo>
                    <a:pt x="9657" y="18170"/>
                    <a:pt x="10230" y="18121"/>
                    <a:pt x="10771" y="18022"/>
                  </a:cubicBezTo>
                  <a:cubicBezTo>
                    <a:pt x="11114" y="17957"/>
                    <a:pt x="11442" y="17875"/>
                    <a:pt x="11753" y="17777"/>
                  </a:cubicBezTo>
                  <a:cubicBezTo>
                    <a:pt x="14503" y="16926"/>
                    <a:pt x="16680" y="14830"/>
                    <a:pt x="17645" y="12146"/>
                  </a:cubicBezTo>
                  <a:cubicBezTo>
                    <a:pt x="17989" y="11180"/>
                    <a:pt x="18169" y="10165"/>
                    <a:pt x="18169" y="9085"/>
                  </a:cubicBezTo>
                  <a:cubicBezTo>
                    <a:pt x="18169" y="7808"/>
                    <a:pt x="17891" y="6581"/>
                    <a:pt x="17416" y="5468"/>
                  </a:cubicBezTo>
                  <a:cubicBezTo>
                    <a:pt x="16941" y="4387"/>
                    <a:pt x="16270" y="3422"/>
                    <a:pt x="15452" y="2620"/>
                  </a:cubicBezTo>
                  <a:cubicBezTo>
                    <a:pt x="13815" y="999"/>
                    <a:pt x="11556" y="1"/>
                    <a:pt x="90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41"/>
            <p:cNvSpPr/>
            <p:nvPr/>
          </p:nvSpPr>
          <p:spPr>
            <a:xfrm>
              <a:off x="2664600" y="2298500"/>
              <a:ext cx="312250" cy="450575"/>
            </a:xfrm>
            <a:custGeom>
              <a:avLst/>
              <a:gdLst/>
              <a:ahLst/>
              <a:cxnLst/>
              <a:rect l="l" t="t" r="r" b="b"/>
              <a:pathLst>
                <a:path w="12490" h="18023" extrusionOk="0">
                  <a:moveTo>
                    <a:pt x="6123" y="1"/>
                  </a:moveTo>
                  <a:cubicBezTo>
                    <a:pt x="3766" y="1"/>
                    <a:pt x="1621" y="901"/>
                    <a:pt x="1" y="2374"/>
                  </a:cubicBezTo>
                  <a:cubicBezTo>
                    <a:pt x="50" y="2521"/>
                    <a:pt x="132" y="2636"/>
                    <a:pt x="246" y="2734"/>
                  </a:cubicBezTo>
                  <a:cubicBezTo>
                    <a:pt x="377" y="2832"/>
                    <a:pt x="557" y="2881"/>
                    <a:pt x="655" y="3029"/>
                  </a:cubicBezTo>
                  <a:cubicBezTo>
                    <a:pt x="786" y="3258"/>
                    <a:pt x="623" y="3553"/>
                    <a:pt x="459" y="3765"/>
                  </a:cubicBezTo>
                  <a:cubicBezTo>
                    <a:pt x="295" y="4011"/>
                    <a:pt x="148" y="4256"/>
                    <a:pt x="115" y="4535"/>
                  </a:cubicBezTo>
                  <a:cubicBezTo>
                    <a:pt x="66" y="4813"/>
                    <a:pt x="164" y="5140"/>
                    <a:pt x="410" y="5288"/>
                  </a:cubicBezTo>
                  <a:cubicBezTo>
                    <a:pt x="530" y="5363"/>
                    <a:pt x="663" y="5389"/>
                    <a:pt x="803" y="5389"/>
                  </a:cubicBezTo>
                  <a:cubicBezTo>
                    <a:pt x="1117" y="5389"/>
                    <a:pt x="1464" y="5258"/>
                    <a:pt x="1773" y="5258"/>
                  </a:cubicBezTo>
                  <a:cubicBezTo>
                    <a:pt x="1925" y="5258"/>
                    <a:pt x="2069" y="5290"/>
                    <a:pt x="2194" y="5386"/>
                  </a:cubicBezTo>
                  <a:cubicBezTo>
                    <a:pt x="2489" y="5615"/>
                    <a:pt x="2505" y="6090"/>
                    <a:pt x="2816" y="6302"/>
                  </a:cubicBezTo>
                  <a:cubicBezTo>
                    <a:pt x="2915" y="6367"/>
                    <a:pt x="3021" y="6392"/>
                    <a:pt x="3132" y="6392"/>
                  </a:cubicBezTo>
                  <a:cubicBezTo>
                    <a:pt x="3534" y="6392"/>
                    <a:pt x="3996" y="6057"/>
                    <a:pt x="4405" y="6057"/>
                  </a:cubicBezTo>
                  <a:cubicBezTo>
                    <a:pt x="4513" y="6057"/>
                    <a:pt x="4617" y="6080"/>
                    <a:pt x="4715" y="6139"/>
                  </a:cubicBezTo>
                  <a:cubicBezTo>
                    <a:pt x="5042" y="6319"/>
                    <a:pt x="5075" y="6777"/>
                    <a:pt x="4928" y="7121"/>
                  </a:cubicBezTo>
                  <a:cubicBezTo>
                    <a:pt x="4797" y="7465"/>
                    <a:pt x="4551" y="7759"/>
                    <a:pt x="4420" y="8103"/>
                  </a:cubicBezTo>
                  <a:cubicBezTo>
                    <a:pt x="4289" y="8447"/>
                    <a:pt x="4306" y="8905"/>
                    <a:pt x="4617" y="9101"/>
                  </a:cubicBezTo>
                  <a:cubicBezTo>
                    <a:pt x="4715" y="9167"/>
                    <a:pt x="4846" y="9200"/>
                    <a:pt x="4928" y="9282"/>
                  </a:cubicBezTo>
                  <a:cubicBezTo>
                    <a:pt x="5026" y="9429"/>
                    <a:pt x="4960" y="9642"/>
                    <a:pt x="4846" y="9789"/>
                  </a:cubicBezTo>
                  <a:cubicBezTo>
                    <a:pt x="4469" y="10329"/>
                    <a:pt x="3782" y="10526"/>
                    <a:pt x="3193" y="10853"/>
                  </a:cubicBezTo>
                  <a:cubicBezTo>
                    <a:pt x="2603" y="11164"/>
                    <a:pt x="2047" y="11802"/>
                    <a:pt x="2292" y="12424"/>
                  </a:cubicBezTo>
                  <a:cubicBezTo>
                    <a:pt x="2456" y="12883"/>
                    <a:pt x="2996" y="13177"/>
                    <a:pt x="2980" y="13652"/>
                  </a:cubicBezTo>
                  <a:cubicBezTo>
                    <a:pt x="2980" y="13767"/>
                    <a:pt x="2947" y="13897"/>
                    <a:pt x="2996" y="13996"/>
                  </a:cubicBezTo>
                  <a:cubicBezTo>
                    <a:pt x="3045" y="14127"/>
                    <a:pt x="3209" y="14176"/>
                    <a:pt x="3356" y="14192"/>
                  </a:cubicBezTo>
                  <a:cubicBezTo>
                    <a:pt x="4093" y="14274"/>
                    <a:pt x="4993" y="14241"/>
                    <a:pt x="5353" y="14880"/>
                  </a:cubicBezTo>
                  <a:cubicBezTo>
                    <a:pt x="5746" y="15534"/>
                    <a:pt x="5239" y="16484"/>
                    <a:pt x="5697" y="17106"/>
                  </a:cubicBezTo>
                  <a:cubicBezTo>
                    <a:pt x="6172" y="17728"/>
                    <a:pt x="7252" y="17482"/>
                    <a:pt x="7809" y="18022"/>
                  </a:cubicBezTo>
                  <a:cubicBezTo>
                    <a:pt x="8152" y="17957"/>
                    <a:pt x="8480" y="17875"/>
                    <a:pt x="8791" y="17777"/>
                  </a:cubicBezTo>
                  <a:cubicBezTo>
                    <a:pt x="8758" y="17679"/>
                    <a:pt x="8758" y="17597"/>
                    <a:pt x="8774" y="17499"/>
                  </a:cubicBezTo>
                  <a:cubicBezTo>
                    <a:pt x="8807" y="17400"/>
                    <a:pt x="8889" y="17302"/>
                    <a:pt x="8971" y="17237"/>
                  </a:cubicBezTo>
                  <a:cubicBezTo>
                    <a:pt x="9314" y="16909"/>
                    <a:pt x="9805" y="16762"/>
                    <a:pt x="10182" y="16451"/>
                  </a:cubicBezTo>
                  <a:cubicBezTo>
                    <a:pt x="10558" y="16156"/>
                    <a:pt x="10820" y="15567"/>
                    <a:pt x="10509" y="15191"/>
                  </a:cubicBezTo>
                  <a:cubicBezTo>
                    <a:pt x="10297" y="14912"/>
                    <a:pt x="9805" y="14732"/>
                    <a:pt x="9953" y="14372"/>
                  </a:cubicBezTo>
                  <a:cubicBezTo>
                    <a:pt x="10002" y="14274"/>
                    <a:pt x="10084" y="14192"/>
                    <a:pt x="10198" y="14127"/>
                  </a:cubicBezTo>
                  <a:cubicBezTo>
                    <a:pt x="10608" y="13930"/>
                    <a:pt x="10804" y="13423"/>
                    <a:pt x="10673" y="12997"/>
                  </a:cubicBezTo>
                  <a:cubicBezTo>
                    <a:pt x="10542" y="12621"/>
                    <a:pt x="10166" y="12326"/>
                    <a:pt x="9773" y="12326"/>
                  </a:cubicBezTo>
                  <a:cubicBezTo>
                    <a:pt x="9659" y="12326"/>
                    <a:pt x="9533" y="12342"/>
                    <a:pt x="9413" y="12342"/>
                  </a:cubicBezTo>
                  <a:cubicBezTo>
                    <a:pt x="9257" y="12342"/>
                    <a:pt x="9112" y="12315"/>
                    <a:pt x="9020" y="12195"/>
                  </a:cubicBezTo>
                  <a:cubicBezTo>
                    <a:pt x="8938" y="12081"/>
                    <a:pt x="8938" y="11917"/>
                    <a:pt x="8954" y="11770"/>
                  </a:cubicBezTo>
                  <a:cubicBezTo>
                    <a:pt x="9020" y="11328"/>
                    <a:pt x="9249" y="10902"/>
                    <a:pt x="9298" y="10460"/>
                  </a:cubicBezTo>
                  <a:cubicBezTo>
                    <a:pt x="9364" y="10002"/>
                    <a:pt x="9151" y="9445"/>
                    <a:pt x="8709" y="9363"/>
                  </a:cubicBezTo>
                  <a:cubicBezTo>
                    <a:pt x="8671" y="9357"/>
                    <a:pt x="8634" y="9354"/>
                    <a:pt x="8598" y="9354"/>
                  </a:cubicBezTo>
                  <a:cubicBezTo>
                    <a:pt x="8155" y="9354"/>
                    <a:pt x="7771" y="9779"/>
                    <a:pt x="7317" y="9854"/>
                  </a:cubicBezTo>
                  <a:cubicBezTo>
                    <a:pt x="7282" y="9859"/>
                    <a:pt x="7247" y="9862"/>
                    <a:pt x="7213" y="9862"/>
                  </a:cubicBezTo>
                  <a:cubicBezTo>
                    <a:pt x="6794" y="9862"/>
                    <a:pt x="6412" y="9510"/>
                    <a:pt x="6352" y="9101"/>
                  </a:cubicBezTo>
                  <a:cubicBezTo>
                    <a:pt x="6319" y="8954"/>
                    <a:pt x="6237" y="8807"/>
                    <a:pt x="6106" y="8709"/>
                  </a:cubicBezTo>
                  <a:cubicBezTo>
                    <a:pt x="5779" y="8479"/>
                    <a:pt x="5664" y="7939"/>
                    <a:pt x="5697" y="7497"/>
                  </a:cubicBezTo>
                  <a:cubicBezTo>
                    <a:pt x="5713" y="7170"/>
                    <a:pt x="5779" y="6810"/>
                    <a:pt x="6024" y="6597"/>
                  </a:cubicBezTo>
                  <a:cubicBezTo>
                    <a:pt x="6217" y="6441"/>
                    <a:pt x="6452" y="6403"/>
                    <a:pt x="6695" y="6403"/>
                  </a:cubicBezTo>
                  <a:cubicBezTo>
                    <a:pt x="6886" y="6403"/>
                    <a:pt x="7082" y="6426"/>
                    <a:pt x="7268" y="6433"/>
                  </a:cubicBezTo>
                  <a:cubicBezTo>
                    <a:pt x="7907" y="6433"/>
                    <a:pt x="8578" y="6139"/>
                    <a:pt x="8840" y="5566"/>
                  </a:cubicBezTo>
                  <a:cubicBezTo>
                    <a:pt x="8905" y="5419"/>
                    <a:pt x="8954" y="5255"/>
                    <a:pt x="9036" y="5140"/>
                  </a:cubicBezTo>
                  <a:cubicBezTo>
                    <a:pt x="9212" y="4900"/>
                    <a:pt x="9498" y="4847"/>
                    <a:pt x="9807" y="4847"/>
                  </a:cubicBezTo>
                  <a:cubicBezTo>
                    <a:pt x="10045" y="4847"/>
                    <a:pt x="10298" y="4878"/>
                    <a:pt x="10526" y="4878"/>
                  </a:cubicBezTo>
                  <a:cubicBezTo>
                    <a:pt x="11393" y="4846"/>
                    <a:pt x="12179" y="4125"/>
                    <a:pt x="12408" y="3274"/>
                  </a:cubicBezTo>
                  <a:cubicBezTo>
                    <a:pt x="12457" y="3061"/>
                    <a:pt x="12490" y="2832"/>
                    <a:pt x="12490" y="2620"/>
                  </a:cubicBezTo>
                  <a:cubicBezTo>
                    <a:pt x="10853" y="999"/>
                    <a:pt x="8594" y="1"/>
                    <a:pt x="61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41"/>
            <p:cNvSpPr/>
            <p:nvPr/>
          </p:nvSpPr>
          <p:spPr>
            <a:xfrm>
              <a:off x="2998925" y="2435175"/>
              <a:ext cx="45875" cy="167000"/>
            </a:xfrm>
            <a:custGeom>
              <a:avLst/>
              <a:gdLst/>
              <a:ahLst/>
              <a:cxnLst/>
              <a:rect l="l" t="t" r="r" b="b"/>
              <a:pathLst>
                <a:path w="1835" h="6680" extrusionOk="0">
                  <a:moveTo>
                    <a:pt x="1081" y="1"/>
                  </a:moveTo>
                  <a:cubicBezTo>
                    <a:pt x="623" y="541"/>
                    <a:pt x="328" y="1376"/>
                    <a:pt x="574" y="1932"/>
                  </a:cubicBezTo>
                  <a:cubicBezTo>
                    <a:pt x="770" y="2390"/>
                    <a:pt x="1212" y="2816"/>
                    <a:pt x="1065" y="3274"/>
                  </a:cubicBezTo>
                  <a:cubicBezTo>
                    <a:pt x="967" y="3602"/>
                    <a:pt x="639" y="3765"/>
                    <a:pt x="410" y="4011"/>
                  </a:cubicBezTo>
                  <a:cubicBezTo>
                    <a:pt x="115" y="4322"/>
                    <a:pt x="1" y="4846"/>
                    <a:pt x="263" y="5206"/>
                  </a:cubicBezTo>
                  <a:cubicBezTo>
                    <a:pt x="459" y="5484"/>
                    <a:pt x="836" y="5599"/>
                    <a:pt x="1065" y="5877"/>
                  </a:cubicBezTo>
                  <a:cubicBezTo>
                    <a:pt x="1228" y="6106"/>
                    <a:pt x="1278" y="6384"/>
                    <a:pt x="1310" y="6679"/>
                  </a:cubicBezTo>
                  <a:cubicBezTo>
                    <a:pt x="1654" y="5713"/>
                    <a:pt x="1834" y="4698"/>
                    <a:pt x="1834" y="3618"/>
                  </a:cubicBezTo>
                  <a:cubicBezTo>
                    <a:pt x="1834" y="2341"/>
                    <a:pt x="1556" y="1114"/>
                    <a:pt x="10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41"/>
            <p:cNvSpPr/>
            <p:nvPr/>
          </p:nvSpPr>
          <p:spPr>
            <a:xfrm>
              <a:off x="2803750" y="2281325"/>
              <a:ext cx="8200" cy="49525"/>
            </a:xfrm>
            <a:custGeom>
              <a:avLst/>
              <a:gdLst/>
              <a:ahLst/>
              <a:cxnLst/>
              <a:rect l="l" t="t" r="r" b="b"/>
              <a:pathLst>
                <a:path w="328" h="1981" extrusionOk="0">
                  <a:moveTo>
                    <a:pt x="164" y="0"/>
                  </a:moveTo>
                  <a:cubicBezTo>
                    <a:pt x="66" y="0"/>
                    <a:pt x="0" y="82"/>
                    <a:pt x="0" y="164"/>
                  </a:cubicBezTo>
                  <a:lnTo>
                    <a:pt x="0" y="1817"/>
                  </a:lnTo>
                  <a:cubicBezTo>
                    <a:pt x="0" y="1899"/>
                    <a:pt x="66" y="1981"/>
                    <a:pt x="164" y="1981"/>
                  </a:cubicBezTo>
                  <a:cubicBezTo>
                    <a:pt x="262" y="1981"/>
                    <a:pt x="327" y="1899"/>
                    <a:pt x="327" y="1817"/>
                  </a:cubicBezTo>
                  <a:lnTo>
                    <a:pt x="327" y="164"/>
                  </a:lnTo>
                  <a:cubicBezTo>
                    <a:pt x="327" y="82"/>
                    <a:pt x="262"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41"/>
            <p:cNvSpPr/>
            <p:nvPr/>
          </p:nvSpPr>
          <p:spPr>
            <a:xfrm>
              <a:off x="2552900" y="2277625"/>
              <a:ext cx="326575" cy="503375"/>
            </a:xfrm>
            <a:custGeom>
              <a:avLst/>
              <a:gdLst/>
              <a:ahLst/>
              <a:cxnLst/>
              <a:rect l="l" t="t" r="r" b="b"/>
              <a:pathLst>
                <a:path w="13063" h="20135" extrusionOk="0">
                  <a:moveTo>
                    <a:pt x="10050" y="1"/>
                  </a:moveTo>
                  <a:cubicBezTo>
                    <a:pt x="4518" y="1"/>
                    <a:pt x="0" y="4519"/>
                    <a:pt x="0" y="10067"/>
                  </a:cubicBezTo>
                  <a:cubicBezTo>
                    <a:pt x="0" y="15616"/>
                    <a:pt x="4518" y="20134"/>
                    <a:pt x="10050" y="20134"/>
                  </a:cubicBezTo>
                  <a:cubicBezTo>
                    <a:pt x="10869" y="20134"/>
                    <a:pt x="11687" y="20036"/>
                    <a:pt x="12473" y="19839"/>
                  </a:cubicBezTo>
                  <a:cubicBezTo>
                    <a:pt x="12571" y="19807"/>
                    <a:pt x="12620" y="19725"/>
                    <a:pt x="12604" y="19627"/>
                  </a:cubicBezTo>
                  <a:cubicBezTo>
                    <a:pt x="12575" y="19555"/>
                    <a:pt x="12510" y="19509"/>
                    <a:pt x="12439" y="19509"/>
                  </a:cubicBezTo>
                  <a:cubicBezTo>
                    <a:pt x="12429" y="19509"/>
                    <a:pt x="12418" y="19510"/>
                    <a:pt x="12407" y="19512"/>
                  </a:cubicBezTo>
                  <a:cubicBezTo>
                    <a:pt x="11638" y="19709"/>
                    <a:pt x="10852" y="19790"/>
                    <a:pt x="10050" y="19790"/>
                  </a:cubicBezTo>
                  <a:cubicBezTo>
                    <a:pt x="4698" y="19790"/>
                    <a:pt x="328" y="15436"/>
                    <a:pt x="328" y="10067"/>
                  </a:cubicBezTo>
                  <a:cubicBezTo>
                    <a:pt x="328" y="4699"/>
                    <a:pt x="4698" y="328"/>
                    <a:pt x="10050" y="328"/>
                  </a:cubicBezTo>
                  <a:cubicBezTo>
                    <a:pt x="11000" y="328"/>
                    <a:pt x="11933" y="475"/>
                    <a:pt x="12833" y="737"/>
                  </a:cubicBezTo>
                  <a:cubicBezTo>
                    <a:pt x="12854" y="744"/>
                    <a:pt x="12873" y="747"/>
                    <a:pt x="12892" y="747"/>
                  </a:cubicBezTo>
                  <a:cubicBezTo>
                    <a:pt x="12963" y="747"/>
                    <a:pt x="13020" y="701"/>
                    <a:pt x="13046" y="623"/>
                  </a:cubicBezTo>
                  <a:cubicBezTo>
                    <a:pt x="13062" y="541"/>
                    <a:pt x="13013" y="443"/>
                    <a:pt x="12931" y="426"/>
                  </a:cubicBezTo>
                  <a:cubicBezTo>
                    <a:pt x="11998" y="148"/>
                    <a:pt x="11033" y="1"/>
                    <a:pt x="100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41"/>
            <p:cNvSpPr/>
            <p:nvPr/>
          </p:nvSpPr>
          <p:spPr>
            <a:xfrm>
              <a:off x="2819300" y="2740450"/>
              <a:ext cx="8200" cy="268875"/>
            </a:xfrm>
            <a:custGeom>
              <a:avLst/>
              <a:gdLst/>
              <a:ahLst/>
              <a:cxnLst/>
              <a:rect l="l" t="t" r="r" b="b"/>
              <a:pathLst>
                <a:path w="328" h="10755" extrusionOk="0">
                  <a:moveTo>
                    <a:pt x="164" y="1"/>
                  </a:moveTo>
                  <a:cubicBezTo>
                    <a:pt x="66" y="1"/>
                    <a:pt x="0" y="66"/>
                    <a:pt x="0" y="164"/>
                  </a:cubicBezTo>
                  <a:lnTo>
                    <a:pt x="0" y="10591"/>
                  </a:lnTo>
                  <a:cubicBezTo>
                    <a:pt x="0" y="10673"/>
                    <a:pt x="66" y="10755"/>
                    <a:pt x="164" y="10755"/>
                  </a:cubicBezTo>
                  <a:cubicBezTo>
                    <a:pt x="246" y="10755"/>
                    <a:pt x="327" y="10673"/>
                    <a:pt x="327" y="10591"/>
                  </a:cubicBezTo>
                  <a:lnTo>
                    <a:pt x="327" y="164"/>
                  </a:lnTo>
                  <a:cubicBezTo>
                    <a:pt x="327" y="66"/>
                    <a:pt x="246" y="1"/>
                    <a:pt x="1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477;p46">
            <a:extLst>
              <a:ext uri="{FF2B5EF4-FFF2-40B4-BE49-F238E27FC236}">
                <a16:creationId xmlns:a16="http://schemas.microsoft.com/office/drawing/2014/main" id="{3D968AD8-B226-3A07-4563-058AEB475E14}"/>
              </a:ext>
            </a:extLst>
          </p:cNvPr>
          <p:cNvSpPr/>
          <p:nvPr/>
        </p:nvSpPr>
        <p:spPr>
          <a:xfrm rot="-80796">
            <a:off x="1746076" y="704114"/>
            <a:ext cx="5825561" cy="1352968"/>
          </a:xfrm>
          <a:prstGeom prst="rect">
            <a:avLst/>
          </a:prstGeom>
          <a:solidFill>
            <a:srgbClr val="FCCF2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Google Shape;478;p46">
            <a:extLst>
              <a:ext uri="{FF2B5EF4-FFF2-40B4-BE49-F238E27FC236}">
                <a16:creationId xmlns:a16="http://schemas.microsoft.com/office/drawing/2014/main" id="{857A8EB0-ECF4-E33C-49F8-CEC92F482834}"/>
              </a:ext>
            </a:extLst>
          </p:cNvPr>
          <p:cNvSpPr/>
          <p:nvPr/>
        </p:nvSpPr>
        <p:spPr>
          <a:xfrm rot="133206">
            <a:off x="2606372" y="1811818"/>
            <a:ext cx="4105540" cy="1352936"/>
          </a:xfrm>
          <a:prstGeom prst="rect">
            <a:avLst/>
          </a:prstGeom>
          <a:solidFill>
            <a:srgbClr val="F65B8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479;p46">
            <a:extLst>
              <a:ext uri="{FF2B5EF4-FFF2-40B4-BE49-F238E27FC236}">
                <a16:creationId xmlns:a16="http://schemas.microsoft.com/office/drawing/2014/main" id="{73D1705A-1A90-1E4A-A662-DB422C3EEB62}"/>
              </a:ext>
            </a:extLst>
          </p:cNvPr>
          <p:cNvSpPr txBox="1">
            <a:spLocks noGrp="1"/>
          </p:cNvSpPr>
          <p:nvPr/>
        </p:nvSpPr>
        <p:spPr>
          <a:xfrm>
            <a:off x="2198105" y="622366"/>
            <a:ext cx="4921800" cy="2388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Do Hyeon"/>
              <a:buNone/>
              <a:defRPr sz="7100" b="1" i="0" u="none" strike="noStrike" cap="none">
                <a:solidFill>
                  <a:schemeClr val="dk1"/>
                </a:solidFill>
                <a:latin typeface="Do Hyeon"/>
                <a:ea typeface="Do Hyeon"/>
                <a:cs typeface="Do Hyeon"/>
                <a:sym typeface="Do Hyeon"/>
              </a:defRPr>
            </a:lvl1pPr>
            <a:lvl2pPr marR="0" lvl="1" algn="ctr" rtl="0">
              <a:lnSpc>
                <a:spcPct val="100000"/>
              </a:lnSpc>
              <a:spcBef>
                <a:spcPts val="0"/>
              </a:spcBef>
              <a:spcAft>
                <a:spcPts val="0"/>
              </a:spcAft>
              <a:buClr>
                <a:schemeClr val="dk1"/>
              </a:buClr>
              <a:buSzPts val="5200"/>
              <a:buFont typeface="Do Hyeon"/>
              <a:buNone/>
              <a:defRPr sz="5200" b="0" i="0" u="none" strike="noStrike" cap="none">
                <a:solidFill>
                  <a:schemeClr val="dk1"/>
                </a:solidFill>
                <a:latin typeface="Do Hyeon"/>
                <a:ea typeface="Do Hyeon"/>
                <a:cs typeface="Do Hyeon"/>
                <a:sym typeface="Do Hyeon"/>
              </a:defRPr>
            </a:lvl2pPr>
            <a:lvl3pPr marR="0" lvl="2" algn="ctr" rtl="0">
              <a:lnSpc>
                <a:spcPct val="100000"/>
              </a:lnSpc>
              <a:spcBef>
                <a:spcPts val="0"/>
              </a:spcBef>
              <a:spcAft>
                <a:spcPts val="0"/>
              </a:spcAft>
              <a:buClr>
                <a:schemeClr val="dk1"/>
              </a:buClr>
              <a:buSzPts val="5200"/>
              <a:buFont typeface="Do Hyeon"/>
              <a:buNone/>
              <a:defRPr sz="5200" b="0" i="0" u="none" strike="noStrike" cap="none">
                <a:solidFill>
                  <a:schemeClr val="dk1"/>
                </a:solidFill>
                <a:latin typeface="Do Hyeon"/>
                <a:ea typeface="Do Hyeon"/>
                <a:cs typeface="Do Hyeon"/>
                <a:sym typeface="Do Hyeon"/>
              </a:defRPr>
            </a:lvl3pPr>
            <a:lvl4pPr marR="0" lvl="3" algn="ctr" rtl="0">
              <a:lnSpc>
                <a:spcPct val="100000"/>
              </a:lnSpc>
              <a:spcBef>
                <a:spcPts val="0"/>
              </a:spcBef>
              <a:spcAft>
                <a:spcPts val="0"/>
              </a:spcAft>
              <a:buClr>
                <a:schemeClr val="dk1"/>
              </a:buClr>
              <a:buSzPts val="5200"/>
              <a:buFont typeface="Do Hyeon"/>
              <a:buNone/>
              <a:defRPr sz="5200" b="0" i="0" u="none" strike="noStrike" cap="none">
                <a:solidFill>
                  <a:schemeClr val="dk1"/>
                </a:solidFill>
                <a:latin typeface="Do Hyeon"/>
                <a:ea typeface="Do Hyeon"/>
                <a:cs typeface="Do Hyeon"/>
                <a:sym typeface="Do Hyeon"/>
              </a:defRPr>
            </a:lvl4pPr>
            <a:lvl5pPr marR="0" lvl="4" algn="ctr" rtl="0">
              <a:lnSpc>
                <a:spcPct val="100000"/>
              </a:lnSpc>
              <a:spcBef>
                <a:spcPts val="0"/>
              </a:spcBef>
              <a:spcAft>
                <a:spcPts val="0"/>
              </a:spcAft>
              <a:buClr>
                <a:schemeClr val="dk1"/>
              </a:buClr>
              <a:buSzPts val="5200"/>
              <a:buFont typeface="Do Hyeon"/>
              <a:buNone/>
              <a:defRPr sz="5200" b="0" i="0" u="none" strike="noStrike" cap="none">
                <a:solidFill>
                  <a:schemeClr val="dk1"/>
                </a:solidFill>
                <a:latin typeface="Do Hyeon"/>
                <a:ea typeface="Do Hyeon"/>
                <a:cs typeface="Do Hyeon"/>
                <a:sym typeface="Do Hyeon"/>
              </a:defRPr>
            </a:lvl5pPr>
            <a:lvl6pPr marR="0" lvl="5" algn="ctr" rtl="0">
              <a:lnSpc>
                <a:spcPct val="100000"/>
              </a:lnSpc>
              <a:spcBef>
                <a:spcPts val="0"/>
              </a:spcBef>
              <a:spcAft>
                <a:spcPts val="0"/>
              </a:spcAft>
              <a:buClr>
                <a:schemeClr val="dk1"/>
              </a:buClr>
              <a:buSzPts val="5200"/>
              <a:buFont typeface="Do Hyeon"/>
              <a:buNone/>
              <a:defRPr sz="5200" b="0" i="0" u="none" strike="noStrike" cap="none">
                <a:solidFill>
                  <a:schemeClr val="dk1"/>
                </a:solidFill>
                <a:latin typeface="Do Hyeon"/>
                <a:ea typeface="Do Hyeon"/>
                <a:cs typeface="Do Hyeon"/>
                <a:sym typeface="Do Hyeon"/>
              </a:defRPr>
            </a:lvl6pPr>
            <a:lvl7pPr marR="0" lvl="6" algn="ctr" rtl="0">
              <a:lnSpc>
                <a:spcPct val="100000"/>
              </a:lnSpc>
              <a:spcBef>
                <a:spcPts val="0"/>
              </a:spcBef>
              <a:spcAft>
                <a:spcPts val="0"/>
              </a:spcAft>
              <a:buClr>
                <a:schemeClr val="dk1"/>
              </a:buClr>
              <a:buSzPts val="5200"/>
              <a:buFont typeface="Do Hyeon"/>
              <a:buNone/>
              <a:defRPr sz="5200" b="0" i="0" u="none" strike="noStrike" cap="none">
                <a:solidFill>
                  <a:schemeClr val="dk1"/>
                </a:solidFill>
                <a:latin typeface="Do Hyeon"/>
                <a:ea typeface="Do Hyeon"/>
                <a:cs typeface="Do Hyeon"/>
                <a:sym typeface="Do Hyeon"/>
              </a:defRPr>
            </a:lvl7pPr>
            <a:lvl8pPr marR="0" lvl="7" algn="ctr" rtl="0">
              <a:lnSpc>
                <a:spcPct val="100000"/>
              </a:lnSpc>
              <a:spcBef>
                <a:spcPts val="0"/>
              </a:spcBef>
              <a:spcAft>
                <a:spcPts val="0"/>
              </a:spcAft>
              <a:buClr>
                <a:schemeClr val="dk1"/>
              </a:buClr>
              <a:buSzPts val="5200"/>
              <a:buFont typeface="Do Hyeon"/>
              <a:buNone/>
              <a:defRPr sz="5200" b="0" i="0" u="none" strike="noStrike" cap="none">
                <a:solidFill>
                  <a:schemeClr val="dk1"/>
                </a:solidFill>
                <a:latin typeface="Do Hyeon"/>
                <a:ea typeface="Do Hyeon"/>
                <a:cs typeface="Do Hyeon"/>
                <a:sym typeface="Do Hyeon"/>
              </a:defRPr>
            </a:lvl8pPr>
            <a:lvl9pPr marR="0" lvl="8" algn="ctr" rtl="0">
              <a:lnSpc>
                <a:spcPct val="100000"/>
              </a:lnSpc>
              <a:spcBef>
                <a:spcPts val="0"/>
              </a:spcBef>
              <a:spcAft>
                <a:spcPts val="0"/>
              </a:spcAft>
              <a:buClr>
                <a:schemeClr val="dk1"/>
              </a:buClr>
              <a:buSzPts val="5200"/>
              <a:buFont typeface="Do Hyeon"/>
              <a:buNone/>
              <a:defRPr sz="5200" b="0" i="0" u="none" strike="noStrike" cap="none">
                <a:solidFill>
                  <a:schemeClr val="dk1"/>
                </a:solidFill>
                <a:latin typeface="Do Hyeon"/>
                <a:ea typeface="Do Hyeon"/>
                <a:cs typeface="Do Hyeon"/>
                <a:sym typeface="Do Hyeon"/>
              </a:defRPr>
            </a:lvl9pPr>
          </a:lstStyle>
          <a:p>
            <a:pPr marL="0" marR="0" lvl="0" indent="0" algn="ctr" defTabSz="914400" rtl="0" eaLnBrk="1" fontAlgn="auto" latinLnBrk="0" hangingPunct="1">
              <a:lnSpc>
                <a:spcPct val="100000"/>
              </a:lnSpc>
              <a:spcBef>
                <a:spcPts val="0"/>
              </a:spcBef>
              <a:spcAft>
                <a:spcPts val="0"/>
              </a:spcAft>
              <a:buClr>
                <a:srgbClr val="FFFFFF"/>
              </a:buClr>
              <a:buSzPts val="5200"/>
              <a:buFont typeface="Do Hyeon"/>
              <a:buNone/>
              <a:tabLst/>
              <a:defRPr/>
            </a:pPr>
            <a:r>
              <a:rPr kumimoji="0" lang="en" sz="7100" b="1" i="0" u="none" strike="noStrike" kern="0" cap="none" spc="0" normalizeH="0" baseline="0" noProof="0">
                <a:ln>
                  <a:noFill/>
                </a:ln>
                <a:solidFill>
                  <a:schemeClr val="tx2">
                    <a:lumMod val="75000"/>
                  </a:schemeClr>
                </a:solidFill>
                <a:effectLst/>
                <a:uLnTx/>
                <a:uFillTx/>
                <a:latin typeface="Times New Roman" panose="02020603050405020304" pitchFamily="18" charset="0"/>
                <a:cs typeface="Times New Roman" panose="02020603050405020304" pitchFamily="18" charset="0"/>
                <a:sym typeface="Do Hyeon"/>
              </a:rPr>
              <a:t>Hoạt động </a:t>
            </a:r>
            <a:r>
              <a:rPr kumimoji="0" lang="en" sz="7100" b="1" i="0" u="none" strike="noStrike" kern="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sym typeface="Do Hyeon"/>
              </a:rPr>
              <a:t>luyện</a:t>
            </a:r>
            <a:r>
              <a:rPr kumimoji="0" lang="en" sz="7100" b="1" i="0" u="none" strike="noStrike" kern="0" cap="none" spc="0" normalizeH="0" noProof="0">
                <a:ln>
                  <a:noFill/>
                </a:ln>
                <a:solidFill>
                  <a:srgbClr val="FFFFFF"/>
                </a:solidFill>
                <a:effectLst/>
                <a:uLnTx/>
                <a:uFillTx/>
                <a:latin typeface="Times New Roman" panose="02020603050405020304" pitchFamily="18" charset="0"/>
                <a:cs typeface="Times New Roman" panose="02020603050405020304" pitchFamily="18" charset="0"/>
                <a:sym typeface="Do Hyeon"/>
              </a:rPr>
              <a:t> tập</a:t>
            </a:r>
            <a:endParaRPr kumimoji="0" sz="7100" b="1" i="0" u="none" strike="noStrike" kern="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sym typeface="Do Hyeon"/>
            </a:endParaRPr>
          </a:p>
        </p:txBody>
      </p:sp>
      <p:sp>
        <p:nvSpPr>
          <p:cNvPr id="5" name="Google Shape;481;p46">
            <a:extLst>
              <a:ext uri="{FF2B5EF4-FFF2-40B4-BE49-F238E27FC236}">
                <a16:creationId xmlns:a16="http://schemas.microsoft.com/office/drawing/2014/main" id="{75004815-1DD5-013F-9CAA-448431279B8F}"/>
              </a:ext>
            </a:extLst>
          </p:cNvPr>
          <p:cNvSpPr/>
          <p:nvPr/>
        </p:nvSpPr>
        <p:spPr>
          <a:xfrm>
            <a:off x="1547980" y="523191"/>
            <a:ext cx="559875" cy="593400"/>
          </a:xfrm>
          <a:custGeom>
            <a:avLst/>
            <a:gdLst/>
            <a:ahLst/>
            <a:cxnLst/>
            <a:rect l="l" t="t" r="r" b="b"/>
            <a:pathLst>
              <a:path w="22395" h="23736" extrusionOk="0">
                <a:moveTo>
                  <a:pt x="17212" y="1"/>
                </a:moveTo>
                <a:lnTo>
                  <a:pt x="16796" y="93"/>
                </a:lnTo>
                <a:lnTo>
                  <a:pt x="16333" y="186"/>
                </a:lnTo>
                <a:lnTo>
                  <a:pt x="15917" y="325"/>
                </a:lnTo>
                <a:lnTo>
                  <a:pt x="15500" y="556"/>
                </a:lnTo>
                <a:lnTo>
                  <a:pt x="15084" y="787"/>
                </a:lnTo>
                <a:lnTo>
                  <a:pt x="14714" y="1065"/>
                </a:lnTo>
                <a:lnTo>
                  <a:pt x="14343" y="1389"/>
                </a:lnTo>
                <a:lnTo>
                  <a:pt x="1666" y="14066"/>
                </a:lnTo>
                <a:lnTo>
                  <a:pt x="1250" y="14529"/>
                </a:lnTo>
                <a:lnTo>
                  <a:pt x="926" y="14945"/>
                </a:lnTo>
                <a:lnTo>
                  <a:pt x="648" y="15454"/>
                </a:lnTo>
                <a:lnTo>
                  <a:pt x="417" y="15963"/>
                </a:lnTo>
                <a:lnTo>
                  <a:pt x="232" y="16472"/>
                </a:lnTo>
                <a:lnTo>
                  <a:pt x="93" y="16981"/>
                </a:lnTo>
                <a:lnTo>
                  <a:pt x="0" y="17536"/>
                </a:lnTo>
                <a:lnTo>
                  <a:pt x="0" y="18091"/>
                </a:lnTo>
                <a:lnTo>
                  <a:pt x="0" y="18600"/>
                </a:lnTo>
                <a:lnTo>
                  <a:pt x="93" y="19156"/>
                </a:lnTo>
                <a:lnTo>
                  <a:pt x="232" y="19711"/>
                </a:lnTo>
                <a:lnTo>
                  <a:pt x="417" y="20220"/>
                </a:lnTo>
                <a:lnTo>
                  <a:pt x="648" y="20729"/>
                </a:lnTo>
                <a:lnTo>
                  <a:pt x="926" y="21191"/>
                </a:lnTo>
                <a:lnTo>
                  <a:pt x="1250" y="21654"/>
                </a:lnTo>
                <a:lnTo>
                  <a:pt x="1666" y="22070"/>
                </a:lnTo>
                <a:lnTo>
                  <a:pt x="2083" y="22487"/>
                </a:lnTo>
                <a:lnTo>
                  <a:pt x="2545" y="22811"/>
                </a:lnTo>
                <a:lnTo>
                  <a:pt x="3008" y="23088"/>
                </a:lnTo>
                <a:lnTo>
                  <a:pt x="3517" y="23320"/>
                </a:lnTo>
                <a:lnTo>
                  <a:pt x="4026" y="23505"/>
                </a:lnTo>
                <a:lnTo>
                  <a:pt x="4581" y="23643"/>
                </a:lnTo>
                <a:lnTo>
                  <a:pt x="5090" y="23690"/>
                </a:lnTo>
                <a:lnTo>
                  <a:pt x="5645" y="23736"/>
                </a:lnTo>
                <a:lnTo>
                  <a:pt x="6200" y="23690"/>
                </a:lnTo>
                <a:lnTo>
                  <a:pt x="6709" y="23643"/>
                </a:lnTo>
                <a:lnTo>
                  <a:pt x="7264" y="23505"/>
                </a:lnTo>
                <a:lnTo>
                  <a:pt x="7773" y="23320"/>
                </a:lnTo>
                <a:lnTo>
                  <a:pt x="8282" y="23088"/>
                </a:lnTo>
                <a:lnTo>
                  <a:pt x="8745" y="22811"/>
                </a:lnTo>
                <a:lnTo>
                  <a:pt x="9208" y="22487"/>
                </a:lnTo>
                <a:lnTo>
                  <a:pt x="9670" y="22070"/>
                </a:lnTo>
                <a:lnTo>
                  <a:pt x="20497" y="11244"/>
                </a:lnTo>
                <a:lnTo>
                  <a:pt x="20590" y="11105"/>
                </a:lnTo>
                <a:lnTo>
                  <a:pt x="20590" y="10920"/>
                </a:lnTo>
                <a:lnTo>
                  <a:pt x="20590" y="10781"/>
                </a:lnTo>
                <a:lnTo>
                  <a:pt x="20497" y="10596"/>
                </a:lnTo>
                <a:lnTo>
                  <a:pt x="20312" y="10503"/>
                </a:lnTo>
                <a:lnTo>
                  <a:pt x="19988" y="10503"/>
                </a:lnTo>
                <a:lnTo>
                  <a:pt x="19849" y="10596"/>
                </a:lnTo>
                <a:lnTo>
                  <a:pt x="9023" y="21423"/>
                </a:lnTo>
                <a:lnTo>
                  <a:pt x="8653" y="21793"/>
                </a:lnTo>
                <a:lnTo>
                  <a:pt x="8282" y="22070"/>
                </a:lnTo>
                <a:lnTo>
                  <a:pt x="7866" y="22302"/>
                </a:lnTo>
                <a:lnTo>
                  <a:pt x="7450" y="22487"/>
                </a:lnTo>
                <a:lnTo>
                  <a:pt x="6987" y="22626"/>
                </a:lnTo>
                <a:lnTo>
                  <a:pt x="6570" y="22764"/>
                </a:lnTo>
                <a:lnTo>
                  <a:pt x="6108" y="22811"/>
                </a:lnTo>
                <a:lnTo>
                  <a:pt x="5182" y="22811"/>
                </a:lnTo>
                <a:lnTo>
                  <a:pt x="4720" y="22764"/>
                </a:lnTo>
                <a:lnTo>
                  <a:pt x="4303" y="22626"/>
                </a:lnTo>
                <a:lnTo>
                  <a:pt x="3841" y="22487"/>
                </a:lnTo>
                <a:lnTo>
                  <a:pt x="3424" y="22302"/>
                </a:lnTo>
                <a:lnTo>
                  <a:pt x="3008" y="22070"/>
                </a:lnTo>
                <a:lnTo>
                  <a:pt x="2638" y="21793"/>
                </a:lnTo>
                <a:lnTo>
                  <a:pt x="2268" y="21423"/>
                </a:lnTo>
                <a:lnTo>
                  <a:pt x="1944" y="21099"/>
                </a:lnTo>
                <a:lnTo>
                  <a:pt x="1666" y="20682"/>
                </a:lnTo>
                <a:lnTo>
                  <a:pt x="1435" y="20312"/>
                </a:lnTo>
                <a:lnTo>
                  <a:pt x="1250" y="19850"/>
                </a:lnTo>
                <a:lnTo>
                  <a:pt x="1065" y="19433"/>
                </a:lnTo>
                <a:lnTo>
                  <a:pt x="972" y="18970"/>
                </a:lnTo>
                <a:lnTo>
                  <a:pt x="926" y="18554"/>
                </a:lnTo>
                <a:lnTo>
                  <a:pt x="880" y="18091"/>
                </a:lnTo>
                <a:lnTo>
                  <a:pt x="926" y="17629"/>
                </a:lnTo>
                <a:lnTo>
                  <a:pt x="972" y="17166"/>
                </a:lnTo>
                <a:lnTo>
                  <a:pt x="1111" y="16703"/>
                </a:lnTo>
                <a:lnTo>
                  <a:pt x="1250" y="16287"/>
                </a:lnTo>
                <a:lnTo>
                  <a:pt x="1435" y="15871"/>
                </a:lnTo>
                <a:lnTo>
                  <a:pt x="1666" y="15454"/>
                </a:lnTo>
                <a:lnTo>
                  <a:pt x="1944" y="15084"/>
                </a:lnTo>
                <a:lnTo>
                  <a:pt x="2268" y="14714"/>
                </a:lnTo>
                <a:lnTo>
                  <a:pt x="14991" y="1990"/>
                </a:lnTo>
                <a:lnTo>
                  <a:pt x="15269" y="1759"/>
                </a:lnTo>
                <a:lnTo>
                  <a:pt x="15593" y="1528"/>
                </a:lnTo>
                <a:lnTo>
                  <a:pt x="15917" y="1343"/>
                </a:lnTo>
                <a:lnTo>
                  <a:pt x="16240" y="1157"/>
                </a:lnTo>
                <a:lnTo>
                  <a:pt x="16611" y="1065"/>
                </a:lnTo>
                <a:lnTo>
                  <a:pt x="16934" y="972"/>
                </a:lnTo>
                <a:lnTo>
                  <a:pt x="17305" y="926"/>
                </a:lnTo>
                <a:lnTo>
                  <a:pt x="17675" y="880"/>
                </a:lnTo>
                <a:lnTo>
                  <a:pt x="18045" y="926"/>
                </a:lnTo>
                <a:lnTo>
                  <a:pt x="18415" y="972"/>
                </a:lnTo>
                <a:lnTo>
                  <a:pt x="18739" y="1065"/>
                </a:lnTo>
                <a:lnTo>
                  <a:pt x="19109" y="1157"/>
                </a:lnTo>
                <a:lnTo>
                  <a:pt x="19433" y="1343"/>
                </a:lnTo>
                <a:lnTo>
                  <a:pt x="19757" y="1528"/>
                </a:lnTo>
                <a:lnTo>
                  <a:pt x="20081" y="1759"/>
                </a:lnTo>
                <a:lnTo>
                  <a:pt x="20358" y="1990"/>
                </a:lnTo>
                <a:lnTo>
                  <a:pt x="20682" y="2360"/>
                </a:lnTo>
                <a:lnTo>
                  <a:pt x="20960" y="2777"/>
                </a:lnTo>
                <a:lnTo>
                  <a:pt x="21237" y="3332"/>
                </a:lnTo>
                <a:lnTo>
                  <a:pt x="21376" y="3933"/>
                </a:lnTo>
                <a:lnTo>
                  <a:pt x="21469" y="4535"/>
                </a:lnTo>
                <a:lnTo>
                  <a:pt x="21469" y="5183"/>
                </a:lnTo>
                <a:lnTo>
                  <a:pt x="21330" y="5784"/>
                </a:lnTo>
                <a:lnTo>
                  <a:pt x="21099" y="6339"/>
                </a:lnTo>
                <a:lnTo>
                  <a:pt x="20775" y="6895"/>
                </a:lnTo>
                <a:lnTo>
                  <a:pt x="20590" y="7126"/>
                </a:lnTo>
                <a:lnTo>
                  <a:pt x="20358" y="7404"/>
                </a:lnTo>
                <a:lnTo>
                  <a:pt x="8653" y="19109"/>
                </a:lnTo>
                <a:lnTo>
                  <a:pt x="8421" y="19294"/>
                </a:lnTo>
                <a:lnTo>
                  <a:pt x="8190" y="19479"/>
                </a:lnTo>
                <a:lnTo>
                  <a:pt x="7959" y="19618"/>
                </a:lnTo>
                <a:lnTo>
                  <a:pt x="7681" y="19711"/>
                </a:lnTo>
                <a:lnTo>
                  <a:pt x="7172" y="19896"/>
                </a:lnTo>
                <a:lnTo>
                  <a:pt x="6617" y="19942"/>
                </a:lnTo>
                <a:lnTo>
                  <a:pt x="6062" y="19896"/>
                </a:lnTo>
                <a:lnTo>
                  <a:pt x="5553" y="19711"/>
                </a:lnTo>
                <a:lnTo>
                  <a:pt x="5321" y="19618"/>
                </a:lnTo>
                <a:lnTo>
                  <a:pt x="5044" y="19479"/>
                </a:lnTo>
                <a:lnTo>
                  <a:pt x="4812" y="19294"/>
                </a:lnTo>
                <a:lnTo>
                  <a:pt x="4627" y="19109"/>
                </a:lnTo>
                <a:lnTo>
                  <a:pt x="4442" y="18878"/>
                </a:lnTo>
                <a:lnTo>
                  <a:pt x="4257" y="18647"/>
                </a:lnTo>
                <a:lnTo>
                  <a:pt x="4118" y="18415"/>
                </a:lnTo>
                <a:lnTo>
                  <a:pt x="3979" y="18184"/>
                </a:lnTo>
                <a:lnTo>
                  <a:pt x="3841" y="17629"/>
                </a:lnTo>
                <a:lnTo>
                  <a:pt x="3794" y="17073"/>
                </a:lnTo>
                <a:lnTo>
                  <a:pt x="3841" y="16565"/>
                </a:lnTo>
                <a:lnTo>
                  <a:pt x="3979" y="16009"/>
                </a:lnTo>
                <a:lnTo>
                  <a:pt x="4118" y="15778"/>
                </a:lnTo>
                <a:lnTo>
                  <a:pt x="4257" y="15547"/>
                </a:lnTo>
                <a:lnTo>
                  <a:pt x="4442" y="15315"/>
                </a:lnTo>
                <a:lnTo>
                  <a:pt x="4627" y="15084"/>
                </a:lnTo>
                <a:lnTo>
                  <a:pt x="14482" y="5229"/>
                </a:lnTo>
                <a:lnTo>
                  <a:pt x="14575" y="5090"/>
                </a:lnTo>
                <a:lnTo>
                  <a:pt x="14575" y="4905"/>
                </a:lnTo>
                <a:lnTo>
                  <a:pt x="14575" y="4766"/>
                </a:lnTo>
                <a:lnTo>
                  <a:pt x="14482" y="4581"/>
                </a:lnTo>
                <a:lnTo>
                  <a:pt x="14297" y="4489"/>
                </a:lnTo>
                <a:lnTo>
                  <a:pt x="14158" y="4442"/>
                </a:lnTo>
                <a:lnTo>
                  <a:pt x="13973" y="4489"/>
                </a:lnTo>
                <a:lnTo>
                  <a:pt x="13835" y="4581"/>
                </a:lnTo>
                <a:lnTo>
                  <a:pt x="3979" y="14436"/>
                </a:lnTo>
                <a:lnTo>
                  <a:pt x="3702" y="14714"/>
                </a:lnTo>
                <a:lnTo>
                  <a:pt x="3517" y="15038"/>
                </a:lnTo>
                <a:lnTo>
                  <a:pt x="3332" y="15362"/>
                </a:lnTo>
                <a:lnTo>
                  <a:pt x="3147" y="15685"/>
                </a:lnTo>
                <a:lnTo>
                  <a:pt x="3054" y="16009"/>
                </a:lnTo>
                <a:lnTo>
                  <a:pt x="2962" y="16379"/>
                </a:lnTo>
                <a:lnTo>
                  <a:pt x="2915" y="16750"/>
                </a:lnTo>
                <a:lnTo>
                  <a:pt x="2869" y="17073"/>
                </a:lnTo>
                <a:lnTo>
                  <a:pt x="2915" y="17444"/>
                </a:lnTo>
                <a:lnTo>
                  <a:pt x="2962" y="17814"/>
                </a:lnTo>
                <a:lnTo>
                  <a:pt x="3054" y="18184"/>
                </a:lnTo>
                <a:lnTo>
                  <a:pt x="3147" y="18508"/>
                </a:lnTo>
                <a:lnTo>
                  <a:pt x="3332" y="18832"/>
                </a:lnTo>
                <a:lnTo>
                  <a:pt x="3517" y="19156"/>
                </a:lnTo>
                <a:lnTo>
                  <a:pt x="3702" y="19479"/>
                </a:lnTo>
                <a:lnTo>
                  <a:pt x="3979" y="19757"/>
                </a:lnTo>
                <a:lnTo>
                  <a:pt x="4257" y="19988"/>
                </a:lnTo>
                <a:lnTo>
                  <a:pt x="4581" y="20220"/>
                </a:lnTo>
                <a:lnTo>
                  <a:pt x="4905" y="20405"/>
                </a:lnTo>
                <a:lnTo>
                  <a:pt x="5229" y="20544"/>
                </a:lnTo>
                <a:lnTo>
                  <a:pt x="5553" y="20682"/>
                </a:lnTo>
                <a:lnTo>
                  <a:pt x="5923" y="20775"/>
                </a:lnTo>
                <a:lnTo>
                  <a:pt x="6247" y="20821"/>
                </a:lnTo>
                <a:lnTo>
                  <a:pt x="6987" y="20821"/>
                </a:lnTo>
                <a:lnTo>
                  <a:pt x="7357" y="20775"/>
                </a:lnTo>
                <a:lnTo>
                  <a:pt x="7681" y="20682"/>
                </a:lnTo>
                <a:lnTo>
                  <a:pt x="8051" y="20544"/>
                </a:lnTo>
                <a:lnTo>
                  <a:pt x="8375" y="20405"/>
                </a:lnTo>
                <a:lnTo>
                  <a:pt x="8699" y="20220"/>
                </a:lnTo>
                <a:lnTo>
                  <a:pt x="8976" y="19988"/>
                </a:lnTo>
                <a:lnTo>
                  <a:pt x="9300" y="19757"/>
                </a:lnTo>
                <a:lnTo>
                  <a:pt x="21006" y="8005"/>
                </a:lnTo>
                <a:lnTo>
                  <a:pt x="21284" y="7727"/>
                </a:lnTo>
                <a:lnTo>
                  <a:pt x="21515" y="7404"/>
                </a:lnTo>
                <a:lnTo>
                  <a:pt x="21746" y="7033"/>
                </a:lnTo>
                <a:lnTo>
                  <a:pt x="21931" y="6663"/>
                </a:lnTo>
                <a:lnTo>
                  <a:pt x="22070" y="6293"/>
                </a:lnTo>
                <a:lnTo>
                  <a:pt x="22209" y="5923"/>
                </a:lnTo>
                <a:lnTo>
                  <a:pt x="22302" y="5553"/>
                </a:lnTo>
                <a:lnTo>
                  <a:pt x="22348" y="5136"/>
                </a:lnTo>
                <a:lnTo>
                  <a:pt x="22394" y="4766"/>
                </a:lnTo>
                <a:lnTo>
                  <a:pt x="22348" y="4350"/>
                </a:lnTo>
                <a:lnTo>
                  <a:pt x="22302" y="3980"/>
                </a:lnTo>
                <a:lnTo>
                  <a:pt x="22255" y="3610"/>
                </a:lnTo>
                <a:lnTo>
                  <a:pt x="22116" y="3193"/>
                </a:lnTo>
                <a:lnTo>
                  <a:pt x="21978" y="2823"/>
                </a:lnTo>
                <a:lnTo>
                  <a:pt x="21793" y="2453"/>
                </a:lnTo>
                <a:lnTo>
                  <a:pt x="21608" y="2129"/>
                </a:lnTo>
                <a:lnTo>
                  <a:pt x="21330" y="1759"/>
                </a:lnTo>
                <a:lnTo>
                  <a:pt x="21006" y="1389"/>
                </a:lnTo>
                <a:lnTo>
                  <a:pt x="20636" y="1065"/>
                </a:lnTo>
                <a:lnTo>
                  <a:pt x="20266" y="787"/>
                </a:lnTo>
                <a:lnTo>
                  <a:pt x="19849" y="556"/>
                </a:lnTo>
                <a:lnTo>
                  <a:pt x="19433" y="325"/>
                </a:lnTo>
                <a:lnTo>
                  <a:pt x="19017" y="186"/>
                </a:lnTo>
                <a:lnTo>
                  <a:pt x="18554" y="93"/>
                </a:lnTo>
                <a:lnTo>
                  <a:pt x="18137" y="1"/>
                </a:lnTo>
                <a:close/>
              </a:path>
            </a:pathLst>
          </a:custGeom>
          <a:solidFill>
            <a:srgbClr val="FFF2D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 name="Google Shape;482;p46">
            <a:extLst>
              <a:ext uri="{FF2B5EF4-FFF2-40B4-BE49-F238E27FC236}">
                <a16:creationId xmlns:a16="http://schemas.microsoft.com/office/drawing/2014/main" id="{F3732F2D-1087-FBB2-0CFE-E1628E491E3A}"/>
              </a:ext>
            </a:extLst>
          </p:cNvPr>
          <p:cNvGrpSpPr/>
          <p:nvPr/>
        </p:nvGrpSpPr>
        <p:grpSpPr>
          <a:xfrm>
            <a:off x="1044848" y="1521759"/>
            <a:ext cx="1432302" cy="3505850"/>
            <a:chOff x="1636486" y="771035"/>
            <a:chExt cx="1432302" cy="3505850"/>
          </a:xfrm>
        </p:grpSpPr>
        <p:sp>
          <p:nvSpPr>
            <p:cNvPr id="45" name="Google Shape;483;p46">
              <a:extLst>
                <a:ext uri="{FF2B5EF4-FFF2-40B4-BE49-F238E27FC236}">
                  <a16:creationId xmlns:a16="http://schemas.microsoft.com/office/drawing/2014/main" id="{1573B3FB-FAA7-FFBD-F7AD-5AA8A33D2EE5}"/>
                </a:ext>
              </a:extLst>
            </p:cNvPr>
            <p:cNvSpPr/>
            <p:nvPr/>
          </p:nvSpPr>
          <p:spPr>
            <a:xfrm>
              <a:off x="2252555" y="4130776"/>
              <a:ext cx="431942" cy="146109"/>
            </a:xfrm>
            <a:custGeom>
              <a:avLst/>
              <a:gdLst/>
              <a:ahLst/>
              <a:cxnLst/>
              <a:rect l="l" t="t" r="r" b="b"/>
              <a:pathLst>
                <a:path w="5602" h="1895" extrusionOk="0">
                  <a:moveTo>
                    <a:pt x="371" y="0"/>
                  </a:moveTo>
                  <a:lnTo>
                    <a:pt x="330" y="124"/>
                  </a:lnTo>
                  <a:lnTo>
                    <a:pt x="207" y="412"/>
                  </a:lnTo>
                  <a:lnTo>
                    <a:pt x="83" y="824"/>
                  </a:lnTo>
                  <a:lnTo>
                    <a:pt x="1" y="1071"/>
                  </a:lnTo>
                  <a:lnTo>
                    <a:pt x="1" y="1359"/>
                  </a:lnTo>
                  <a:lnTo>
                    <a:pt x="42" y="1812"/>
                  </a:lnTo>
                  <a:lnTo>
                    <a:pt x="5602" y="1895"/>
                  </a:lnTo>
                  <a:lnTo>
                    <a:pt x="5602" y="1771"/>
                  </a:lnTo>
                  <a:lnTo>
                    <a:pt x="5561" y="1524"/>
                  </a:lnTo>
                  <a:lnTo>
                    <a:pt x="5520" y="1359"/>
                  </a:lnTo>
                  <a:lnTo>
                    <a:pt x="5478" y="1195"/>
                  </a:lnTo>
                  <a:lnTo>
                    <a:pt x="5355" y="1030"/>
                  </a:lnTo>
                  <a:lnTo>
                    <a:pt x="5190" y="906"/>
                  </a:lnTo>
                  <a:lnTo>
                    <a:pt x="4778" y="742"/>
                  </a:lnTo>
                  <a:lnTo>
                    <a:pt x="4160" y="577"/>
                  </a:lnTo>
                  <a:lnTo>
                    <a:pt x="3007" y="206"/>
                  </a:lnTo>
                  <a:lnTo>
                    <a:pt x="2389" y="41"/>
                  </a:lnTo>
                  <a:lnTo>
                    <a:pt x="371" y="0"/>
                  </a:lnTo>
                  <a:close/>
                </a:path>
              </a:pathLst>
            </a:custGeom>
            <a:solidFill>
              <a:srgbClr val="5189E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484;p46">
              <a:extLst>
                <a:ext uri="{FF2B5EF4-FFF2-40B4-BE49-F238E27FC236}">
                  <a16:creationId xmlns:a16="http://schemas.microsoft.com/office/drawing/2014/main" id="{662B5467-0539-5A57-B747-D50C23092996}"/>
                </a:ext>
              </a:extLst>
            </p:cNvPr>
            <p:cNvSpPr/>
            <p:nvPr/>
          </p:nvSpPr>
          <p:spPr>
            <a:xfrm>
              <a:off x="2252555" y="4235558"/>
              <a:ext cx="431942" cy="41327"/>
            </a:xfrm>
            <a:custGeom>
              <a:avLst/>
              <a:gdLst/>
              <a:ahLst/>
              <a:cxnLst/>
              <a:rect l="l" t="t" r="r" b="b"/>
              <a:pathLst>
                <a:path w="5602" h="536" extrusionOk="0">
                  <a:moveTo>
                    <a:pt x="1" y="0"/>
                  </a:moveTo>
                  <a:lnTo>
                    <a:pt x="42" y="453"/>
                  </a:lnTo>
                  <a:lnTo>
                    <a:pt x="5602" y="536"/>
                  </a:lnTo>
                  <a:lnTo>
                    <a:pt x="5602" y="412"/>
                  </a:lnTo>
                  <a:lnTo>
                    <a:pt x="5561" y="165"/>
                  </a:lnTo>
                  <a:lnTo>
                    <a:pt x="3913" y="83"/>
                  </a:lnTo>
                  <a:lnTo>
                    <a:pt x="1"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485;p46">
              <a:extLst>
                <a:ext uri="{FF2B5EF4-FFF2-40B4-BE49-F238E27FC236}">
                  <a16:creationId xmlns:a16="http://schemas.microsoft.com/office/drawing/2014/main" id="{82EAF3F9-49FB-1A0C-AD4A-A34DC1F9F53E}"/>
                </a:ext>
              </a:extLst>
            </p:cNvPr>
            <p:cNvSpPr/>
            <p:nvPr/>
          </p:nvSpPr>
          <p:spPr>
            <a:xfrm>
              <a:off x="2554267" y="4175187"/>
              <a:ext cx="130230" cy="101698"/>
            </a:xfrm>
            <a:custGeom>
              <a:avLst/>
              <a:gdLst/>
              <a:ahLst/>
              <a:cxnLst/>
              <a:rect l="l" t="t" r="r" b="b"/>
              <a:pathLst>
                <a:path w="1689" h="1319" extrusionOk="0">
                  <a:moveTo>
                    <a:pt x="247" y="1"/>
                  </a:moveTo>
                  <a:lnTo>
                    <a:pt x="124" y="289"/>
                  </a:lnTo>
                  <a:lnTo>
                    <a:pt x="0" y="577"/>
                  </a:lnTo>
                  <a:lnTo>
                    <a:pt x="0" y="866"/>
                  </a:lnTo>
                  <a:lnTo>
                    <a:pt x="41" y="1113"/>
                  </a:lnTo>
                  <a:lnTo>
                    <a:pt x="83" y="1278"/>
                  </a:lnTo>
                  <a:lnTo>
                    <a:pt x="1689" y="1319"/>
                  </a:lnTo>
                  <a:lnTo>
                    <a:pt x="1689" y="1195"/>
                  </a:lnTo>
                  <a:lnTo>
                    <a:pt x="1648" y="948"/>
                  </a:lnTo>
                  <a:lnTo>
                    <a:pt x="1607" y="783"/>
                  </a:lnTo>
                  <a:lnTo>
                    <a:pt x="1565" y="619"/>
                  </a:lnTo>
                  <a:lnTo>
                    <a:pt x="1442" y="454"/>
                  </a:lnTo>
                  <a:lnTo>
                    <a:pt x="1277" y="330"/>
                  </a:lnTo>
                  <a:lnTo>
                    <a:pt x="865" y="166"/>
                  </a:lnTo>
                  <a:lnTo>
                    <a:pt x="247"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6;p46">
              <a:extLst>
                <a:ext uri="{FF2B5EF4-FFF2-40B4-BE49-F238E27FC236}">
                  <a16:creationId xmlns:a16="http://schemas.microsoft.com/office/drawing/2014/main" id="{79448FDE-F7C7-5AD4-E173-1A526AE3CC83}"/>
                </a:ext>
              </a:extLst>
            </p:cNvPr>
            <p:cNvSpPr/>
            <p:nvPr/>
          </p:nvSpPr>
          <p:spPr>
            <a:xfrm>
              <a:off x="2509777" y="4149820"/>
              <a:ext cx="31844" cy="41327"/>
            </a:xfrm>
            <a:custGeom>
              <a:avLst/>
              <a:gdLst/>
              <a:ahLst/>
              <a:cxnLst/>
              <a:rect l="l" t="t" r="r" b="b"/>
              <a:pathLst>
                <a:path w="413" h="536" extrusionOk="0">
                  <a:moveTo>
                    <a:pt x="207" y="0"/>
                  </a:moveTo>
                  <a:lnTo>
                    <a:pt x="83" y="165"/>
                  </a:lnTo>
                  <a:lnTo>
                    <a:pt x="1" y="371"/>
                  </a:lnTo>
                  <a:lnTo>
                    <a:pt x="1" y="495"/>
                  </a:lnTo>
                  <a:lnTo>
                    <a:pt x="42" y="536"/>
                  </a:lnTo>
                  <a:lnTo>
                    <a:pt x="165" y="536"/>
                  </a:lnTo>
                  <a:lnTo>
                    <a:pt x="207" y="453"/>
                  </a:lnTo>
                  <a:lnTo>
                    <a:pt x="248" y="371"/>
                  </a:lnTo>
                  <a:lnTo>
                    <a:pt x="289" y="289"/>
                  </a:lnTo>
                  <a:lnTo>
                    <a:pt x="371" y="206"/>
                  </a:lnTo>
                  <a:lnTo>
                    <a:pt x="413" y="83"/>
                  </a:lnTo>
                  <a:lnTo>
                    <a:pt x="371"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87;p46">
              <a:extLst>
                <a:ext uri="{FF2B5EF4-FFF2-40B4-BE49-F238E27FC236}">
                  <a16:creationId xmlns:a16="http://schemas.microsoft.com/office/drawing/2014/main" id="{0C5A8354-4105-E527-CC0B-FE28CB6B9BBA}"/>
                </a:ext>
              </a:extLst>
            </p:cNvPr>
            <p:cNvSpPr/>
            <p:nvPr/>
          </p:nvSpPr>
          <p:spPr>
            <a:xfrm>
              <a:off x="2474848" y="4137098"/>
              <a:ext cx="35006" cy="44565"/>
            </a:xfrm>
            <a:custGeom>
              <a:avLst/>
              <a:gdLst/>
              <a:ahLst/>
              <a:cxnLst/>
              <a:rect l="l" t="t" r="r" b="b"/>
              <a:pathLst>
                <a:path w="454" h="578" extrusionOk="0">
                  <a:moveTo>
                    <a:pt x="248" y="1"/>
                  </a:moveTo>
                  <a:lnTo>
                    <a:pt x="124" y="206"/>
                  </a:lnTo>
                  <a:lnTo>
                    <a:pt x="1" y="454"/>
                  </a:lnTo>
                  <a:lnTo>
                    <a:pt x="1" y="536"/>
                  </a:lnTo>
                  <a:lnTo>
                    <a:pt x="83" y="577"/>
                  </a:lnTo>
                  <a:lnTo>
                    <a:pt x="165" y="577"/>
                  </a:lnTo>
                  <a:lnTo>
                    <a:pt x="248" y="495"/>
                  </a:lnTo>
                  <a:lnTo>
                    <a:pt x="248" y="412"/>
                  </a:lnTo>
                  <a:lnTo>
                    <a:pt x="371" y="248"/>
                  </a:lnTo>
                  <a:lnTo>
                    <a:pt x="412" y="206"/>
                  </a:lnTo>
                  <a:lnTo>
                    <a:pt x="454" y="124"/>
                  </a:lnTo>
                  <a:lnTo>
                    <a:pt x="412" y="42"/>
                  </a:lnTo>
                  <a:lnTo>
                    <a:pt x="330"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488;p46">
              <a:extLst>
                <a:ext uri="{FF2B5EF4-FFF2-40B4-BE49-F238E27FC236}">
                  <a16:creationId xmlns:a16="http://schemas.microsoft.com/office/drawing/2014/main" id="{F9FDB86D-2494-9A81-B512-B9A8519841A5}"/>
                </a:ext>
              </a:extLst>
            </p:cNvPr>
            <p:cNvSpPr/>
            <p:nvPr/>
          </p:nvSpPr>
          <p:spPr>
            <a:xfrm>
              <a:off x="2443081" y="4127538"/>
              <a:ext cx="35006" cy="47726"/>
            </a:xfrm>
            <a:custGeom>
              <a:avLst/>
              <a:gdLst/>
              <a:ahLst/>
              <a:cxnLst/>
              <a:rect l="l" t="t" r="r" b="b"/>
              <a:pathLst>
                <a:path w="454" h="619" extrusionOk="0">
                  <a:moveTo>
                    <a:pt x="330" y="1"/>
                  </a:moveTo>
                  <a:lnTo>
                    <a:pt x="248" y="42"/>
                  </a:lnTo>
                  <a:lnTo>
                    <a:pt x="83" y="248"/>
                  </a:lnTo>
                  <a:lnTo>
                    <a:pt x="1" y="454"/>
                  </a:lnTo>
                  <a:lnTo>
                    <a:pt x="1" y="536"/>
                  </a:lnTo>
                  <a:lnTo>
                    <a:pt x="83" y="619"/>
                  </a:lnTo>
                  <a:lnTo>
                    <a:pt x="165" y="619"/>
                  </a:lnTo>
                  <a:lnTo>
                    <a:pt x="207" y="536"/>
                  </a:lnTo>
                  <a:lnTo>
                    <a:pt x="248" y="413"/>
                  </a:lnTo>
                  <a:lnTo>
                    <a:pt x="330" y="289"/>
                  </a:lnTo>
                  <a:lnTo>
                    <a:pt x="371" y="248"/>
                  </a:lnTo>
                  <a:lnTo>
                    <a:pt x="371" y="207"/>
                  </a:lnTo>
                  <a:lnTo>
                    <a:pt x="413" y="207"/>
                  </a:lnTo>
                  <a:lnTo>
                    <a:pt x="454" y="125"/>
                  </a:lnTo>
                  <a:lnTo>
                    <a:pt x="413" y="42"/>
                  </a:lnTo>
                  <a:lnTo>
                    <a:pt x="330"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489;p46">
              <a:extLst>
                <a:ext uri="{FF2B5EF4-FFF2-40B4-BE49-F238E27FC236}">
                  <a16:creationId xmlns:a16="http://schemas.microsoft.com/office/drawing/2014/main" id="{F540DFAD-8A62-C516-A92B-B930E1D8D3FC}"/>
                </a:ext>
              </a:extLst>
            </p:cNvPr>
            <p:cNvSpPr/>
            <p:nvPr/>
          </p:nvSpPr>
          <p:spPr>
            <a:xfrm>
              <a:off x="2116002" y="2851029"/>
              <a:ext cx="409736" cy="1289308"/>
            </a:xfrm>
            <a:custGeom>
              <a:avLst/>
              <a:gdLst/>
              <a:ahLst/>
              <a:cxnLst/>
              <a:rect l="l" t="t" r="r" b="b"/>
              <a:pathLst>
                <a:path w="5314" h="16722" extrusionOk="0">
                  <a:moveTo>
                    <a:pt x="5314" y="0"/>
                  </a:moveTo>
                  <a:lnTo>
                    <a:pt x="1" y="330"/>
                  </a:lnTo>
                  <a:lnTo>
                    <a:pt x="248" y="1648"/>
                  </a:lnTo>
                  <a:lnTo>
                    <a:pt x="783" y="5190"/>
                  </a:lnTo>
                  <a:lnTo>
                    <a:pt x="1154" y="7620"/>
                  </a:lnTo>
                  <a:lnTo>
                    <a:pt x="1483" y="10379"/>
                  </a:lnTo>
                  <a:lnTo>
                    <a:pt x="1854" y="13427"/>
                  </a:lnTo>
                  <a:lnTo>
                    <a:pt x="2142" y="16598"/>
                  </a:lnTo>
                  <a:lnTo>
                    <a:pt x="2348" y="16639"/>
                  </a:lnTo>
                  <a:lnTo>
                    <a:pt x="2801" y="16722"/>
                  </a:lnTo>
                  <a:lnTo>
                    <a:pt x="3790" y="16722"/>
                  </a:lnTo>
                  <a:lnTo>
                    <a:pt x="4160" y="16639"/>
                  </a:lnTo>
                  <a:lnTo>
                    <a:pt x="4325" y="15033"/>
                  </a:lnTo>
                  <a:lnTo>
                    <a:pt x="4655" y="10997"/>
                  </a:lnTo>
                  <a:lnTo>
                    <a:pt x="4861" y="8402"/>
                  </a:lnTo>
                  <a:lnTo>
                    <a:pt x="5066" y="5601"/>
                  </a:lnTo>
                  <a:lnTo>
                    <a:pt x="5231" y="2760"/>
                  </a:lnTo>
                  <a:lnTo>
                    <a:pt x="5314" y="0"/>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490;p46">
              <a:extLst>
                <a:ext uri="{FF2B5EF4-FFF2-40B4-BE49-F238E27FC236}">
                  <a16:creationId xmlns:a16="http://schemas.microsoft.com/office/drawing/2014/main" id="{6BA0EF73-509F-212E-1F38-583D9680A807}"/>
                </a:ext>
              </a:extLst>
            </p:cNvPr>
            <p:cNvSpPr/>
            <p:nvPr/>
          </p:nvSpPr>
          <p:spPr>
            <a:xfrm>
              <a:off x="1636486" y="4130776"/>
              <a:ext cx="431942" cy="146109"/>
            </a:xfrm>
            <a:custGeom>
              <a:avLst/>
              <a:gdLst/>
              <a:ahLst/>
              <a:cxnLst/>
              <a:rect l="l" t="t" r="r" b="b"/>
              <a:pathLst>
                <a:path w="5602" h="1895" extrusionOk="0">
                  <a:moveTo>
                    <a:pt x="5231" y="0"/>
                  </a:moveTo>
                  <a:lnTo>
                    <a:pt x="3172" y="41"/>
                  </a:lnTo>
                  <a:lnTo>
                    <a:pt x="2595" y="206"/>
                  </a:lnTo>
                  <a:lnTo>
                    <a:pt x="1401" y="577"/>
                  </a:lnTo>
                  <a:lnTo>
                    <a:pt x="824" y="742"/>
                  </a:lnTo>
                  <a:lnTo>
                    <a:pt x="412" y="906"/>
                  </a:lnTo>
                  <a:lnTo>
                    <a:pt x="248" y="1030"/>
                  </a:lnTo>
                  <a:lnTo>
                    <a:pt x="124" y="1195"/>
                  </a:lnTo>
                  <a:lnTo>
                    <a:pt x="42" y="1359"/>
                  </a:lnTo>
                  <a:lnTo>
                    <a:pt x="0" y="1524"/>
                  </a:lnTo>
                  <a:lnTo>
                    <a:pt x="0" y="1771"/>
                  </a:lnTo>
                  <a:lnTo>
                    <a:pt x="0" y="1895"/>
                  </a:lnTo>
                  <a:lnTo>
                    <a:pt x="5561" y="1812"/>
                  </a:lnTo>
                  <a:lnTo>
                    <a:pt x="5602" y="1359"/>
                  </a:lnTo>
                  <a:lnTo>
                    <a:pt x="5561" y="1071"/>
                  </a:lnTo>
                  <a:lnTo>
                    <a:pt x="5519" y="824"/>
                  </a:lnTo>
                  <a:lnTo>
                    <a:pt x="5396" y="412"/>
                  </a:lnTo>
                  <a:lnTo>
                    <a:pt x="5272" y="124"/>
                  </a:lnTo>
                  <a:lnTo>
                    <a:pt x="5231" y="0"/>
                  </a:lnTo>
                  <a:close/>
                </a:path>
              </a:pathLst>
            </a:custGeom>
            <a:solidFill>
              <a:srgbClr val="5189E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491;p46">
              <a:extLst>
                <a:ext uri="{FF2B5EF4-FFF2-40B4-BE49-F238E27FC236}">
                  <a16:creationId xmlns:a16="http://schemas.microsoft.com/office/drawing/2014/main" id="{40ED3B77-5790-514A-5CE3-EABC25B6E720}"/>
                </a:ext>
              </a:extLst>
            </p:cNvPr>
            <p:cNvSpPr/>
            <p:nvPr/>
          </p:nvSpPr>
          <p:spPr>
            <a:xfrm>
              <a:off x="1636486" y="4235558"/>
              <a:ext cx="431942" cy="41327"/>
            </a:xfrm>
            <a:custGeom>
              <a:avLst/>
              <a:gdLst/>
              <a:ahLst/>
              <a:cxnLst/>
              <a:rect l="l" t="t" r="r" b="b"/>
              <a:pathLst>
                <a:path w="5602" h="536" extrusionOk="0">
                  <a:moveTo>
                    <a:pt x="5602" y="0"/>
                  </a:moveTo>
                  <a:lnTo>
                    <a:pt x="1689" y="83"/>
                  </a:lnTo>
                  <a:lnTo>
                    <a:pt x="42" y="165"/>
                  </a:lnTo>
                  <a:lnTo>
                    <a:pt x="0" y="165"/>
                  </a:lnTo>
                  <a:lnTo>
                    <a:pt x="0" y="412"/>
                  </a:lnTo>
                  <a:lnTo>
                    <a:pt x="0" y="536"/>
                  </a:lnTo>
                  <a:lnTo>
                    <a:pt x="5561" y="453"/>
                  </a:lnTo>
                  <a:lnTo>
                    <a:pt x="5602"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492;p46">
              <a:extLst>
                <a:ext uri="{FF2B5EF4-FFF2-40B4-BE49-F238E27FC236}">
                  <a16:creationId xmlns:a16="http://schemas.microsoft.com/office/drawing/2014/main" id="{A6D0C8C1-1CBD-66DA-D145-EF57EB0DDD29}"/>
                </a:ext>
              </a:extLst>
            </p:cNvPr>
            <p:cNvSpPr/>
            <p:nvPr/>
          </p:nvSpPr>
          <p:spPr>
            <a:xfrm>
              <a:off x="1636486" y="4175187"/>
              <a:ext cx="130307" cy="101698"/>
            </a:xfrm>
            <a:custGeom>
              <a:avLst/>
              <a:gdLst/>
              <a:ahLst/>
              <a:cxnLst/>
              <a:rect l="l" t="t" r="r" b="b"/>
              <a:pathLst>
                <a:path w="1690" h="1319" extrusionOk="0">
                  <a:moveTo>
                    <a:pt x="1401" y="1"/>
                  </a:moveTo>
                  <a:lnTo>
                    <a:pt x="824" y="166"/>
                  </a:lnTo>
                  <a:lnTo>
                    <a:pt x="412" y="330"/>
                  </a:lnTo>
                  <a:lnTo>
                    <a:pt x="248" y="454"/>
                  </a:lnTo>
                  <a:lnTo>
                    <a:pt x="124" y="619"/>
                  </a:lnTo>
                  <a:lnTo>
                    <a:pt x="42" y="783"/>
                  </a:lnTo>
                  <a:lnTo>
                    <a:pt x="0" y="948"/>
                  </a:lnTo>
                  <a:lnTo>
                    <a:pt x="0" y="1195"/>
                  </a:lnTo>
                  <a:lnTo>
                    <a:pt x="0" y="1319"/>
                  </a:lnTo>
                  <a:lnTo>
                    <a:pt x="1566" y="1278"/>
                  </a:lnTo>
                  <a:lnTo>
                    <a:pt x="1648" y="1113"/>
                  </a:lnTo>
                  <a:lnTo>
                    <a:pt x="1689" y="866"/>
                  </a:lnTo>
                  <a:lnTo>
                    <a:pt x="1689" y="577"/>
                  </a:lnTo>
                  <a:lnTo>
                    <a:pt x="1566" y="289"/>
                  </a:lnTo>
                  <a:lnTo>
                    <a:pt x="1401"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493;p46">
              <a:extLst>
                <a:ext uri="{FF2B5EF4-FFF2-40B4-BE49-F238E27FC236}">
                  <a16:creationId xmlns:a16="http://schemas.microsoft.com/office/drawing/2014/main" id="{C3C4257E-B760-FF74-8AAA-A91DA12A5B45}"/>
                </a:ext>
              </a:extLst>
            </p:cNvPr>
            <p:cNvSpPr/>
            <p:nvPr/>
          </p:nvSpPr>
          <p:spPr>
            <a:xfrm>
              <a:off x="1779361" y="4149820"/>
              <a:ext cx="31844" cy="41327"/>
            </a:xfrm>
            <a:custGeom>
              <a:avLst/>
              <a:gdLst/>
              <a:ahLst/>
              <a:cxnLst/>
              <a:rect l="l" t="t" r="r" b="b"/>
              <a:pathLst>
                <a:path w="413" h="536" extrusionOk="0">
                  <a:moveTo>
                    <a:pt x="1" y="0"/>
                  </a:moveTo>
                  <a:lnTo>
                    <a:pt x="1" y="83"/>
                  </a:lnTo>
                  <a:lnTo>
                    <a:pt x="1" y="206"/>
                  </a:lnTo>
                  <a:lnTo>
                    <a:pt x="124" y="289"/>
                  </a:lnTo>
                  <a:lnTo>
                    <a:pt x="166" y="371"/>
                  </a:lnTo>
                  <a:lnTo>
                    <a:pt x="207" y="453"/>
                  </a:lnTo>
                  <a:lnTo>
                    <a:pt x="248" y="536"/>
                  </a:lnTo>
                  <a:lnTo>
                    <a:pt x="330" y="536"/>
                  </a:lnTo>
                  <a:lnTo>
                    <a:pt x="413" y="495"/>
                  </a:lnTo>
                  <a:lnTo>
                    <a:pt x="413" y="371"/>
                  </a:lnTo>
                  <a:lnTo>
                    <a:pt x="330" y="165"/>
                  </a:lnTo>
                  <a:lnTo>
                    <a:pt x="166"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494;p46">
              <a:extLst>
                <a:ext uri="{FF2B5EF4-FFF2-40B4-BE49-F238E27FC236}">
                  <a16:creationId xmlns:a16="http://schemas.microsoft.com/office/drawing/2014/main" id="{1D1D5287-2C08-AA46-EB7E-8D05A490EA1F}"/>
                </a:ext>
              </a:extLst>
            </p:cNvPr>
            <p:cNvSpPr/>
            <p:nvPr/>
          </p:nvSpPr>
          <p:spPr>
            <a:xfrm>
              <a:off x="1811129" y="4137098"/>
              <a:ext cx="35006" cy="44565"/>
            </a:xfrm>
            <a:custGeom>
              <a:avLst/>
              <a:gdLst/>
              <a:ahLst/>
              <a:cxnLst/>
              <a:rect l="l" t="t" r="r" b="b"/>
              <a:pathLst>
                <a:path w="454" h="578" extrusionOk="0">
                  <a:moveTo>
                    <a:pt x="83" y="1"/>
                  </a:moveTo>
                  <a:lnTo>
                    <a:pt x="1" y="42"/>
                  </a:lnTo>
                  <a:lnTo>
                    <a:pt x="1" y="124"/>
                  </a:lnTo>
                  <a:lnTo>
                    <a:pt x="1" y="206"/>
                  </a:lnTo>
                  <a:lnTo>
                    <a:pt x="83" y="248"/>
                  </a:lnTo>
                  <a:lnTo>
                    <a:pt x="165" y="412"/>
                  </a:lnTo>
                  <a:lnTo>
                    <a:pt x="207" y="495"/>
                  </a:lnTo>
                  <a:lnTo>
                    <a:pt x="248" y="577"/>
                  </a:lnTo>
                  <a:lnTo>
                    <a:pt x="371" y="577"/>
                  </a:lnTo>
                  <a:lnTo>
                    <a:pt x="413" y="536"/>
                  </a:lnTo>
                  <a:lnTo>
                    <a:pt x="454" y="454"/>
                  </a:lnTo>
                  <a:lnTo>
                    <a:pt x="330" y="206"/>
                  </a:lnTo>
                  <a:lnTo>
                    <a:pt x="165"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495;p46">
              <a:extLst>
                <a:ext uri="{FF2B5EF4-FFF2-40B4-BE49-F238E27FC236}">
                  <a16:creationId xmlns:a16="http://schemas.microsoft.com/office/drawing/2014/main" id="{165537DE-B5FC-182A-FE89-F1AC04CA476A}"/>
                </a:ext>
              </a:extLst>
            </p:cNvPr>
            <p:cNvSpPr/>
            <p:nvPr/>
          </p:nvSpPr>
          <p:spPr>
            <a:xfrm>
              <a:off x="1842896" y="4127538"/>
              <a:ext cx="35006" cy="47726"/>
            </a:xfrm>
            <a:custGeom>
              <a:avLst/>
              <a:gdLst/>
              <a:ahLst/>
              <a:cxnLst/>
              <a:rect l="l" t="t" r="r" b="b"/>
              <a:pathLst>
                <a:path w="454" h="619" extrusionOk="0">
                  <a:moveTo>
                    <a:pt x="124" y="1"/>
                  </a:moveTo>
                  <a:lnTo>
                    <a:pt x="42" y="42"/>
                  </a:lnTo>
                  <a:lnTo>
                    <a:pt x="1" y="125"/>
                  </a:lnTo>
                  <a:lnTo>
                    <a:pt x="42" y="207"/>
                  </a:lnTo>
                  <a:lnTo>
                    <a:pt x="83" y="207"/>
                  </a:lnTo>
                  <a:lnTo>
                    <a:pt x="83" y="248"/>
                  </a:lnTo>
                  <a:lnTo>
                    <a:pt x="124" y="289"/>
                  </a:lnTo>
                  <a:lnTo>
                    <a:pt x="165" y="413"/>
                  </a:lnTo>
                  <a:lnTo>
                    <a:pt x="206" y="536"/>
                  </a:lnTo>
                  <a:lnTo>
                    <a:pt x="289" y="619"/>
                  </a:lnTo>
                  <a:lnTo>
                    <a:pt x="371" y="619"/>
                  </a:lnTo>
                  <a:lnTo>
                    <a:pt x="454" y="536"/>
                  </a:lnTo>
                  <a:lnTo>
                    <a:pt x="454" y="454"/>
                  </a:lnTo>
                  <a:lnTo>
                    <a:pt x="371" y="248"/>
                  </a:lnTo>
                  <a:lnTo>
                    <a:pt x="206" y="42"/>
                  </a:lnTo>
                  <a:lnTo>
                    <a:pt x="124"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496;p46">
              <a:extLst>
                <a:ext uri="{FF2B5EF4-FFF2-40B4-BE49-F238E27FC236}">
                  <a16:creationId xmlns:a16="http://schemas.microsoft.com/office/drawing/2014/main" id="{2FC94359-AEA0-58A3-7F47-0BA0B937E949}"/>
                </a:ext>
              </a:extLst>
            </p:cNvPr>
            <p:cNvSpPr/>
            <p:nvPr/>
          </p:nvSpPr>
          <p:spPr>
            <a:xfrm>
              <a:off x="1795245" y="2851029"/>
              <a:ext cx="409736" cy="1289308"/>
            </a:xfrm>
            <a:custGeom>
              <a:avLst/>
              <a:gdLst/>
              <a:ahLst/>
              <a:cxnLst/>
              <a:rect l="l" t="t" r="r" b="b"/>
              <a:pathLst>
                <a:path w="5314" h="16722" extrusionOk="0">
                  <a:moveTo>
                    <a:pt x="1" y="0"/>
                  </a:moveTo>
                  <a:lnTo>
                    <a:pt x="83" y="2760"/>
                  </a:lnTo>
                  <a:lnTo>
                    <a:pt x="248" y="5601"/>
                  </a:lnTo>
                  <a:lnTo>
                    <a:pt x="454" y="8402"/>
                  </a:lnTo>
                  <a:lnTo>
                    <a:pt x="619" y="10997"/>
                  </a:lnTo>
                  <a:lnTo>
                    <a:pt x="989" y="15033"/>
                  </a:lnTo>
                  <a:lnTo>
                    <a:pt x="1113" y="16639"/>
                  </a:lnTo>
                  <a:lnTo>
                    <a:pt x="1483" y="16722"/>
                  </a:lnTo>
                  <a:lnTo>
                    <a:pt x="2513" y="16722"/>
                  </a:lnTo>
                  <a:lnTo>
                    <a:pt x="2966" y="16639"/>
                  </a:lnTo>
                  <a:lnTo>
                    <a:pt x="3172" y="16598"/>
                  </a:lnTo>
                  <a:lnTo>
                    <a:pt x="3460" y="13427"/>
                  </a:lnTo>
                  <a:lnTo>
                    <a:pt x="3790" y="10379"/>
                  </a:lnTo>
                  <a:lnTo>
                    <a:pt x="4161" y="7620"/>
                  </a:lnTo>
                  <a:lnTo>
                    <a:pt x="4531" y="5190"/>
                  </a:lnTo>
                  <a:lnTo>
                    <a:pt x="5067" y="1648"/>
                  </a:lnTo>
                  <a:lnTo>
                    <a:pt x="5314" y="330"/>
                  </a:lnTo>
                  <a:lnTo>
                    <a:pt x="1" y="0"/>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497;p46">
              <a:extLst>
                <a:ext uri="{FF2B5EF4-FFF2-40B4-BE49-F238E27FC236}">
                  <a16:creationId xmlns:a16="http://schemas.microsoft.com/office/drawing/2014/main" id="{13533C7B-B294-A6E9-D538-C160ABBB9332}"/>
                </a:ext>
              </a:extLst>
            </p:cNvPr>
            <p:cNvSpPr/>
            <p:nvPr/>
          </p:nvSpPr>
          <p:spPr>
            <a:xfrm>
              <a:off x="1788922" y="2841468"/>
              <a:ext cx="743138" cy="1238575"/>
            </a:xfrm>
            <a:custGeom>
              <a:avLst/>
              <a:gdLst/>
              <a:ahLst/>
              <a:cxnLst/>
              <a:rect l="l" t="t" r="r" b="b"/>
              <a:pathLst>
                <a:path w="9638" h="16064" extrusionOk="0">
                  <a:moveTo>
                    <a:pt x="9556" y="1"/>
                  </a:moveTo>
                  <a:lnTo>
                    <a:pt x="83" y="124"/>
                  </a:lnTo>
                  <a:lnTo>
                    <a:pt x="42" y="577"/>
                  </a:lnTo>
                  <a:lnTo>
                    <a:pt x="0" y="1277"/>
                  </a:lnTo>
                  <a:lnTo>
                    <a:pt x="83" y="3295"/>
                  </a:lnTo>
                  <a:lnTo>
                    <a:pt x="206" y="5849"/>
                  </a:lnTo>
                  <a:lnTo>
                    <a:pt x="371" y="8650"/>
                  </a:lnTo>
                  <a:lnTo>
                    <a:pt x="783" y="13674"/>
                  </a:lnTo>
                  <a:lnTo>
                    <a:pt x="989" y="15981"/>
                  </a:lnTo>
                  <a:lnTo>
                    <a:pt x="1112" y="16022"/>
                  </a:lnTo>
                  <a:lnTo>
                    <a:pt x="3007" y="16022"/>
                  </a:lnTo>
                  <a:lnTo>
                    <a:pt x="3336" y="15981"/>
                  </a:lnTo>
                  <a:lnTo>
                    <a:pt x="3501" y="15940"/>
                  </a:lnTo>
                  <a:lnTo>
                    <a:pt x="3542" y="15816"/>
                  </a:lnTo>
                  <a:lnTo>
                    <a:pt x="3584" y="15404"/>
                  </a:lnTo>
                  <a:lnTo>
                    <a:pt x="3790" y="14086"/>
                  </a:lnTo>
                  <a:lnTo>
                    <a:pt x="4201" y="10050"/>
                  </a:lnTo>
                  <a:lnTo>
                    <a:pt x="4819" y="4202"/>
                  </a:lnTo>
                  <a:lnTo>
                    <a:pt x="5437" y="10050"/>
                  </a:lnTo>
                  <a:lnTo>
                    <a:pt x="5849" y="14086"/>
                  </a:lnTo>
                  <a:lnTo>
                    <a:pt x="6096" y="15981"/>
                  </a:lnTo>
                  <a:lnTo>
                    <a:pt x="6220" y="16022"/>
                  </a:lnTo>
                  <a:lnTo>
                    <a:pt x="6467" y="16063"/>
                  </a:lnTo>
                  <a:lnTo>
                    <a:pt x="7290" y="16063"/>
                  </a:lnTo>
                  <a:lnTo>
                    <a:pt x="8155" y="16022"/>
                  </a:lnTo>
                  <a:lnTo>
                    <a:pt x="8485" y="15981"/>
                  </a:lnTo>
                  <a:lnTo>
                    <a:pt x="8691" y="15940"/>
                  </a:lnTo>
                  <a:lnTo>
                    <a:pt x="8773" y="15734"/>
                  </a:lnTo>
                  <a:lnTo>
                    <a:pt x="8855" y="15322"/>
                  </a:lnTo>
                  <a:lnTo>
                    <a:pt x="9020" y="13757"/>
                  </a:lnTo>
                  <a:lnTo>
                    <a:pt x="9185" y="11574"/>
                  </a:lnTo>
                  <a:lnTo>
                    <a:pt x="9350" y="9020"/>
                  </a:lnTo>
                  <a:lnTo>
                    <a:pt x="9514" y="6302"/>
                  </a:lnTo>
                  <a:lnTo>
                    <a:pt x="9597" y="3707"/>
                  </a:lnTo>
                  <a:lnTo>
                    <a:pt x="9638" y="1524"/>
                  </a:lnTo>
                  <a:lnTo>
                    <a:pt x="9597" y="660"/>
                  </a:lnTo>
                  <a:lnTo>
                    <a:pt x="9556" y="1"/>
                  </a:lnTo>
                  <a:close/>
                </a:path>
              </a:pathLst>
            </a:custGeom>
            <a:solidFill>
              <a:srgbClr val="C0A9F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498;p46">
              <a:extLst>
                <a:ext uri="{FF2B5EF4-FFF2-40B4-BE49-F238E27FC236}">
                  <a16:creationId xmlns:a16="http://schemas.microsoft.com/office/drawing/2014/main" id="{05BE0A83-E221-E9CF-543F-A29F404A2B57}"/>
                </a:ext>
              </a:extLst>
            </p:cNvPr>
            <p:cNvSpPr/>
            <p:nvPr/>
          </p:nvSpPr>
          <p:spPr>
            <a:xfrm>
              <a:off x="2192259" y="1955483"/>
              <a:ext cx="793950" cy="409723"/>
            </a:xfrm>
            <a:custGeom>
              <a:avLst/>
              <a:gdLst/>
              <a:ahLst/>
              <a:cxnLst/>
              <a:rect l="l" t="t" r="r" b="b"/>
              <a:pathLst>
                <a:path w="10297" h="5314" extrusionOk="0">
                  <a:moveTo>
                    <a:pt x="9267" y="1"/>
                  </a:moveTo>
                  <a:lnTo>
                    <a:pt x="8732" y="413"/>
                  </a:lnTo>
                  <a:lnTo>
                    <a:pt x="7496" y="1360"/>
                  </a:lnTo>
                  <a:lnTo>
                    <a:pt x="6137" y="2307"/>
                  </a:lnTo>
                  <a:lnTo>
                    <a:pt x="5601" y="2637"/>
                  </a:lnTo>
                  <a:lnTo>
                    <a:pt x="5395" y="2719"/>
                  </a:lnTo>
                  <a:lnTo>
                    <a:pt x="5231" y="2801"/>
                  </a:lnTo>
                  <a:lnTo>
                    <a:pt x="5148" y="2760"/>
                  </a:lnTo>
                  <a:lnTo>
                    <a:pt x="4984" y="2719"/>
                  </a:lnTo>
                  <a:lnTo>
                    <a:pt x="4613" y="2513"/>
                  </a:lnTo>
                  <a:lnTo>
                    <a:pt x="4119" y="2225"/>
                  </a:lnTo>
                  <a:lnTo>
                    <a:pt x="3583" y="1854"/>
                  </a:lnTo>
                  <a:lnTo>
                    <a:pt x="2471" y="1030"/>
                  </a:lnTo>
                  <a:lnTo>
                    <a:pt x="1606" y="413"/>
                  </a:lnTo>
                  <a:lnTo>
                    <a:pt x="0" y="3378"/>
                  </a:lnTo>
                  <a:lnTo>
                    <a:pt x="659" y="3707"/>
                  </a:lnTo>
                  <a:lnTo>
                    <a:pt x="1359" y="4037"/>
                  </a:lnTo>
                  <a:lnTo>
                    <a:pt x="2224" y="4449"/>
                  </a:lnTo>
                  <a:lnTo>
                    <a:pt x="3171" y="4819"/>
                  </a:lnTo>
                  <a:lnTo>
                    <a:pt x="4077" y="5108"/>
                  </a:lnTo>
                  <a:lnTo>
                    <a:pt x="4531" y="5231"/>
                  </a:lnTo>
                  <a:lnTo>
                    <a:pt x="4942" y="5272"/>
                  </a:lnTo>
                  <a:lnTo>
                    <a:pt x="5272" y="5314"/>
                  </a:lnTo>
                  <a:lnTo>
                    <a:pt x="5601" y="5272"/>
                  </a:lnTo>
                  <a:lnTo>
                    <a:pt x="5890" y="5149"/>
                  </a:lnTo>
                  <a:lnTo>
                    <a:pt x="6219" y="4943"/>
                  </a:lnTo>
                  <a:lnTo>
                    <a:pt x="6590" y="4737"/>
                  </a:lnTo>
                  <a:lnTo>
                    <a:pt x="7002" y="4408"/>
                  </a:lnTo>
                  <a:lnTo>
                    <a:pt x="7784" y="3707"/>
                  </a:lnTo>
                  <a:lnTo>
                    <a:pt x="8526" y="2966"/>
                  </a:lnTo>
                  <a:lnTo>
                    <a:pt x="9226" y="2225"/>
                  </a:lnTo>
                  <a:lnTo>
                    <a:pt x="9802" y="1566"/>
                  </a:lnTo>
                  <a:lnTo>
                    <a:pt x="10297" y="948"/>
                  </a:lnTo>
                  <a:lnTo>
                    <a:pt x="9267" y="1"/>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499;p46">
              <a:extLst>
                <a:ext uri="{FF2B5EF4-FFF2-40B4-BE49-F238E27FC236}">
                  <a16:creationId xmlns:a16="http://schemas.microsoft.com/office/drawing/2014/main" id="{E751C29D-DB9A-A406-EBBD-4B9C88275A7C}"/>
                </a:ext>
              </a:extLst>
            </p:cNvPr>
            <p:cNvSpPr/>
            <p:nvPr/>
          </p:nvSpPr>
          <p:spPr>
            <a:xfrm>
              <a:off x="2906713" y="1787168"/>
              <a:ext cx="162075" cy="241408"/>
            </a:xfrm>
            <a:custGeom>
              <a:avLst/>
              <a:gdLst/>
              <a:ahLst/>
              <a:cxnLst/>
              <a:rect l="l" t="t" r="r" b="b"/>
              <a:pathLst>
                <a:path w="2102" h="3131" extrusionOk="0">
                  <a:moveTo>
                    <a:pt x="1607" y="1"/>
                  </a:moveTo>
                  <a:lnTo>
                    <a:pt x="1442" y="83"/>
                  </a:lnTo>
                  <a:lnTo>
                    <a:pt x="1113" y="413"/>
                  </a:lnTo>
                  <a:lnTo>
                    <a:pt x="701" y="907"/>
                  </a:lnTo>
                  <a:lnTo>
                    <a:pt x="619" y="907"/>
                  </a:lnTo>
                  <a:lnTo>
                    <a:pt x="495" y="948"/>
                  </a:lnTo>
                  <a:lnTo>
                    <a:pt x="372" y="1113"/>
                  </a:lnTo>
                  <a:lnTo>
                    <a:pt x="248" y="1319"/>
                  </a:lnTo>
                  <a:lnTo>
                    <a:pt x="124" y="1525"/>
                  </a:lnTo>
                  <a:lnTo>
                    <a:pt x="42" y="1978"/>
                  </a:lnTo>
                  <a:lnTo>
                    <a:pt x="1" y="2184"/>
                  </a:lnTo>
                  <a:lnTo>
                    <a:pt x="1031" y="3131"/>
                  </a:lnTo>
                  <a:lnTo>
                    <a:pt x="1154" y="3090"/>
                  </a:lnTo>
                  <a:lnTo>
                    <a:pt x="1401" y="2966"/>
                  </a:lnTo>
                  <a:lnTo>
                    <a:pt x="1731" y="2760"/>
                  </a:lnTo>
                  <a:lnTo>
                    <a:pt x="1896" y="2596"/>
                  </a:lnTo>
                  <a:lnTo>
                    <a:pt x="2019" y="2431"/>
                  </a:lnTo>
                  <a:lnTo>
                    <a:pt x="2060" y="2348"/>
                  </a:lnTo>
                  <a:lnTo>
                    <a:pt x="2101" y="2225"/>
                  </a:lnTo>
                  <a:lnTo>
                    <a:pt x="2060" y="2019"/>
                  </a:lnTo>
                  <a:lnTo>
                    <a:pt x="1937" y="1813"/>
                  </a:lnTo>
                  <a:lnTo>
                    <a:pt x="1813" y="1607"/>
                  </a:lnTo>
                  <a:lnTo>
                    <a:pt x="1525" y="1278"/>
                  </a:lnTo>
                  <a:lnTo>
                    <a:pt x="1360" y="1154"/>
                  </a:lnTo>
                  <a:lnTo>
                    <a:pt x="1607" y="619"/>
                  </a:lnTo>
                  <a:lnTo>
                    <a:pt x="1731" y="207"/>
                  </a:lnTo>
                  <a:lnTo>
                    <a:pt x="1772" y="83"/>
                  </a:lnTo>
                  <a:lnTo>
                    <a:pt x="1731" y="1"/>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500;p46">
              <a:extLst>
                <a:ext uri="{FF2B5EF4-FFF2-40B4-BE49-F238E27FC236}">
                  <a16:creationId xmlns:a16="http://schemas.microsoft.com/office/drawing/2014/main" id="{B69BC1D7-E34A-BD10-4DD7-D6C5F6E226D0}"/>
                </a:ext>
              </a:extLst>
            </p:cNvPr>
            <p:cNvSpPr/>
            <p:nvPr/>
          </p:nvSpPr>
          <p:spPr>
            <a:xfrm>
              <a:off x="2297044" y="1968205"/>
              <a:ext cx="301712" cy="425606"/>
            </a:xfrm>
            <a:custGeom>
              <a:avLst/>
              <a:gdLst/>
              <a:ahLst/>
              <a:cxnLst/>
              <a:rect l="l" t="t" r="r" b="b"/>
              <a:pathLst>
                <a:path w="3913" h="5520" extrusionOk="0">
                  <a:moveTo>
                    <a:pt x="1030" y="0"/>
                  </a:moveTo>
                  <a:lnTo>
                    <a:pt x="0" y="3707"/>
                  </a:lnTo>
                  <a:lnTo>
                    <a:pt x="2348" y="5519"/>
                  </a:lnTo>
                  <a:lnTo>
                    <a:pt x="2513" y="5396"/>
                  </a:lnTo>
                  <a:lnTo>
                    <a:pt x="2718" y="5272"/>
                  </a:lnTo>
                  <a:lnTo>
                    <a:pt x="2883" y="5066"/>
                  </a:lnTo>
                  <a:lnTo>
                    <a:pt x="3048" y="4819"/>
                  </a:lnTo>
                  <a:lnTo>
                    <a:pt x="3336" y="4325"/>
                  </a:lnTo>
                  <a:lnTo>
                    <a:pt x="3542" y="3748"/>
                  </a:lnTo>
                  <a:lnTo>
                    <a:pt x="3707" y="3172"/>
                  </a:lnTo>
                  <a:lnTo>
                    <a:pt x="3831" y="2719"/>
                  </a:lnTo>
                  <a:lnTo>
                    <a:pt x="3913" y="2266"/>
                  </a:lnTo>
                  <a:lnTo>
                    <a:pt x="3583" y="1977"/>
                  </a:lnTo>
                  <a:lnTo>
                    <a:pt x="2801" y="1277"/>
                  </a:lnTo>
                  <a:lnTo>
                    <a:pt x="2307" y="865"/>
                  </a:lnTo>
                  <a:lnTo>
                    <a:pt x="1854" y="495"/>
                  </a:lnTo>
                  <a:lnTo>
                    <a:pt x="1401" y="206"/>
                  </a:lnTo>
                  <a:lnTo>
                    <a:pt x="1030"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501;p46">
              <a:extLst>
                <a:ext uri="{FF2B5EF4-FFF2-40B4-BE49-F238E27FC236}">
                  <a16:creationId xmlns:a16="http://schemas.microsoft.com/office/drawing/2014/main" id="{F0954AF7-9B71-709D-F768-DC9EC48409EE}"/>
                </a:ext>
              </a:extLst>
            </p:cNvPr>
            <p:cNvSpPr/>
            <p:nvPr/>
          </p:nvSpPr>
          <p:spPr>
            <a:xfrm>
              <a:off x="1785761" y="1920556"/>
              <a:ext cx="755860" cy="990844"/>
            </a:xfrm>
            <a:custGeom>
              <a:avLst/>
              <a:gdLst/>
              <a:ahLst/>
              <a:cxnLst/>
              <a:rect l="l" t="t" r="r" b="b"/>
              <a:pathLst>
                <a:path w="9803" h="12851" extrusionOk="0">
                  <a:moveTo>
                    <a:pt x="3913" y="1"/>
                  </a:moveTo>
                  <a:lnTo>
                    <a:pt x="2018" y="618"/>
                  </a:lnTo>
                  <a:lnTo>
                    <a:pt x="0" y="12480"/>
                  </a:lnTo>
                  <a:lnTo>
                    <a:pt x="1030" y="12645"/>
                  </a:lnTo>
                  <a:lnTo>
                    <a:pt x="2142" y="12727"/>
                  </a:lnTo>
                  <a:lnTo>
                    <a:pt x="3542" y="12810"/>
                  </a:lnTo>
                  <a:lnTo>
                    <a:pt x="5107" y="12851"/>
                  </a:lnTo>
                  <a:lnTo>
                    <a:pt x="5931" y="12810"/>
                  </a:lnTo>
                  <a:lnTo>
                    <a:pt x="6755" y="12727"/>
                  </a:lnTo>
                  <a:lnTo>
                    <a:pt x="7578" y="12645"/>
                  </a:lnTo>
                  <a:lnTo>
                    <a:pt x="8361" y="12480"/>
                  </a:lnTo>
                  <a:lnTo>
                    <a:pt x="9102" y="12315"/>
                  </a:lnTo>
                  <a:lnTo>
                    <a:pt x="9803" y="12068"/>
                  </a:lnTo>
                  <a:lnTo>
                    <a:pt x="7661" y="618"/>
                  </a:lnTo>
                  <a:lnTo>
                    <a:pt x="5766"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39" name="Google Shape;502;p46">
              <a:extLst>
                <a:ext uri="{FF2B5EF4-FFF2-40B4-BE49-F238E27FC236}">
                  <a16:creationId xmlns:a16="http://schemas.microsoft.com/office/drawing/2014/main" id="{C949AC74-23C3-8EF5-D253-4C7C74E150BA}"/>
                </a:ext>
              </a:extLst>
            </p:cNvPr>
            <p:cNvSpPr/>
            <p:nvPr/>
          </p:nvSpPr>
          <p:spPr>
            <a:xfrm>
              <a:off x="1722226" y="1968205"/>
              <a:ext cx="441503" cy="863856"/>
            </a:xfrm>
            <a:custGeom>
              <a:avLst/>
              <a:gdLst/>
              <a:ahLst/>
              <a:cxnLst/>
              <a:rect l="l" t="t" r="r" b="b"/>
              <a:pathLst>
                <a:path w="5726" h="11204" extrusionOk="0">
                  <a:moveTo>
                    <a:pt x="2842" y="0"/>
                  </a:moveTo>
                  <a:lnTo>
                    <a:pt x="2554" y="165"/>
                  </a:lnTo>
                  <a:lnTo>
                    <a:pt x="2266" y="371"/>
                  </a:lnTo>
                  <a:lnTo>
                    <a:pt x="2019" y="659"/>
                  </a:lnTo>
                  <a:lnTo>
                    <a:pt x="1730" y="989"/>
                  </a:lnTo>
                  <a:lnTo>
                    <a:pt x="1483" y="1401"/>
                  </a:lnTo>
                  <a:lnTo>
                    <a:pt x="1236" y="1813"/>
                  </a:lnTo>
                  <a:lnTo>
                    <a:pt x="989" y="2266"/>
                  </a:lnTo>
                  <a:lnTo>
                    <a:pt x="783" y="2719"/>
                  </a:lnTo>
                  <a:lnTo>
                    <a:pt x="577" y="3213"/>
                  </a:lnTo>
                  <a:lnTo>
                    <a:pt x="412" y="3707"/>
                  </a:lnTo>
                  <a:lnTo>
                    <a:pt x="248" y="4201"/>
                  </a:lnTo>
                  <a:lnTo>
                    <a:pt x="165" y="4696"/>
                  </a:lnTo>
                  <a:lnTo>
                    <a:pt x="83" y="5149"/>
                  </a:lnTo>
                  <a:lnTo>
                    <a:pt x="42" y="5602"/>
                  </a:lnTo>
                  <a:lnTo>
                    <a:pt x="0" y="6014"/>
                  </a:lnTo>
                  <a:lnTo>
                    <a:pt x="42" y="6343"/>
                  </a:lnTo>
                  <a:lnTo>
                    <a:pt x="165" y="6673"/>
                  </a:lnTo>
                  <a:lnTo>
                    <a:pt x="330" y="7002"/>
                  </a:lnTo>
                  <a:lnTo>
                    <a:pt x="577" y="7373"/>
                  </a:lnTo>
                  <a:lnTo>
                    <a:pt x="907" y="7743"/>
                  </a:lnTo>
                  <a:lnTo>
                    <a:pt x="1689" y="8567"/>
                  </a:lnTo>
                  <a:lnTo>
                    <a:pt x="2513" y="9350"/>
                  </a:lnTo>
                  <a:lnTo>
                    <a:pt x="3337" y="10091"/>
                  </a:lnTo>
                  <a:lnTo>
                    <a:pt x="4078" y="10668"/>
                  </a:lnTo>
                  <a:lnTo>
                    <a:pt x="4778" y="11203"/>
                  </a:lnTo>
                  <a:lnTo>
                    <a:pt x="5725" y="10132"/>
                  </a:lnTo>
                  <a:lnTo>
                    <a:pt x="4119" y="8279"/>
                  </a:lnTo>
                  <a:lnTo>
                    <a:pt x="3048" y="6920"/>
                  </a:lnTo>
                  <a:lnTo>
                    <a:pt x="2678" y="6467"/>
                  </a:lnTo>
                  <a:lnTo>
                    <a:pt x="2554" y="6261"/>
                  </a:lnTo>
                  <a:lnTo>
                    <a:pt x="2884" y="5561"/>
                  </a:lnTo>
                  <a:lnTo>
                    <a:pt x="3542" y="4160"/>
                  </a:lnTo>
                  <a:lnTo>
                    <a:pt x="4490" y="2224"/>
                  </a:lnTo>
                  <a:lnTo>
                    <a:pt x="2842" y="0"/>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40" name="Google Shape;503;p46">
              <a:extLst>
                <a:ext uri="{FF2B5EF4-FFF2-40B4-BE49-F238E27FC236}">
                  <a16:creationId xmlns:a16="http://schemas.microsoft.com/office/drawing/2014/main" id="{12493E01-7262-F339-53F7-B0BB2FB6F4D4}"/>
                </a:ext>
              </a:extLst>
            </p:cNvPr>
            <p:cNvSpPr/>
            <p:nvPr/>
          </p:nvSpPr>
          <p:spPr>
            <a:xfrm>
              <a:off x="2071512" y="2752569"/>
              <a:ext cx="219210" cy="276335"/>
            </a:xfrm>
            <a:custGeom>
              <a:avLst/>
              <a:gdLst/>
              <a:ahLst/>
              <a:cxnLst/>
              <a:rect l="l" t="t" r="r" b="b"/>
              <a:pathLst>
                <a:path w="2843" h="3584" extrusionOk="0">
                  <a:moveTo>
                    <a:pt x="1195" y="0"/>
                  </a:moveTo>
                  <a:lnTo>
                    <a:pt x="248" y="1030"/>
                  </a:lnTo>
                  <a:lnTo>
                    <a:pt x="330" y="1318"/>
                  </a:lnTo>
                  <a:lnTo>
                    <a:pt x="454" y="1524"/>
                  </a:lnTo>
                  <a:lnTo>
                    <a:pt x="619" y="1689"/>
                  </a:lnTo>
                  <a:lnTo>
                    <a:pt x="495" y="1771"/>
                  </a:lnTo>
                  <a:lnTo>
                    <a:pt x="248" y="1977"/>
                  </a:lnTo>
                  <a:lnTo>
                    <a:pt x="42" y="2224"/>
                  </a:lnTo>
                  <a:lnTo>
                    <a:pt x="1" y="2307"/>
                  </a:lnTo>
                  <a:lnTo>
                    <a:pt x="42" y="2430"/>
                  </a:lnTo>
                  <a:lnTo>
                    <a:pt x="125" y="2472"/>
                  </a:lnTo>
                  <a:lnTo>
                    <a:pt x="248" y="2472"/>
                  </a:lnTo>
                  <a:lnTo>
                    <a:pt x="578" y="2348"/>
                  </a:lnTo>
                  <a:lnTo>
                    <a:pt x="907" y="2183"/>
                  </a:lnTo>
                  <a:lnTo>
                    <a:pt x="1031" y="2101"/>
                  </a:lnTo>
                  <a:lnTo>
                    <a:pt x="1031" y="2101"/>
                  </a:lnTo>
                  <a:lnTo>
                    <a:pt x="948" y="2266"/>
                  </a:lnTo>
                  <a:lnTo>
                    <a:pt x="783" y="2636"/>
                  </a:lnTo>
                  <a:lnTo>
                    <a:pt x="701" y="2842"/>
                  </a:lnTo>
                  <a:lnTo>
                    <a:pt x="660" y="3048"/>
                  </a:lnTo>
                  <a:lnTo>
                    <a:pt x="660" y="3172"/>
                  </a:lnTo>
                  <a:lnTo>
                    <a:pt x="660" y="3213"/>
                  </a:lnTo>
                  <a:lnTo>
                    <a:pt x="701" y="3254"/>
                  </a:lnTo>
                  <a:lnTo>
                    <a:pt x="825" y="3254"/>
                  </a:lnTo>
                  <a:lnTo>
                    <a:pt x="948" y="3172"/>
                  </a:lnTo>
                  <a:lnTo>
                    <a:pt x="1195" y="2842"/>
                  </a:lnTo>
                  <a:lnTo>
                    <a:pt x="1360" y="2472"/>
                  </a:lnTo>
                  <a:lnTo>
                    <a:pt x="1442" y="2307"/>
                  </a:lnTo>
                  <a:lnTo>
                    <a:pt x="1442" y="2513"/>
                  </a:lnTo>
                  <a:lnTo>
                    <a:pt x="1401" y="2925"/>
                  </a:lnTo>
                  <a:lnTo>
                    <a:pt x="1442" y="3172"/>
                  </a:lnTo>
                  <a:lnTo>
                    <a:pt x="1484" y="3378"/>
                  </a:lnTo>
                  <a:lnTo>
                    <a:pt x="1525" y="3501"/>
                  </a:lnTo>
                  <a:lnTo>
                    <a:pt x="1566" y="3542"/>
                  </a:lnTo>
                  <a:lnTo>
                    <a:pt x="1648" y="3584"/>
                  </a:lnTo>
                  <a:lnTo>
                    <a:pt x="1690" y="3542"/>
                  </a:lnTo>
                  <a:lnTo>
                    <a:pt x="1731" y="3501"/>
                  </a:lnTo>
                  <a:lnTo>
                    <a:pt x="1813" y="3336"/>
                  </a:lnTo>
                  <a:lnTo>
                    <a:pt x="1896" y="3089"/>
                  </a:lnTo>
                  <a:lnTo>
                    <a:pt x="1896" y="2842"/>
                  </a:lnTo>
                  <a:lnTo>
                    <a:pt x="1937" y="2307"/>
                  </a:lnTo>
                  <a:lnTo>
                    <a:pt x="1937" y="2101"/>
                  </a:lnTo>
                  <a:lnTo>
                    <a:pt x="2019" y="2224"/>
                  </a:lnTo>
                  <a:lnTo>
                    <a:pt x="2266" y="2472"/>
                  </a:lnTo>
                  <a:lnTo>
                    <a:pt x="2431" y="2595"/>
                  </a:lnTo>
                  <a:lnTo>
                    <a:pt x="2555" y="2719"/>
                  </a:lnTo>
                  <a:lnTo>
                    <a:pt x="2719" y="2760"/>
                  </a:lnTo>
                  <a:lnTo>
                    <a:pt x="2802" y="2719"/>
                  </a:lnTo>
                  <a:lnTo>
                    <a:pt x="2843" y="2677"/>
                  </a:lnTo>
                  <a:lnTo>
                    <a:pt x="2843" y="2595"/>
                  </a:lnTo>
                  <a:lnTo>
                    <a:pt x="2760" y="2348"/>
                  </a:lnTo>
                  <a:lnTo>
                    <a:pt x="2637" y="2060"/>
                  </a:lnTo>
                  <a:lnTo>
                    <a:pt x="2472" y="1730"/>
                  </a:lnTo>
                  <a:lnTo>
                    <a:pt x="2101" y="1195"/>
                  </a:lnTo>
                  <a:lnTo>
                    <a:pt x="1937" y="906"/>
                  </a:lnTo>
                  <a:lnTo>
                    <a:pt x="2101" y="906"/>
                  </a:lnTo>
                  <a:lnTo>
                    <a:pt x="2431" y="783"/>
                  </a:lnTo>
                  <a:lnTo>
                    <a:pt x="2596" y="742"/>
                  </a:lnTo>
                  <a:lnTo>
                    <a:pt x="2719" y="659"/>
                  </a:lnTo>
                  <a:lnTo>
                    <a:pt x="2802" y="577"/>
                  </a:lnTo>
                  <a:lnTo>
                    <a:pt x="2802" y="495"/>
                  </a:lnTo>
                  <a:lnTo>
                    <a:pt x="2760" y="412"/>
                  </a:lnTo>
                  <a:lnTo>
                    <a:pt x="2678" y="330"/>
                  </a:lnTo>
                  <a:lnTo>
                    <a:pt x="2472" y="289"/>
                  </a:lnTo>
                  <a:lnTo>
                    <a:pt x="2019" y="330"/>
                  </a:lnTo>
                  <a:lnTo>
                    <a:pt x="1772" y="248"/>
                  </a:lnTo>
                  <a:lnTo>
                    <a:pt x="1484" y="124"/>
                  </a:lnTo>
                  <a:lnTo>
                    <a:pt x="1195" y="0"/>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41" name="Google Shape;504;p46">
              <a:extLst>
                <a:ext uri="{FF2B5EF4-FFF2-40B4-BE49-F238E27FC236}">
                  <a16:creationId xmlns:a16="http://schemas.microsoft.com/office/drawing/2014/main" id="{ED85FE3A-D839-2D8A-9D5B-905A0B5A299C}"/>
                </a:ext>
              </a:extLst>
            </p:cNvPr>
            <p:cNvSpPr/>
            <p:nvPr/>
          </p:nvSpPr>
          <p:spPr>
            <a:xfrm>
              <a:off x="1706343" y="1968205"/>
              <a:ext cx="390691" cy="482739"/>
            </a:xfrm>
            <a:custGeom>
              <a:avLst/>
              <a:gdLst/>
              <a:ahLst/>
              <a:cxnLst/>
              <a:rect l="l" t="t" r="r" b="b"/>
              <a:pathLst>
                <a:path w="5067" h="6261" extrusionOk="0">
                  <a:moveTo>
                    <a:pt x="3048" y="0"/>
                  </a:moveTo>
                  <a:lnTo>
                    <a:pt x="2636" y="206"/>
                  </a:lnTo>
                  <a:lnTo>
                    <a:pt x="2225" y="495"/>
                  </a:lnTo>
                  <a:lnTo>
                    <a:pt x="1854" y="824"/>
                  </a:lnTo>
                  <a:lnTo>
                    <a:pt x="1566" y="1195"/>
                  </a:lnTo>
                  <a:lnTo>
                    <a:pt x="1277" y="1607"/>
                  </a:lnTo>
                  <a:lnTo>
                    <a:pt x="1030" y="2060"/>
                  </a:lnTo>
                  <a:lnTo>
                    <a:pt x="783" y="2513"/>
                  </a:lnTo>
                  <a:lnTo>
                    <a:pt x="618" y="3007"/>
                  </a:lnTo>
                  <a:lnTo>
                    <a:pt x="330" y="3872"/>
                  </a:lnTo>
                  <a:lnTo>
                    <a:pt x="124" y="4613"/>
                  </a:lnTo>
                  <a:lnTo>
                    <a:pt x="1" y="5313"/>
                  </a:lnTo>
                  <a:lnTo>
                    <a:pt x="206" y="5437"/>
                  </a:lnTo>
                  <a:lnTo>
                    <a:pt x="454" y="5602"/>
                  </a:lnTo>
                  <a:lnTo>
                    <a:pt x="824" y="5766"/>
                  </a:lnTo>
                  <a:lnTo>
                    <a:pt x="1319" y="5931"/>
                  </a:lnTo>
                  <a:lnTo>
                    <a:pt x="1895" y="6096"/>
                  </a:lnTo>
                  <a:lnTo>
                    <a:pt x="2595" y="6178"/>
                  </a:lnTo>
                  <a:lnTo>
                    <a:pt x="3419" y="6261"/>
                  </a:lnTo>
                  <a:lnTo>
                    <a:pt x="5066" y="2142"/>
                  </a:lnTo>
                  <a:lnTo>
                    <a:pt x="3048"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42" name="Google Shape;505;p46">
              <a:extLst>
                <a:ext uri="{FF2B5EF4-FFF2-40B4-BE49-F238E27FC236}">
                  <a16:creationId xmlns:a16="http://schemas.microsoft.com/office/drawing/2014/main" id="{55B18831-DBE9-B365-D11A-419FDB75A419}"/>
                </a:ext>
              </a:extLst>
            </p:cNvPr>
            <p:cNvSpPr/>
            <p:nvPr/>
          </p:nvSpPr>
          <p:spPr>
            <a:xfrm>
              <a:off x="2385946" y="2057104"/>
              <a:ext cx="63612" cy="298618"/>
            </a:xfrm>
            <a:custGeom>
              <a:avLst/>
              <a:gdLst/>
              <a:ahLst/>
              <a:cxnLst/>
              <a:rect l="l" t="t" r="r" b="b"/>
              <a:pathLst>
                <a:path w="825" h="3873" extrusionOk="0">
                  <a:moveTo>
                    <a:pt x="42" y="1"/>
                  </a:moveTo>
                  <a:lnTo>
                    <a:pt x="0" y="42"/>
                  </a:lnTo>
                  <a:lnTo>
                    <a:pt x="0" y="83"/>
                  </a:lnTo>
                  <a:lnTo>
                    <a:pt x="165" y="907"/>
                  </a:lnTo>
                  <a:lnTo>
                    <a:pt x="701" y="3872"/>
                  </a:lnTo>
                  <a:lnTo>
                    <a:pt x="783" y="3872"/>
                  </a:lnTo>
                  <a:lnTo>
                    <a:pt x="824" y="3831"/>
                  </a:lnTo>
                  <a:lnTo>
                    <a:pt x="659" y="2966"/>
                  </a:lnTo>
                  <a:lnTo>
                    <a:pt x="124" y="42"/>
                  </a:lnTo>
                  <a:lnTo>
                    <a:pt x="83" y="1"/>
                  </a:lnTo>
                  <a:close/>
                </a:path>
              </a:pathLst>
            </a:custGeom>
            <a:solidFill>
              <a:srgbClr val="F3A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43" name="Google Shape;506;p46">
              <a:extLst>
                <a:ext uri="{FF2B5EF4-FFF2-40B4-BE49-F238E27FC236}">
                  <a16:creationId xmlns:a16="http://schemas.microsoft.com/office/drawing/2014/main" id="{FACAAEF2-1ECF-DC82-FFE8-53F646E8AE26}"/>
                </a:ext>
              </a:extLst>
            </p:cNvPr>
            <p:cNvSpPr/>
            <p:nvPr/>
          </p:nvSpPr>
          <p:spPr>
            <a:xfrm>
              <a:off x="1992171" y="2149242"/>
              <a:ext cx="98540" cy="184198"/>
            </a:xfrm>
            <a:custGeom>
              <a:avLst/>
              <a:gdLst/>
              <a:ahLst/>
              <a:cxnLst/>
              <a:rect l="l" t="t" r="r" b="b"/>
              <a:pathLst>
                <a:path w="1278" h="2389" extrusionOk="0">
                  <a:moveTo>
                    <a:pt x="1195" y="0"/>
                  </a:moveTo>
                  <a:lnTo>
                    <a:pt x="1195" y="41"/>
                  </a:lnTo>
                  <a:lnTo>
                    <a:pt x="536" y="1153"/>
                  </a:lnTo>
                  <a:lnTo>
                    <a:pt x="0" y="2306"/>
                  </a:lnTo>
                  <a:lnTo>
                    <a:pt x="0" y="2389"/>
                  </a:lnTo>
                  <a:lnTo>
                    <a:pt x="83" y="2389"/>
                  </a:lnTo>
                  <a:lnTo>
                    <a:pt x="659" y="1194"/>
                  </a:lnTo>
                  <a:lnTo>
                    <a:pt x="1277" y="82"/>
                  </a:lnTo>
                  <a:lnTo>
                    <a:pt x="1277" y="41"/>
                  </a:lnTo>
                  <a:lnTo>
                    <a:pt x="1236" y="0"/>
                  </a:lnTo>
                  <a:close/>
                </a:path>
              </a:pathLst>
            </a:custGeom>
            <a:solidFill>
              <a:srgbClr val="F3A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44" name="Google Shape;507;p46">
              <a:extLst>
                <a:ext uri="{FF2B5EF4-FFF2-40B4-BE49-F238E27FC236}">
                  <a16:creationId xmlns:a16="http://schemas.microsoft.com/office/drawing/2014/main" id="{0E901230-23DD-B075-FA3D-EBF241FF1038}"/>
                </a:ext>
              </a:extLst>
            </p:cNvPr>
            <p:cNvSpPr/>
            <p:nvPr/>
          </p:nvSpPr>
          <p:spPr>
            <a:xfrm>
              <a:off x="2042983" y="2206375"/>
              <a:ext cx="69934" cy="19121"/>
            </a:xfrm>
            <a:custGeom>
              <a:avLst/>
              <a:gdLst/>
              <a:ahLst/>
              <a:cxnLst/>
              <a:rect l="l" t="t" r="r" b="b"/>
              <a:pathLst>
                <a:path w="907" h="248" extrusionOk="0">
                  <a:moveTo>
                    <a:pt x="865" y="0"/>
                  </a:moveTo>
                  <a:lnTo>
                    <a:pt x="453" y="83"/>
                  </a:lnTo>
                  <a:lnTo>
                    <a:pt x="41" y="124"/>
                  </a:lnTo>
                  <a:lnTo>
                    <a:pt x="0" y="165"/>
                  </a:lnTo>
                  <a:lnTo>
                    <a:pt x="0" y="206"/>
                  </a:lnTo>
                  <a:lnTo>
                    <a:pt x="41" y="247"/>
                  </a:lnTo>
                  <a:lnTo>
                    <a:pt x="83" y="247"/>
                  </a:lnTo>
                  <a:lnTo>
                    <a:pt x="453" y="165"/>
                  </a:lnTo>
                  <a:lnTo>
                    <a:pt x="865" y="124"/>
                  </a:lnTo>
                  <a:lnTo>
                    <a:pt x="906" y="124"/>
                  </a:lnTo>
                  <a:lnTo>
                    <a:pt x="906" y="83"/>
                  </a:lnTo>
                  <a:lnTo>
                    <a:pt x="906" y="42"/>
                  </a:lnTo>
                  <a:lnTo>
                    <a:pt x="865" y="0"/>
                  </a:lnTo>
                  <a:close/>
                </a:path>
              </a:pathLst>
            </a:custGeom>
            <a:solidFill>
              <a:srgbClr val="F3A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45" name="Google Shape;508;p46">
              <a:extLst>
                <a:ext uri="{FF2B5EF4-FFF2-40B4-BE49-F238E27FC236}">
                  <a16:creationId xmlns:a16="http://schemas.microsoft.com/office/drawing/2014/main" id="{BB60EED8-D86A-4662-3FAD-8143E085DBD1}"/>
                </a:ext>
              </a:extLst>
            </p:cNvPr>
            <p:cNvSpPr/>
            <p:nvPr/>
          </p:nvSpPr>
          <p:spPr>
            <a:xfrm>
              <a:off x="1747594" y="771035"/>
              <a:ext cx="901974" cy="876501"/>
            </a:xfrm>
            <a:custGeom>
              <a:avLst/>
              <a:gdLst/>
              <a:ahLst/>
              <a:cxnLst/>
              <a:rect l="l" t="t" r="r" b="b"/>
              <a:pathLst>
                <a:path w="11698" h="11368" extrusionOk="0">
                  <a:moveTo>
                    <a:pt x="6920" y="0"/>
                  </a:moveTo>
                  <a:lnTo>
                    <a:pt x="6467" y="41"/>
                  </a:lnTo>
                  <a:lnTo>
                    <a:pt x="6014" y="124"/>
                  </a:lnTo>
                  <a:lnTo>
                    <a:pt x="5561" y="206"/>
                  </a:lnTo>
                  <a:lnTo>
                    <a:pt x="5149" y="371"/>
                  </a:lnTo>
                  <a:lnTo>
                    <a:pt x="4737" y="536"/>
                  </a:lnTo>
                  <a:lnTo>
                    <a:pt x="4326" y="783"/>
                  </a:lnTo>
                  <a:lnTo>
                    <a:pt x="3914" y="989"/>
                  </a:lnTo>
                  <a:lnTo>
                    <a:pt x="3543" y="1277"/>
                  </a:lnTo>
                  <a:lnTo>
                    <a:pt x="3213" y="1565"/>
                  </a:lnTo>
                  <a:lnTo>
                    <a:pt x="2884" y="1895"/>
                  </a:lnTo>
                  <a:lnTo>
                    <a:pt x="2555" y="2224"/>
                  </a:lnTo>
                  <a:lnTo>
                    <a:pt x="1978" y="2924"/>
                  </a:lnTo>
                  <a:lnTo>
                    <a:pt x="1484" y="3707"/>
                  </a:lnTo>
                  <a:lnTo>
                    <a:pt x="1031" y="4490"/>
                  </a:lnTo>
                  <a:lnTo>
                    <a:pt x="784" y="4490"/>
                  </a:lnTo>
                  <a:lnTo>
                    <a:pt x="578" y="4531"/>
                  </a:lnTo>
                  <a:lnTo>
                    <a:pt x="372" y="4695"/>
                  </a:lnTo>
                  <a:lnTo>
                    <a:pt x="207" y="4860"/>
                  </a:lnTo>
                  <a:lnTo>
                    <a:pt x="125" y="5066"/>
                  </a:lnTo>
                  <a:lnTo>
                    <a:pt x="42" y="5313"/>
                  </a:lnTo>
                  <a:lnTo>
                    <a:pt x="1" y="5766"/>
                  </a:lnTo>
                  <a:lnTo>
                    <a:pt x="42" y="6508"/>
                  </a:lnTo>
                  <a:lnTo>
                    <a:pt x="125" y="7249"/>
                  </a:lnTo>
                  <a:lnTo>
                    <a:pt x="330" y="7949"/>
                  </a:lnTo>
                  <a:lnTo>
                    <a:pt x="619" y="8649"/>
                  </a:lnTo>
                  <a:lnTo>
                    <a:pt x="989" y="9308"/>
                  </a:lnTo>
                  <a:lnTo>
                    <a:pt x="1442" y="9885"/>
                  </a:lnTo>
                  <a:lnTo>
                    <a:pt x="1937" y="10420"/>
                  </a:lnTo>
                  <a:lnTo>
                    <a:pt x="2513" y="10915"/>
                  </a:lnTo>
                  <a:lnTo>
                    <a:pt x="2802" y="11079"/>
                  </a:lnTo>
                  <a:lnTo>
                    <a:pt x="3049" y="11203"/>
                  </a:lnTo>
                  <a:lnTo>
                    <a:pt x="3337" y="11285"/>
                  </a:lnTo>
                  <a:lnTo>
                    <a:pt x="3625" y="11326"/>
                  </a:lnTo>
                  <a:lnTo>
                    <a:pt x="3955" y="11368"/>
                  </a:lnTo>
                  <a:lnTo>
                    <a:pt x="4243" y="11368"/>
                  </a:lnTo>
                  <a:lnTo>
                    <a:pt x="4902" y="11285"/>
                  </a:lnTo>
                  <a:lnTo>
                    <a:pt x="5561" y="11162"/>
                  </a:lnTo>
                  <a:lnTo>
                    <a:pt x="6220" y="10997"/>
                  </a:lnTo>
                  <a:lnTo>
                    <a:pt x="7456" y="10585"/>
                  </a:lnTo>
                  <a:lnTo>
                    <a:pt x="8073" y="10379"/>
                  </a:lnTo>
                  <a:lnTo>
                    <a:pt x="8650" y="10132"/>
                  </a:lnTo>
                  <a:lnTo>
                    <a:pt x="9185" y="9803"/>
                  </a:lnTo>
                  <a:lnTo>
                    <a:pt x="9680" y="9432"/>
                  </a:lnTo>
                  <a:lnTo>
                    <a:pt x="10174" y="9020"/>
                  </a:lnTo>
                  <a:lnTo>
                    <a:pt x="10627" y="8567"/>
                  </a:lnTo>
                  <a:lnTo>
                    <a:pt x="10998" y="8073"/>
                  </a:lnTo>
                  <a:lnTo>
                    <a:pt x="11286" y="7537"/>
                  </a:lnTo>
                  <a:lnTo>
                    <a:pt x="11492" y="7125"/>
                  </a:lnTo>
                  <a:lnTo>
                    <a:pt x="11615" y="6714"/>
                  </a:lnTo>
                  <a:lnTo>
                    <a:pt x="11698" y="6302"/>
                  </a:lnTo>
                  <a:lnTo>
                    <a:pt x="11698" y="5890"/>
                  </a:lnTo>
                  <a:lnTo>
                    <a:pt x="11657" y="5643"/>
                  </a:lnTo>
                  <a:lnTo>
                    <a:pt x="11615" y="5437"/>
                  </a:lnTo>
                  <a:lnTo>
                    <a:pt x="11533" y="5231"/>
                  </a:lnTo>
                  <a:lnTo>
                    <a:pt x="11410" y="5025"/>
                  </a:lnTo>
                  <a:lnTo>
                    <a:pt x="11286" y="4860"/>
                  </a:lnTo>
                  <a:lnTo>
                    <a:pt x="11121" y="4654"/>
                  </a:lnTo>
                  <a:lnTo>
                    <a:pt x="10957" y="4531"/>
                  </a:lnTo>
                  <a:lnTo>
                    <a:pt x="10751" y="4407"/>
                  </a:lnTo>
                  <a:lnTo>
                    <a:pt x="10874" y="3954"/>
                  </a:lnTo>
                  <a:lnTo>
                    <a:pt x="10915" y="3501"/>
                  </a:lnTo>
                  <a:lnTo>
                    <a:pt x="10874" y="3048"/>
                  </a:lnTo>
                  <a:lnTo>
                    <a:pt x="10792" y="2636"/>
                  </a:lnTo>
                  <a:lnTo>
                    <a:pt x="10627" y="2183"/>
                  </a:lnTo>
                  <a:lnTo>
                    <a:pt x="10421" y="1771"/>
                  </a:lnTo>
                  <a:lnTo>
                    <a:pt x="10174" y="1401"/>
                  </a:lnTo>
                  <a:lnTo>
                    <a:pt x="9844" y="1071"/>
                  </a:lnTo>
                  <a:lnTo>
                    <a:pt x="9515" y="783"/>
                  </a:lnTo>
                  <a:lnTo>
                    <a:pt x="9103" y="536"/>
                  </a:lnTo>
                  <a:lnTo>
                    <a:pt x="8691" y="330"/>
                  </a:lnTo>
                  <a:lnTo>
                    <a:pt x="8279" y="206"/>
                  </a:lnTo>
                  <a:lnTo>
                    <a:pt x="7826" y="83"/>
                  </a:lnTo>
                  <a:lnTo>
                    <a:pt x="7373"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46" name="Google Shape;509;p46">
              <a:extLst>
                <a:ext uri="{FF2B5EF4-FFF2-40B4-BE49-F238E27FC236}">
                  <a16:creationId xmlns:a16="http://schemas.microsoft.com/office/drawing/2014/main" id="{129ACE9C-0E1E-F361-24FC-FC47BD4E5CEA}"/>
                </a:ext>
              </a:extLst>
            </p:cNvPr>
            <p:cNvSpPr/>
            <p:nvPr/>
          </p:nvSpPr>
          <p:spPr>
            <a:xfrm>
              <a:off x="1912753" y="999643"/>
              <a:ext cx="663797" cy="1016288"/>
            </a:xfrm>
            <a:custGeom>
              <a:avLst/>
              <a:gdLst/>
              <a:ahLst/>
              <a:cxnLst/>
              <a:rect l="l" t="t" r="r" b="b"/>
              <a:pathLst>
                <a:path w="8609" h="13181" extrusionOk="0">
                  <a:moveTo>
                    <a:pt x="3996" y="1"/>
                  </a:moveTo>
                  <a:lnTo>
                    <a:pt x="3378" y="83"/>
                  </a:lnTo>
                  <a:lnTo>
                    <a:pt x="2760" y="207"/>
                  </a:lnTo>
                  <a:lnTo>
                    <a:pt x="2184" y="371"/>
                  </a:lnTo>
                  <a:lnTo>
                    <a:pt x="1689" y="660"/>
                  </a:lnTo>
                  <a:lnTo>
                    <a:pt x="1442" y="824"/>
                  </a:lnTo>
                  <a:lnTo>
                    <a:pt x="1195" y="989"/>
                  </a:lnTo>
                  <a:lnTo>
                    <a:pt x="989" y="1195"/>
                  </a:lnTo>
                  <a:lnTo>
                    <a:pt x="783" y="1442"/>
                  </a:lnTo>
                  <a:lnTo>
                    <a:pt x="618" y="1689"/>
                  </a:lnTo>
                  <a:lnTo>
                    <a:pt x="495" y="1936"/>
                  </a:lnTo>
                  <a:lnTo>
                    <a:pt x="371" y="2307"/>
                  </a:lnTo>
                  <a:lnTo>
                    <a:pt x="248" y="2801"/>
                  </a:lnTo>
                  <a:lnTo>
                    <a:pt x="165" y="3337"/>
                  </a:lnTo>
                  <a:lnTo>
                    <a:pt x="83" y="3955"/>
                  </a:lnTo>
                  <a:lnTo>
                    <a:pt x="42" y="5231"/>
                  </a:lnTo>
                  <a:lnTo>
                    <a:pt x="1" y="6426"/>
                  </a:lnTo>
                  <a:lnTo>
                    <a:pt x="1" y="6632"/>
                  </a:lnTo>
                  <a:lnTo>
                    <a:pt x="1" y="7661"/>
                  </a:lnTo>
                  <a:lnTo>
                    <a:pt x="42" y="7702"/>
                  </a:lnTo>
                  <a:lnTo>
                    <a:pt x="289" y="8279"/>
                  </a:lnTo>
                  <a:lnTo>
                    <a:pt x="454" y="8650"/>
                  </a:lnTo>
                  <a:lnTo>
                    <a:pt x="701" y="9020"/>
                  </a:lnTo>
                  <a:lnTo>
                    <a:pt x="989" y="9391"/>
                  </a:lnTo>
                  <a:lnTo>
                    <a:pt x="1236" y="9844"/>
                  </a:lnTo>
                  <a:lnTo>
                    <a:pt x="1525" y="10338"/>
                  </a:lnTo>
                  <a:lnTo>
                    <a:pt x="1730" y="10956"/>
                  </a:lnTo>
                  <a:lnTo>
                    <a:pt x="1813" y="11327"/>
                  </a:lnTo>
                  <a:lnTo>
                    <a:pt x="1895" y="11697"/>
                  </a:lnTo>
                  <a:lnTo>
                    <a:pt x="1978" y="12109"/>
                  </a:lnTo>
                  <a:lnTo>
                    <a:pt x="1978" y="12562"/>
                  </a:lnTo>
                  <a:lnTo>
                    <a:pt x="2184" y="12810"/>
                  </a:lnTo>
                  <a:lnTo>
                    <a:pt x="2431" y="12974"/>
                  </a:lnTo>
                  <a:lnTo>
                    <a:pt x="2719" y="13098"/>
                  </a:lnTo>
                  <a:lnTo>
                    <a:pt x="3007" y="13180"/>
                  </a:lnTo>
                  <a:lnTo>
                    <a:pt x="3337" y="13180"/>
                  </a:lnTo>
                  <a:lnTo>
                    <a:pt x="3666" y="13098"/>
                  </a:lnTo>
                  <a:lnTo>
                    <a:pt x="3996" y="12933"/>
                  </a:lnTo>
                  <a:lnTo>
                    <a:pt x="4325" y="12686"/>
                  </a:lnTo>
                  <a:lnTo>
                    <a:pt x="4325" y="12274"/>
                  </a:lnTo>
                  <a:lnTo>
                    <a:pt x="4408" y="11903"/>
                  </a:lnTo>
                  <a:lnTo>
                    <a:pt x="4531" y="11615"/>
                  </a:lnTo>
                  <a:lnTo>
                    <a:pt x="4737" y="11368"/>
                  </a:lnTo>
                  <a:lnTo>
                    <a:pt x="4943" y="11162"/>
                  </a:lnTo>
                  <a:lnTo>
                    <a:pt x="5231" y="10997"/>
                  </a:lnTo>
                  <a:lnTo>
                    <a:pt x="5849" y="10709"/>
                  </a:lnTo>
                  <a:lnTo>
                    <a:pt x="6590" y="10338"/>
                  </a:lnTo>
                  <a:lnTo>
                    <a:pt x="6920" y="10091"/>
                  </a:lnTo>
                  <a:lnTo>
                    <a:pt x="7291" y="9803"/>
                  </a:lnTo>
                  <a:lnTo>
                    <a:pt x="7538" y="9556"/>
                  </a:lnTo>
                  <a:lnTo>
                    <a:pt x="7785" y="9309"/>
                  </a:lnTo>
                  <a:lnTo>
                    <a:pt x="7991" y="8979"/>
                  </a:lnTo>
                  <a:lnTo>
                    <a:pt x="8156" y="8650"/>
                  </a:lnTo>
                  <a:lnTo>
                    <a:pt x="8279" y="8279"/>
                  </a:lnTo>
                  <a:lnTo>
                    <a:pt x="8403" y="7867"/>
                  </a:lnTo>
                  <a:lnTo>
                    <a:pt x="8526" y="7414"/>
                  </a:lnTo>
                  <a:lnTo>
                    <a:pt x="8567" y="6920"/>
                  </a:lnTo>
                  <a:lnTo>
                    <a:pt x="8609" y="6096"/>
                  </a:lnTo>
                  <a:lnTo>
                    <a:pt x="8567" y="5272"/>
                  </a:lnTo>
                  <a:lnTo>
                    <a:pt x="8485" y="4284"/>
                  </a:lnTo>
                  <a:lnTo>
                    <a:pt x="8279" y="3213"/>
                  </a:lnTo>
                  <a:lnTo>
                    <a:pt x="8032" y="1978"/>
                  </a:lnTo>
                  <a:lnTo>
                    <a:pt x="7991" y="1772"/>
                  </a:lnTo>
                  <a:lnTo>
                    <a:pt x="7867" y="1607"/>
                  </a:lnTo>
                  <a:lnTo>
                    <a:pt x="7744" y="1401"/>
                  </a:lnTo>
                  <a:lnTo>
                    <a:pt x="7620" y="1236"/>
                  </a:lnTo>
                  <a:lnTo>
                    <a:pt x="7249" y="907"/>
                  </a:lnTo>
                  <a:lnTo>
                    <a:pt x="6838" y="618"/>
                  </a:lnTo>
                  <a:lnTo>
                    <a:pt x="6343" y="371"/>
                  </a:lnTo>
                  <a:lnTo>
                    <a:pt x="5808" y="207"/>
                  </a:lnTo>
                  <a:lnTo>
                    <a:pt x="5190" y="83"/>
                  </a:lnTo>
                  <a:lnTo>
                    <a:pt x="4614" y="1"/>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47" name="Google Shape;510;p46">
              <a:extLst>
                <a:ext uri="{FF2B5EF4-FFF2-40B4-BE49-F238E27FC236}">
                  <a16:creationId xmlns:a16="http://schemas.microsoft.com/office/drawing/2014/main" id="{5BCD9509-3A73-5F81-734C-1883041BE9F8}"/>
                </a:ext>
              </a:extLst>
            </p:cNvPr>
            <p:cNvSpPr/>
            <p:nvPr/>
          </p:nvSpPr>
          <p:spPr>
            <a:xfrm>
              <a:off x="1890547" y="986922"/>
              <a:ext cx="686003" cy="562154"/>
            </a:xfrm>
            <a:custGeom>
              <a:avLst/>
              <a:gdLst/>
              <a:ahLst/>
              <a:cxnLst/>
              <a:rect l="l" t="t" r="r" b="b"/>
              <a:pathLst>
                <a:path w="8897" h="7291" extrusionOk="0">
                  <a:moveTo>
                    <a:pt x="4366" y="1"/>
                  </a:moveTo>
                  <a:lnTo>
                    <a:pt x="3954" y="42"/>
                  </a:lnTo>
                  <a:lnTo>
                    <a:pt x="3501" y="124"/>
                  </a:lnTo>
                  <a:lnTo>
                    <a:pt x="3048" y="207"/>
                  </a:lnTo>
                  <a:lnTo>
                    <a:pt x="2636" y="330"/>
                  </a:lnTo>
                  <a:lnTo>
                    <a:pt x="2224" y="454"/>
                  </a:lnTo>
                  <a:lnTo>
                    <a:pt x="1730" y="701"/>
                  </a:lnTo>
                  <a:lnTo>
                    <a:pt x="1277" y="989"/>
                  </a:lnTo>
                  <a:lnTo>
                    <a:pt x="865" y="1319"/>
                  </a:lnTo>
                  <a:lnTo>
                    <a:pt x="701" y="1525"/>
                  </a:lnTo>
                  <a:lnTo>
                    <a:pt x="536" y="1772"/>
                  </a:lnTo>
                  <a:lnTo>
                    <a:pt x="371" y="2143"/>
                  </a:lnTo>
                  <a:lnTo>
                    <a:pt x="247" y="2513"/>
                  </a:lnTo>
                  <a:lnTo>
                    <a:pt x="124" y="2925"/>
                  </a:lnTo>
                  <a:lnTo>
                    <a:pt x="83" y="3337"/>
                  </a:lnTo>
                  <a:lnTo>
                    <a:pt x="0" y="4325"/>
                  </a:lnTo>
                  <a:lnTo>
                    <a:pt x="0" y="5314"/>
                  </a:lnTo>
                  <a:lnTo>
                    <a:pt x="83" y="6344"/>
                  </a:lnTo>
                  <a:lnTo>
                    <a:pt x="247" y="7291"/>
                  </a:lnTo>
                  <a:lnTo>
                    <a:pt x="701" y="7003"/>
                  </a:lnTo>
                  <a:lnTo>
                    <a:pt x="1071" y="6632"/>
                  </a:lnTo>
                  <a:lnTo>
                    <a:pt x="1359" y="6179"/>
                  </a:lnTo>
                  <a:lnTo>
                    <a:pt x="1607" y="5726"/>
                  </a:lnTo>
                  <a:lnTo>
                    <a:pt x="1730" y="5190"/>
                  </a:lnTo>
                  <a:lnTo>
                    <a:pt x="1771" y="4655"/>
                  </a:lnTo>
                  <a:lnTo>
                    <a:pt x="1730" y="4120"/>
                  </a:lnTo>
                  <a:lnTo>
                    <a:pt x="1565" y="3625"/>
                  </a:lnTo>
                  <a:lnTo>
                    <a:pt x="1813" y="3584"/>
                  </a:lnTo>
                  <a:lnTo>
                    <a:pt x="2018" y="3502"/>
                  </a:lnTo>
                  <a:lnTo>
                    <a:pt x="2183" y="3378"/>
                  </a:lnTo>
                  <a:lnTo>
                    <a:pt x="2307" y="3213"/>
                  </a:lnTo>
                  <a:lnTo>
                    <a:pt x="2430" y="3007"/>
                  </a:lnTo>
                  <a:lnTo>
                    <a:pt x="2472" y="2802"/>
                  </a:lnTo>
                  <a:lnTo>
                    <a:pt x="2472" y="2554"/>
                  </a:lnTo>
                  <a:lnTo>
                    <a:pt x="2389" y="2349"/>
                  </a:lnTo>
                  <a:lnTo>
                    <a:pt x="2925" y="2554"/>
                  </a:lnTo>
                  <a:lnTo>
                    <a:pt x="3501" y="2760"/>
                  </a:lnTo>
                  <a:lnTo>
                    <a:pt x="4078" y="2884"/>
                  </a:lnTo>
                  <a:lnTo>
                    <a:pt x="4654" y="2966"/>
                  </a:lnTo>
                  <a:lnTo>
                    <a:pt x="5231" y="3007"/>
                  </a:lnTo>
                  <a:lnTo>
                    <a:pt x="5808" y="3007"/>
                  </a:lnTo>
                  <a:lnTo>
                    <a:pt x="6384" y="2966"/>
                  </a:lnTo>
                  <a:lnTo>
                    <a:pt x="6961" y="2884"/>
                  </a:lnTo>
                  <a:lnTo>
                    <a:pt x="7537" y="2719"/>
                  </a:lnTo>
                  <a:lnTo>
                    <a:pt x="7785" y="2637"/>
                  </a:lnTo>
                  <a:lnTo>
                    <a:pt x="8073" y="2513"/>
                  </a:lnTo>
                  <a:lnTo>
                    <a:pt x="8320" y="2349"/>
                  </a:lnTo>
                  <a:lnTo>
                    <a:pt x="8526" y="2184"/>
                  </a:lnTo>
                  <a:lnTo>
                    <a:pt x="8732" y="1937"/>
                  </a:lnTo>
                  <a:lnTo>
                    <a:pt x="8897" y="1690"/>
                  </a:lnTo>
                  <a:lnTo>
                    <a:pt x="8526" y="1401"/>
                  </a:lnTo>
                  <a:lnTo>
                    <a:pt x="8196" y="1154"/>
                  </a:lnTo>
                  <a:lnTo>
                    <a:pt x="7785" y="907"/>
                  </a:lnTo>
                  <a:lnTo>
                    <a:pt x="7414" y="701"/>
                  </a:lnTo>
                  <a:lnTo>
                    <a:pt x="7002" y="495"/>
                  </a:lnTo>
                  <a:lnTo>
                    <a:pt x="6590" y="330"/>
                  </a:lnTo>
                  <a:lnTo>
                    <a:pt x="6137" y="207"/>
                  </a:lnTo>
                  <a:lnTo>
                    <a:pt x="5725" y="124"/>
                  </a:lnTo>
                  <a:lnTo>
                    <a:pt x="5272" y="42"/>
                  </a:lnTo>
                  <a:lnTo>
                    <a:pt x="4819"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48" name="Google Shape;511;p46">
              <a:extLst>
                <a:ext uri="{FF2B5EF4-FFF2-40B4-BE49-F238E27FC236}">
                  <a16:creationId xmlns:a16="http://schemas.microsoft.com/office/drawing/2014/main" id="{BF9497A3-A4EB-6F3D-6168-BBA77F42D9D9}"/>
                </a:ext>
              </a:extLst>
            </p:cNvPr>
            <p:cNvSpPr/>
            <p:nvPr/>
          </p:nvSpPr>
          <p:spPr>
            <a:xfrm>
              <a:off x="2297044" y="1495027"/>
              <a:ext cx="136630" cy="54049"/>
            </a:xfrm>
            <a:custGeom>
              <a:avLst/>
              <a:gdLst/>
              <a:ahLst/>
              <a:cxnLst/>
              <a:rect l="l" t="t" r="r" b="b"/>
              <a:pathLst>
                <a:path w="1772" h="701" extrusionOk="0">
                  <a:moveTo>
                    <a:pt x="83" y="1"/>
                  </a:moveTo>
                  <a:lnTo>
                    <a:pt x="41" y="83"/>
                  </a:lnTo>
                  <a:lnTo>
                    <a:pt x="0" y="165"/>
                  </a:lnTo>
                  <a:lnTo>
                    <a:pt x="0" y="207"/>
                  </a:lnTo>
                  <a:lnTo>
                    <a:pt x="41" y="289"/>
                  </a:lnTo>
                  <a:lnTo>
                    <a:pt x="206" y="454"/>
                  </a:lnTo>
                  <a:lnTo>
                    <a:pt x="453" y="577"/>
                  </a:lnTo>
                  <a:lnTo>
                    <a:pt x="742" y="660"/>
                  </a:lnTo>
                  <a:lnTo>
                    <a:pt x="1071" y="701"/>
                  </a:lnTo>
                  <a:lnTo>
                    <a:pt x="1359" y="660"/>
                  </a:lnTo>
                  <a:lnTo>
                    <a:pt x="1648" y="536"/>
                  </a:lnTo>
                  <a:lnTo>
                    <a:pt x="1730" y="495"/>
                  </a:lnTo>
                  <a:lnTo>
                    <a:pt x="1771" y="413"/>
                  </a:lnTo>
                  <a:lnTo>
                    <a:pt x="1771" y="330"/>
                  </a:lnTo>
                  <a:lnTo>
                    <a:pt x="1730" y="289"/>
                  </a:lnTo>
                  <a:lnTo>
                    <a:pt x="1689" y="207"/>
                  </a:lnTo>
                  <a:lnTo>
                    <a:pt x="1606" y="207"/>
                  </a:lnTo>
                  <a:lnTo>
                    <a:pt x="1565" y="165"/>
                  </a:lnTo>
                  <a:lnTo>
                    <a:pt x="1483" y="207"/>
                  </a:lnTo>
                  <a:lnTo>
                    <a:pt x="1318" y="289"/>
                  </a:lnTo>
                  <a:lnTo>
                    <a:pt x="1112" y="330"/>
                  </a:lnTo>
                  <a:lnTo>
                    <a:pt x="947" y="330"/>
                  </a:lnTo>
                  <a:lnTo>
                    <a:pt x="783" y="289"/>
                  </a:lnTo>
                  <a:lnTo>
                    <a:pt x="494" y="207"/>
                  </a:lnTo>
                  <a:lnTo>
                    <a:pt x="330" y="42"/>
                  </a:lnTo>
                  <a:lnTo>
                    <a:pt x="288" y="1"/>
                  </a:lnTo>
                  <a:close/>
                </a:path>
              </a:pathLst>
            </a:custGeom>
            <a:solidFill>
              <a:srgbClr val="D96B5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49" name="Google Shape;512;p46">
              <a:extLst>
                <a:ext uri="{FF2B5EF4-FFF2-40B4-BE49-F238E27FC236}">
                  <a16:creationId xmlns:a16="http://schemas.microsoft.com/office/drawing/2014/main" id="{3B2FF40B-5B7A-50B1-5939-9E1EBCB0FF67}"/>
                </a:ext>
              </a:extLst>
            </p:cNvPr>
            <p:cNvSpPr/>
            <p:nvPr/>
          </p:nvSpPr>
          <p:spPr>
            <a:xfrm>
              <a:off x="2376385" y="1428333"/>
              <a:ext cx="41405" cy="38166"/>
            </a:xfrm>
            <a:custGeom>
              <a:avLst/>
              <a:gdLst/>
              <a:ahLst/>
              <a:cxnLst/>
              <a:rect l="l" t="t" r="r" b="b"/>
              <a:pathLst>
                <a:path w="537" h="495" extrusionOk="0">
                  <a:moveTo>
                    <a:pt x="207" y="1"/>
                  </a:moveTo>
                  <a:lnTo>
                    <a:pt x="42" y="124"/>
                  </a:lnTo>
                  <a:lnTo>
                    <a:pt x="1" y="124"/>
                  </a:lnTo>
                  <a:lnTo>
                    <a:pt x="1" y="166"/>
                  </a:lnTo>
                  <a:lnTo>
                    <a:pt x="42" y="207"/>
                  </a:lnTo>
                  <a:lnTo>
                    <a:pt x="83" y="207"/>
                  </a:lnTo>
                  <a:lnTo>
                    <a:pt x="248" y="124"/>
                  </a:lnTo>
                  <a:lnTo>
                    <a:pt x="413" y="124"/>
                  </a:lnTo>
                  <a:lnTo>
                    <a:pt x="454" y="207"/>
                  </a:lnTo>
                  <a:lnTo>
                    <a:pt x="454" y="413"/>
                  </a:lnTo>
                  <a:lnTo>
                    <a:pt x="454" y="454"/>
                  </a:lnTo>
                  <a:lnTo>
                    <a:pt x="454" y="495"/>
                  </a:lnTo>
                  <a:lnTo>
                    <a:pt x="495" y="495"/>
                  </a:lnTo>
                  <a:lnTo>
                    <a:pt x="536" y="454"/>
                  </a:lnTo>
                  <a:lnTo>
                    <a:pt x="536" y="248"/>
                  </a:lnTo>
                  <a:lnTo>
                    <a:pt x="536" y="124"/>
                  </a:lnTo>
                  <a:lnTo>
                    <a:pt x="454" y="42"/>
                  </a:lnTo>
                  <a:lnTo>
                    <a:pt x="372" y="1"/>
                  </a:lnTo>
                  <a:close/>
                </a:path>
              </a:pathLst>
            </a:custGeom>
            <a:solidFill>
              <a:srgbClr val="E08A6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50" name="Google Shape;513;p46">
              <a:extLst>
                <a:ext uri="{FF2B5EF4-FFF2-40B4-BE49-F238E27FC236}">
                  <a16:creationId xmlns:a16="http://schemas.microsoft.com/office/drawing/2014/main" id="{8C127355-6A97-D5E5-5529-541784D62BFD}"/>
                </a:ext>
              </a:extLst>
            </p:cNvPr>
            <p:cNvSpPr/>
            <p:nvPr/>
          </p:nvSpPr>
          <p:spPr>
            <a:xfrm>
              <a:off x="2493893" y="1425172"/>
              <a:ext cx="92218" cy="63610"/>
            </a:xfrm>
            <a:custGeom>
              <a:avLst/>
              <a:gdLst/>
              <a:ahLst/>
              <a:cxnLst/>
              <a:rect l="l" t="t" r="r" b="b"/>
              <a:pathLst>
                <a:path w="1196" h="825" extrusionOk="0">
                  <a:moveTo>
                    <a:pt x="577" y="1"/>
                  </a:moveTo>
                  <a:lnTo>
                    <a:pt x="371" y="42"/>
                  </a:lnTo>
                  <a:lnTo>
                    <a:pt x="165" y="124"/>
                  </a:lnTo>
                  <a:lnTo>
                    <a:pt x="42" y="248"/>
                  </a:lnTo>
                  <a:lnTo>
                    <a:pt x="1" y="412"/>
                  </a:lnTo>
                  <a:lnTo>
                    <a:pt x="83" y="577"/>
                  </a:lnTo>
                  <a:lnTo>
                    <a:pt x="207" y="701"/>
                  </a:lnTo>
                  <a:lnTo>
                    <a:pt x="371" y="783"/>
                  </a:lnTo>
                  <a:lnTo>
                    <a:pt x="619" y="824"/>
                  </a:lnTo>
                  <a:lnTo>
                    <a:pt x="866" y="783"/>
                  </a:lnTo>
                  <a:lnTo>
                    <a:pt x="1030" y="660"/>
                  </a:lnTo>
                  <a:lnTo>
                    <a:pt x="1154" y="536"/>
                  </a:lnTo>
                  <a:lnTo>
                    <a:pt x="1195" y="371"/>
                  </a:lnTo>
                  <a:lnTo>
                    <a:pt x="1154" y="207"/>
                  </a:lnTo>
                  <a:lnTo>
                    <a:pt x="989" y="83"/>
                  </a:lnTo>
                  <a:lnTo>
                    <a:pt x="824" y="1"/>
                  </a:lnTo>
                  <a:close/>
                </a:path>
              </a:pathLst>
            </a:custGeom>
            <a:solidFill>
              <a:srgbClr val="FF917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51" name="Google Shape;514;p46">
              <a:extLst>
                <a:ext uri="{FF2B5EF4-FFF2-40B4-BE49-F238E27FC236}">
                  <a16:creationId xmlns:a16="http://schemas.microsoft.com/office/drawing/2014/main" id="{F9992EDA-32EA-2360-3603-280BFAD24233}"/>
                </a:ext>
              </a:extLst>
            </p:cNvPr>
            <p:cNvSpPr/>
            <p:nvPr/>
          </p:nvSpPr>
          <p:spPr>
            <a:xfrm>
              <a:off x="2154092" y="1437894"/>
              <a:ext cx="92218" cy="60371"/>
            </a:xfrm>
            <a:custGeom>
              <a:avLst/>
              <a:gdLst/>
              <a:ahLst/>
              <a:cxnLst/>
              <a:rect l="l" t="t" r="r" b="b"/>
              <a:pathLst>
                <a:path w="1196" h="783" extrusionOk="0">
                  <a:moveTo>
                    <a:pt x="577" y="0"/>
                  </a:moveTo>
                  <a:lnTo>
                    <a:pt x="330" y="42"/>
                  </a:lnTo>
                  <a:lnTo>
                    <a:pt x="166" y="124"/>
                  </a:lnTo>
                  <a:lnTo>
                    <a:pt x="42" y="247"/>
                  </a:lnTo>
                  <a:lnTo>
                    <a:pt x="1" y="412"/>
                  </a:lnTo>
                  <a:lnTo>
                    <a:pt x="42" y="577"/>
                  </a:lnTo>
                  <a:lnTo>
                    <a:pt x="207" y="700"/>
                  </a:lnTo>
                  <a:lnTo>
                    <a:pt x="371" y="783"/>
                  </a:lnTo>
                  <a:lnTo>
                    <a:pt x="619" y="783"/>
                  </a:lnTo>
                  <a:lnTo>
                    <a:pt x="825" y="742"/>
                  </a:lnTo>
                  <a:lnTo>
                    <a:pt x="1030" y="659"/>
                  </a:lnTo>
                  <a:lnTo>
                    <a:pt x="1154" y="536"/>
                  </a:lnTo>
                  <a:lnTo>
                    <a:pt x="1195" y="371"/>
                  </a:lnTo>
                  <a:lnTo>
                    <a:pt x="1113" y="206"/>
                  </a:lnTo>
                  <a:lnTo>
                    <a:pt x="989" y="83"/>
                  </a:lnTo>
                  <a:lnTo>
                    <a:pt x="825" y="0"/>
                  </a:lnTo>
                  <a:close/>
                </a:path>
              </a:pathLst>
            </a:custGeom>
            <a:solidFill>
              <a:srgbClr val="FF917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52" name="Google Shape;515;p46">
              <a:extLst>
                <a:ext uri="{FF2B5EF4-FFF2-40B4-BE49-F238E27FC236}">
                  <a16:creationId xmlns:a16="http://schemas.microsoft.com/office/drawing/2014/main" id="{5B669A7C-03BA-BF91-33AB-82B91A3CAF55}"/>
                </a:ext>
              </a:extLst>
            </p:cNvPr>
            <p:cNvSpPr/>
            <p:nvPr/>
          </p:nvSpPr>
          <p:spPr>
            <a:xfrm>
              <a:off x="2204904" y="1368039"/>
              <a:ext cx="76334" cy="57210"/>
            </a:xfrm>
            <a:custGeom>
              <a:avLst/>
              <a:gdLst/>
              <a:ahLst/>
              <a:cxnLst/>
              <a:rect l="l" t="t" r="r" b="b"/>
              <a:pathLst>
                <a:path w="990" h="742" extrusionOk="0">
                  <a:moveTo>
                    <a:pt x="371" y="0"/>
                  </a:moveTo>
                  <a:lnTo>
                    <a:pt x="289" y="41"/>
                  </a:lnTo>
                  <a:lnTo>
                    <a:pt x="166" y="206"/>
                  </a:lnTo>
                  <a:lnTo>
                    <a:pt x="42" y="412"/>
                  </a:lnTo>
                  <a:lnTo>
                    <a:pt x="1" y="618"/>
                  </a:lnTo>
                  <a:lnTo>
                    <a:pt x="1" y="700"/>
                  </a:lnTo>
                  <a:lnTo>
                    <a:pt x="83" y="742"/>
                  </a:lnTo>
                  <a:lnTo>
                    <a:pt x="124" y="700"/>
                  </a:lnTo>
                  <a:lnTo>
                    <a:pt x="166" y="659"/>
                  </a:lnTo>
                  <a:lnTo>
                    <a:pt x="207" y="494"/>
                  </a:lnTo>
                  <a:lnTo>
                    <a:pt x="289" y="371"/>
                  </a:lnTo>
                  <a:lnTo>
                    <a:pt x="371" y="247"/>
                  </a:lnTo>
                  <a:lnTo>
                    <a:pt x="413" y="206"/>
                  </a:lnTo>
                  <a:lnTo>
                    <a:pt x="619" y="206"/>
                  </a:lnTo>
                  <a:lnTo>
                    <a:pt x="701" y="289"/>
                  </a:lnTo>
                  <a:lnTo>
                    <a:pt x="783" y="453"/>
                  </a:lnTo>
                  <a:lnTo>
                    <a:pt x="825" y="618"/>
                  </a:lnTo>
                  <a:lnTo>
                    <a:pt x="866" y="700"/>
                  </a:lnTo>
                  <a:lnTo>
                    <a:pt x="907" y="700"/>
                  </a:lnTo>
                  <a:lnTo>
                    <a:pt x="989" y="659"/>
                  </a:lnTo>
                  <a:lnTo>
                    <a:pt x="989" y="618"/>
                  </a:lnTo>
                  <a:lnTo>
                    <a:pt x="948" y="371"/>
                  </a:lnTo>
                  <a:lnTo>
                    <a:pt x="866" y="165"/>
                  </a:lnTo>
                  <a:lnTo>
                    <a:pt x="701" y="41"/>
                  </a:lnTo>
                  <a:lnTo>
                    <a:pt x="577"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53" name="Google Shape;516;p46">
              <a:extLst>
                <a:ext uri="{FF2B5EF4-FFF2-40B4-BE49-F238E27FC236}">
                  <a16:creationId xmlns:a16="http://schemas.microsoft.com/office/drawing/2014/main" id="{431F95B7-ACEB-2920-B059-E01C9A18492B}"/>
                </a:ext>
              </a:extLst>
            </p:cNvPr>
            <p:cNvSpPr/>
            <p:nvPr/>
          </p:nvSpPr>
          <p:spPr>
            <a:xfrm>
              <a:off x="2462126" y="1358478"/>
              <a:ext cx="79495" cy="57287"/>
            </a:xfrm>
            <a:custGeom>
              <a:avLst/>
              <a:gdLst/>
              <a:ahLst/>
              <a:cxnLst/>
              <a:rect l="l" t="t" r="r" b="b"/>
              <a:pathLst>
                <a:path w="1031" h="743" extrusionOk="0">
                  <a:moveTo>
                    <a:pt x="372" y="1"/>
                  </a:moveTo>
                  <a:lnTo>
                    <a:pt x="289" y="42"/>
                  </a:lnTo>
                  <a:lnTo>
                    <a:pt x="166" y="207"/>
                  </a:lnTo>
                  <a:lnTo>
                    <a:pt x="42" y="413"/>
                  </a:lnTo>
                  <a:lnTo>
                    <a:pt x="1" y="618"/>
                  </a:lnTo>
                  <a:lnTo>
                    <a:pt x="1" y="701"/>
                  </a:lnTo>
                  <a:lnTo>
                    <a:pt x="83" y="742"/>
                  </a:lnTo>
                  <a:lnTo>
                    <a:pt x="166" y="701"/>
                  </a:lnTo>
                  <a:lnTo>
                    <a:pt x="207" y="660"/>
                  </a:lnTo>
                  <a:lnTo>
                    <a:pt x="207" y="495"/>
                  </a:lnTo>
                  <a:lnTo>
                    <a:pt x="289" y="371"/>
                  </a:lnTo>
                  <a:lnTo>
                    <a:pt x="372" y="248"/>
                  </a:lnTo>
                  <a:lnTo>
                    <a:pt x="413" y="207"/>
                  </a:lnTo>
                  <a:lnTo>
                    <a:pt x="495" y="165"/>
                  </a:lnTo>
                  <a:lnTo>
                    <a:pt x="619" y="207"/>
                  </a:lnTo>
                  <a:lnTo>
                    <a:pt x="701" y="289"/>
                  </a:lnTo>
                  <a:lnTo>
                    <a:pt x="783" y="454"/>
                  </a:lnTo>
                  <a:lnTo>
                    <a:pt x="825" y="618"/>
                  </a:lnTo>
                  <a:lnTo>
                    <a:pt x="866" y="701"/>
                  </a:lnTo>
                  <a:lnTo>
                    <a:pt x="907" y="701"/>
                  </a:lnTo>
                  <a:lnTo>
                    <a:pt x="989" y="660"/>
                  </a:lnTo>
                  <a:lnTo>
                    <a:pt x="1031" y="618"/>
                  </a:lnTo>
                  <a:lnTo>
                    <a:pt x="948" y="371"/>
                  </a:lnTo>
                  <a:lnTo>
                    <a:pt x="866" y="165"/>
                  </a:lnTo>
                  <a:lnTo>
                    <a:pt x="701" y="42"/>
                  </a:lnTo>
                  <a:lnTo>
                    <a:pt x="577"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54" name="Google Shape;517;p46">
              <a:extLst>
                <a:ext uri="{FF2B5EF4-FFF2-40B4-BE49-F238E27FC236}">
                  <a16:creationId xmlns:a16="http://schemas.microsoft.com/office/drawing/2014/main" id="{C3A7DFA5-D3F1-F200-FC23-0CC7970DC7D0}"/>
                </a:ext>
              </a:extLst>
            </p:cNvPr>
            <p:cNvSpPr/>
            <p:nvPr/>
          </p:nvSpPr>
          <p:spPr>
            <a:xfrm>
              <a:off x="1788922" y="1453777"/>
              <a:ext cx="184281" cy="187436"/>
            </a:xfrm>
            <a:custGeom>
              <a:avLst/>
              <a:gdLst/>
              <a:ahLst/>
              <a:cxnLst/>
              <a:rect l="l" t="t" r="r" b="b"/>
              <a:pathLst>
                <a:path w="2390" h="2431" extrusionOk="0">
                  <a:moveTo>
                    <a:pt x="865" y="0"/>
                  </a:moveTo>
                  <a:lnTo>
                    <a:pt x="659" y="41"/>
                  </a:lnTo>
                  <a:lnTo>
                    <a:pt x="453" y="124"/>
                  </a:lnTo>
                  <a:lnTo>
                    <a:pt x="289" y="247"/>
                  </a:lnTo>
                  <a:lnTo>
                    <a:pt x="124" y="412"/>
                  </a:lnTo>
                  <a:lnTo>
                    <a:pt x="42" y="577"/>
                  </a:lnTo>
                  <a:lnTo>
                    <a:pt x="0" y="783"/>
                  </a:lnTo>
                  <a:lnTo>
                    <a:pt x="0" y="1030"/>
                  </a:lnTo>
                  <a:lnTo>
                    <a:pt x="42" y="1277"/>
                  </a:lnTo>
                  <a:lnTo>
                    <a:pt x="124" y="1483"/>
                  </a:lnTo>
                  <a:lnTo>
                    <a:pt x="248" y="1730"/>
                  </a:lnTo>
                  <a:lnTo>
                    <a:pt x="412" y="1936"/>
                  </a:lnTo>
                  <a:lnTo>
                    <a:pt x="618" y="2101"/>
                  </a:lnTo>
                  <a:lnTo>
                    <a:pt x="824" y="2265"/>
                  </a:lnTo>
                  <a:lnTo>
                    <a:pt x="1030" y="2348"/>
                  </a:lnTo>
                  <a:lnTo>
                    <a:pt x="1277" y="2430"/>
                  </a:lnTo>
                  <a:lnTo>
                    <a:pt x="1483" y="2430"/>
                  </a:lnTo>
                  <a:lnTo>
                    <a:pt x="1730" y="2389"/>
                  </a:lnTo>
                  <a:lnTo>
                    <a:pt x="1936" y="2307"/>
                  </a:lnTo>
                  <a:lnTo>
                    <a:pt x="2101" y="2183"/>
                  </a:lnTo>
                  <a:lnTo>
                    <a:pt x="2224" y="2018"/>
                  </a:lnTo>
                  <a:lnTo>
                    <a:pt x="2307" y="1854"/>
                  </a:lnTo>
                  <a:lnTo>
                    <a:pt x="2389" y="1648"/>
                  </a:lnTo>
                  <a:lnTo>
                    <a:pt x="2389" y="1401"/>
                  </a:lnTo>
                  <a:lnTo>
                    <a:pt x="2348" y="1153"/>
                  </a:lnTo>
                  <a:lnTo>
                    <a:pt x="2266" y="948"/>
                  </a:lnTo>
                  <a:lnTo>
                    <a:pt x="2142" y="700"/>
                  </a:lnTo>
                  <a:lnTo>
                    <a:pt x="1977" y="494"/>
                  </a:lnTo>
                  <a:lnTo>
                    <a:pt x="1771" y="330"/>
                  </a:lnTo>
                  <a:lnTo>
                    <a:pt x="1565" y="165"/>
                  </a:lnTo>
                  <a:lnTo>
                    <a:pt x="1318" y="83"/>
                  </a:lnTo>
                  <a:lnTo>
                    <a:pt x="1112" y="0"/>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55" name="Google Shape;518;p46">
              <a:extLst>
                <a:ext uri="{FF2B5EF4-FFF2-40B4-BE49-F238E27FC236}">
                  <a16:creationId xmlns:a16="http://schemas.microsoft.com/office/drawing/2014/main" id="{18BB1D39-9F56-2A31-8F88-00E283683C9A}"/>
                </a:ext>
              </a:extLst>
            </p:cNvPr>
            <p:cNvSpPr/>
            <p:nvPr/>
          </p:nvSpPr>
          <p:spPr>
            <a:xfrm>
              <a:off x="1814290" y="1485543"/>
              <a:ext cx="111263" cy="117504"/>
            </a:xfrm>
            <a:custGeom>
              <a:avLst/>
              <a:gdLst/>
              <a:ahLst/>
              <a:cxnLst/>
              <a:rect l="l" t="t" r="r" b="b"/>
              <a:pathLst>
                <a:path w="1443" h="1524" extrusionOk="0">
                  <a:moveTo>
                    <a:pt x="454" y="0"/>
                  </a:moveTo>
                  <a:lnTo>
                    <a:pt x="289" y="82"/>
                  </a:lnTo>
                  <a:lnTo>
                    <a:pt x="124" y="206"/>
                  </a:lnTo>
                  <a:lnTo>
                    <a:pt x="42" y="412"/>
                  </a:lnTo>
                  <a:lnTo>
                    <a:pt x="1" y="577"/>
                  </a:lnTo>
                  <a:lnTo>
                    <a:pt x="42" y="783"/>
                  </a:lnTo>
                  <a:lnTo>
                    <a:pt x="83" y="824"/>
                  </a:lnTo>
                  <a:lnTo>
                    <a:pt x="166" y="824"/>
                  </a:lnTo>
                  <a:lnTo>
                    <a:pt x="207" y="741"/>
                  </a:lnTo>
                  <a:lnTo>
                    <a:pt x="207" y="700"/>
                  </a:lnTo>
                  <a:lnTo>
                    <a:pt x="166" y="577"/>
                  </a:lnTo>
                  <a:lnTo>
                    <a:pt x="207" y="453"/>
                  </a:lnTo>
                  <a:lnTo>
                    <a:pt x="289" y="330"/>
                  </a:lnTo>
                  <a:lnTo>
                    <a:pt x="372" y="247"/>
                  </a:lnTo>
                  <a:lnTo>
                    <a:pt x="577" y="165"/>
                  </a:lnTo>
                  <a:lnTo>
                    <a:pt x="783" y="206"/>
                  </a:lnTo>
                  <a:lnTo>
                    <a:pt x="660" y="288"/>
                  </a:lnTo>
                  <a:lnTo>
                    <a:pt x="577" y="371"/>
                  </a:lnTo>
                  <a:lnTo>
                    <a:pt x="536" y="494"/>
                  </a:lnTo>
                  <a:lnTo>
                    <a:pt x="536" y="618"/>
                  </a:lnTo>
                  <a:lnTo>
                    <a:pt x="536" y="741"/>
                  </a:lnTo>
                  <a:lnTo>
                    <a:pt x="577" y="783"/>
                  </a:lnTo>
                  <a:lnTo>
                    <a:pt x="660" y="783"/>
                  </a:lnTo>
                  <a:lnTo>
                    <a:pt x="701" y="741"/>
                  </a:lnTo>
                  <a:lnTo>
                    <a:pt x="742" y="700"/>
                  </a:lnTo>
                  <a:lnTo>
                    <a:pt x="742" y="536"/>
                  </a:lnTo>
                  <a:lnTo>
                    <a:pt x="783" y="412"/>
                  </a:lnTo>
                  <a:lnTo>
                    <a:pt x="907" y="330"/>
                  </a:lnTo>
                  <a:lnTo>
                    <a:pt x="1072" y="330"/>
                  </a:lnTo>
                  <a:lnTo>
                    <a:pt x="1154" y="371"/>
                  </a:lnTo>
                  <a:lnTo>
                    <a:pt x="1195" y="494"/>
                  </a:lnTo>
                  <a:lnTo>
                    <a:pt x="1195" y="577"/>
                  </a:lnTo>
                  <a:lnTo>
                    <a:pt x="1113" y="659"/>
                  </a:lnTo>
                  <a:lnTo>
                    <a:pt x="1031" y="741"/>
                  </a:lnTo>
                  <a:lnTo>
                    <a:pt x="948" y="824"/>
                  </a:lnTo>
                  <a:lnTo>
                    <a:pt x="866" y="947"/>
                  </a:lnTo>
                  <a:lnTo>
                    <a:pt x="825" y="1030"/>
                  </a:lnTo>
                  <a:lnTo>
                    <a:pt x="825" y="1153"/>
                  </a:lnTo>
                  <a:lnTo>
                    <a:pt x="866" y="1277"/>
                  </a:lnTo>
                  <a:lnTo>
                    <a:pt x="948" y="1400"/>
                  </a:lnTo>
                  <a:lnTo>
                    <a:pt x="1072" y="1483"/>
                  </a:lnTo>
                  <a:lnTo>
                    <a:pt x="1236" y="1524"/>
                  </a:lnTo>
                  <a:lnTo>
                    <a:pt x="1401" y="1483"/>
                  </a:lnTo>
                  <a:lnTo>
                    <a:pt x="1442" y="1400"/>
                  </a:lnTo>
                  <a:lnTo>
                    <a:pt x="1442" y="1318"/>
                  </a:lnTo>
                  <a:lnTo>
                    <a:pt x="1401" y="1277"/>
                  </a:lnTo>
                  <a:lnTo>
                    <a:pt x="1319" y="1318"/>
                  </a:lnTo>
                  <a:lnTo>
                    <a:pt x="1195" y="1318"/>
                  </a:lnTo>
                  <a:lnTo>
                    <a:pt x="1072" y="1277"/>
                  </a:lnTo>
                  <a:lnTo>
                    <a:pt x="1031" y="1153"/>
                  </a:lnTo>
                  <a:lnTo>
                    <a:pt x="1031" y="1030"/>
                  </a:lnTo>
                  <a:lnTo>
                    <a:pt x="1154" y="865"/>
                  </a:lnTo>
                  <a:lnTo>
                    <a:pt x="1278" y="783"/>
                  </a:lnTo>
                  <a:lnTo>
                    <a:pt x="1360" y="618"/>
                  </a:lnTo>
                  <a:lnTo>
                    <a:pt x="1360" y="536"/>
                  </a:lnTo>
                  <a:lnTo>
                    <a:pt x="1360" y="453"/>
                  </a:lnTo>
                  <a:lnTo>
                    <a:pt x="1278" y="247"/>
                  </a:lnTo>
                  <a:lnTo>
                    <a:pt x="1154" y="165"/>
                  </a:lnTo>
                  <a:lnTo>
                    <a:pt x="989" y="82"/>
                  </a:lnTo>
                  <a:lnTo>
                    <a:pt x="783" y="0"/>
                  </a:lnTo>
                  <a:close/>
                </a:path>
              </a:pathLst>
            </a:custGeom>
            <a:solidFill>
              <a:srgbClr val="80562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 name="Google Shape;519;p46">
            <a:extLst>
              <a:ext uri="{FF2B5EF4-FFF2-40B4-BE49-F238E27FC236}">
                <a16:creationId xmlns:a16="http://schemas.microsoft.com/office/drawing/2014/main" id="{6351F35D-84C7-375A-FC74-A509B2FE97D2}"/>
              </a:ext>
            </a:extLst>
          </p:cNvPr>
          <p:cNvGrpSpPr/>
          <p:nvPr/>
        </p:nvGrpSpPr>
        <p:grpSpPr>
          <a:xfrm>
            <a:off x="6555944" y="1542315"/>
            <a:ext cx="1489437" cy="3455040"/>
            <a:chOff x="3271960" y="821845"/>
            <a:chExt cx="1489437" cy="3455040"/>
          </a:xfrm>
        </p:grpSpPr>
        <p:sp>
          <p:nvSpPr>
            <p:cNvPr id="8" name="Google Shape;520;p46">
              <a:extLst>
                <a:ext uri="{FF2B5EF4-FFF2-40B4-BE49-F238E27FC236}">
                  <a16:creationId xmlns:a16="http://schemas.microsoft.com/office/drawing/2014/main" id="{37DC00A1-6EE7-FFA4-D09B-6DF23EB32F83}"/>
                </a:ext>
              </a:extLst>
            </p:cNvPr>
            <p:cNvSpPr/>
            <p:nvPr/>
          </p:nvSpPr>
          <p:spPr>
            <a:xfrm>
              <a:off x="3716547" y="4130776"/>
              <a:ext cx="428781" cy="146109"/>
            </a:xfrm>
            <a:custGeom>
              <a:avLst/>
              <a:gdLst/>
              <a:ahLst/>
              <a:cxnLst/>
              <a:rect l="l" t="t" r="r" b="b"/>
              <a:pathLst>
                <a:path w="5561" h="1895" extrusionOk="0">
                  <a:moveTo>
                    <a:pt x="5190" y="0"/>
                  </a:moveTo>
                  <a:lnTo>
                    <a:pt x="3172" y="41"/>
                  </a:lnTo>
                  <a:lnTo>
                    <a:pt x="2595" y="206"/>
                  </a:lnTo>
                  <a:lnTo>
                    <a:pt x="1401" y="577"/>
                  </a:lnTo>
                  <a:lnTo>
                    <a:pt x="783" y="742"/>
                  </a:lnTo>
                  <a:lnTo>
                    <a:pt x="412" y="906"/>
                  </a:lnTo>
                  <a:lnTo>
                    <a:pt x="248" y="1030"/>
                  </a:lnTo>
                  <a:lnTo>
                    <a:pt x="124" y="1195"/>
                  </a:lnTo>
                  <a:lnTo>
                    <a:pt x="42" y="1359"/>
                  </a:lnTo>
                  <a:lnTo>
                    <a:pt x="0" y="1524"/>
                  </a:lnTo>
                  <a:lnTo>
                    <a:pt x="0" y="1771"/>
                  </a:lnTo>
                  <a:lnTo>
                    <a:pt x="0" y="1895"/>
                  </a:lnTo>
                  <a:lnTo>
                    <a:pt x="5561" y="1812"/>
                  </a:lnTo>
                  <a:lnTo>
                    <a:pt x="5561" y="1359"/>
                  </a:lnTo>
                  <a:lnTo>
                    <a:pt x="5561" y="1071"/>
                  </a:lnTo>
                  <a:lnTo>
                    <a:pt x="5519" y="824"/>
                  </a:lnTo>
                  <a:lnTo>
                    <a:pt x="5396" y="412"/>
                  </a:lnTo>
                  <a:lnTo>
                    <a:pt x="5272" y="124"/>
                  </a:lnTo>
                  <a:lnTo>
                    <a:pt x="5190" y="0"/>
                  </a:lnTo>
                  <a:close/>
                </a:path>
              </a:pathLst>
            </a:custGeom>
            <a:solidFill>
              <a:srgbClr val="5189E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521;p46">
              <a:extLst>
                <a:ext uri="{FF2B5EF4-FFF2-40B4-BE49-F238E27FC236}">
                  <a16:creationId xmlns:a16="http://schemas.microsoft.com/office/drawing/2014/main" id="{8EF07998-21E9-ABAC-5B67-96CF654573CB}"/>
                </a:ext>
              </a:extLst>
            </p:cNvPr>
            <p:cNvSpPr/>
            <p:nvPr/>
          </p:nvSpPr>
          <p:spPr>
            <a:xfrm>
              <a:off x="3716547" y="4235558"/>
              <a:ext cx="428781" cy="41327"/>
            </a:xfrm>
            <a:custGeom>
              <a:avLst/>
              <a:gdLst/>
              <a:ahLst/>
              <a:cxnLst/>
              <a:rect l="l" t="t" r="r" b="b"/>
              <a:pathLst>
                <a:path w="5561" h="536" extrusionOk="0">
                  <a:moveTo>
                    <a:pt x="5561" y="0"/>
                  </a:moveTo>
                  <a:lnTo>
                    <a:pt x="1689" y="83"/>
                  </a:lnTo>
                  <a:lnTo>
                    <a:pt x="42" y="165"/>
                  </a:lnTo>
                  <a:lnTo>
                    <a:pt x="0" y="165"/>
                  </a:lnTo>
                  <a:lnTo>
                    <a:pt x="0" y="412"/>
                  </a:lnTo>
                  <a:lnTo>
                    <a:pt x="0" y="536"/>
                  </a:lnTo>
                  <a:lnTo>
                    <a:pt x="5561" y="453"/>
                  </a:lnTo>
                  <a:lnTo>
                    <a:pt x="5561"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522;p46">
              <a:extLst>
                <a:ext uri="{FF2B5EF4-FFF2-40B4-BE49-F238E27FC236}">
                  <a16:creationId xmlns:a16="http://schemas.microsoft.com/office/drawing/2014/main" id="{D0EB530A-D623-9D86-9B92-6AF8086B719F}"/>
                </a:ext>
              </a:extLst>
            </p:cNvPr>
            <p:cNvSpPr/>
            <p:nvPr/>
          </p:nvSpPr>
          <p:spPr>
            <a:xfrm>
              <a:off x="3716547" y="4175187"/>
              <a:ext cx="130307" cy="101698"/>
            </a:xfrm>
            <a:custGeom>
              <a:avLst/>
              <a:gdLst/>
              <a:ahLst/>
              <a:cxnLst/>
              <a:rect l="l" t="t" r="r" b="b"/>
              <a:pathLst>
                <a:path w="1690" h="1319" extrusionOk="0">
                  <a:moveTo>
                    <a:pt x="1401" y="1"/>
                  </a:moveTo>
                  <a:lnTo>
                    <a:pt x="783" y="166"/>
                  </a:lnTo>
                  <a:lnTo>
                    <a:pt x="412" y="330"/>
                  </a:lnTo>
                  <a:lnTo>
                    <a:pt x="248" y="454"/>
                  </a:lnTo>
                  <a:lnTo>
                    <a:pt x="124" y="619"/>
                  </a:lnTo>
                  <a:lnTo>
                    <a:pt x="42" y="783"/>
                  </a:lnTo>
                  <a:lnTo>
                    <a:pt x="0" y="948"/>
                  </a:lnTo>
                  <a:lnTo>
                    <a:pt x="0" y="1195"/>
                  </a:lnTo>
                  <a:lnTo>
                    <a:pt x="0" y="1319"/>
                  </a:lnTo>
                  <a:lnTo>
                    <a:pt x="1566" y="1278"/>
                  </a:lnTo>
                  <a:lnTo>
                    <a:pt x="1648" y="1113"/>
                  </a:lnTo>
                  <a:lnTo>
                    <a:pt x="1689" y="866"/>
                  </a:lnTo>
                  <a:lnTo>
                    <a:pt x="1648" y="577"/>
                  </a:lnTo>
                  <a:lnTo>
                    <a:pt x="1566" y="289"/>
                  </a:lnTo>
                  <a:lnTo>
                    <a:pt x="1401"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523;p46">
              <a:extLst>
                <a:ext uri="{FF2B5EF4-FFF2-40B4-BE49-F238E27FC236}">
                  <a16:creationId xmlns:a16="http://schemas.microsoft.com/office/drawing/2014/main" id="{A323458D-0ED0-13CC-5621-8C20F1969EEC}"/>
                </a:ext>
              </a:extLst>
            </p:cNvPr>
            <p:cNvSpPr/>
            <p:nvPr/>
          </p:nvSpPr>
          <p:spPr>
            <a:xfrm>
              <a:off x="3856262" y="4149820"/>
              <a:ext cx="35006" cy="41327"/>
            </a:xfrm>
            <a:custGeom>
              <a:avLst/>
              <a:gdLst/>
              <a:ahLst/>
              <a:cxnLst/>
              <a:rect l="l" t="t" r="r" b="b"/>
              <a:pathLst>
                <a:path w="454" h="536" extrusionOk="0">
                  <a:moveTo>
                    <a:pt x="42" y="0"/>
                  </a:moveTo>
                  <a:lnTo>
                    <a:pt x="1" y="83"/>
                  </a:lnTo>
                  <a:lnTo>
                    <a:pt x="42" y="206"/>
                  </a:lnTo>
                  <a:lnTo>
                    <a:pt x="124" y="289"/>
                  </a:lnTo>
                  <a:lnTo>
                    <a:pt x="207" y="371"/>
                  </a:lnTo>
                  <a:lnTo>
                    <a:pt x="207" y="453"/>
                  </a:lnTo>
                  <a:lnTo>
                    <a:pt x="289" y="536"/>
                  </a:lnTo>
                  <a:lnTo>
                    <a:pt x="371" y="536"/>
                  </a:lnTo>
                  <a:lnTo>
                    <a:pt x="454" y="495"/>
                  </a:lnTo>
                  <a:lnTo>
                    <a:pt x="454" y="371"/>
                  </a:lnTo>
                  <a:lnTo>
                    <a:pt x="371" y="165"/>
                  </a:lnTo>
                  <a:lnTo>
                    <a:pt x="207"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524;p46">
              <a:extLst>
                <a:ext uri="{FF2B5EF4-FFF2-40B4-BE49-F238E27FC236}">
                  <a16:creationId xmlns:a16="http://schemas.microsoft.com/office/drawing/2014/main" id="{A2ADDD07-5666-6BD0-2883-D58102520E61}"/>
                </a:ext>
              </a:extLst>
            </p:cNvPr>
            <p:cNvSpPr/>
            <p:nvPr/>
          </p:nvSpPr>
          <p:spPr>
            <a:xfrm>
              <a:off x="3888029" y="4137098"/>
              <a:ext cx="35006" cy="44565"/>
            </a:xfrm>
            <a:custGeom>
              <a:avLst/>
              <a:gdLst/>
              <a:ahLst/>
              <a:cxnLst/>
              <a:rect l="l" t="t" r="r" b="b"/>
              <a:pathLst>
                <a:path w="454" h="578" extrusionOk="0">
                  <a:moveTo>
                    <a:pt x="124" y="1"/>
                  </a:moveTo>
                  <a:lnTo>
                    <a:pt x="42" y="42"/>
                  </a:lnTo>
                  <a:lnTo>
                    <a:pt x="0" y="124"/>
                  </a:lnTo>
                  <a:lnTo>
                    <a:pt x="42" y="206"/>
                  </a:lnTo>
                  <a:lnTo>
                    <a:pt x="83" y="248"/>
                  </a:lnTo>
                  <a:lnTo>
                    <a:pt x="206" y="412"/>
                  </a:lnTo>
                  <a:lnTo>
                    <a:pt x="248" y="495"/>
                  </a:lnTo>
                  <a:lnTo>
                    <a:pt x="289" y="577"/>
                  </a:lnTo>
                  <a:lnTo>
                    <a:pt x="371" y="577"/>
                  </a:lnTo>
                  <a:lnTo>
                    <a:pt x="454" y="536"/>
                  </a:lnTo>
                  <a:lnTo>
                    <a:pt x="454" y="454"/>
                  </a:lnTo>
                  <a:lnTo>
                    <a:pt x="371" y="206"/>
                  </a:lnTo>
                  <a:lnTo>
                    <a:pt x="206"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525;p46">
              <a:extLst>
                <a:ext uri="{FF2B5EF4-FFF2-40B4-BE49-F238E27FC236}">
                  <a16:creationId xmlns:a16="http://schemas.microsoft.com/office/drawing/2014/main" id="{E038EA93-A6D5-385D-5D38-3AF690FE18D0}"/>
                </a:ext>
              </a:extLst>
            </p:cNvPr>
            <p:cNvSpPr/>
            <p:nvPr/>
          </p:nvSpPr>
          <p:spPr>
            <a:xfrm>
              <a:off x="3922957" y="4127538"/>
              <a:ext cx="35006" cy="47726"/>
            </a:xfrm>
            <a:custGeom>
              <a:avLst/>
              <a:gdLst/>
              <a:ahLst/>
              <a:cxnLst/>
              <a:rect l="l" t="t" r="r" b="b"/>
              <a:pathLst>
                <a:path w="454" h="619" extrusionOk="0">
                  <a:moveTo>
                    <a:pt x="83" y="1"/>
                  </a:moveTo>
                  <a:lnTo>
                    <a:pt x="1" y="42"/>
                  </a:lnTo>
                  <a:lnTo>
                    <a:pt x="1" y="125"/>
                  </a:lnTo>
                  <a:lnTo>
                    <a:pt x="42" y="207"/>
                  </a:lnTo>
                  <a:lnTo>
                    <a:pt x="42" y="248"/>
                  </a:lnTo>
                  <a:lnTo>
                    <a:pt x="83" y="289"/>
                  </a:lnTo>
                  <a:lnTo>
                    <a:pt x="165" y="413"/>
                  </a:lnTo>
                  <a:lnTo>
                    <a:pt x="206" y="536"/>
                  </a:lnTo>
                  <a:lnTo>
                    <a:pt x="248" y="619"/>
                  </a:lnTo>
                  <a:lnTo>
                    <a:pt x="371" y="619"/>
                  </a:lnTo>
                  <a:lnTo>
                    <a:pt x="412" y="536"/>
                  </a:lnTo>
                  <a:lnTo>
                    <a:pt x="454" y="454"/>
                  </a:lnTo>
                  <a:lnTo>
                    <a:pt x="330" y="248"/>
                  </a:lnTo>
                  <a:lnTo>
                    <a:pt x="206" y="42"/>
                  </a:lnTo>
                  <a:lnTo>
                    <a:pt x="83"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526;p46">
              <a:extLst>
                <a:ext uri="{FF2B5EF4-FFF2-40B4-BE49-F238E27FC236}">
                  <a16:creationId xmlns:a16="http://schemas.microsoft.com/office/drawing/2014/main" id="{50750781-8FE8-9D3D-739B-B4AE20C21CB7}"/>
                </a:ext>
              </a:extLst>
            </p:cNvPr>
            <p:cNvSpPr/>
            <p:nvPr/>
          </p:nvSpPr>
          <p:spPr>
            <a:xfrm>
              <a:off x="3872145" y="2851029"/>
              <a:ext cx="409736" cy="1289308"/>
            </a:xfrm>
            <a:custGeom>
              <a:avLst/>
              <a:gdLst/>
              <a:ahLst/>
              <a:cxnLst/>
              <a:rect l="l" t="t" r="r" b="b"/>
              <a:pathLst>
                <a:path w="5314" h="16722" extrusionOk="0">
                  <a:moveTo>
                    <a:pt x="1" y="0"/>
                  </a:moveTo>
                  <a:lnTo>
                    <a:pt x="124" y="2760"/>
                  </a:lnTo>
                  <a:lnTo>
                    <a:pt x="289" y="5601"/>
                  </a:lnTo>
                  <a:lnTo>
                    <a:pt x="454" y="8402"/>
                  </a:lnTo>
                  <a:lnTo>
                    <a:pt x="660" y="10997"/>
                  </a:lnTo>
                  <a:lnTo>
                    <a:pt x="989" y="15033"/>
                  </a:lnTo>
                  <a:lnTo>
                    <a:pt x="1154" y="16639"/>
                  </a:lnTo>
                  <a:lnTo>
                    <a:pt x="1524" y="16722"/>
                  </a:lnTo>
                  <a:lnTo>
                    <a:pt x="2554" y="16722"/>
                  </a:lnTo>
                  <a:lnTo>
                    <a:pt x="3007" y="16639"/>
                  </a:lnTo>
                  <a:lnTo>
                    <a:pt x="3172" y="16598"/>
                  </a:lnTo>
                  <a:lnTo>
                    <a:pt x="3501" y="13427"/>
                  </a:lnTo>
                  <a:lnTo>
                    <a:pt x="3831" y="10379"/>
                  </a:lnTo>
                  <a:lnTo>
                    <a:pt x="4202" y="7620"/>
                  </a:lnTo>
                  <a:lnTo>
                    <a:pt x="4531" y="5190"/>
                  </a:lnTo>
                  <a:lnTo>
                    <a:pt x="5108" y="1648"/>
                  </a:lnTo>
                  <a:lnTo>
                    <a:pt x="5314" y="330"/>
                  </a:lnTo>
                  <a:lnTo>
                    <a:pt x="1" y="0"/>
                  </a:lnTo>
                  <a:close/>
                </a:path>
              </a:pathLst>
            </a:custGeom>
            <a:solidFill>
              <a:srgbClr val="FFA67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527;p46">
              <a:extLst>
                <a:ext uri="{FF2B5EF4-FFF2-40B4-BE49-F238E27FC236}">
                  <a16:creationId xmlns:a16="http://schemas.microsoft.com/office/drawing/2014/main" id="{A4F8E382-6B43-815C-2D92-B002C36971E9}"/>
                </a:ext>
              </a:extLst>
            </p:cNvPr>
            <p:cNvSpPr/>
            <p:nvPr/>
          </p:nvSpPr>
          <p:spPr>
            <a:xfrm>
              <a:off x="4332616" y="4130776"/>
              <a:ext cx="428781" cy="146109"/>
            </a:xfrm>
            <a:custGeom>
              <a:avLst/>
              <a:gdLst/>
              <a:ahLst/>
              <a:cxnLst/>
              <a:rect l="l" t="t" r="r" b="b"/>
              <a:pathLst>
                <a:path w="5561" h="1895" extrusionOk="0">
                  <a:moveTo>
                    <a:pt x="371" y="0"/>
                  </a:moveTo>
                  <a:lnTo>
                    <a:pt x="289" y="124"/>
                  </a:lnTo>
                  <a:lnTo>
                    <a:pt x="165" y="412"/>
                  </a:lnTo>
                  <a:lnTo>
                    <a:pt x="42" y="824"/>
                  </a:lnTo>
                  <a:lnTo>
                    <a:pt x="1" y="1071"/>
                  </a:lnTo>
                  <a:lnTo>
                    <a:pt x="1" y="1359"/>
                  </a:lnTo>
                  <a:lnTo>
                    <a:pt x="1" y="1812"/>
                  </a:lnTo>
                  <a:lnTo>
                    <a:pt x="5561" y="1895"/>
                  </a:lnTo>
                  <a:lnTo>
                    <a:pt x="5561" y="1771"/>
                  </a:lnTo>
                  <a:lnTo>
                    <a:pt x="5561" y="1524"/>
                  </a:lnTo>
                  <a:lnTo>
                    <a:pt x="5520" y="1359"/>
                  </a:lnTo>
                  <a:lnTo>
                    <a:pt x="5437" y="1195"/>
                  </a:lnTo>
                  <a:lnTo>
                    <a:pt x="5314" y="1030"/>
                  </a:lnTo>
                  <a:lnTo>
                    <a:pt x="5149" y="906"/>
                  </a:lnTo>
                  <a:lnTo>
                    <a:pt x="4778" y="742"/>
                  </a:lnTo>
                  <a:lnTo>
                    <a:pt x="4160" y="577"/>
                  </a:lnTo>
                  <a:lnTo>
                    <a:pt x="2966" y="206"/>
                  </a:lnTo>
                  <a:lnTo>
                    <a:pt x="2389" y="41"/>
                  </a:lnTo>
                  <a:lnTo>
                    <a:pt x="371" y="0"/>
                  </a:lnTo>
                  <a:close/>
                </a:path>
              </a:pathLst>
            </a:custGeom>
            <a:solidFill>
              <a:srgbClr val="5189E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528;p46">
              <a:extLst>
                <a:ext uri="{FF2B5EF4-FFF2-40B4-BE49-F238E27FC236}">
                  <a16:creationId xmlns:a16="http://schemas.microsoft.com/office/drawing/2014/main" id="{5747B819-5091-A762-3737-72E32515947D}"/>
                </a:ext>
              </a:extLst>
            </p:cNvPr>
            <p:cNvSpPr/>
            <p:nvPr/>
          </p:nvSpPr>
          <p:spPr>
            <a:xfrm>
              <a:off x="4332616" y="4235558"/>
              <a:ext cx="428781" cy="41327"/>
            </a:xfrm>
            <a:custGeom>
              <a:avLst/>
              <a:gdLst/>
              <a:ahLst/>
              <a:cxnLst/>
              <a:rect l="l" t="t" r="r" b="b"/>
              <a:pathLst>
                <a:path w="5561" h="536" extrusionOk="0">
                  <a:moveTo>
                    <a:pt x="1" y="0"/>
                  </a:moveTo>
                  <a:lnTo>
                    <a:pt x="1" y="453"/>
                  </a:lnTo>
                  <a:lnTo>
                    <a:pt x="5561" y="536"/>
                  </a:lnTo>
                  <a:lnTo>
                    <a:pt x="5561" y="412"/>
                  </a:lnTo>
                  <a:lnTo>
                    <a:pt x="5561" y="165"/>
                  </a:lnTo>
                  <a:lnTo>
                    <a:pt x="5520" y="165"/>
                  </a:lnTo>
                  <a:lnTo>
                    <a:pt x="3872" y="83"/>
                  </a:lnTo>
                  <a:lnTo>
                    <a:pt x="1"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529;p46">
              <a:extLst>
                <a:ext uri="{FF2B5EF4-FFF2-40B4-BE49-F238E27FC236}">
                  <a16:creationId xmlns:a16="http://schemas.microsoft.com/office/drawing/2014/main" id="{2B704315-F368-BCA7-B9D8-8E261D85F88F}"/>
                </a:ext>
              </a:extLst>
            </p:cNvPr>
            <p:cNvSpPr/>
            <p:nvPr/>
          </p:nvSpPr>
          <p:spPr>
            <a:xfrm>
              <a:off x="4631167" y="4175187"/>
              <a:ext cx="130230" cy="101698"/>
            </a:xfrm>
            <a:custGeom>
              <a:avLst/>
              <a:gdLst/>
              <a:ahLst/>
              <a:cxnLst/>
              <a:rect l="l" t="t" r="r" b="b"/>
              <a:pathLst>
                <a:path w="1689" h="1319" extrusionOk="0">
                  <a:moveTo>
                    <a:pt x="288" y="1"/>
                  </a:moveTo>
                  <a:lnTo>
                    <a:pt x="124" y="289"/>
                  </a:lnTo>
                  <a:lnTo>
                    <a:pt x="41" y="577"/>
                  </a:lnTo>
                  <a:lnTo>
                    <a:pt x="0" y="866"/>
                  </a:lnTo>
                  <a:lnTo>
                    <a:pt x="41" y="1113"/>
                  </a:lnTo>
                  <a:lnTo>
                    <a:pt x="124" y="1278"/>
                  </a:lnTo>
                  <a:lnTo>
                    <a:pt x="1689" y="1319"/>
                  </a:lnTo>
                  <a:lnTo>
                    <a:pt x="1689" y="1195"/>
                  </a:lnTo>
                  <a:lnTo>
                    <a:pt x="1689" y="948"/>
                  </a:lnTo>
                  <a:lnTo>
                    <a:pt x="1648" y="783"/>
                  </a:lnTo>
                  <a:lnTo>
                    <a:pt x="1565" y="619"/>
                  </a:lnTo>
                  <a:lnTo>
                    <a:pt x="1442" y="454"/>
                  </a:lnTo>
                  <a:lnTo>
                    <a:pt x="1277" y="330"/>
                  </a:lnTo>
                  <a:lnTo>
                    <a:pt x="906" y="166"/>
                  </a:lnTo>
                  <a:lnTo>
                    <a:pt x="288"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530;p46">
              <a:extLst>
                <a:ext uri="{FF2B5EF4-FFF2-40B4-BE49-F238E27FC236}">
                  <a16:creationId xmlns:a16="http://schemas.microsoft.com/office/drawing/2014/main" id="{3D32DE58-53D1-A92F-6C41-C1D6E0C80999}"/>
                </a:ext>
              </a:extLst>
            </p:cNvPr>
            <p:cNvSpPr/>
            <p:nvPr/>
          </p:nvSpPr>
          <p:spPr>
            <a:xfrm>
              <a:off x="4586677" y="4149820"/>
              <a:ext cx="35006" cy="41327"/>
            </a:xfrm>
            <a:custGeom>
              <a:avLst/>
              <a:gdLst/>
              <a:ahLst/>
              <a:cxnLst/>
              <a:rect l="l" t="t" r="r" b="b"/>
              <a:pathLst>
                <a:path w="454" h="536" extrusionOk="0">
                  <a:moveTo>
                    <a:pt x="248" y="0"/>
                  </a:moveTo>
                  <a:lnTo>
                    <a:pt x="83" y="165"/>
                  </a:lnTo>
                  <a:lnTo>
                    <a:pt x="0" y="371"/>
                  </a:lnTo>
                  <a:lnTo>
                    <a:pt x="0" y="495"/>
                  </a:lnTo>
                  <a:lnTo>
                    <a:pt x="83" y="536"/>
                  </a:lnTo>
                  <a:lnTo>
                    <a:pt x="165" y="536"/>
                  </a:lnTo>
                  <a:lnTo>
                    <a:pt x="248" y="453"/>
                  </a:lnTo>
                  <a:lnTo>
                    <a:pt x="248" y="371"/>
                  </a:lnTo>
                  <a:lnTo>
                    <a:pt x="330" y="289"/>
                  </a:lnTo>
                  <a:lnTo>
                    <a:pt x="412" y="206"/>
                  </a:lnTo>
                  <a:lnTo>
                    <a:pt x="453" y="83"/>
                  </a:lnTo>
                  <a:lnTo>
                    <a:pt x="412"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531;p46">
              <a:extLst>
                <a:ext uri="{FF2B5EF4-FFF2-40B4-BE49-F238E27FC236}">
                  <a16:creationId xmlns:a16="http://schemas.microsoft.com/office/drawing/2014/main" id="{AB792461-7683-51CF-1DDE-3A27DDDF1C51}"/>
                </a:ext>
              </a:extLst>
            </p:cNvPr>
            <p:cNvSpPr/>
            <p:nvPr/>
          </p:nvSpPr>
          <p:spPr>
            <a:xfrm>
              <a:off x="4554910" y="4137098"/>
              <a:ext cx="35006" cy="44565"/>
            </a:xfrm>
            <a:custGeom>
              <a:avLst/>
              <a:gdLst/>
              <a:ahLst/>
              <a:cxnLst/>
              <a:rect l="l" t="t" r="r" b="b"/>
              <a:pathLst>
                <a:path w="454" h="578" extrusionOk="0">
                  <a:moveTo>
                    <a:pt x="248" y="1"/>
                  </a:moveTo>
                  <a:lnTo>
                    <a:pt x="83" y="206"/>
                  </a:lnTo>
                  <a:lnTo>
                    <a:pt x="1" y="454"/>
                  </a:lnTo>
                  <a:lnTo>
                    <a:pt x="1" y="536"/>
                  </a:lnTo>
                  <a:lnTo>
                    <a:pt x="83" y="577"/>
                  </a:lnTo>
                  <a:lnTo>
                    <a:pt x="165" y="577"/>
                  </a:lnTo>
                  <a:lnTo>
                    <a:pt x="207" y="495"/>
                  </a:lnTo>
                  <a:lnTo>
                    <a:pt x="248" y="412"/>
                  </a:lnTo>
                  <a:lnTo>
                    <a:pt x="371" y="248"/>
                  </a:lnTo>
                  <a:lnTo>
                    <a:pt x="412" y="206"/>
                  </a:lnTo>
                  <a:lnTo>
                    <a:pt x="454" y="124"/>
                  </a:lnTo>
                  <a:lnTo>
                    <a:pt x="412" y="42"/>
                  </a:lnTo>
                  <a:lnTo>
                    <a:pt x="330"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532;p46">
              <a:extLst>
                <a:ext uri="{FF2B5EF4-FFF2-40B4-BE49-F238E27FC236}">
                  <a16:creationId xmlns:a16="http://schemas.microsoft.com/office/drawing/2014/main" id="{4660CDBF-C320-895A-236F-D7078604DC88}"/>
                </a:ext>
              </a:extLst>
            </p:cNvPr>
            <p:cNvSpPr/>
            <p:nvPr/>
          </p:nvSpPr>
          <p:spPr>
            <a:xfrm>
              <a:off x="4519981" y="4127538"/>
              <a:ext cx="35006" cy="47726"/>
            </a:xfrm>
            <a:custGeom>
              <a:avLst/>
              <a:gdLst/>
              <a:ahLst/>
              <a:cxnLst/>
              <a:rect l="l" t="t" r="r" b="b"/>
              <a:pathLst>
                <a:path w="454" h="619" extrusionOk="0">
                  <a:moveTo>
                    <a:pt x="371" y="1"/>
                  </a:moveTo>
                  <a:lnTo>
                    <a:pt x="248" y="42"/>
                  </a:lnTo>
                  <a:lnTo>
                    <a:pt x="124" y="248"/>
                  </a:lnTo>
                  <a:lnTo>
                    <a:pt x="1" y="454"/>
                  </a:lnTo>
                  <a:lnTo>
                    <a:pt x="42" y="536"/>
                  </a:lnTo>
                  <a:lnTo>
                    <a:pt x="83" y="619"/>
                  </a:lnTo>
                  <a:lnTo>
                    <a:pt x="206" y="619"/>
                  </a:lnTo>
                  <a:lnTo>
                    <a:pt x="248" y="536"/>
                  </a:lnTo>
                  <a:lnTo>
                    <a:pt x="289" y="413"/>
                  </a:lnTo>
                  <a:lnTo>
                    <a:pt x="371" y="289"/>
                  </a:lnTo>
                  <a:lnTo>
                    <a:pt x="412" y="248"/>
                  </a:lnTo>
                  <a:lnTo>
                    <a:pt x="412" y="207"/>
                  </a:lnTo>
                  <a:lnTo>
                    <a:pt x="454" y="125"/>
                  </a:lnTo>
                  <a:lnTo>
                    <a:pt x="454" y="42"/>
                  </a:lnTo>
                  <a:lnTo>
                    <a:pt x="371"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533;p46">
              <a:extLst>
                <a:ext uri="{FF2B5EF4-FFF2-40B4-BE49-F238E27FC236}">
                  <a16:creationId xmlns:a16="http://schemas.microsoft.com/office/drawing/2014/main" id="{E051C727-3459-F00F-16D4-652FA8612363}"/>
                </a:ext>
              </a:extLst>
            </p:cNvPr>
            <p:cNvSpPr/>
            <p:nvPr/>
          </p:nvSpPr>
          <p:spPr>
            <a:xfrm>
              <a:off x="4196063" y="2851029"/>
              <a:ext cx="409736" cy="1289308"/>
            </a:xfrm>
            <a:custGeom>
              <a:avLst/>
              <a:gdLst/>
              <a:ahLst/>
              <a:cxnLst/>
              <a:rect l="l" t="t" r="r" b="b"/>
              <a:pathLst>
                <a:path w="5314" h="16722" extrusionOk="0">
                  <a:moveTo>
                    <a:pt x="5314" y="0"/>
                  </a:moveTo>
                  <a:lnTo>
                    <a:pt x="1" y="330"/>
                  </a:lnTo>
                  <a:lnTo>
                    <a:pt x="206" y="1648"/>
                  </a:lnTo>
                  <a:lnTo>
                    <a:pt x="783" y="5190"/>
                  </a:lnTo>
                  <a:lnTo>
                    <a:pt x="1113" y="7620"/>
                  </a:lnTo>
                  <a:lnTo>
                    <a:pt x="1483" y="10379"/>
                  </a:lnTo>
                  <a:lnTo>
                    <a:pt x="1813" y="13427"/>
                  </a:lnTo>
                  <a:lnTo>
                    <a:pt x="2142" y="16598"/>
                  </a:lnTo>
                  <a:lnTo>
                    <a:pt x="2307" y="16639"/>
                  </a:lnTo>
                  <a:lnTo>
                    <a:pt x="2760" y="16722"/>
                  </a:lnTo>
                  <a:lnTo>
                    <a:pt x="3790" y="16722"/>
                  </a:lnTo>
                  <a:lnTo>
                    <a:pt x="4160" y="16639"/>
                  </a:lnTo>
                  <a:lnTo>
                    <a:pt x="4325" y="15033"/>
                  </a:lnTo>
                  <a:lnTo>
                    <a:pt x="4655" y="10997"/>
                  </a:lnTo>
                  <a:lnTo>
                    <a:pt x="4861" y="8402"/>
                  </a:lnTo>
                  <a:lnTo>
                    <a:pt x="5025" y="5601"/>
                  </a:lnTo>
                  <a:lnTo>
                    <a:pt x="5190" y="2760"/>
                  </a:lnTo>
                  <a:lnTo>
                    <a:pt x="5314" y="0"/>
                  </a:lnTo>
                  <a:close/>
                </a:path>
              </a:pathLst>
            </a:custGeom>
            <a:solidFill>
              <a:srgbClr val="FFA67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534;p46">
              <a:extLst>
                <a:ext uri="{FF2B5EF4-FFF2-40B4-BE49-F238E27FC236}">
                  <a16:creationId xmlns:a16="http://schemas.microsoft.com/office/drawing/2014/main" id="{06DF83D6-D7DA-B8E0-B4B2-389FD7FA0AAD}"/>
                </a:ext>
              </a:extLst>
            </p:cNvPr>
            <p:cNvSpPr/>
            <p:nvPr/>
          </p:nvSpPr>
          <p:spPr>
            <a:xfrm>
              <a:off x="3868984" y="2841468"/>
              <a:ext cx="739977" cy="1238575"/>
            </a:xfrm>
            <a:custGeom>
              <a:avLst/>
              <a:gdLst/>
              <a:ahLst/>
              <a:cxnLst/>
              <a:rect l="l" t="t" r="r" b="b"/>
              <a:pathLst>
                <a:path w="9597" h="16064" extrusionOk="0">
                  <a:moveTo>
                    <a:pt x="42" y="1"/>
                  </a:moveTo>
                  <a:lnTo>
                    <a:pt x="0" y="660"/>
                  </a:lnTo>
                  <a:lnTo>
                    <a:pt x="0" y="1524"/>
                  </a:lnTo>
                  <a:lnTo>
                    <a:pt x="0" y="3707"/>
                  </a:lnTo>
                  <a:lnTo>
                    <a:pt x="124" y="6302"/>
                  </a:lnTo>
                  <a:lnTo>
                    <a:pt x="247" y="9020"/>
                  </a:lnTo>
                  <a:lnTo>
                    <a:pt x="412" y="11574"/>
                  </a:lnTo>
                  <a:lnTo>
                    <a:pt x="618" y="13757"/>
                  </a:lnTo>
                  <a:lnTo>
                    <a:pt x="783" y="15322"/>
                  </a:lnTo>
                  <a:lnTo>
                    <a:pt x="865" y="15734"/>
                  </a:lnTo>
                  <a:lnTo>
                    <a:pt x="906" y="15940"/>
                  </a:lnTo>
                  <a:lnTo>
                    <a:pt x="1112" y="15981"/>
                  </a:lnTo>
                  <a:lnTo>
                    <a:pt x="1442" y="16022"/>
                  </a:lnTo>
                  <a:lnTo>
                    <a:pt x="2307" y="16063"/>
                  </a:lnTo>
                  <a:lnTo>
                    <a:pt x="3131" y="16063"/>
                  </a:lnTo>
                  <a:lnTo>
                    <a:pt x="3419" y="16022"/>
                  </a:lnTo>
                  <a:lnTo>
                    <a:pt x="3542" y="15981"/>
                  </a:lnTo>
                  <a:lnTo>
                    <a:pt x="3748" y="14086"/>
                  </a:lnTo>
                  <a:lnTo>
                    <a:pt x="4201" y="10050"/>
                  </a:lnTo>
                  <a:lnTo>
                    <a:pt x="4819" y="4202"/>
                  </a:lnTo>
                  <a:lnTo>
                    <a:pt x="5396" y="10050"/>
                  </a:lnTo>
                  <a:lnTo>
                    <a:pt x="5849" y="14086"/>
                  </a:lnTo>
                  <a:lnTo>
                    <a:pt x="6014" y="15404"/>
                  </a:lnTo>
                  <a:lnTo>
                    <a:pt x="6096" y="15816"/>
                  </a:lnTo>
                  <a:lnTo>
                    <a:pt x="6137" y="15940"/>
                  </a:lnTo>
                  <a:lnTo>
                    <a:pt x="6302" y="15981"/>
                  </a:lnTo>
                  <a:lnTo>
                    <a:pt x="6590" y="16022"/>
                  </a:lnTo>
                  <a:lnTo>
                    <a:pt x="8485" y="16022"/>
                  </a:lnTo>
                  <a:lnTo>
                    <a:pt x="8608" y="15981"/>
                  </a:lnTo>
                  <a:lnTo>
                    <a:pt x="8814" y="13674"/>
                  </a:lnTo>
                  <a:lnTo>
                    <a:pt x="9226" y="8650"/>
                  </a:lnTo>
                  <a:lnTo>
                    <a:pt x="9391" y="5849"/>
                  </a:lnTo>
                  <a:lnTo>
                    <a:pt x="9556" y="3295"/>
                  </a:lnTo>
                  <a:lnTo>
                    <a:pt x="9597" y="1277"/>
                  </a:lnTo>
                  <a:lnTo>
                    <a:pt x="9597" y="577"/>
                  </a:lnTo>
                  <a:lnTo>
                    <a:pt x="9556" y="124"/>
                  </a:lnTo>
                  <a:lnTo>
                    <a:pt x="42" y="1"/>
                  </a:lnTo>
                  <a:close/>
                </a:path>
              </a:pathLst>
            </a:custGeom>
            <a:solidFill>
              <a:srgbClr val="5189E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535;p46">
              <a:extLst>
                <a:ext uri="{FF2B5EF4-FFF2-40B4-BE49-F238E27FC236}">
                  <a16:creationId xmlns:a16="http://schemas.microsoft.com/office/drawing/2014/main" id="{68386A4F-021D-017B-5D64-94235B6BBD73}"/>
                </a:ext>
              </a:extLst>
            </p:cNvPr>
            <p:cNvSpPr/>
            <p:nvPr/>
          </p:nvSpPr>
          <p:spPr>
            <a:xfrm>
              <a:off x="3497415" y="1971366"/>
              <a:ext cx="755860" cy="492299"/>
            </a:xfrm>
            <a:custGeom>
              <a:avLst/>
              <a:gdLst/>
              <a:ahLst/>
              <a:cxnLst/>
              <a:rect l="l" t="t" r="r" b="b"/>
              <a:pathLst>
                <a:path w="9803" h="6385" extrusionOk="0">
                  <a:moveTo>
                    <a:pt x="6796" y="1"/>
                  </a:moveTo>
                  <a:lnTo>
                    <a:pt x="6426" y="989"/>
                  </a:lnTo>
                  <a:lnTo>
                    <a:pt x="6014" y="2307"/>
                  </a:lnTo>
                  <a:lnTo>
                    <a:pt x="5767" y="2925"/>
                  </a:lnTo>
                  <a:lnTo>
                    <a:pt x="5561" y="3419"/>
                  </a:lnTo>
                  <a:lnTo>
                    <a:pt x="5355" y="3831"/>
                  </a:lnTo>
                  <a:lnTo>
                    <a:pt x="5272" y="3954"/>
                  </a:lnTo>
                  <a:lnTo>
                    <a:pt x="5190" y="3996"/>
                  </a:lnTo>
                  <a:lnTo>
                    <a:pt x="5025" y="4037"/>
                  </a:lnTo>
                  <a:lnTo>
                    <a:pt x="4819" y="4078"/>
                  </a:lnTo>
                  <a:lnTo>
                    <a:pt x="4160" y="4119"/>
                  </a:lnTo>
                  <a:lnTo>
                    <a:pt x="2513" y="4119"/>
                  </a:lnTo>
                  <a:lnTo>
                    <a:pt x="948" y="4078"/>
                  </a:lnTo>
                  <a:lnTo>
                    <a:pt x="248" y="4037"/>
                  </a:lnTo>
                  <a:lnTo>
                    <a:pt x="1" y="5396"/>
                  </a:lnTo>
                  <a:lnTo>
                    <a:pt x="742" y="5602"/>
                  </a:lnTo>
                  <a:lnTo>
                    <a:pt x="1566" y="5808"/>
                  </a:lnTo>
                  <a:lnTo>
                    <a:pt x="2595" y="6055"/>
                  </a:lnTo>
                  <a:lnTo>
                    <a:pt x="3625" y="6220"/>
                  </a:lnTo>
                  <a:lnTo>
                    <a:pt x="4696" y="6343"/>
                  </a:lnTo>
                  <a:lnTo>
                    <a:pt x="5149" y="6384"/>
                  </a:lnTo>
                  <a:lnTo>
                    <a:pt x="5602" y="6384"/>
                  </a:lnTo>
                  <a:lnTo>
                    <a:pt x="6014" y="6302"/>
                  </a:lnTo>
                  <a:lnTo>
                    <a:pt x="6302" y="6220"/>
                  </a:lnTo>
                  <a:lnTo>
                    <a:pt x="6590" y="6096"/>
                  </a:lnTo>
                  <a:lnTo>
                    <a:pt x="6879" y="5890"/>
                  </a:lnTo>
                  <a:lnTo>
                    <a:pt x="7167" y="5602"/>
                  </a:lnTo>
                  <a:lnTo>
                    <a:pt x="7455" y="5272"/>
                  </a:lnTo>
                  <a:lnTo>
                    <a:pt x="8032" y="4490"/>
                  </a:lnTo>
                  <a:lnTo>
                    <a:pt x="8608" y="3666"/>
                  </a:lnTo>
                  <a:lnTo>
                    <a:pt x="9062" y="2842"/>
                  </a:lnTo>
                  <a:lnTo>
                    <a:pt x="9473" y="2142"/>
                  </a:lnTo>
                  <a:lnTo>
                    <a:pt x="9803" y="1483"/>
                  </a:lnTo>
                  <a:lnTo>
                    <a:pt x="6796" y="1"/>
                  </a:lnTo>
                  <a:close/>
                </a:path>
              </a:pathLst>
            </a:custGeom>
            <a:solidFill>
              <a:srgbClr val="FFA67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536;p46">
              <a:extLst>
                <a:ext uri="{FF2B5EF4-FFF2-40B4-BE49-F238E27FC236}">
                  <a16:creationId xmlns:a16="http://schemas.microsoft.com/office/drawing/2014/main" id="{CCE37CC3-08D3-6FC8-7FF2-97254AA4B56F}"/>
                </a:ext>
              </a:extLst>
            </p:cNvPr>
            <p:cNvSpPr/>
            <p:nvPr/>
          </p:nvSpPr>
          <p:spPr>
            <a:xfrm>
              <a:off x="3271960" y="2199975"/>
              <a:ext cx="250977" cy="260529"/>
            </a:xfrm>
            <a:custGeom>
              <a:avLst/>
              <a:gdLst/>
              <a:ahLst/>
              <a:cxnLst/>
              <a:rect l="l" t="t" r="r" b="b"/>
              <a:pathLst>
                <a:path w="3255" h="3379" extrusionOk="0">
                  <a:moveTo>
                    <a:pt x="1936" y="1"/>
                  </a:moveTo>
                  <a:lnTo>
                    <a:pt x="1854" y="83"/>
                  </a:lnTo>
                  <a:lnTo>
                    <a:pt x="1854" y="207"/>
                  </a:lnTo>
                  <a:lnTo>
                    <a:pt x="1854" y="330"/>
                  </a:lnTo>
                  <a:lnTo>
                    <a:pt x="1895" y="536"/>
                  </a:lnTo>
                  <a:lnTo>
                    <a:pt x="1977" y="825"/>
                  </a:lnTo>
                  <a:lnTo>
                    <a:pt x="2060" y="989"/>
                  </a:lnTo>
                  <a:lnTo>
                    <a:pt x="1071" y="989"/>
                  </a:lnTo>
                  <a:lnTo>
                    <a:pt x="742" y="1031"/>
                  </a:lnTo>
                  <a:lnTo>
                    <a:pt x="412" y="1072"/>
                  </a:lnTo>
                  <a:lnTo>
                    <a:pt x="165" y="1154"/>
                  </a:lnTo>
                  <a:lnTo>
                    <a:pt x="124" y="1195"/>
                  </a:lnTo>
                  <a:lnTo>
                    <a:pt x="83" y="1237"/>
                  </a:lnTo>
                  <a:lnTo>
                    <a:pt x="124" y="1360"/>
                  </a:lnTo>
                  <a:lnTo>
                    <a:pt x="206" y="1443"/>
                  </a:lnTo>
                  <a:lnTo>
                    <a:pt x="371" y="1525"/>
                  </a:lnTo>
                  <a:lnTo>
                    <a:pt x="577" y="1566"/>
                  </a:lnTo>
                  <a:lnTo>
                    <a:pt x="906" y="1607"/>
                  </a:lnTo>
                  <a:lnTo>
                    <a:pt x="1071" y="1648"/>
                  </a:lnTo>
                  <a:lnTo>
                    <a:pt x="906" y="1772"/>
                  </a:lnTo>
                  <a:lnTo>
                    <a:pt x="495" y="2060"/>
                  </a:lnTo>
                  <a:lnTo>
                    <a:pt x="289" y="2225"/>
                  </a:lnTo>
                  <a:lnTo>
                    <a:pt x="124" y="2390"/>
                  </a:lnTo>
                  <a:lnTo>
                    <a:pt x="0" y="2555"/>
                  </a:lnTo>
                  <a:lnTo>
                    <a:pt x="0" y="2637"/>
                  </a:lnTo>
                  <a:lnTo>
                    <a:pt x="0" y="2678"/>
                  </a:lnTo>
                  <a:lnTo>
                    <a:pt x="83" y="2719"/>
                  </a:lnTo>
                  <a:lnTo>
                    <a:pt x="124" y="2760"/>
                  </a:lnTo>
                  <a:lnTo>
                    <a:pt x="289" y="2719"/>
                  </a:lnTo>
                  <a:lnTo>
                    <a:pt x="453" y="2637"/>
                  </a:lnTo>
                  <a:lnTo>
                    <a:pt x="659" y="2513"/>
                  </a:lnTo>
                  <a:lnTo>
                    <a:pt x="1030" y="2266"/>
                  </a:lnTo>
                  <a:lnTo>
                    <a:pt x="1154" y="2143"/>
                  </a:lnTo>
                  <a:lnTo>
                    <a:pt x="1154" y="2143"/>
                  </a:lnTo>
                  <a:lnTo>
                    <a:pt x="1071" y="2307"/>
                  </a:lnTo>
                  <a:lnTo>
                    <a:pt x="906" y="2678"/>
                  </a:lnTo>
                  <a:lnTo>
                    <a:pt x="742" y="3049"/>
                  </a:lnTo>
                  <a:lnTo>
                    <a:pt x="742" y="3172"/>
                  </a:lnTo>
                  <a:lnTo>
                    <a:pt x="783" y="3296"/>
                  </a:lnTo>
                  <a:lnTo>
                    <a:pt x="865" y="3296"/>
                  </a:lnTo>
                  <a:lnTo>
                    <a:pt x="989" y="3214"/>
                  </a:lnTo>
                  <a:lnTo>
                    <a:pt x="1112" y="3090"/>
                  </a:lnTo>
                  <a:lnTo>
                    <a:pt x="1277" y="2925"/>
                  </a:lnTo>
                  <a:lnTo>
                    <a:pt x="1483" y="2555"/>
                  </a:lnTo>
                  <a:lnTo>
                    <a:pt x="1565" y="2390"/>
                  </a:lnTo>
                  <a:lnTo>
                    <a:pt x="1565" y="2555"/>
                  </a:lnTo>
                  <a:lnTo>
                    <a:pt x="1607" y="2884"/>
                  </a:lnTo>
                  <a:lnTo>
                    <a:pt x="1689" y="3214"/>
                  </a:lnTo>
                  <a:lnTo>
                    <a:pt x="1771" y="3337"/>
                  </a:lnTo>
                  <a:lnTo>
                    <a:pt x="1854" y="3378"/>
                  </a:lnTo>
                  <a:lnTo>
                    <a:pt x="1977" y="3337"/>
                  </a:lnTo>
                  <a:lnTo>
                    <a:pt x="2018" y="3255"/>
                  </a:lnTo>
                  <a:lnTo>
                    <a:pt x="2101" y="2966"/>
                  </a:lnTo>
                  <a:lnTo>
                    <a:pt x="2142" y="2637"/>
                  </a:lnTo>
                  <a:lnTo>
                    <a:pt x="2142" y="2513"/>
                  </a:lnTo>
                  <a:lnTo>
                    <a:pt x="2389" y="2555"/>
                  </a:lnTo>
                  <a:lnTo>
                    <a:pt x="2595" y="2513"/>
                  </a:lnTo>
                  <a:lnTo>
                    <a:pt x="2883" y="2431"/>
                  </a:lnTo>
                  <a:lnTo>
                    <a:pt x="3254" y="1072"/>
                  </a:lnTo>
                  <a:lnTo>
                    <a:pt x="2966" y="907"/>
                  </a:lnTo>
                  <a:lnTo>
                    <a:pt x="2719" y="742"/>
                  </a:lnTo>
                  <a:lnTo>
                    <a:pt x="2513" y="578"/>
                  </a:lnTo>
                  <a:lnTo>
                    <a:pt x="2266" y="207"/>
                  </a:lnTo>
                  <a:lnTo>
                    <a:pt x="2142" y="42"/>
                  </a:lnTo>
                  <a:lnTo>
                    <a:pt x="2060" y="1"/>
                  </a:lnTo>
                  <a:close/>
                </a:path>
              </a:pathLst>
            </a:custGeom>
            <a:solidFill>
              <a:srgbClr val="FFA67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537;p46">
              <a:extLst>
                <a:ext uri="{FF2B5EF4-FFF2-40B4-BE49-F238E27FC236}">
                  <a16:creationId xmlns:a16="http://schemas.microsoft.com/office/drawing/2014/main" id="{021CCA25-9927-295B-9822-90C450272F39}"/>
                </a:ext>
              </a:extLst>
            </p:cNvPr>
            <p:cNvSpPr/>
            <p:nvPr/>
          </p:nvSpPr>
          <p:spPr>
            <a:xfrm>
              <a:off x="3875306" y="1968205"/>
              <a:ext cx="168397" cy="336707"/>
            </a:xfrm>
            <a:custGeom>
              <a:avLst/>
              <a:gdLst/>
              <a:ahLst/>
              <a:cxnLst/>
              <a:rect l="l" t="t" r="r" b="b"/>
              <a:pathLst>
                <a:path w="2184" h="4367" extrusionOk="0">
                  <a:moveTo>
                    <a:pt x="1936" y="0"/>
                  </a:moveTo>
                  <a:lnTo>
                    <a:pt x="1731" y="124"/>
                  </a:lnTo>
                  <a:lnTo>
                    <a:pt x="1566" y="289"/>
                  </a:lnTo>
                  <a:lnTo>
                    <a:pt x="1401" y="495"/>
                  </a:lnTo>
                  <a:lnTo>
                    <a:pt x="1195" y="742"/>
                  </a:lnTo>
                  <a:lnTo>
                    <a:pt x="866" y="1318"/>
                  </a:lnTo>
                  <a:lnTo>
                    <a:pt x="577" y="1977"/>
                  </a:lnTo>
                  <a:lnTo>
                    <a:pt x="330" y="2595"/>
                  </a:lnTo>
                  <a:lnTo>
                    <a:pt x="165" y="3131"/>
                  </a:lnTo>
                  <a:lnTo>
                    <a:pt x="1" y="3666"/>
                  </a:lnTo>
                  <a:lnTo>
                    <a:pt x="124" y="3790"/>
                  </a:lnTo>
                  <a:lnTo>
                    <a:pt x="577" y="3995"/>
                  </a:lnTo>
                  <a:lnTo>
                    <a:pt x="866" y="4119"/>
                  </a:lnTo>
                  <a:lnTo>
                    <a:pt x="1278" y="4243"/>
                  </a:lnTo>
                  <a:lnTo>
                    <a:pt x="1689" y="4325"/>
                  </a:lnTo>
                  <a:lnTo>
                    <a:pt x="2184" y="4366"/>
                  </a:lnTo>
                  <a:lnTo>
                    <a:pt x="1936" y="0"/>
                  </a:lnTo>
                  <a:close/>
                </a:path>
              </a:pathLst>
            </a:custGeom>
            <a:solidFill>
              <a:srgbClr val="58E0C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538;p46">
              <a:extLst>
                <a:ext uri="{FF2B5EF4-FFF2-40B4-BE49-F238E27FC236}">
                  <a16:creationId xmlns:a16="http://schemas.microsoft.com/office/drawing/2014/main" id="{CB885C8E-978C-1C03-CBE8-80C3EF713BE7}"/>
                </a:ext>
              </a:extLst>
            </p:cNvPr>
            <p:cNvSpPr/>
            <p:nvPr/>
          </p:nvSpPr>
          <p:spPr>
            <a:xfrm>
              <a:off x="3856262" y="1920556"/>
              <a:ext cx="755860" cy="990844"/>
            </a:xfrm>
            <a:custGeom>
              <a:avLst/>
              <a:gdLst/>
              <a:ahLst/>
              <a:cxnLst/>
              <a:rect l="l" t="t" r="r" b="b"/>
              <a:pathLst>
                <a:path w="9803" h="12851" extrusionOk="0">
                  <a:moveTo>
                    <a:pt x="4037" y="1"/>
                  </a:moveTo>
                  <a:lnTo>
                    <a:pt x="2183" y="618"/>
                  </a:lnTo>
                  <a:lnTo>
                    <a:pt x="1" y="12068"/>
                  </a:lnTo>
                  <a:lnTo>
                    <a:pt x="701" y="12315"/>
                  </a:lnTo>
                  <a:lnTo>
                    <a:pt x="1483" y="12480"/>
                  </a:lnTo>
                  <a:lnTo>
                    <a:pt x="2266" y="12645"/>
                  </a:lnTo>
                  <a:lnTo>
                    <a:pt x="3048" y="12727"/>
                  </a:lnTo>
                  <a:lnTo>
                    <a:pt x="3872" y="12810"/>
                  </a:lnTo>
                  <a:lnTo>
                    <a:pt x="4696" y="12851"/>
                  </a:lnTo>
                  <a:lnTo>
                    <a:pt x="6261" y="12810"/>
                  </a:lnTo>
                  <a:lnTo>
                    <a:pt x="7661" y="12727"/>
                  </a:lnTo>
                  <a:lnTo>
                    <a:pt x="8773" y="12645"/>
                  </a:lnTo>
                  <a:lnTo>
                    <a:pt x="9803" y="12480"/>
                  </a:lnTo>
                  <a:lnTo>
                    <a:pt x="7785" y="618"/>
                  </a:lnTo>
                  <a:lnTo>
                    <a:pt x="5931" y="1"/>
                  </a:lnTo>
                  <a:close/>
                </a:path>
              </a:pathLst>
            </a:custGeom>
            <a:solidFill>
              <a:srgbClr val="58E0C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539;p46">
              <a:extLst>
                <a:ext uri="{FF2B5EF4-FFF2-40B4-BE49-F238E27FC236}">
                  <a16:creationId xmlns:a16="http://schemas.microsoft.com/office/drawing/2014/main" id="{003F8B33-917E-28F7-2CA8-E5357B059029}"/>
                </a:ext>
              </a:extLst>
            </p:cNvPr>
            <p:cNvSpPr/>
            <p:nvPr/>
          </p:nvSpPr>
          <p:spPr>
            <a:xfrm>
              <a:off x="4011859" y="1968205"/>
              <a:ext cx="530405" cy="689142"/>
            </a:xfrm>
            <a:custGeom>
              <a:avLst/>
              <a:gdLst/>
              <a:ahLst/>
              <a:cxnLst/>
              <a:rect l="l" t="t" r="r" b="b"/>
              <a:pathLst>
                <a:path w="6879" h="8938" extrusionOk="0">
                  <a:moveTo>
                    <a:pt x="5767" y="0"/>
                  </a:moveTo>
                  <a:lnTo>
                    <a:pt x="3666" y="701"/>
                  </a:lnTo>
                  <a:lnTo>
                    <a:pt x="3831" y="1730"/>
                  </a:lnTo>
                  <a:lnTo>
                    <a:pt x="4037" y="3007"/>
                  </a:lnTo>
                  <a:lnTo>
                    <a:pt x="4078" y="3625"/>
                  </a:lnTo>
                  <a:lnTo>
                    <a:pt x="4119" y="4160"/>
                  </a:lnTo>
                  <a:lnTo>
                    <a:pt x="4078" y="4572"/>
                  </a:lnTo>
                  <a:lnTo>
                    <a:pt x="4078" y="4737"/>
                  </a:lnTo>
                  <a:lnTo>
                    <a:pt x="4037" y="4819"/>
                  </a:lnTo>
                  <a:lnTo>
                    <a:pt x="3913" y="4943"/>
                  </a:lnTo>
                  <a:lnTo>
                    <a:pt x="3749" y="5107"/>
                  </a:lnTo>
                  <a:lnTo>
                    <a:pt x="3254" y="5478"/>
                  </a:lnTo>
                  <a:lnTo>
                    <a:pt x="1895" y="6425"/>
                  </a:lnTo>
                  <a:lnTo>
                    <a:pt x="577" y="7249"/>
                  </a:lnTo>
                  <a:lnTo>
                    <a:pt x="1" y="7620"/>
                  </a:lnTo>
                  <a:lnTo>
                    <a:pt x="536" y="8938"/>
                  </a:lnTo>
                  <a:lnTo>
                    <a:pt x="1278" y="8649"/>
                  </a:lnTo>
                  <a:lnTo>
                    <a:pt x="2101" y="8361"/>
                  </a:lnTo>
                  <a:lnTo>
                    <a:pt x="3049" y="7991"/>
                  </a:lnTo>
                  <a:lnTo>
                    <a:pt x="4037" y="7537"/>
                  </a:lnTo>
                  <a:lnTo>
                    <a:pt x="4943" y="7043"/>
                  </a:lnTo>
                  <a:lnTo>
                    <a:pt x="5355" y="6796"/>
                  </a:lnTo>
                  <a:lnTo>
                    <a:pt x="5726" y="6549"/>
                  </a:lnTo>
                  <a:lnTo>
                    <a:pt x="6014" y="6261"/>
                  </a:lnTo>
                  <a:lnTo>
                    <a:pt x="6220" y="6014"/>
                  </a:lnTo>
                  <a:lnTo>
                    <a:pt x="6385" y="5766"/>
                  </a:lnTo>
                  <a:lnTo>
                    <a:pt x="6508" y="5478"/>
                  </a:lnTo>
                  <a:lnTo>
                    <a:pt x="6632" y="5107"/>
                  </a:lnTo>
                  <a:lnTo>
                    <a:pt x="6714" y="4737"/>
                  </a:lnTo>
                  <a:lnTo>
                    <a:pt x="6796" y="4325"/>
                  </a:lnTo>
                  <a:lnTo>
                    <a:pt x="6838" y="3913"/>
                  </a:lnTo>
                  <a:lnTo>
                    <a:pt x="6879" y="3460"/>
                  </a:lnTo>
                  <a:lnTo>
                    <a:pt x="6879" y="3007"/>
                  </a:lnTo>
                  <a:lnTo>
                    <a:pt x="6838" y="2554"/>
                  </a:lnTo>
                  <a:lnTo>
                    <a:pt x="6796" y="2101"/>
                  </a:lnTo>
                  <a:lnTo>
                    <a:pt x="6714" y="1689"/>
                  </a:lnTo>
                  <a:lnTo>
                    <a:pt x="6591" y="1277"/>
                  </a:lnTo>
                  <a:lnTo>
                    <a:pt x="6426" y="907"/>
                  </a:lnTo>
                  <a:lnTo>
                    <a:pt x="6261" y="577"/>
                  </a:lnTo>
                  <a:lnTo>
                    <a:pt x="6014" y="248"/>
                  </a:lnTo>
                  <a:lnTo>
                    <a:pt x="5767" y="0"/>
                  </a:lnTo>
                  <a:close/>
                </a:path>
              </a:pathLst>
            </a:custGeom>
            <a:solidFill>
              <a:srgbClr val="FFA67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540;p46">
              <a:extLst>
                <a:ext uri="{FF2B5EF4-FFF2-40B4-BE49-F238E27FC236}">
                  <a16:creationId xmlns:a16="http://schemas.microsoft.com/office/drawing/2014/main" id="{186D0B8D-A34C-1C28-994F-CE7FE8B5EA45}"/>
                </a:ext>
              </a:extLst>
            </p:cNvPr>
            <p:cNvSpPr/>
            <p:nvPr/>
          </p:nvSpPr>
          <p:spPr>
            <a:xfrm>
              <a:off x="3821333" y="2536605"/>
              <a:ext cx="231932" cy="266852"/>
            </a:xfrm>
            <a:custGeom>
              <a:avLst/>
              <a:gdLst/>
              <a:ahLst/>
              <a:cxnLst/>
              <a:rect l="l" t="t" r="r" b="b"/>
              <a:pathLst>
                <a:path w="3008" h="3461" extrusionOk="0">
                  <a:moveTo>
                    <a:pt x="989" y="1"/>
                  </a:moveTo>
                  <a:lnTo>
                    <a:pt x="907" y="42"/>
                  </a:lnTo>
                  <a:lnTo>
                    <a:pt x="824" y="83"/>
                  </a:lnTo>
                  <a:lnTo>
                    <a:pt x="824" y="165"/>
                  </a:lnTo>
                  <a:lnTo>
                    <a:pt x="865" y="289"/>
                  </a:lnTo>
                  <a:lnTo>
                    <a:pt x="948" y="413"/>
                  </a:lnTo>
                  <a:lnTo>
                    <a:pt x="1071" y="536"/>
                  </a:lnTo>
                  <a:lnTo>
                    <a:pt x="1360" y="742"/>
                  </a:lnTo>
                  <a:lnTo>
                    <a:pt x="1483" y="824"/>
                  </a:lnTo>
                  <a:lnTo>
                    <a:pt x="1236" y="989"/>
                  </a:lnTo>
                  <a:lnTo>
                    <a:pt x="701" y="1401"/>
                  </a:lnTo>
                  <a:lnTo>
                    <a:pt x="412" y="1607"/>
                  </a:lnTo>
                  <a:lnTo>
                    <a:pt x="165" y="1854"/>
                  </a:lnTo>
                  <a:lnTo>
                    <a:pt x="42" y="2019"/>
                  </a:lnTo>
                  <a:lnTo>
                    <a:pt x="1" y="2101"/>
                  </a:lnTo>
                  <a:lnTo>
                    <a:pt x="1" y="2184"/>
                  </a:lnTo>
                  <a:lnTo>
                    <a:pt x="83" y="2225"/>
                  </a:lnTo>
                  <a:lnTo>
                    <a:pt x="207" y="2225"/>
                  </a:lnTo>
                  <a:lnTo>
                    <a:pt x="371" y="2184"/>
                  </a:lnTo>
                  <a:lnTo>
                    <a:pt x="577" y="2142"/>
                  </a:lnTo>
                  <a:lnTo>
                    <a:pt x="907" y="1978"/>
                  </a:lnTo>
                  <a:lnTo>
                    <a:pt x="1030" y="1895"/>
                  </a:lnTo>
                  <a:lnTo>
                    <a:pt x="948" y="2101"/>
                  </a:lnTo>
                  <a:lnTo>
                    <a:pt x="783" y="2595"/>
                  </a:lnTo>
                  <a:lnTo>
                    <a:pt x="701" y="2884"/>
                  </a:lnTo>
                  <a:lnTo>
                    <a:pt x="660" y="3090"/>
                  </a:lnTo>
                  <a:lnTo>
                    <a:pt x="701" y="3296"/>
                  </a:lnTo>
                  <a:lnTo>
                    <a:pt x="701" y="3337"/>
                  </a:lnTo>
                  <a:lnTo>
                    <a:pt x="742" y="3378"/>
                  </a:lnTo>
                  <a:lnTo>
                    <a:pt x="865" y="3378"/>
                  </a:lnTo>
                  <a:lnTo>
                    <a:pt x="989" y="3254"/>
                  </a:lnTo>
                  <a:lnTo>
                    <a:pt x="1113" y="3090"/>
                  </a:lnTo>
                  <a:lnTo>
                    <a:pt x="1195" y="2884"/>
                  </a:lnTo>
                  <a:lnTo>
                    <a:pt x="1360" y="2472"/>
                  </a:lnTo>
                  <a:lnTo>
                    <a:pt x="1401" y="2307"/>
                  </a:lnTo>
                  <a:lnTo>
                    <a:pt x="1401" y="2472"/>
                  </a:lnTo>
                  <a:lnTo>
                    <a:pt x="1442" y="2884"/>
                  </a:lnTo>
                  <a:lnTo>
                    <a:pt x="1566" y="3254"/>
                  </a:lnTo>
                  <a:lnTo>
                    <a:pt x="1648" y="3378"/>
                  </a:lnTo>
                  <a:lnTo>
                    <a:pt x="1730" y="3460"/>
                  </a:lnTo>
                  <a:lnTo>
                    <a:pt x="1772" y="3419"/>
                  </a:lnTo>
                  <a:lnTo>
                    <a:pt x="1813" y="3419"/>
                  </a:lnTo>
                  <a:lnTo>
                    <a:pt x="1854" y="3254"/>
                  </a:lnTo>
                  <a:lnTo>
                    <a:pt x="1895" y="3090"/>
                  </a:lnTo>
                  <a:lnTo>
                    <a:pt x="1895" y="2884"/>
                  </a:lnTo>
                  <a:lnTo>
                    <a:pt x="1895" y="2472"/>
                  </a:lnTo>
                  <a:lnTo>
                    <a:pt x="1895" y="2266"/>
                  </a:lnTo>
                  <a:lnTo>
                    <a:pt x="1978" y="2390"/>
                  </a:lnTo>
                  <a:lnTo>
                    <a:pt x="2183" y="2637"/>
                  </a:lnTo>
                  <a:lnTo>
                    <a:pt x="2472" y="2884"/>
                  </a:lnTo>
                  <a:lnTo>
                    <a:pt x="2595" y="2925"/>
                  </a:lnTo>
                  <a:lnTo>
                    <a:pt x="2678" y="2925"/>
                  </a:lnTo>
                  <a:lnTo>
                    <a:pt x="2719" y="2843"/>
                  </a:lnTo>
                  <a:lnTo>
                    <a:pt x="2760" y="2719"/>
                  </a:lnTo>
                  <a:lnTo>
                    <a:pt x="2636" y="2431"/>
                  </a:lnTo>
                  <a:lnTo>
                    <a:pt x="2513" y="2142"/>
                  </a:lnTo>
                  <a:lnTo>
                    <a:pt x="2431" y="2019"/>
                  </a:lnTo>
                  <a:lnTo>
                    <a:pt x="2636" y="1936"/>
                  </a:lnTo>
                  <a:lnTo>
                    <a:pt x="2801" y="1772"/>
                  </a:lnTo>
                  <a:lnTo>
                    <a:pt x="3007" y="1566"/>
                  </a:lnTo>
                  <a:lnTo>
                    <a:pt x="2513" y="248"/>
                  </a:lnTo>
                  <a:lnTo>
                    <a:pt x="1648" y="248"/>
                  </a:lnTo>
                  <a:lnTo>
                    <a:pt x="1195" y="42"/>
                  </a:lnTo>
                  <a:lnTo>
                    <a:pt x="989" y="1"/>
                  </a:lnTo>
                  <a:close/>
                </a:path>
              </a:pathLst>
            </a:custGeom>
            <a:solidFill>
              <a:srgbClr val="FFA67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541;p46">
              <a:extLst>
                <a:ext uri="{FF2B5EF4-FFF2-40B4-BE49-F238E27FC236}">
                  <a16:creationId xmlns:a16="http://schemas.microsoft.com/office/drawing/2014/main" id="{65E353F5-F8BA-3DE3-1F04-34DB304B3BC7}"/>
                </a:ext>
              </a:extLst>
            </p:cNvPr>
            <p:cNvSpPr/>
            <p:nvPr/>
          </p:nvSpPr>
          <p:spPr>
            <a:xfrm>
              <a:off x="4262759" y="1968205"/>
              <a:ext cx="320834" cy="406561"/>
            </a:xfrm>
            <a:custGeom>
              <a:avLst/>
              <a:gdLst/>
              <a:ahLst/>
              <a:cxnLst/>
              <a:rect l="l" t="t" r="r" b="b"/>
              <a:pathLst>
                <a:path w="4161" h="5273" extrusionOk="0">
                  <a:moveTo>
                    <a:pt x="2513" y="0"/>
                  </a:moveTo>
                  <a:lnTo>
                    <a:pt x="0" y="618"/>
                  </a:lnTo>
                  <a:lnTo>
                    <a:pt x="495" y="4860"/>
                  </a:lnTo>
                  <a:lnTo>
                    <a:pt x="1030" y="4984"/>
                  </a:lnTo>
                  <a:lnTo>
                    <a:pt x="1607" y="5066"/>
                  </a:lnTo>
                  <a:lnTo>
                    <a:pt x="2801" y="5190"/>
                  </a:lnTo>
                  <a:lnTo>
                    <a:pt x="3790" y="5272"/>
                  </a:lnTo>
                  <a:lnTo>
                    <a:pt x="4160" y="5272"/>
                  </a:lnTo>
                  <a:lnTo>
                    <a:pt x="4160" y="4531"/>
                  </a:lnTo>
                  <a:lnTo>
                    <a:pt x="4119" y="3790"/>
                  </a:lnTo>
                  <a:lnTo>
                    <a:pt x="3996" y="2883"/>
                  </a:lnTo>
                  <a:lnTo>
                    <a:pt x="3913" y="2430"/>
                  </a:lnTo>
                  <a:lnTo>
                    <a:pt x="3831" y="1977"/>
                  </a:lnTo>
                  <a:lnTo>
                    <a:pt x="3707" y="1524"/>
                  </a:lnTo>
                  <a:lnTo>
                    <a:pt x="3542" y="1112"/>
                  </a:lnTo>
                  <a:lnTo>
                    <a:pt x="3337" y="742"/>
                  </a:lnTo>
                  <a:lnTo>
                    <a:pt x="3089" y="412"/>
                  </a:lnTo>
                  <a:lnTo>
                    <a:pt x="2842" y="165"/>
                  </a:lnTo>
                  <a:lnTo>
                    <a:pt x="2513" y="0"/>
                  </a:lnTo>
                  <a:close/>
                </a:path>
              </a:pathLst>
            </a:custGeom>
            <a:solidFill>
              <a:srgbClr val="58E0C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542;p46">
              <a:extLst>
                <a:ext uri="{FF2B5EF4-FFF2-40B4-BE49-F238E27FC236}">
                  <a16:creationId xmlns:a16="http://schemas.microsoft.com/office/drawing/2014/main" id="{5998770C-AAC5-721D-4391-A3CCA1DA9AA2}"/>
                </a:ext>
              </a:extLst>
            </p:cNvPr>
            <p:cNvSpPr/>
            <p:nvPr/>
          </p:nvSpPr>
          <p:spPr>
            <a:xfrm>
              <a:off x="4262759" y="2114237"/>
              <a:ext cx="50889" cy="222364"/>
            </a:xfrm>
            <a:custGeom>
              <a:avLst/>
              <a:gdLst/>
              <a:ahLst/>
              <a:cxnLst/>
              <a:rect l="l" t="t" r="r" b="b"/>
              <a:pathLst>
                <a:path w="660" h="2884" extrusionOk="0">
                  <a:moveTo>
                    <a:pt x="536" y="1"/>
                  </a:moveTo>
                  <a:lnTo>
                    <a:pt x="495" y="42"/>
                  </a:lnTo>
                  <a:lnTo>
                    <a:pt x="536" y="701"/>
                  </a:lnTo>
                  <a:lnTo>
                    <a:pt x="330" y="413"/>
                  </a:lnTo>
                  <a:lnTo>
                    <a:pt x="83" y="166"/>
                  </a:lnTo>
                  <a:lnTo>
                    <a:pt x="42" y="125"/>
                  </a:lnTo>
                  <a:lnTo>
                    <a:pt x="0" y="166"/>
                  </a:lnTo>
                  <a:lnTo>
                    <a:pt x="0" y="207"/>
                  </a:lnTo>
                  <a:lnTo>
                    <a:pt x="0" y="248"/>
                  </a:lnTo>
                  <a:lnTo>
                    <a:pt x="289" y="578"/>
                  </a:lnTo>
                  <a:lnTo>
                    <a:pt x="536" y="907"/>
                  </a:lnTo>
                  <a:lnTo>
                    <a:pt x="536" y="2802"/>
                  </a:lnTo>
                  <a:lnTo>
                    <a:pt x="577" y="2843"/>
                  </a:lnTo>
                  <a:lnTo>
                    <a:pt x="577" y="2884"/>
                  </a:lnTo>
                  <a:lnTo>
                    <a:pt x="618" y="2843"/>
                  </a:lnTo>
                  <a:lnTo>
                    <a:pt x="659" y="2802"/>
                  </a:lnTo>
                  <a:lnTo>
                    <a:pt x="659" y="1442"/>
                  </a:lnTo>
                  <a:lnTo>
                    <a:pt x="618" y="42"/>
                  </a:lnTo>
                  <a:lnTo>
                    <a:pt x="618" y="1"/>
                  </a:lnTo>
                  <a:close/>
                </a:path>
              </a:pathLst>
            </a:custGeom>
            <a:solidFill>
              <a:srgbClr val="0095A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543;p46">
              <a:extLst>
                <a:ext uri="{FF2B5EF4-FFF2-40B4-BE49-F238E27FC236}">
                  <a16:creationId xmlns:a16="http://schemas.microsoft.com/office/drawing/2014/main" id="{45A773A5-18CC-1238-5C55-8A4524827306}"/>
                </a:ext>
              </a:extLst>
            </p:cNvPr>
            <p:cNvSpPr/>
            <p:nvPr/>
          </p:nvSpPr>
          <p:spPr>
            <a:xfrm>
              <a:off x="3957886" y="2047621"/>
              <a:ext cx="50889" cy="212803"/>
            </a:xfrm>
            <a:custGeom>
              <a:avLst/>
              <a:gdLst/>
              <a:ahLst/>
              <a:cxnLst/>
              <a:rect l="l" t="t" r="r" b="b"/>
              <a:pathLst>
                <a:path w="660" h="2760" extrusionOk="0">
                  <a:moveTo>
                    <a:pt x="577" y="0"/>
                  </a:moveTo>
                  <a:lnTo>
                    <a:pt x="577" y="41"/>
                  </a:lnTo>
                  <a:lnTo>
                    <a:pt x="1" y="2718"/>
                  </a:lnTo>
                  <a:lnTo>
                    <a:pt x="1" y="2760"/>
                  </a:lnTo>
                  <a:lnTo>
                    <a:pt x="83" y="2760"/>
                  </a:lnTo>
                  <a:lnTo>
                    <a:pt x="83" y="2718"/>
                  </a:lnTo>
                  <a:lnTo>
                    <a:pt x="660" y="82"/>
                  </a:lnTo>
                  <a:lnTo>
                    <a:pt x="660" y="41"/>
                  </a:lnTo>
                  <a:lnTo>
                    <a:pt x="618" y="0"/>
                  </a:lnTo>
                  <a:close/>
                </a:path>
              </a:pathLst>
            </a:custGeom>
            <a:solidFill>
              <a:srgbClr val="0095A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544;p46">
              <a:extLst>
                <a:ext uri="{FF2B5EF4-FFF2-40B4-BE49-F238E27FC236}">
                  <a16:creationId xmlns:a16="http://schemas.microsoft.com/office/drawing/2014/main" id="{BDA30802-7D8B-386D-D51B-CEDA7B081A6C}"/>
                </a:ext>
              </a:extLst>
            </p:cNvPr>
            <p:cNvSpPr/>
            <p:nvPr/>
          </p:nvSpPr>
          <p:spPr>
            <a:xfrm>
              <a:off x="3745153" y="821845"/>
              <a:ext cx="901897" cy="800324"/>
            </a:xfrm>
            <a:custGeom>
              <a:avLst/>
              <a:gdLst/>
              <a:ahLst/>
              <a:cxnLst/>
              <a:rect l="l" t="t" r="r" b="b"/>
              <a:pathLst>
                <a:path w="11697" h="10380" extrusionOk="0">
                  <a:moveTo>
                    <a:pt x="4160" y="0"/>
                  </a:moveTo>
                  <a:lnTo>
                    <a:pt x="3748" y="41"/>
                  </a:lnTo>
                  <a:lnTo>
                    <a:pt x="3295" y="124"/>
                  </a:lnTo>
                  <a:lnTo>
                    <a:pt x="2842" y="247"/>
                  </a:lnTo>
                  <a:lnTo>
                    <a:pt x="2430" y="412"/>
                  </a:lnTo>
                  <a:lnTo>
                    <a:pt x="2018" y="618"/>
                  </a:lnTo>
                  <a:lnTo>
                    <a:pt x="1648" y="824"/>
                  </a:lnTo>
                  <a:lnTo>
                    <a:pt x="1318" y="1112"/>
                  </a:lnTo>
                  <a:lnTo>
                    <a:pt x="989" y="1442"/>
                  </a:lnTo>
                  <a:lnTo>
                    <a:pt x="659" y="1895"/>
                  </a:lnTo>
                  <a:lnTo>
                    <a:pt x="371" y="2389"/>
                  </a:lnTo>
                  <a:lnTo>
                    <a:pt x="165" y="2966"/>
                  </a:lnTo>
                  <a:lnTo>
                    <a:pt x="41" y="3542"/>
                  </a:lnTo>
                  <a:lnTo>
                    <a:pt x="0" y="4119"/>
                  </a:lnTo>
                  <a:lnTo>
                    <a:pt x="41" y="4695"/>
                  </a:lnTo>
                  <a:lnTo>
                    <a:pt x="165" y="5272"/>
                  </a:lnTo>
                  <a:lnTo>
                    <a:pt x="330" y="5849"/>
                  </a:lnTo>
                  <a:lnTo>
                    <a:pt x="536" y="6384"/>
                  </a:lnTo>
                  <a:lnTo>
                    <a:pt x="865" y="6878"/>
                  </a:lnTo>
                  <a:lnTo>
                    <a:pt x="1195" y="7373"/>
                  </a:lnTo>
                  <a:lnTo>
                    <a:pt x="1565" y="7826"/>
                  </a:lnTo>
                  <a:lnTo>
                    <a:pt x="1977" y="8237"/>
                  </a:lnTo>
                  <a:lnTo>
                    <a:pt x="2430" y="8608"/>
                  </a:lnTo>
                  <a:lnTo>
                    <a:pt x="2924" y="8938"/>
                  </a:lnTo>
                  <a:lnTo>
                    <a:pt x="3419" y="9267"/>
                  </a:lnTo>
                  <a:lnTo>
                    <a:pt x="4119" y="9597"/>
                  </a:lnTo>
                  <a:lnTo>
                    <a:pt x="4819" y="9885"/>
                  </a:lnTo>
                  <a:lnTo>
                    <a:pt x="5560" y="10091"/>
                  </a:lnTo>
                  <a:lnTo>
                    <a:pt x="6343" y="10256"/>
                  </a:lnTo>
                  <a:lnTo>
                    <a:pt x="7084" y="10338"/>
                  </a:lnTo>
                  <a:lnTo>
                    <a:pt x="7867" y="10379"/>
                  </a:lnTo>
                  <a:lnTo>
                    <a:pt x="8649" y="10338"/>
                  </a:lnTo>
                  <a:lnTo>
                    <a:pt x="9432" y="10297"/>
                  </a:lnTo>
                  <a:lnTo>
                    <a:pt x="9885" y="9844"/>
                  </a:lnTo>
                  <a:lnTo>
                    <a:pt x="10297" y="9349"/>
                  </a:lnTo>
                  <a:lnTo>
                    <a:pt x="10667" y="8814"/>
                  </a:lnTo>
                  <a:lnTo>
                    <a:pt x="10997" y="8237"/>
                  </a:lnTo>
                  <a:lnTo>
                    <a:pt x="11285" y="7620"/>
                  </a:lnTo>
                  <a:lnTo>
                    <a:pt x="11491" y="7002"/>
                  </a:lnTo>
                  <a:lnTo>
                    <a:pt x="11615" y="6384"/>
                  </a:lnTo>
                  <a:lnTo>
                    <a:pt x="11697" y="5725"/>
                  </a:lnTo>
                  <a:lnTo>
                    <a:pt x="11697" y="5437"/>
                  </a:lnTo>
                  <a:lnTo>
                    <a:pt x="11697" y="5148"/>
                  </a:lnTo>
                  <a:lnTo>
                    <a:pt x="11656" y="4901"/>
                  </a:lnTo>
                  <a:lnTo>
                    <a:pt x="11573" y="4613"/>
                  </a:lnTo>
                  <a:lnTo>
                    <a:pt x="11450" y="4366"/>
                  </a:lnTo>
                  <a:lnTo>
                    <a:pt x="11285" y="4160"/>
                  </a:lnTo>
                  <a:lnTo>
                    <a:pt x="11038" y="3995"/>
                  </a:lnTo>
                  <a:lnTo>
                    <a:pt x="10791" y="3913"/>
                  </a:lnTo>
                  <a:lnTo>
                    <a:pt x="10791" y="3625"/>
                  </a:lnTo>
                  <a:lnTo>
                    <a:pt x="10750" y="3295"/>
                  </a:lnTo>
                  <a:lnTo>
                    <a:pt x="10667" y="3007"/>
                  </a:lnTo>
                  <a:lnTo>
                    <a:pt x="10585" y="2718"/>
                  </a:lnTo>
                  <a:lnTo>
                    <a:pt x="10420" y="2430"/>
                  </a:lnTo>
                  <a:lnTo>
                    <a:pt x="10255" y="2183"/>
                  </a:lnTo>
                  <a:lnTo>
                    <a:pt x="10091" y="1977"/>
                  </a:lnTo>
                  <a:lnTo>
                    <a:pt x="9844" y="1730"/>
                  </a:lnTo>
                  <a:lnTo>
                    <a:pt x="9349" y="1359"/>
                  </a:lnTo>
                  <a:lnTo>
                    <a:pt x="8814" y="1071"/>
                  </a:lnTo>
                  <a:lnTo>
                    <a:pt x="8237" y="824"/>
                  </a:lnTo>
                  <a:lnTo>
                    <a:pt x="7661" y="618"/>
                  </a:lnTo>
                  <a:lnTo>
                    <a:pt x="6837" y="330"/>
                  </a:lnTo>
                  <a:lnTo>
                    <a:pt x="5931" y="124"/>
                  </a:lnTo>
                  <a:lnTo>
                    <a:pt x="5519" y="83"/>
                  </a:lnTo>
                  <a:lnTo>
                    <a:pt x="5066"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545;p46">
              <a:extLst>
                <a:ext uri="{FF2B5EF4-FFF2-40B4-BE49-F238E27FC236}">
                  <a16:creationId xmlns:a16="http://schemas.microsoft.com/office/drawing/2014/main" id="{B6CBA1F1-6D5E-972B-F256-473883DE8BDF}"/>
                </a:ext>
              </a:extLst>
            </p:cNvPr>
            <p:cNvSpPr/>
            <p:nvPr/>
          </p:nvSpPr>
          <p:spPr>
            <a:xfrm>
              <a:off x="3821333" y="999643"/>
              <a:ext cx="663797" cy="1016288"/>
            </a:xfrm>
            <a:custGeom>
              <a:avLst/>
              <a:gdLst/>
              <a:ahLst/>
              <a:cxnLst/>
              <a:rect l="l" t="t" r="r" b="b"/>
              <a:pathLst>
                <a:path w="8609" h="13181" extrusionOk="0">
                  <a:moveTo>
                    <a:pt x="4037" y="1"/>
                  </a:moveTo>
                  <a:lnTo>
                    <a:pt x="3419" y="83"/>
                  </a:lnTo>
                  <a:lnTo>
                    <a:pt x="2842" y="207"/>
                  </a:lnTo>
                  <a:lnTo>
                    <a:pt x="2307" y="371"/>
                  </a:lnTo>
                  <a:lnTo>
                    <a:pt x="1772" y="618"/>
                  </a:lnTo>
                  <a:lnTo>
                    <a:pt x="1360" y="907"/>
                  </a:lnTo>
                  <a:lnTo>
                    <a:pt x="989" y="1236"/>
                  </a:lnTo>
                  <a:lnTo>
                    <a:pt x="865" y="1401"/>
                  </a:lnTo>
                  <a:lnTo>
                    <a:pt x="742" y="1607"/>
                  </a:lnTo>
                  <a:lnTo>
                    <a:pt x="660" y="1772"/>
                  </a:lnTo>
                  <a:lnTo>
                    <a:pt x="577" y="1978"/>
                  </a:lnTo>
                  <a:lnTo>
                    <a:pt x="330" y="3213"/>
                  </a:lnTo>
                  <a:lnTo>
                    <a:pt x="165" y="4284"/>
                  </a:lnTo>
                  <a:lnTo>
                    <a:pt x="42" y="5272"/>
                  </a:lnTo>
                  <a:lnTo>
                    <a:pt x="1" y="6096"/>
                  </a:lnTo>
                  <a:lnTo>
                    <a:pt x="42" y="6920"/>
                  </a:lnTo>
                  <a:lnTo>
                    <a:pt x="124" y="7414"/>
                  </a:lnTo>
                  <a:lnTo>
                    <a:pt x="207" y="7867"/>
                  </a:lnTo>
                  <a:lnTo>
                    <a:pt x="330" y="8279"/>
                  </a:lnTo>
                  <a:lnTo>
                    <a:pt x="495" y="8650"/>
                  </a:lnTo>
                  <a:lnTo>
                    <a:pt x="660" y="8979"/>
                  </a:lnTo>
                  <a:lnTo>
                    <a:pt x="865" y="9309"/>
                  </a:lnTo>
                  <a:lnTo>
                    <a:pt x="1071" y="9556"/>
                  </a:lnTo>
                  <a:lnTo>
                    <a:pt x="1319" y="9803"/>
                  </a:lnTo>
                  <a:lnTo>
                    <a:pt x="1689" y="10091"/>
                  </a:lnTo>
                  <a:lnTo>
                    <a:pt x="2060" y="10338"/>
                  </a:lnTo>
                  <a:lnTo>
                    <a:pt x="2760" y="10709"/>
                  </a:lnTo>
                  <a:lnTo>
                    <a:pt x="3378" y="10997"/>
                  </a:lnTo>
                  <a:lnTo>
                    <a:pt x="3666" y="11162"/>
                  </a:lnTo>
                  <a:lnTo>
                    <a:pt x="3913" y="11368"/>
                  </a:lnTo>
                  <a:lnTo>
                    <a:pt x="4078" y="11615"/>
                  </a:lnTo>
                  <a:lnTo>
                    <a:pt x="4243" y="11903"/>
                  </a:lnTo>
                  <a:lnTo>
                    <a:pt x="4284" y="12274"/>
                  </a:lnTo>
                  <a:lnTo>
                    <a:pt x="4325" y="12686"/>
                  </a:lnTo>
                  <a:lnTo>
                    <a:pt x="4613" y="12933"/>
                  </a:lnTo>
                  <a:lnTo>
                    <a:pt x="4943" y="13098"/>
                  </a:lnTo>
                  <a:lnTo>
                    <a:pt x="5272" y="13180"/>
                  </a:lnTo>
                  <a:lnTo>
                    <a:pt x="5602" y="13180"/>
                  </a:lnTo>
                  <a:lnTo>
                    <a:pt x="5931" y="13098"/>
                  </a:lnTo>
                  <a:lnTo>
                    <a:pt x="6220" y="12974"/>
                  </a:lnTo>
                  <a:lnTo>
                    <a:pt x="6467" y="12810"/>
                  </a:lnTo>
                  <a:lnTo>
                    <a:pt x="6632" y="12562"/>
                  </a:lnTo>
                  <a:lnTo>
                    <a:pt x="6673" y="12109"/>
                  </a:lnTo>
                  <a:lnTo>
                    <a:pt x="6714" y="11697"/>
                  </a:lnTo>
                  <a:lnTo>
                    <a:pt x="6796" y="11327"/>
                  </a:lnTo>
                  <a:lnTo>
                    <a:pt x="6879" y="10956"/>
                  </a:lnTo>
                  <a:lnTo>
                    <a:pt x="7126" y="10338"/>
                  </a:lnTo>
                  <a:lnTo>
                    <a:pt x="7373" y="9844"/>
                  </a:lnTo>
                  <a:lnTo>
                    <a:pt x="7661" y="9391"/>
                  </a:lnTo>
                  <a:lnTo>
                    <a:pt x="7908" y="9020"/>
                  </a:lnTo>
                  <a:lnTo>
                    <a:pt x="8155" y="8650"/>
                  </a:lnTo>
                  <a:lnTo>
                    <a:pt x="8361" y="8279"/>
                  </a:lnTo>
                  <a:lnTo>
                    <a:pt x="8608" y="7702"/>
                  </a:lnTo>
                  <a:lnTo>
                    <a:pt x="8608" y="7661"/>
                  </a:lnTo>
                  <a:lnTo>
                    <a:pt x="8608" y="6632"/>
                  </a:lnTo>
                  <a:lnTo>
                    <a:pt x="8608" y="6426"/>
                  </a:lnTo>
                  <a:lnTo>
                    <a:pt x="8608" y="5231"/>
                  </a:lnTo>
                  <a:lnTo>
                    <a:pt x="8526" y="3955"/>
                  </a:lnTo>
                  <a:lnTo>
                    <a:pt x="8444" y="3337"/>
                  </a:lnTo>
                  <a:lnTo>
                    <a:pt x="8361" y="2801"/>
                  </a:lnTo>
                  <a:lnTo>
                    <a:pt x="8279" y="2307"/>
                  </a:lnTo>
                  <a:lnTo>
                    <a:pt x="8155" y="1936"/>
                  </a:lnTo>
                  <a:lnTo>
                    <a:pt x="7991" y="1689"/>
                  </a:lnTo>
                  <a:lnTo>
                    <a:pt x="7826" y="1442"/>
                  </a:lnTo>
                  <a:lnTo>
                    <a:pt x="7620" y="1195"/>
                  </a:lnTo>
                  <a:lnTo>
                    <a:pt x="7414" y="989"/>
                  </a:lnTo>
                  <a:lnTo>
                    <a:pt x="7208" y="824"/>
                  </a:lnTo>
                  <a:lnTo>
                    <a:pt x="6961" y="660"/>
                  </a:lnTo>
                  <a:lnTo>
                    <a:pt x="6426" y="371"/>
                  </a:lnTo>
                  <a:lnTo>
                    <a:pt x="5849" y="207"/>
                  </a:lnTo>
                  <a:lnTo>
                    <a:pt x="5272" y="83"/>
                  </a:lnTo>
                  <a:lnTo>
                    <a:pt x="4655" y="1"/>
                  </a:lnTo>
                  <a:close/>
                </a:path>
              </a:pathLst>
            </a:custGeom>
            <a:solidFill>
              <a:srgbClr val="FFA67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546;p46">
              <a:extLst>
                <a:ext uri="{FF2B5EF4-FFF2-40B4-BE49-F238E27FC236}">
                  <a16:creationId xmlns:a16="http://schemas.microsoft.com/office/drawing/2014/main" id="{BBC5B7CF-2E45-3733-62F2-9872DCB77AF3}"/>
                </a:ext>
              </a:extLst>
            </p:cNvPr>
            <p:cNvSpPr/>
            <p:nvPr/>
          </p:nvSpPr>
          <p:spPr>
            <a:xfrm>
              <a:off x="3824494" y="986922"/>
              <a:ext cx="682842" cy="562154"/>
            </a:xfrm>
            <a:custGeom>
              <a:avLst/>
              <a:gdLst/>
              <a:ahLst/>
              <a:cxnLst/>
              <a:rect l="l" t="t" r="r" b="b"/>
              <a:pathLst>
                <a:path w="8856" h="7291" extrusionOk="0">
                  <a:moveTo>
                    <a:pt x="4037" y="1"/>
                  </a:moveTo>
                  <a:lnTo>
                    <a:pt x="3584" y="42"/>
                  </a:lnTo>
                  <a:lnTo>
                    <a:pt x="3172" y="124"/>
                  </a:lnTo>
                  <a:lnTo>
                    <a:pt x="2719" y="207"/>
                  </a:lnTo>
                  <a:lnTo>
                    <a:pt x="2307" y="330"/>
                  </a:lnTo>
                  <a:lnTo>
                    <a:pt x="1895" y="495"/>
                  </a:lnTo>
                  <a:lnTo>
                    <a:pt x="1483" y="701"/>
                  </a:lnTo>
                  <a:lnTo>
                    <a:pt x="1072" y="907"/>
                  </a:lnTo>
                  <a:lnTo>
                    <a:pt x="701" y="1154"/>
                  </a:lnTo>
                  <a:lnTo>
                    <a:pt x="330" y="1401"/>
                  </a:lnTo>
                  <a:lnTo>
                    <a:pt x="1" y="1690"/>
                  </a:lnTo>
                  <a:lnTo>
                    <a:pt x="124" y="1937"/>
                  </a:lnTo>
                  <a:lnTo>
                    <a:pt x="330" y="2184"/>
                  </a:lnTo>
                  <a:lnTo>
                    <a:pt x="577" y="2349"/>
                  </a:lnTo>
                  <a:lnTo>
                    <a:pt x="824" y="2513"/>
                  </a:lnTo>
                  <a:lnTo>
                    <a:pt x="1072" y="2637"/>
                  </a:lnTo>
                  <a:lnTo>
                    <a:pt x="1360" y="2719"/>
                  </a:lnTo>
                  <a:lnTo>
                    <a:pt x="1895" y="2884"/>
                  </a:lnTo>
                  <a:lnTo>
                    <a:pt x="2472" y="2966"/>
                  </a:lnTo>
                  <a:lnTo>
                    <a:pt x="3049" y="3007"/>
                  </a:lnTo>
                  <a:lnTo>
                    <a:pt x="3666" y="3007"/>
                  </a:lnTo>
                  <a:lnTo>
                    <a:pt x="4243" y="2966"/>
                  </a:lnTo>
                  <a:lnTo>
                    <a:pt x="4820" y="2884"/>
                  </a:lnTo>
                  <a:lnTo>
                    <a:pt x="5396" y="2760"/>
                  </a:lnTo>
                  <a:lnTo>
                    <a:pt x="5932" y="2554"/>
                  </a:lnTo>
                  <a:lnTo>
                    <a:pt x="6467" y="2349"/>
                  </a:lnTo>
                  <a:lnTo>
                    <a:pt x="6426" y="2554"/>
                  </a:lnTo>
                  <a:lnTo>
                    <a:pt x="6426" y="2802"/>
                  </a:lnTo>
                  <a:lnTo>
                    <a:pt x="6467" y="3007"/>
                  </a:lnTo>
                  <a:lnTo>
                    <a:pt x="6549" y="3213"/>
                  </a:lnTo>
                  <a:lnTo>
                    <a:pt x="6673" y="3378"/>
                  </a:lnTo>
                  <a:lnTo>
                    <a:pt x="6879" y="3502"/>
                  </a:lnTo>
                  <a:lnTo>
                    <a:pt x="7085" y="3584"/>
                  </a:lnTo>
                  <a:lnTo>
                    <a:pt x="7291" y="3625"/>
                  </a:lnTo>
                  <a:lnTo>
                    <a:pt x="7167" y="4120"/>
                  </a:lnTo>
                  <a:lnTo>
                    <a:pt x="7126" y="4655"/>
                  </a:lnTo>
                  <a:lnTo>
                    <a:pt x="7167" y="5190"/>
                  </a:lnTo>
                  <a:lnTo>
                    <a:pt x="7291" y="5726"/>
                  </a:lnTo>
                  <a:lnTo>
                    <a:pt x="7497" y="6179"/>
                  </a:lnTo>
                  <a:lnTo>
                    <a:pt x="7826" y="6632"/>
                  </a:lnTo>
                  <a:lnTo>
                    <a:pt x="8197" y="7003"/>
                  </a:lnTo>
                  <a:lnTo>
                    <a:pt x="8609" y="7291"/>
                  </a:lnTo>
                  <a:lnTo>
                    <a:pt x="8773" y="6344"/>
                  </a:lnTo>
                  <a:lnTo>
                    <a:pt x="8856" y="5314"/>
                  </a:lnTo>
                  <a:lnTo>
                    <a:pt x="8856" y="4325"/>
                  </a:lnTo>
                  <a:lnTo>
                    <a:pt x="8773" y="3337"/>
                  </a:lnTo>
                  <a:lnTo>
                    <a:pt x="8732" y="2925"/>
                  </a:lnTo>
                  <a:lnTo>
                    <a:pt x="8650" y="2513"/>
                  </a:lnTo>
                  <a:lnTo>
                    <a:pt x="8526" y="2143"/>
                  </a:lnTo>
                  <a:lnTo>
                    <a:pt x="8320" y="1772"/>
                  </a:lnTo>
                  <a:lnTo>
                    <a:pt x="8156" y="1525"/>
                  </a:lnTo>
                  <a:lnTo>
                    <a:pt x="7991" y="1319"/>
                  </a:lnTo>
                  <a:lnTo>
                    <a:pt x="7579" y="989"/>
                  </a:lnTo>
                  <a:lnTo>
                    <a:pt x="7126" y="701"/>
                  </a:lnTo>
                  <a:lnTo>
                    <a:pt x="6673" y="454"/>
                  </a:lnTo>
                  <a:lnTo>
                    <a:pt x="6220" y="330"/>
                  </a:lnTo>
                  <a:lnTo>
                    <a:pt x="5808" y="207"/>
                  </a:lnTo>
                  <a:lnTo>
                    <a:pt x="5355" y="124"/>
                  </a:lnTo>
                  <a:lnTo>
                    <a:pt x="4943" y="42"/>
                  </a:lnTo>
                  <a:lnTo>
                    <a:pt x="4490"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547;p46">
              <a:extLst>
                <a:ext uri="{FF2B5EF4-FFF2-40B4-BE49-F238E27FC236}">
                  <a16:creationId xmlns:a16="http://schemas.microsoft.com/office/drawing/2014/main" id="{AF938B06-0951-A933-AA49-8361CB1DCB73}"/>
                </a:ext>
              </a:extLst>
            </p:cNvPr>
            <p:cNvSpPr/>
            <p:nvPr/>
          </p:nvSpPr>
          <p:spPr>
            <a:xfrm>
              <a:off x="4427918" y="1453777"/>
              <a:ext cx="181043" cy="187436"/>
            </a:xfrm>
            <a:custGeom>
              <a:avLst/>
              <a:gdLst/>
              <a:ahLst/>
              <a:cxnLst/>
              <a:rect l="l" t="t" r="r" b="b"/>
              <a:pathLst>
                <a:path w="2348" h="2431" extrusionOk="0">
                  <a:moveTo>
                    <a:pt x="1277" y="0"/>
                  </a:moveTo>
                  <a:lnTo>
                    <a:pt x="1030" y="83"/>
                  </a:lnTo>
                  <a:lnTo>
                    <a:pt x="824" y="165"/>
                  </a:lnTo>
                  <a:lnTo>
                    <a:pt x="577" y="330"/>
                  </a:lnTo>
                  <a:lnTo>
                    <a:pt x="412" y="494"/>
                  </a:lnTo>
                  <a:lnTo>
                    <a:pt x="247" y="700"/>
                  </a:lnTo>
                  <a:lnTo>
                    <a:pt x="124" y="948"/>
                  </a:lnTo>
                  <a:lnTo>
                    <a:pt x="41" y="1153"/>
                  </a:lnTo>
                  <a:lnTo>
                    <a:pt x="0" y="1401"/>
                  </a:lnTo>
                  <a:lnTo>
                    <a:pt x="0" y="1648"/>
                  </a:lnTo>
                  <a:lnTo>
                    <a:pt x="41" y="1854"/>
                  </a:lnTo>
                  <a:lnTo>
                    <a:pt x="124" y="2018"/>
                  </a:lnTo>
                  <a:lnTo>
                    <a:pt x="288" y="2183"/>
                  </a:lnTo>
                  <a:lnTo>
                    <a:pt x="453" y="2307"/>
                  </a:lnTo>
                  <a:lnTo>
                    <a:pt x="659" y="2389"/>
                  </a:lnTo>
                  <a:lnTo>
                    <a:pt x="865" y="2430"/>
                  </a:lnTo>
                  <a:lnTo>
                    <a:pt x="1071" y="2430"/>
                  </a:lnTo>
                  <a:lnTo>
                    <a:pt x="1318" y="2348"/>
                  </a:lnTo>
                  <a:lnTo>
                    <a:pt x="1524" y="2265"/>
                  </a:lnTo>
                  <a:lnTo>
                    <a:pt x="1771" y="2101"/>
                  </a:lnTo>
                  <a:lnTo>
                    <a:pt x="1977" y="1936"/>
                  </a:lnTo>
                  <a:lnTo>
                    <a:pt x="2142" y="1730"/>
                  </a:lnTo>
                  <a:lnTo>
                    <a:pt x="2265" y="1483"/>
                  </a:lnTo>
                  <a:lnTo>
                    <a:pt x="2348" y="1277"/>
                  </a:lnTo>
                  <a:lnTo>
                    <a:pt x="2348" y="1030"/>
                  </a:lnTo>
                  <a:lnTo>
                    <a:pt x="2348" y="783"/>
                  </a:lnTo>
                  <a:lnTo>
                    <a:pt x="2307" y="577"/>
                  </a:lnTo>
                  <a:lnTo>
                    <a:pt x="2224" y="412"/>
                  </a:lnTo>
                  <a:lnTo>
                    <a:pt x="2101" y="247"/>
                  </a:lnTo>
                  <a:lnTo>
                    <a:pt x="1895" y="124"/>
                  </a:lnTo>
                  <a:lnTo>
                    <a:pt x="1689" y="41"/>
                  </a:lnTo>
                  <a:lnTo>
                    <a:pt x="1483" y="0"/>
                  </a:lnTo>
                  <a:close/>
                </a:path>
              </a:pathLst>
            </a:custGeom>
            <a:solidFill>
              <a:srgbClr val="FFA67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548;p46">
              <a:extLst>
                <a:ext uri="{FF2B5EF4-FFF2-40B4-BE49-F238E27FC236}">
                  <a16:creationId xmlns:a16="http://schemas.microsoft.com/office/drawing/2014/main" id="{9267ED55-6A80-27B1-42B3-E2477EC7136F}"/>
                </a:ext>
              </a:extLst>
            </p:cNvPr>
            <p:cNvSpPr/>
            <p:nvPr/>
          </p:nvSpPr>
          <p:spPr>
            <a:xfrm>
              <a:off x="4472331" y="1485543"/>
              <a:ext cx="111263" cy="117504"/>
            </a:xfrm>
            <a:custGeom>
              <a:avLst/>
              <a:gdLst/>
              <a:ahLst/>
              <a:cxnLst/>
              <a:rect l="l" t="t" r="r" b="b"/>
              <a:pathLst>
                <a:path w="1443" h="1524" extrusionOk="0">
                  <a:moveTo>
                    <a:pt x="660" y="0"/>
                  </a:moveTo>
                  <a:lnTo>
                    <a:pt x="454" y="82"/>
                  </a:lnTo>
                  <a:lnTo>
                    <a:pt x="289" y="165"/>
                  </a:lnTo>
                  <a:lnTo>
                    <a:pt x="165" y="247"/>
                  </a:lnTo>
                  <a:lnTo>
                    <a:pt x="83" y="453"/>
                  </a:lnTo>
                  <a:lnTo>
                    <a:pt x="83" y="536"/>
                  </a:lnTo>
                  <a:lnTo>
                    <a:pt x="83" y="618"/>
                  </a:lnTo>
                  <a:lnTo>
                    <a:pt x="165" y="783"/>
                  </a:lnTo>
                  <a:lnTo>
                    <a:pt x="289" y="865"/>
                  </a:lnTo>
                  <a:lnTo>
                    <a:pt x="413" y="1030"/>
                  </a:lnTo>
                  <a:lnTo>
                    <a:pt x="454" y="1153"/>
                  </a:lnTo>
                  <a:lnTo>
                    <a:pt x="371" y="1277"/>
                  </a:lnTo>
                  <a:lnTo>
                    <a:pt x="248" y="1318"/>
                  </a:lnTo>
                  <a:lnTo>
                    <a:pt x="124" y="1318"/>
                  </a:lnTo>
                  <a:lnTo>
                    <a:pt x="83" y="1277"/>
                  </a:lnTo>
                  <a:lnTo>
                    <a:pt x="1" y="1318"/>
                  </a:lnTo>
                  <a:lnTo>
                    <a:pt x="1" y="1400"/>
                  </a:lnTo>
                  <a:lnTo>
                    <a:pt x="42" y="1483"/>
                  </a:lnTo>
                  <a:lnTo>
                    <a:pt x="207" y="1524"/>
                  </a:lnTo>
                  <a:lnTo>
                    <a:pt x="371" y="1483"/>
                  </a:lnTo>
                  <a:lnTo>
                    <a:pt x="495" y="1400"/>
                  </a:lnTo>
                  <a:lnTo>
                    <a:pt x="577" y="1277"/>
                  </a:lnTo>
                  <a:lnTo>
                    <a:pt x="619" y="1153"/>
                  </a:lnTo>
                  <a:lnTo>
                    <a:pt x="619" y="1030"/>
                  </a:lnTo>
                  <a:lnTo>
                    <a:pt x="577" y="947"/>
                  </a:lnTo>
                  <a:lnTo>
                    <a:pt x="495" y="824"/>
                  </a:lnTo>
                  <a:lnTo>
                    <a:pt x="413" y="741"/>
                  </a:lnTo>
                  <a:lnTo>
                    <a:pt x="330" y="659"/>
                  </a:lnTo>
                  <a:lnTo>
                    <a:pt x="289" y="577"/>
                  </a:lnTo>
                  <a:lnTo>
                    <a:pt x="289" y="494"/>
                  </a:lnTo>
                  <a:lnTo>
                    <a:pt x="330" y="371"/>
                  </a:lnTo>
                  <a:lnTo>
                    <a:pt x="413" y="330"/>
                  </a:lnTo>
                  <a:lnTo>
                    <a:pt x="536" y="330"/>
                  </a:lnTo>
                  <a:lnTo>
                    <a:pt x="660" y="412"/>
                  </a:lnTo>
                  <a:lnTo>
                    <a:pt x="742" y="536"/>
                  </a:lnTo>
                  <a:lnTo>
                    <a:pt x="742" y="700"/>
                  </a:lnTo>
                  <a:lnTo>
                    <a:pt x="742" y="741"/>
                  </a:lnTo>
                  <a:lnTo>
                    <a:pt x="783" y="783"/>
                  </a:lnTo>
                  <a:lnTo>
                    <a:pt x="866" y="783"/>
                  </a:lnTo>
                  <a:lnTo>
                    <a:pt x="907" y="741"/>
                  </a:lnTo>
                  <a:lnTo>
                    <a:pt x="907" y="618"/>
                  </a:lnTo>
                  <a:lnTo>
                    <a:pt x="907" y="494"/>
                  </a:lnTo>
                  <a:lnTo>
                    <a:pt x="866" y="371"/>
                  </a:lnTo>
                  <a:lnTo>
                    <a:pt x="783" y="288"/>
                  </a:lnTo>
                  <a:lnTo>
                    <a:pt x="660" y="206"/>
                  </a:lnTo>
                  <a:lnTo>
                    <a:pt x="907" y="165"/>
                  </a:lnTo>
                  <a:lnTo>
                    <a:pt x="1072" y="247"/>
                  </a:lnTo>
                  <a:lnTo>
                    <a:pt x="1195" y="330"/>
                  </a:lnTo>
                  <a:lnTo>
                    <a:pt x="1236" y="453"/>
                  </a:lnTo>
                  <a:lnTo>
                    <a:pt x="1278" y="577"/>
                  </a:lnTo>
                  <a:lnTo>
                    <a:pt x="1236" y="700"/>
                  </a:lnTo>
                  <a:lnTo>
                    <a:pt x="1236" y="741"/>
                  </a:lnTo>
                  <a:lnTo>
                    <a:pt x="1278" y="824"/>
                  </a:lnTo>
                  <a:lnTo>
                    <a:pt x="1360" y="824"/>
                  </a:lnTo>
                  <a:lnTo>
                    <a:pt x="1401" y="783"/>
                  </a:lnTo>
                  <a:lnTo>
                    <a:pt x="1442" y="577"/>
                  </a:lnTo>
                  <a:lnTo>
                    <a:pt x="1442" y="412"/>
                  </a:lnTo>
                  <a:lnTo>
                    <a:pt x="1319" y="206"/>
                  </a:lnTo>
                  <a:lnTo>
                    <a:pt x="1195" y="82"/>
                  </a:lnTo>
                  <a:lnTo>
                    <a:pt x="1030" y="0"/>
                  </a:lnTo>
                  <a:close/>
                </a:path>
              </a:pathLst>
            </a:custGeom>
            <a:solidFill>
              <a:srgbClr val="E08A6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549;p46">
              <a:extLst>
                <a:ext uri="{FF2B5EF4-FFF2-40B4-BE49-F238E27FC236}">
                  <a16:creationId xmlns:a16="http://schemas.microsoft.com/office/drawing/2014/main" id="{9ED4D532-1049-1BE4-BE3D-7F7210C1EB07}"/>
                </a:ext>
              </a:extLst>
            </p:cNvPr>
            <p:cNvSpPr/>
            <p:nvPr/>
          </p:nvSpPr>
          <p:spPr>
            <a:xfrm>
              <a:off x="3938841" y="1504588"/>
              <a:ext cx="139791" cy="57210"/>
            </a:xfrm>
            <a:custGeom>
              <a:avLst/>
              <a:gdLst/>
              <a:ahLst/>
              <a:cxnLst/>
              <a:rect l="l" t="t" r="r" b="b"/>
              <a:pathLst>
                <a:path w="1813" h="742" extrusionOk="0">
                  <a:moveTo>
                    <a:pt x="1524" y="0"/>
                  </a:moveTo>
                  <a:lnTo>
                    <a:pt x="1483" y="83"/>
                  </a:lnTo>
                  <a:lnTo>
                    <a:pt x="1277" y="206"/>
                  </a:lnTo>
                  <a:lnTo>
                    <a:pt x="989" y="330"/>
                  </a:lnTo>
                  <a:lnTo>
                    <a:pt x="824" y="371"/>
                  </a:lnTo>
                  <a:lnTo>
                    <a:pt x="659" y="371"/>
                  </a:lnTo>
                  <a:lnTo>
                    <a:pt x="454" y="330"/>
                  </a:lnTo>
                  <a:lnTo>
                    <a:pt x="289" y="247"/>
                  </a:lnTo>
                  <a:lnTo>
                    <a:pt x="206" y="206"/>
                  </a:lnTo>
                  <a:lnTo>
                    <a:pt x="165" y="206"/>
                  </a:lnTo>
                  <a:lnTo>
                    <a:pt x="83" y="247"/>
                  </a:lnTo>
                  <a:lnTo>
                    <a:pt x="42" y="289"/>
                  </a:lnTo>
                  <a:lnTo>
                    <a:pt x="0" y="371"/>
                  </a:lnTo>
                  <a:lnTo>
                    <a:pt x="0" y="453"/>
                  </a:lnTo>
                  <a:lnTo>
                    <a:pt x="42" y="536"/>
                  </a:lnTo>
                  <a:lnTo>
                    <a:pt x="83" y="577"/>
                  </a:lnTo>
                  <a:lnTo>
                    <a:pt x="412" y="700"/>
                  </a:lnTo>
                  <a:lnTo>
                    <a:pt x="701" y="742"/>
                  </a:lnTo>
                  <a:lnTo>
                    <a:pt x="1030" y="700"/>
                  </a:lnTo>
                  <a:lnTo>
                    <a:pt x="1318" y="618"/>
                  </a:lnTo>
                  <a:lnTo>
                    <a:pt x="1566" y="494"/>
                  </a:lnTo>
                  <a:lnTo>
                    <a:pt x="1771" y="289"/>
                  </a:lnTo>
                  <a:lnTo>
                    <a:pt x="1813" y="247"/>
                  </a:lnTo>
                  <a:lnTo>
                    <a:pt x="1813" y="165"/>
                  </a:lnTo>
                  <a:lnTo>
                    <a:pt x="1771" y="83"/>
                  </a:lnTo>
                  <a:lnTo>
                    <a:pt x="1730" y="41"/>
                  </a:lnTo>
                  <a:lnTo>
                    <a:pt x="1689" y="0"/>
                  </a:lnTo>
                  <a:close/>
                </a:path>
              </a:pathLst>
            </a:custGeom>
            <a:solidFill>
              <a:srgbClr val="D96B5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550;p46">
              <a:extLst>
                <a:ext uri="{FF2B5EF4-FFF2-40B4-BE49-F238E27FC236}">
                  <a16:creationId xmlns:a16="http://schemas.microsoft.com/office/drawing/2014/main" id="{90A1C344-888E-D05D-B2D9-66E13A75CE71}"/>
                </a:ext>
              </a:extLst>
            </p:cNvPr>
            <p:cNvSpPr/>
            <p:nvPr/>
          </p:nvSpPr>
          <p:spPr>
            <a:xfrm>
              <a:off x="3954725" y="1418850"/>
              <a:ext cx="41328" cy="35005"/>
            </a:xfrm>
            <a:custGeom>
              <a:avLst/>
              <a:gdLst/>
              <a:ahLst/>
              <a:cxnLst/>
              <a:rect l="l" t="t" r="r" b="b"/>
              <a:pathLst>
                <a:path w="536" h="454" extrusionOk="0">
                  <a:moveTo>
                    <a:pt x="124" y="0"/>
                  </a:moveTo>
                  <a:lnTo>
                    <a:pt x="83" y="41"/>
                  </a:lnTo>
                  <a:lnTo>
                    <a:pt x="0" y="124"/>
                  </a:lnTo>
                  <a:lnTo>
                    <a:pt x="0" y="247"/>
                  </a:lnTo>
                  <a:lnTo>
                    <a:pt x="0" y="412"/>
                  </a:lnTo>
                  <a:lnTo>
                    <a:pt x="42" y="453"/>
                  </a:lnTo>
                  <a:lnTo>
                    <a:pt x="83" y="453"/>
                  </a:lnTo>
                  <a:lnTo>
                    <a:pt x="83" y="412"/>
                  </a:lnTo>
                  <a:lnTo>
                    <a:pt x="83" y="165"/>
                  </a:lnTo>
                  <a:lnTo>
                    <a:pt x="124" y="124"/>
                  </a:lnTo>
                  <a:lnTo>
                    <a:pt x="165" y="83"/>
                  </a:lnTo>
                  <a:lnTo>
                    <a:pt x="289" y="83"/>
                  </a:lnTo>
                  <a:lnTo>
                    <a:pt x="453" y="165"/>
                  </a:lnTo>
                  <a:lnTo>
                    <a:pt x="536" y="165"/>
                  </a:lnTo>
                  <a:lnTo>
                    <a:pt x="536" y="124"/>
                  </a:lnTo>
                  <a:lnTo>
                    <a:pt x="536" y="83"/>
                  </a:lnTo>
                  <a:lnTo>
                    <a:pt x="330" y="0"/>
                  </a:lnTo>
                  <a:close/>
                </a:path>
              </a:pathLst>
            </a:custGeom>
            <a:solidFill>
              <a:srgbClr val="E08A6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551;p46">
              <a:extLst>
                <a:ext uri="{FF2B5EF4-FFF2-40B4-BE49-F238E27FC236}">
                  <a16:creationId xmlns:a16="http://schemas.microsoft.com/office/drawing/2014/main" id="{0410A496-0C71-8806-5727-6FA1C270DADB}"/>
                </a:ext>
              </a:extLst>
            </p:cNvPr>
            <p:cNvSpPr/>
            <p:nvPr/>
          </p:nvSpPr>
          <p:spPr>
            <a:xfrm>
              <a:off x="3818172" y="1482305"/>
              <a:ext cx="92140" cy="63610"/>
            </a:xfrm>
            <a:custGeom>
              <a:avLst/>
              <a:gdLst/>
              <a:ahLst/>
              <a:cxnLst/>
              <a:rect l="l" t="t" r="r" b="b"/>
              <a:pathLst>
                <a:path w="1195" h="825" extrusionOk="0">
                  <a:moveTo>
                    <a:pt x="618" y="1"/>
                  </a:moveTo>
                  <a:lnTo>
                    <a:pt x="371" y="42"/>
                  </a:lnTo>
                  <a:lnTo>
                    <a:pt x="165" y="124"/>
                  </a:lnTo>
                  <a:lnTo>
                    <a:pt x="42" y="248"/>
                  </a:lnTo>
                  <a:lnTo>
                    <a:pt x="0" y="413"/>
                  </a:lnTo>
                  <a:lnTo>
                    <a:pt x="42" y="578"/>
                  </a:lnTo>
                  <a:lnTo>
                    <a:pt x="165" y="701"/>
                  </a:lnTo>
                  <a:lnTo>
                    <a:pt x="371" y="783"/>
                  </a:lnTo>
                  <a:lnTo>
                    <a:pt x="577" y="825"/>
                  </a:lnTo>
                  <a:lnTo>
                    <a:pt x="824" y="783"/>
                  </a:lnTo>
                  <a:lnTo>
                    <a:pt x="1030" y="701"/>
                  </a:lnTo>
                  <a:lnTo>
                    <a:pt x="1154" y="578"/>
                  </a:lnTo>
                  <a:lnTo>
                    <a:pt x="1195" y="413"/>
                  </a:lnTo>
                  <a:lnTo>
                    <a:pt x="1154" y="248"/>
                  </a:lnTo>
                  <a:lnTo>
                    <a:pt x="1030" y="124"/>
                  </a:lnTo>
                  <a:lnTo>
                    <a:pt x="824" y="42"/>
                  </a:lnTo>
                  <a:lnTo>
                    <a:pt x="618" y="1"/>
                  </a:lnTo>
                  <a:close/>
                </a:path>
              </a:pathLst>
            </a:custGeom>
            <a:solidFill>
              <a:srgbClr val="FF917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552;p46">
              <a:extLst>
                <a:ext uri="{FF2B5EF4-FFF2-40B4-BE49-F238E27FC236}">
                  <a16:creationId xmlns:a16="http://schemas.microsoft.com/office/drawing/2014/main" id="{5A4A5361-23F9-A0A6-608E-C673F450421B}"/>
                </a:ext>
              </a:extLst>
            </p:cNvPr>
            <p:cNvSpPr/>
            <p:nvPr/>
          </p:nvSpPr>
          <p:spPr>
            <a:xfrm>
              <a:off x="4104000" y="1482305"/>
              <a:ext cx="92140" cy="63610"/>
            </a:xfrm>
            <a:custGeom>
              <a:avLst/>
              <a:gdLst/>
              <a:ahLst/>
              <a:cxnLst/>
              <a:rect l="l" t="t" r="r" b="b"/>
              <a:pathLst>
                <a:path w="1195" h="825" extrusionOk="0">
                  <a:moveTo>
                    <a:pt x="618" y="1"/>
                  </a:moveTo>
                  <a:lnTo>
                    <a:pt x="371" y="42"/>
                  </a:lnTo>
                  <a:lnTo>
                    <a:pt x="165" y="124"/>
                  </a:lnTo>
                  <a:lnTo>
                    <a:pt x="41" y="248"/>
                  </a:lnTo>
                  <a:lnTo>
                    <a:pt x="0" y="413"/>
                  </a:lnTo>
                  <a:lnTo>
                    <a:pt x="41" y="578"/>
                  </a:lnTo>
                  <a:lnTo>
                    <a:pt x="165" y="701"/>
                  </a:lnTo>
                  <a:lnTo>
                    <a:pt x="371" y="783"/>
                  </a:lnTo>
                  <a:lnTo>
                    <a:pt x="618" y="825"/>
                  </a:lnTo>
                  <a:lnTo>
                    <a:pt x="824" y="783"/>
                  </a:lnTo>
                  <a:lnTo>
                    <a:pt x="1030" y="701"/>
                  </a:lnTo>
                  <a:lnTo>
                    <a:pt x="1153" y="578"/>
                  </a:lnTo>
                  <a:lnTo>
                    <a:pt x="1195" y="413"/>
                  </a:lnTo>
                  <a:lnTo>
                    <a:pt x="1153" y="248"/>
                  </a:lnTo>
                  <a:lnTo>
                    <a:pt x="1030" y="124"/>
                  </a:lnTo>
                  <a:lnTo>
                    <a:pt x="824" y="42"/>
                  </a:lnTo>
                  <a:lnTo>
                    <a:pt x="618" y="1"/>
                  </a:lnTo>
                  <a:close/>
                </a:path>
              </a:pathLst>
            </a:custGeom>
            <a:solidFill>
              <a:srgbClr val="FF917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553;p46">
              <a:extLst>
                <a:ext uri="{FF2B5EF4-FFF2-40B4-BE49-F238E27FC236}">
                  <a16:creationId xmlns:a16="http://schemas.microsoft.com/office/drawing/2014/main" id="{2285AC8D-E4A0-4A46-DA4D-58CFE33E0233}"/>
                </a:ext>
              </a:extLst>
            </p:cNvPr>
            <p:cNvSpPr/>
            <p:nvPr/>
          </p:nvSpPr>
          <p:spPr>
            <a:xfrm>
              <a:off x="4119884" y="1396567"/>
              <a:ext cx="57212" cy="54126"/>
            </a:xfrm>
            <a:custGeom>
              <a:avLst/>
              <a:gdLst/>
              <a:ahLst/>
              <a:cxnLst/>
              <a:rect l="l" t="t" r="r" b="b"/>
              <a:pathLst>
                <a:path w="742" h="702" extrusionOk="0">
                  <a:moveTo>
                    <a:pt x="206" y="1"/>
                  </a:moveTo>
                  <a:lnTo>
                    <a:pt x="82" y="83"/>
                  </a:lnTo>
                  <a:lnTo>
                    <a:pt x="0" y="207"/>
                  </a:lnTo>
                  <a:lnTo>
                    <a:pt x="0" y="330"/>
                  </a:lnTo>
                  <a:lnTo>
                    <a:pt x="0" y="495"/>
                  </a:lnTo>
                  <a:lnTo>
                    <a:pt x="82" y="619"/>
                  </a:lnTo>
                  <a:lnTo>
                    <a:pt x="206" y="701"/>
                  </a:lnTo>
                  <a:lnTo>
                    <a:pt x="494" y="701"/>
                  </a:lnTo>
                  <a:lnTo>
                    <a:pt x="618" y="619"/>
                  </a:lnTo>
                  <a:lnTo>
                    <a:pt x="700" y="495"/>
                  </a:lnTo>
                  <a:lnTo>
                    <a:pt x="741" y="330"/>
                  </a:lnTo>
                  <a:lnTo>
                    <a:pt x="700" y="207"/>
                  </a:lnTo>
                  <a:lnTo>
                    <a:pt x="618" y="83"/>
                  </a:lnTo>
                  <a:lnTo>
                    <a:pt x="494"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554;p46">
              <a:extLst>
                <a:ext uri="{FF2B5EF4-FFF2-40B4-BE49-F238E27FC236}">
                  <a16:creationId xmlns:a16="http://schemas.microsoft.com/office/drawing/2014/main" id="{062110CE-1071-5C4C-5470-99103001388B}"/>
                </a:ext>
              </a:extLst>
            </p:cNvPr>
            <p:cNvSpPr/>
            <p:nvPr/>
          </p:nvSpPr>
          <p:spPr>
            <a:xfrm>
              <a:off x="4126206" y="1406128"/>
              <a:ext cx="15961" cy="15960"/>
            </a:xfrm>
            <a:custGeom>
              <a:avLst/>
              <a:gdLst/>
              <a:ahLst/>
              <a:cxnLst/>
              <a:rect l="l" t="t" r="r" b="b"/>
              <a:pathLst>
                <a:path w="207" h="207" extrusionOk="0">
                  <a:moveTo>
                    <a:pt x="42" y="0"/>
                  </a:moveTo>
                  <a:lnTo>
                    <a:pt x="0" y="83"/>
                  </a:lnTo>
                  <a:lnTo>
                    <a:pt x="42" y="165"/>
                  </a:lnTo>
                  <a:lnTo>
                    <a:pt x="124" y="206"/>
                  </a:lnTo>
                  <a:lnTo>
                    <a:pt x="165" y="165"/>
                  </a:lnTo>
                  <a:lnTo>
                    <a:pt x="206" y="83"/>
                  </a:lnTo>
                  <a:lnTo>
                    <a:pt x="165"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555;p46">
              <a:extLst>
                <a:ext uri="{FF2B5EF4-FFF2-40B4-BE49-F238E27FC236}">
                  <a16:creationId xmlns:a16="http://schemas.microsoft.com/office/drawing/2014/main" id="{8229CE22-76B2-36CB-DC2C-A46935ABE2B9}"/>
                </a:ext>
              </a:extLst>
            </p:cNvPr>
            <p:cNvSpPr/>
            <p:nvPr/>
          </p:nvSpPr>
          <p:spPr>
            <a:xfrm>
              <a:off x="3837217" y="1396567"/>
              <a:ext cx="54051" cy="54126"/>
            </a:xfrm>
            <a:custGeom>
              <a:avLst/>
              <a:gdLst/>
              <a:ahLst/>
              <a:cxnLst/>
              <a:rect l="l" t="t" r="r" b="b"/>
              <a:pathLst>
                <a:path w="701" h="702" extrusionOk="0">
                  <a:moveTo>
                    <a:pt x="206" y="1"/>
                  </a:moveTo>
                  <a:lnTo>
                    <a:pt x="83" y="83"/>
                  </a:lnTo>
                  <a:lnTo>
                    <a:pt x="1" y="207"/>
                  </a:lnTo>
                  <a:lnTo>
                    <a:pt x="1" y="330"/>
                  </a:lnTo>
                  <a:lnTo>
                    <a:pt x="1" y="495"/>
                  </a:lnTo>
                  <a:lnTo>
                    <a:pt x="83" y="619"/>
                  </a:lnTo>
                  <a:lnTo>
                    <a:pt x="206" y="701"/>
                  </a:lnTo>
                  <a:lnTo>
                    <a:pt x="495" y="701"/>
                  </a:lnTo>
                  <a:lnTo>
                    <a:pt x="618" y="619"/>
                  </a:lnTo>
                  <a:lnTo>
                    <a:pt x="701" y="495"/>
                  </a:lnTo>
                  <a:lnTo>
                    <a:pt x="701" y="330"/>
                  </a:lnTo>
                  <a:lnTo>
                    <a:pt x="701" y="207"/>
                  </a:lnTo>
                  <a:lnTo>
                    <a:pt x="618" y="83"/>
                  </a:lnTo>
                  <a:lnTo>
                    <a:pt x="495"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556;p46">
              <a:extLst>
                <a:ext uri="{FF2B5EF4-FFF2-40B4-BE49-F238E27FC236}">
                  <a16:creationId xmlns:a16="http://schemas.microsoft.com/office/drawing/2014/main" id="{843A458A-31FD-063F-1DB5-A1AFE10C0772}"/>
                </a:ext>
              </a:extLst>
            </p:cNvPr>
            <p:cNvSpPr/>
            <p:nvPr/>
          </p:nvSpPr>
          <p:spPr>
            <a:xfrm>
              <a:off x="3843539" y="1406128"/>
              <a:ext cx="15961" cy="15960"/>
            </a:xfrm>
            <a:custGeom>
              <a:avLst/>
              <a:gdLst/>
              <a:ahLst/>
              <a:cxnLst/>
              <a:rect l="l" t="t" r="r" b="b"/>
              <a:pathLst>
                <a:path w="207" h="207" extrusionOk="0">
                  <a:moveTo>
                    <a:pt x="42" y="0"/>
                  </a:moveTo>
                  <a:lnTo>
                    <a:pt x="1" y="83"/>
                  </a:lnTo>
                  <a:lnTo>
                    <a:pt x="42" y="165"/>
                  </a:lnTo>
                  <a:lnTo>
                    <a:pt x="124" y="206"/>
                  </a:lnTo>
                  <a:lnTo>
                    <a:pt x="166" y="165"/>
                  </a:lnTo>
                  <a:lnTo>
                    <a:pt x="207" y="83"/>
                  </a:lnTo>
                  <a:lnTo>
                    <a:pt x="166"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233887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831"/>
                                        </p:tgtEl>
                                        <p:attrNameLst>
                                          <p:attrName>style.visibility</p:attrName>
                                        </p:attrNameLst>
                                      </p:cBhvr>
                                      <p:to>
                                        <p:strVal val="visible"/>
                                      </p:to>
                                    </p:set>
                                    <p:anim calcmode="lin" valueType="num">
                                      <p:cBhvr>
                                        <p:cTn id="7" dur="500" fill="hold"/>
                                        <p:tgtEl>
                                          <p:spTgt spid="4831"/>
                                        </p:tgtEl>
                                        <p:attrNameLst>
                                          <p:attrName>ppt_w</p:attrName>
                                        </p:attrNameLst>
                                      </p:cBhvr>
                                      <p:tavLst>
                                        <p:tav tm="0">
                                          <p:val>
                                            <p:fltVal val="0"/>
                                          </p:val>
                                        </p:tav>
                                        <p:tav tm="100000">
                                          <p:val>
                                            <p:strVal val="#ppt_w"/>
                                          </p:val>
                                        </p:tav>
                                      </p:tavLst>
                                    </p:anim>
                                    <p:anim calcmode="lin" valueType="num">
                                      <p:cBhvr>
                                        <p:cTn id="8" dur="500" fill="hold"/>
                                        <p:tgtEl>
                                          <p:spTgt spid="4831"/>
                                        </p:tgtEl>
                                        <p:attrNameLst>
                                          <p:attrName>ppt_h</p:attrName>
                                        </p:attrNameLst>
                                      </p:cBhvr>
                                      <p:tavLst>
                                        <p:tav tm="0">
                                          <p:val>
                                            <p:fltVal val="0"/>
                                          </p:val>
                                        </p:tav>
                                        <p:tav tm="100000">
                                          <p:val>
                                            <p:strVal val="#ppt_h"/>
                                          </p:val>
                                        </p:tav>
                                      </p:tavLst>
                                    </p:anim>
                                    <p:animEffect transition="in" filter="fade">
                                      <p:cBhvr>
                                        <p:cTn id="9" dur="500"/>
                                        <p:tgtEl>
                                          <p:spTgt spid="483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par>
                                <p:cTn id="30" presetID="53" presetClass="entr" presetSubtype="16"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par>
                                <p:cTn id="35" presetID="53" presetClass="entr" presetSubtype="16"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Effect transition="in" filter="fade">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789"/>
        <p:cNvGrpSpPr/>
        <p:nvPr/>
      </p:nvGrpSpPr>
      <p:grpSpPr>
        <a:xfrm>
          <a:off x="0" y="0"/>
          <a:ext cx="0" cy="0"/>
          <a:chOff x="0" y="0"/>
          <a:chExt cx="0" cy="0"/>
        </a:xfrm>
      </p:grpSpPr>
      <p:grpSp>
        <p:nvGrpSpPr>
          <p:cNvPr id="4" name="Google Shape;1568;p30">
            <a:extLst>
              <a:ext uri="{FF2B5EF4-FFF2-40B4-BE49-F238E27FC236}">
                <a16:creationId xmlns:a16="http://schemas.microsoft.com/office/drawing/2014/main" id="{80B27701-8D48-18D6-F733-F37726350A54}"/>
              </a:ext>
            </a:extLst>
          </p:cNvPr>
          <p:cNvGrpSpPr/>
          <p:nvPr/>
        </p:nvGrpSpPr>
        <p:grpSpPr>
          <a:xfrm>
            <a:off x="1363579" y="272715"/>
            <a:ext cx="6384758" cy="834189"/>
            <a:chOff x="2038805" y="2073391"/>
            <a:chExt cx="5090990" cy="1059169"/>
          </a:xfrm>
        </p:grpSpPr>
        <p:sp>
          <p:nvSpPr>
            <p:cNvPr id="6" name="Google Shape;1569;p30">
              <a:extLst>
                <a:ext uri="{FF2B5EF4-FFF2-40B4-BE49-F238E27FC236}">
                  <a16:creationId xmlns:a16="http://schemas.microsoft.com/office/drawing/2014/main" id="{021CDDD5-E772-451F-44B6-4707E311A4F8}"/>
                </a:ext>
              </a:extLst>
            </p:cNvPr>
            <p:cNvSpPr/>
            <p:nvPr/>
          </p:nvSpPr>
          <p:spPr>
            <a:xfrm rot="10800000">
              <a:off x="620453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1570;p30">
              <a:extLst>
                <a:ext uri="{FF2B5EF4-FFF2-40B4-BE49-F238E27FC236}">
                  <a16:creationId xmlns:a16="http://schemas.microsoft.com/office/drawing/2014/main" id="{B287C08D-49E3-35F1-9B71-B2A57CDA13F5}"/>
                </a:ext>
              </a:extLst>
            </p:cNvPr>
            <p:cNvSpPr/>
            <p:nvPr/>
          </p:nvSpPr>
          <p:spPr>
            <a:xfrm rot="10800000" flipH="1">
              <a:off x="203880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1571;p30">
              <a:extLst>
                <a:ext uri="{FF2B5EF4-FFF2-40B4-BE49-F238E27FC236}">
                  <a16:creationId xmlns:a16="http://schemas.microsoft.com/office/drawing/2014/main" id="{BC32B825-2BA1-2D12-A1AA-24799B9F5869}"/>
                </a:ext>
              </a:extLst>
            </p:cNvPr>
            <p:cNvSpPr/>
            <p:nvPr/>
          </p:nvSpPr>
          <p:spPr>
            <a:xfrm>
              <a:off x="2513975" y="2173665"/>
              <a:ext cx="4095122" cy="958895"/>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rgbClr val="F7EFD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 name="Google Shape;1572;p30">
            <a:extLst>
              <a:ext uri="{FF2B5EF4-FFF2-40B4-BE49-F238E27FC236}">
                <a16:creationId xmlns:a16="http://schemas.microsoft.com/office/drawing/2014/main" id="{40C0962D-7B07-BFAE-7C33-662EBFD0E120}"/>
              </a:ext>
            </a:extLst>
          </p:cNvPr>
          <p:cNvSpPr txBox="1">
            <a:spLocks noGrp="1"/>
          </p:cNvSpPr>
          <p:nvPr/>
        </p:nvSpPr>
        <p:spPr>
          <a:xfrm>
            <a:off x="2249166" y="387109"/>
            <a:ext cx="4598013" cy="6846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matic SC"/>
              <a:buNone/>
              <a:defRPr sz="5500" b="1" i="0" u="none" strike="noStrike" cap="none">
                <a:solidFill>
                  <a:schemeClr val="dk1"/>
                </a:solidFill>
                <a:latin typeface="Amatic SC"/>
                <a:ea typeface="Amatic SC"/>
                <a:cs typeface="Amatic SC"/>
                <a:sym typeface="Amatic SC"/>
              </a:defRPr>
            </a:lvl1pPr>
            <a:lvl2pPr marR="0" lvl="1"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2pPr>
            <a:lvl3pPr marR="0" lvl="2"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3pPr>
            <a:lvl4pPr marR="0" lvl="3"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4pPr>
            <a:lvl5pPr marR="0" lvl="4"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5pPr>
            <a:lvl6pPr marR="0" lvl="5"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6pPr>
            <a:lvl7pPr marR="0" lvl="6"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7pPr>
            <a:lvl8pPr marR="0" lvl="7"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8pPr>
            <a:lvl9pPr marR="0" lvl="8"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9pPr>
          </a:lstStyle>
          <a:p>
            <a:pPr marL="0" marR="0" lvl="0" indent="0" algn="ctr" defTabSz="914400" rtl="0" eaLnBrk="1" fontAlgn="auto" latinLnBrk="0" hangingPunct="1">
              <a:lnSpc>
                <a:spcPct val="100000"/>
              </a:lnSpc>
              <a:spcBef>
                <a:spcPts val="0"/>
              </a:spcBef>
              <a:spcAft>
                <a:spcPts val="0"/>
              </a:spcAft>
              <a:buClr>
                <a:srgbClr val="3F2917"/>
              </a:buClr>
              <a:buSzPts val="3600"/>
              <a:buFont typeface="Amatic SC"/>
              <a:buNone/>
              <a:tabLst/>
              <a:defRPr/>
            </a:pPr>
            <a:r>
              <a:rPr kumimoji="0" lang="en-US" sz="2800" b="1" i="0" u="none" strike="noStrike" kern="0" cap="none" spc="0" normalizeH="0" baseline="0" noProof="0">
                <a:ln>
                  <a:noFill/>
                </a:ln>
                <a:solidFill>
                  <a:srgbClr val="3F2917"/>
                </a:solidFill>
                <a:effectLst/>
                <a:uLnTx/>
                <a:uFillTx/>
                <a:latin typeface="Times New Roman" panose="02020603050405020304" pitchFamily="18" charset="0"/>
                <a:cs typeface="Times New Roman" panose="02020603050405020304" pitchFamily="18" charset="0"/>
                <a:sym typeface="Amatic SC"/>
              </a:rPr>
              <a:t>Hoạt động luyện tập</a:t>
            </a:r>
            <a:endParaRPr kumimoji="0" sz="2800" b="1" i="0" u="none" strike="noStrike" kern="0" cap="none" spc="0" normalizeH="0" baseline="0" noProof="0">
              <a:ln>
                <a:noFill/>
              </a:ln>
              <a:solidFill>
                <a:srgbClr val="3F2917"/>
              </a:solidFill>
              <a:effectLst/>
              <a:uLnTx/>
              <a:uFillTx/>
              <a:latin typeface="Times New Roman" panose="02020603050405020304" pitchFamily="18" charset="0"/>
              <a:cs typeface="Times New Roman" panose="02020603050405020304" pitchFamily="18" charset="0"/>
              <a:sym typeface="Amatic SC"/>
            </a:endParaRPr>
          </a:p>
        </p:txBody>
      </p:sp>
      <p:pic>
        <p:nvPicPr>
          <p:cNvPr id="2" name="图片 9" descr="0c5d450a7306911101ae9ac82e2f0242">
            <a:extLst>
              <a:ext uri="{FF2B5EF4-FFF2-40B4-BE49-F238E27FC236}">
                <a16:creationId xmlns:a16="http://schemas.microsoft.com/office/drawing/2014/main" id="{2E74BAE0-D6C6-236F-C383-B13A06B4C351}"/>
              </a:ext>
            </a:extLst>
          </p:cNvPr>
          <p:cNvPicPr>
            <a:picLocks noChangeAspect="1"/>
          </p:cNvPicPr>
          <p:nvPr/>
        </p:nvPicPr>
        <p:blipFill>
          <a:blip r:embed="rId3"/>
          <a:stretch>
            <a:fillRect/>
          </a:stretch>
        </p:blipFill>
        <p:spPr>
          <a:xfrm>
            <a:off x="4908884" y="1391551"/>
            <a:ext cx="3964496" cy="3063716"/>
          </a:xfrm>
          <a:prstGeom prst="rect">
            <a:avLst/>
          </a:prstGeom>
        </p:spPr>
      </p:pic>
      <p:sp>
        <p:nvSpPr>
          <p:cNvPr id="3" name="文本框 15">
            <a:extLst>
              <a:ext uri="{FF2B5EF4-FFF2-40B4-BE49-F238E27FC236}">
                <a16:creationId xmlns:a16="http://schemas.microsoft.com/office/drawing/2014/main" id="{0C4DDD2D-0F10-6087-5968-52D8AF12499B}"/>
              </a:ext>
            </a:extLst>
          </p:cNvPr>
          <p:cNvSpPr txBox="1"/>
          <p:nvPr/>
        </p:nvSpPr>
        <p:spPr>
          <a:xfrm>
            <a:off x="5264511" y="-670964"/>
            <a:ext cx="3387940" cy="444737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9900" i="1">
                <a:latin typeface="Times New Roman" panose="02020603050405020304" pitchFamily="18" charset="0"/>
                <a:cs typeface="Times New Roman" panose="02020603050405020304" pitchFamily="18" charset="0"/>
              </a:rPr>
              <a:t>     </a:t>
            </a:r>
            <a:r>
              <a:rPr lang="en-US" sz="2800" i="1">
                <a:latin typeface="Times New Roman" panose="02020603050405020304" pitchFamily="18" charset="0"/>
                <a:cs typeface="Times New Roman" panose="02020603050405020304" pitchFamily="18" charset="0"/>
              </a:rPr>
              <a:t>Thực hành luyện nói và quay lại video gửi cho GV</a:t>
            </a:r>
            <a:endParaRPr lang="en-US" sz="280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5A6F252A-FEFC-DB19-C89D-A2D4EA2E6B3D}"/>
              </a:ext>
            </a:extLst>
          </p:cNvPr>
          <p:cNvPicPr>
            <a:picLocks noChangeAspect="1"/>
          </p:cNvPicPr>
          <p:nvPr/>
        </p:nvPicPr>
        <p:blipFill>
          <a:blip r:embed="rId4"/>
          <a:stretch>
            <a:fillRect/>
          </a:stretch>
        </p:blipFill>
        <p:spPr>
          <a:xfrm flipH="1">
            <a:off x="491549" y="1985498"/>
            <a:ext cx="3225064" cy="3158002"/>
          </a:xfrm>
          <a:prstGeom prst="rect">
            <a:avLst/>
          </a:prstGeom>
        </p:spPr>
      </p:pic>
    </p:spTree>
    <p:extLst>
      <p:ext uri="{BB962C8B-B14F-4D97-AF65-F5344CB8AC3E}">
        <p14:creationId xmlns:p14="http://schemas.microsoft.com/office/powerpoint/2010/main" val="17294762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89"/>
        <p:cNvGrpSpPr/>
        <p:nvPr/>
      </p:nvGrpSpPr>
      <p:grpSpPr>
        <a:xfrm>
          <a:off x="0" y="0"/>
          <a:ext cx="0" cy="0"/>
          <a:chOff x="0" y="0"/>
          <a:chExt cx="0" cy="0"/>
        </a:xfrm>
      </p:grpSpPr>
      <p:grpSp>
        <p:nvGrpSpPr>
          <p:cNvPr id="4" name="Google Shape;1568;p30">
            <a:extLst>
              <a:ext uri="{FF2B5EF4-FFF2-40B4-BE49-F238E27FC236}">
                <a16:creationId xmlns:a16="http://schemas.microsoft.com/office/drawing/2014/main" id="{80B27701-8D48-18D6-F733-F37726350A54}"/>
              </a:ext>
            </a:extLst>
          </p:cNvPr>
          <p:cNvGrpSpPr/>
          <p:nvPr/>
        </p:nvGrpSpPr>
        <p:grpSpPr>
          <a:xfrm>
            <a:off x="1363579" y="272715"/>
            <a:ext cx="6384758" cy="834189"/>
            <a:chOff x="2038805" y="2073391"/>
            <a:chExt cx="5090990" cy="1059169"/>
          </a:xfrm>
        </p:grpSpPr>
        <p:sp>
          <p:nvSpPr>
            <p:cNvPr id="6" name="Google Shape;1569;p30">
              <a:extLst>
                <a:ext uri="{FF2B5EF4-FFF2-40B4-BE49-F238E27FC236}">
                  <a16:creationId xmlns:a16="http://schemas.microsoft.com/office/drawing/2014/main" id="{021CDDD5-E772-451F-44B6-4707E311A4F8}"/>
                </a:ext>
              </a:extLst>
            </p:cNvPr>
            <p:cNvSpPr/>
            <p:nvPr/>
          </p:nvSpPr>
          <p:spPr>
            <a:xfrm rot="10800000">
              <a:off x="620453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1570;p30">
              <a:extLst>
                <a:ext uri="{FF2B5EF4-FFF2-40B4-BE49-F238E27FC236}">
                  <a16:creationId xmlns:a16="http://schemas.microsoft.com/office/drawing/2014/main" id="{B287C08D-49E3-35F1-9B71-B2A57CDA13F5}"/>
                </a:ext>
              </a:extLst>
            </p:cNvPr>
            <p:cNvSpPr/>
            <p:nvPr/>
          </p:nvSpPr>
          <p:spPr>
            <a:xfrm rot="10800000" flipH="1">
              <a:off x="203880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1571;p30">
              <a:extLst>
                <a:ext uri="{FF2B5EF4-FFF2-40B4-BE49-F238E27FC236}">
                  <a16:creationId xmlns:a16="http://schemas.microsoft.com/office/drawing/2014/main" id="{BC32B825-2BA1-2D12-A1AA-24799B9F5869}"/>
                </a:ext>
              </a:extLst>
            </p:cNvPr>
            <p:cNvSpPr/>
            <p:nvPr/>
          </p:nvSpPr>
          <p:spPr>
            <a:xfrm>
              <a:off x="2513975" y="2173665"/>
              <a:ext cx="4095122" cy="958895"/>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rgbClr val="F7EFD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 name="Google Shape;1572;p30">
            <a:extLst>
              <a:ext uri="{FF2B5EF4-FFF2-40B4-BE49-F238E27FC236}">
                <a16:creationId xmlns:a16="http://schemas.microsoft.com/office/drawing/2014/main" id="{40C0962D-7B07-BFAE-7C33-662EBFD0E120}"/>
              </a:ext>
            </a:extLst>
          </p:cNvPr>
          <p:cNvSpPr txBox="1">
            <a:spLocks noGrp="1"/>
          </p:cNvSpPr>
          <p:nvPr/>
        </p:nvSpPr>
        <p:spPr>
          <a:xfrm>
            <a:off x="2249166" y="387109"/>
            <a:ext cx="4598013" cy="6846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matic SC"/>
              <a:buNone/>
              <a:defRPr sz="5500" b="1" i="0" u="none" strike="noStrike" cap="none">
                <a:solidFill>
                  <a:schemeClr val="dk1"/>
                </a:solidFill>
                <a:latin typeface="Amatic SC"/>
                <a:ea typeface="Amatic SC"/>
                <a:cs typeface="Amatic SC"/>
                <a:sym typeface="Amatic SC"/>
              </a:defRPr>
            </a:lvl1pPr>
            <a:lvl2pPr marR="0" lvl="1"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2pPr>
            <a:lvl3pPr marR="0" lvl="2"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3pPr>
            <a:lvl4pPr marR="0" lvl="3"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4pPr>
            <a:lvl5pPr marR="0" lvl="4"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5pPr>
            <a:lvl6pPr marR="0" lvl="5"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6pPr>
            <a:lvl7pPr marR="0" lvl="6"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7pPr>
            <a:lvl8pPr marR="0" lvl="7"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8pPr>
            <a:lvl9pPr marR="0" lvl="8"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9pPr>
          </a:lstStyle>
          <a:p>
            <a:pPr marL="0" marR="0" lvl="0" indent="0" algn="ctr" defTabSz="914400" rtl="0" eaLnBrk="1" fontAlgn="auto" latinLnBrk="0" hangingPunct="1">
              <a:lnSpc>
                <a:spcPct val="100000"/>
              </a:lnSpc>
              <a:spcBef>
                <a:spcPts val="0"/>
              </a:spcBef>
              <a:spcAft>
                <a:spcPts val="0"/>
              </a:spcAft>
              <a:buClr>
                <a:srgbClr val="3F2917"/>
              </a:buClr>
              <a:buSzPts val="3600"/>
              <a:buFont typeface="Amatic SC"/>
              <a:buNone/>
              <a:tabLst/>
              <a:defRPr/>
            </a:pPr>
            <a:r>
              <a:rPr kumimoji="0" lang="en-US" sz="2800" b="1" i="0" u="none" strike="noStrike" kern="0" cap="none" spc="0" normalizeH="0" baseline="0" noProof="0">
                <a:ln>
                  <a:noFill/>
                </a:ln>
                <a:solidFill>
                  <a:srgbClr val="3F2917"/>
                </a:solidFill>
                <a:effectLst/>
                <a:uLnTx/>
                <a:uFillTx/>
                <a:latin typeface="Times New Roman" panose="02020603050405020304" pitchFamily="18" charset="0"/>
                <a:cs typeface="Times New Roman" panose="02020603050405020304" pitchFamily="18" charset="0"/>
                <a:sym typeface="Amatic SC"/>
              </a:rPr>
              <a:t>Hoạt động khởi động</a:t>
            </a:r>
            <a:endParaRPr kumimoji="0" sz="2800" b="1" i="0" u="none" strike="noStrike" kern="0" cap="none" spc="0" normalizeH="0" baseline="0" noProof="0">
              <a:ln>
                <a:noFill/>
              </a:ln>
              <a:solidFill>
                <a:srgbClr val="3F2917"/>
              </a:solidFill>
              <a:effectLst/>
              <a:uLnTx/>
              <a:uFillTx/>
              <a:latin typeface="Times New Roman" panose="02020603050405020304" pitchFamily="18" charset="0"/>
              <a:cs typeface="Times New Roman" panose="02020603050405020304" pitchFamily="18" charset="0"/>
              <a:sym typeface="Amatic SC"/>
            </a:endParaRPr>
          </a:p>
        </p:txBody>
      </p:sp>
      <p:grpSp>
        <p:nvGrpSpPr>
          <p:cNvPr id="9" name="Google Shape;1887;p79">
            <a:extLst>
              <a:ext uri="{FF2B5EF4-FFF2-40B4-BE49-F238E27FC236}">
                <a16:creationId xmlns:a16="http://schemas.microsoft.com/office/drawing/2014/main" id="{0FC17F4D-FEB9-630F-721D-FFFA43E86959}"/>
              </a:ext>
            </a:extLst>
          </p:cNvPr>
          <p:cNvGrpSpPr/>
          <p:nvPr/>
        </p:nvGrpSpPr>
        <p:grpSpPr>
          <a:xfrm rot="-2300359">
            <a:off x="7660400" y="1154010"/>
            <a:ext cx="1712997" cy="3887771"/>
            <a:chOff x="6881450" y="1133825"/>
            <a:chExt cx="500425" cy="1135750"/>
          </a:xfrm>
        </p:grpSpPr>
        <p:sp>
          <p:nvSpPr>
            <p:cNvPr id="42" name="Google Shape;1888;p79">
              <a:extLst>
                <a:ext uri="{FF2B5EF4-FFF2-40B4-BE49-F238E27FC236}">
                  <a16:creationId xmlns:a16="http://schemas.microsoft.com/office/drawing/2014/main" id="{FDABB6D5-02A8-5F61-681E-223418EB94E6}"/>
                </a:ext>
              </a:extLst>
            </p:cNvPr>
            <p:cNvSpPr/>
            <p:nvPr/>
          </p:nvSpPr>
          <p:spPr>
            <a:xfrm>
              <a:off x="7042075" y="2223200"/>
              <a:ext cx="140050" cy="46375"/>
            </a:xfrm>
            <a:custGeom>
              <a:avLst/>
              <a:gdLst/>
              <a:ahLst/>
              <a:cxnLst/>
              <a:rect l="l" t="t" r="r" b="b"/>
              <a:pathLst>
                <a:path w="5602" h="1855" extrusionOk="0">
                  <a:moveTo>
                    <a:pt x="5231" y="1"/>
                  </a:moveTo>
                  <a:lnTo>
                    <a:pt x="3213" y="42"/>
                  </a:lnTo>
                  <a:lnTo>
                    <a:pt x="2595" y="207"/>
                  </a:lnTo>
                  <a:lnTo>
                    <a:pt x="1442" y="536"/>
                  </a:lnTo>
                  <a:lnTo>
                    <a:pt x="824" y="742"/>
                  </a:lnTo>
                  <a:lnTo>
                    <a:pt x="412" y="907"/>
                  </a:lnTo>
                  <a:lnTo>
                    <a:pt x="248" y="1030"/>
                  </a:lnTo>
                  <a:lnTo>
                    <a:pt x="124" y="1195"/>
                  </a:lnTo>
                  <a:lnTo>
                    <a:pt x="83" y="1360"/>
                  </a:lnTo>
                  <a:lnTo>
                    <a:pt x="42" y="1525"/>
                  </a:lnTo>
                  <a:lnTo>
                    <a:pt x="1" y="1772"/>
                  </a:lnTo>
                  <a:lnTo>
                    <a:pt x="1" y="1854"/>
                  </a:lnTo>
                  <a:lnTo>
                    <a:pt x="5561" y="1772"/>
                  </a:lnTo>
                  <a:lnTo>
                    <a:pt x="5602" y="1360"/>
                  </a:lnTo>
                  <a:lnTo>
                    <a:pt x="5602" y="1072"/>
                  </a:lnTo>
                  <a:lnTo>
                    <a:pt x="5520" y="783"/>
                  </a:lnTo>
                  <a:lnTo>
                    <a:pt x="5396" y="372"/>
                  </a:lnTo>
                  <a:lnTo>
                    <a:pt x="5272" y="83"/>
                  </a:lnTo>
                  <a:lnTo>
                    <a:pt x="5231" y="1"/>
                  </a:lnTo>
                  <a:close/>
                </a:path>
              </a:pathLst>
            </a:custGeom>
            <a:solidFill>
              <a:srgbClr val="5189E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889;p79">
              <a:extLst>
                <a:ext uri="{FF2B5EF4-FFF2-40B4-BE49-F238E27FC236}">
                  <a16:creationId xmlns:a16="http://schemas.microsoft.com/office/drawing/2014/main" id="{52844081-6E72-5D80-4A60-12CC9B6C4D4D}"/>
                </a:ext>
              </a:extLst>
            </p:cNvPr>
            <p:cNvSpPr/>
            <p:nvPr/>
          </p:nvSpPr>
          <p:spPr>
            <a:xfrm>
              <a:off x="7042075" y="2257175"/>
              <a:ext cx="140050" cy="12400"/>
            </a:xfrm>
            <a:custGeom>
              <a:avLst/>
              <a:gdLst/>
              <a:ahLst/>
              <a:cxnLst/>
              <a:rect l="l" t="t" r="r" b="b"/>
              <a:pathLst>
                <a:path w="5602" h="496" extrusionOk="0">
                  <a:moveTo>
                    <a:pt x="5602" y="1"/>
                  </a:moveTo>
                  <a:lnTo>
                    <a:pt x="1689" y="83"/>
                  </a:lnTo>
                  <a:lnTo>
                    <a:pt x="42" y="166"/>
                  </a:lnTo>
                  <a:lnTo>
                    <a:pt x="1" y="413"/>
                  </a:lnTo>
                  <a:lnTo>
                    <a:pt x="1" y="495"/>
                  </a:lnTo>
                  <a:lnTo>
                    <a:pt x="5561" y="413"/>
                  </a:lnTo>
                  <a:lnTo>
                    <a:pt x="5602"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890;p79">
              <a:extLst>
                <a:ext uri="{FF2B5EF4-FFF2-40B4-BE49-F238E27FC236}">
                  <a16:creationId xmlns:a16="http://schemas.microsoft.com/office/drawing/2014/main" id="{7A936885-5E84-A610-6AA8-7A20FC2E4312}"/>
                </a:ext>
              </a:extLst>
            </p:cNvPr>
            <p:cNvSpPr/>
            <p:nvPr/>
          </p:nvSpPr>
          <p:spPr>
            <a:xfrm>
              <a:off x="7042075" y="2236600"/>
              <a:ext cx="42250" cy="32975"/>
            </a:xfrm>
            <a:custGeom>
              <a:avLst/>
              <a:gdLst/>
              <a:ahLst/>
              <a:cxnLst/>
              <a:rect l="l" t="t" r="r" b="b"/>
              <a:pathLst>
                <a:path w="1690" h="1319" extrusionOk="0">
                  <a:moveTo>
                    <a:pt x="1442" y="0"/>
                  </a:moveTo>
                  <a:lnTo>
                    <a:pt x="824" y="206"/>
                  </a:lnTo>
                  <a:lnTo>
                    <a:pt x="412" y="371"/>
                  </a:lnTo>
                  <a:lnTo>
                    <a:pt x="248" y="494"/>
                  </a:lnTo>
                  <a:lnTo>
                    <a:pt x="124" y="659"/>
                  </a:lnTo>
                  <a:lnTo>
                    <a:pt x="83" y="824"/>
                  </a:lnTo>
                  <a:lnTo>
                    <a:pt x="42" y="989"/>
                  </a:lnTo>
                  <a:lnTo>
                    <a:pt x="1" y="1236"/>
                  </a:lnTo>
                  <a:lnTo>
                    <a:pt x="1" y="1318"/>
                  </a:lnTo>
                  <a:lnTo>
                    <a:pt x="1607" y="1318"/>
                  </a:lnTo>
                  <a:lnTo>
                    <a:pt x="1648" y="1112"/>
                  </a:lnTo>
                  <a:lnTo>
                    <a:pt x="1689" y="906"/>
                  </a:lnTo>
                  <a:lnTo>
                    <a:pt x="1689" y="618"/>
                  </a:lnTo>
                  <a:lnTo>
                    <a:pt x="1566" y="289"/>
                  </a:lnTo>
                  <a:lnTo>
                    <a:pt x="1442"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891;p79">
              <a:extLst>
                <a:ext uri="{FF2B5EF4-FFF2-40B4-BE49-F238E27FC236}">
                  <a16:creationId xmlns:a16="http://schemas.microsoft.com/office/drawing/2014/main" id="{C4A7EC04-AC0F-8B0D-7FA4-05DA5195B229}"/>
                </a:ext>
              </a:extLst>
            </p:cNvPr>
            <p:cNvSpPr/>
            <p:nvPr/>
          </p:nvSpPr>
          <p:spPr>
            <a:xfrm>
              <a:off x="7088400" y="2228350"/>
              <a:ext cx="10325" cy="13425"/>
            </a:xfrm>
            <a:custGeom>
              <a:avLst/>
              <a:gdLst/>
              <a:ahLst/>
              <a:cxnLst/>
              <a:rect l="l" t="t" r="r" b="b"/>
              <a:pathLst>
                <a:path w="413" h="537" extrusionOk="0">
                  <a:moveTo>
                    <a:pt x="125" y="1"/>
                  </a:moveTo>
                  <a:lnTo>
                    <a:pt x="42" y="42"/>
                  </a:lnTo>
                  <a:lnTo>
                    <a:pt x="1" y="124"/>
                  </a:lnTo>
                  <a:lnTo>
                    <a:pt x="42" y="207"/>
                  </a:lnTo>
                  <a:lnTo>
                    <a:pt x="125" y="289"/>
                  </a:lnTo>
                  <a:lnTo>
                    <a:pt x="166" y="413"/>
                  </a:lnTo>
                  <a:lnTo>
                    <a:pt x="207" y="454"/>
                  </a:lnTo>
                  <a:lnTo>
                    <a:pt x="248" y="536"/>
                  </a:lnTo>
                  <a:lnTo>
                    <a:pt x="372" y="536"/>
                  </a:lnTo>
                  <a:lnTo>
                    <a:pt x="413" y="495"/>
                  </a:lnTo>
                  <a:lnTo>
                    <a:pt x="413" y="413"/>
                  </a:lnTo>
                  <a:lnTo>
                    <a:pt x="330" y="207"/>
                  </a:lnTo>
                  <a:lnTo>
                    <a:pt x="207" y="42"/>
                  </a:lnTo>
                  <a:lnTo>
                    <a:pt x="125"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892;p79">
              <a:extLst>
                <a:ext uri="{FF2B5EF4-FFF2-40B4-BE49-F238E27FC236}">
                  <a16:creationId xmlns:a16="http://schemas.microsoft.com/office/drawing/2014/main" id="{37AB68E1-DE19-A4D4-4725-44F1446A469B}"/>
                </a:ext>
              </a:extLst>
            </p:cNvPr>
            <p:cNvSpPr/>
            <p:nvPr/>
          </p:nvSpPr>
          <p:spPr>
            <a:xfrm>
              <a:off x="7098700" y="2224250"/>
              <a:ext cx="11350" cy="15450"/>
            </a:xfrm>
            <a:custGeom>
              <a:avLst/>
              <a:gdLst/>
              <a:ahLst/>
              <a:cxnLst/>
              <a:rect l="l" t="t" r="r" b="b"/>
              <a:pathLst>
                <a:path w="454" h="618" extrusionOk="0">
                  <a:moveTo>
                    <a:pt x="124" y="0"/>
                  </a:moveTo>
                  <a:lnTo>
                    <a:pt x="42" y="41"/>
                  </a:lnTo>
                  <a:lnTo>
                    <a:pt x="1" y="124"/>
                  </a:lnTo>
                  <a:lnTo>
                    <a:pt x="42" y="206"/>
                  </a:lnTo>
                  <a:lnTo>
                    <a:pt x="83" y="288"/>
                  </a:lnTo>
                  <a:lnTo>
                    <a:pt x="207" y="453"/>
                  </a:lnTo>
                  <a:lnTo>
                    <a:pt x="207" y="535"/>
                  </a:lnTo>
                  <a:lnTo>
                    <a:pt x="289" y="618"/>
                  </a:lnTo>
                  <a:lnTo>
                    <a:pt x="371" y="618"/>
                  </a:lnTo>
                  <a:lnTo>
                    <a:pt x="454" y="535"/>
                  </a:lnTo>
                  <a:lnTo>
                    <a:pt x="454" y="453"/>
                  </a:lnTo>
                  <a:lnTo>
                    <a:pt x="330" y="247"/>
                  </a:lnTo>
                  <a:lnTo>
                    <a:pt x="207" y="41"/>
                  </a:lnTo>
                  <a:lnTo>
                    <a:pt x="124"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893;p79">
              <a:extLst>
                <a:ext uri="{FF2B5EF4-FFF2-40B4-BE49-F238E27FC236}">
                  <a16:creationId xmlns:a16="http://schemas.microsoft.com/office/drawing/2014/main" id="{7444F929-1E0F-2D00-3E69-5F379A06A920}"/>
                </a:ext>
              </a:extLst>
            </p:cNvPr>
            <p:cNvSpPr/>
            <p:nvPr/>
          </p:nvSpPr>
          <p:spPr>
            <a:xfrm>
              <a:off x="7109000" y="2221150"/>
              <a:ext cx="11350" cy="15475"/>
            </a:xfrm>
            <a:custGeom>
              <a:avLst/>
              <a:gdLst/>
              <a:ahLst/>
              <a:cxnLst/>
              <a:rect l="l" t="t" r="r" b="b"/>
              <a:pathLst>
                <a:path w="454" h="619" extrusionOk="0">
                  <a:moveTo>
                    <a:pt x="124" y="0"/>
                  </a:moveTo>
                  <a:lnTo>
                    <a:pt x="42" y="42"/>
                  </a:lnTo>
                  <a:lnTo>
                    <a:pt x="1" y="124"/>
                  </a:lnTo>
                  <a:lnTo>
                    <a:pt x="42" y="206"/>
                  </a:lnTo>
                  <a:lnTo>
                    <a:pt x="83" y="248"/>
                  </a:lnTo>
                  <a:lnTo>
                    <a:pt x="124" y="330"/>
                  </a:lnTo>
                  <a:lnTo>
                    <a:pt x="207" y="454"/>
                  </a:lnTo>
                  <a:lnTo>
                    <a:pt x="248" y="536"/>
                  </a:lnTo>
                  <a:lnTo>
                    <a:pt x="289" y="618"/>
                  </a:lnTo>
                  <a:lnTo>
                    <a:pt x="371" y="618"/>
                  </a:lnTo>
                  <a:lnTo>
                    <a:pt x="454" y="577"/>
                  </a:lnTo>
                  <a:lnTo>
                    <a:pt x="454" y="495"/>
                  </a:lnTo>
                  <a:lnTo>
                    <a:pt x="371" y="248"/>
                  </a:lnTo>
                  <a:lnTo>
                    <a:pt x="207" y="42"/>
                  </a:lnTo>
                  <a:lnTo>
                    <a:pt x="124"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894;p79">
              <a:extLst>
                <a:ext uri="{FF2B5EF4-FFF2-40B4-BE49-F238E27FC236}">
                  <a16:creationId xmlns:a16="http://schemas.microsoft.com/office/drawing/2014/main" id="{0B626B12-9BDE-C518-8640-41FC30BB2499}"/>
                </a:ext>
              </a:extLst>
            </p:cNvPr>
            <p:cNvSpPr/>
            <p:nvPr/>
          </p:nvSpPr>
          <p:spPr>
            <a:xfrm>
              <a:off x="7093550" y="1808250"/>
              <a:ext cx="132850" cy="418075"/>
            </a:xfrm>
            <a:custGeom>
              <a:avLst/>
              <a:gdLst/>
              <a:ahLst/>
              <a:cxnLst/>
              <a:rect l="l" t="t" r="r" b="b"/>
              <a:pathLst>
                <a:path w="5314" h="16723" extrusionOk="0">
                  <a:moveTo>
                    <a:pt x="1" y="1"/>
                  </a:moveTo>
                  <a:lnTo>
                    <a:pt x="83" y="2760"/>
                  </a:lnTo>
                  <a:lnTo>
                    <a:pt x="248" y="5602"/>
                  </a:lnTo>
                  <a:lnTo>
                    <a:pt x="454" y="8362"/>
                  </a:lnTo>
                  <a:lnTo>
                    <a:pt x="660" y="10956"/>
                  </a:lnTo>
                  <a:lnTo>
                    <a:pt x="989" y="15034"/>
                  </a:lnTo>
                  <a:lnTo>
                    <a:pt x="1154" y="16640"/>
                  </a:lnTo>
                  <a:lnTo>
                    <a:pt x="1525" y="16681"/>
                  </a:lnTo>
                  <a:lnTo>
                    <a:pt x="1854" y="16722"/>
                  </a:lnTo>
                  <a:lnTo>
                    <a:pt x="2513" y="16681"/>
                  </a:lnTo>
                  <a:lnTo>
                    <a:pt x="2966" y="16640"/>
                  </a:lnTo>
                  <a:lnTo>
                    <a:pt x="3172" y="16599"/>
                  </a:lnTo>
                  <a:lnTo>
                    <a:pt x="3461" y="13386"/>
                  </a:lnTo>
                  <a:lnTo>
                    <a:pt x="3831" y="10380"/>
                  </a:lnTo>
                  <a:lnTo>
                    <a:pt x="4161" y="7620"/>
                  </a:lnTo>
                  <a:lnTo>
                    <a:pt x="4531" y="5190"/>
                  </a:lnTo>
                  <a:lnTo>
                    <a:pt x="5067" y="1607"/>
                  </a:lnTo>
                  <a:lnTo>
                    <a:pt x="5314" y="289"/>
                  </a:lnTo>
                  <a:lnTo>
                    <a:pt x="1" y="1"/>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895;p79">
              <a:extLst>
                <a:ext uri="{FF2B5EF4-FFF2-40B4-BE49-F238E27FC236}">
                  <a16:creationId xmlns:a16="http://schemas.microsoft.com/office/drawing/2014/main" id="{5148226B-5457-7B23-6983-E8C1164279EA}"/>
                </a:ext>
              </a:extLst>
            </p:cNvPr>
            <p:cNvSpPr/>
            <p:nvPr/>
          </p:nvSpPr>
          <p:spPr>
            <a:xfrm>
              <a:off x="7241825" y="2223200"/>
              <a:ext cx="140050" cy="46375"/>
            </a:xfrm>
            <a:custGeom>
              <a:avLst/>
              <a:gdLst/>
              <a:ahLst/>
              <a:cxnLst/>
              <a:rect l="l" t="t" r="r" b="b"/>
              <a:pathLst>
                <a:path w="5602" h="1855" extrusionOk="0">
                  <a:moveTo>
                    <a:pt x="371" y="1"/>
                  </a:moveTo>
                  <a:lnTo>
                    <a:pt x="330" y="83"/>
                  </a:lnTo>
                  <a:lnTo>
                    <a:pt x="207" y="372"/>
                  </a:lnTo>
                  <a:lnTo>
                    <a:pt x="83" y="783"/>
                  </a:lnTo>
                  <a:lnTo>
                    <a:pt x="42" y="1072"/>
                  </a:lnTo>
                  <a:lnTo>
                    <a:pt x="1" y="1360"/>
                  </a:lnTo>
                  <a:lnTo>
                    <a:pt x="42" y="1772"/>
                  </a:lnTo>
                  <a:lnTo>
                    <a:pt x="5602" y="1854"/>
                  </a:lnTo>
                  <a:lnTo>
                    <a:pt x="5602" y="1772"/>
                  </a:lnTo>
                  <a:lnTo>
                    <a:pt x="5602" y="1525"/>
                  </a:lnTo>
                  <a:lnTo>
                    <a:pt x="5561" y="1360"/>
                  </a:lnTo>
                  <a:lnTo>
                    <a:pt x="5478" y="1195"/>
                  </a:lnTo>
                  <a:lnTo>
                    <a:pt x="5355" y="1030"/>
                  </a:lnTo>
                  <a:lnTo>
                    <a:pt x="5190" y="907"/>
                  </a:lnTo>
                  <a:lnTo>
                    <a:pt x="4778" y="742"/>
                  </a:lnTo>
                  <a:lnTo>
                    <a:pt x="4202" y="536"/>
                  </a:lnTo>
                  <a:lnTo>
                    <a:pt x="3007" y="207"/>
                  </a:lnTo>
                  <a:lnTo>
                    <a:pt x="2431" y="42"/>
                  </a:lnTo>
                  <a:lnTo>
                    <a:pt x="371" y="1"/>
                  </a:lnTo>
                  <a:close/>
                </a:path>
              </a:pathLst>
            </a:custGeom>
            <a:solidFill>
              <a:srgbClr val="5189E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896;p79">
              <a:extLst>
                <a:ext uri="{FF2B5EF4-FFF2-40B4-BE49-F238E27FC236}">
                  <a16:creationId xmlns:a16="http://schemas.microsoft.com/office/drawing/2014/main" id="{A8500C1F-D241-6B29-3FA4-B957559BF813}"/>
                </a:ext>
              </a:extLst>
            </p:cNvPr>
            <p:cNvSpPr/>
            <p:nvPr/>
          </p:nvSpPr>
          <p:spPr>
            <a:xfrm>
              <a:off x="7241825" y="2257175"/>
              <a:ext cx="140050" cy="12400"/>
            </a:xfrm>
            <a:custGeom>
              <a:avLst/>
              <a:gdLst/>
              <a:ahLst/>
              <a:cxnLst/>
              <a:rect l="l" t="t" r="r" b="b"/>
              <a:pathLst>
                <a:path w="5602" h="496" extrusionOk="0">
                  <a:moveTo>
                    <a:pt x="1" y="1"/>
                  </a:moveTo>
                  <a:lnTo>
                    <a:pt x="42" y="413"/>
                  </a:lnTo>
                  <a:lnTo>
                    <a:pt x="5602" y="495"/>
                  </a:lnTo>
                  <a:lnTo>
                    <a:pt x="5602" y="413"/>
                  </a:lnTo>
                  <a:lnTo>
                    <a:pt x="5602" y="166"/>
                  </a:lnTo>
                  <a:lnTo>
                    <a:pt x="5561" y="166"/>
                  </a:lnTo>
                  <a:lnTo>
                    <a:pt x="3913" y="83"/>
                  </a:lnTo>
                  <a:lnTo>
                    <a:pt x="1"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897;p79">
              <a:extLst>
                <a:ext uri="{FF2B5EF4-FFF2-40B4-BE49-F238E27FC236}">
                  <a16:creationId xmlns:a16="http://schemas.microsoft.com/office/drawing/2014/main" id="{5DE31E95-3358-B029-9DA7-4FE4A598701A}"/>
                </a:ext>
              </a:extLst>
            </p:cNvPr>
            <p:cNvSpPr/>
            <p:nvPr/>
          </p:nvSpPr>
          <p:spPr>
            <a:xfrm>
              <a:off x="7339650" y="2236600"/>
              <a:ext cx="42225" cy="32975"/>
            </a:xfrm>
            <a:custGeom>
              <a:avLst/>
              <a:gdLst/>
              <a:ahLst/>
              <a:cxnLst/>
              <a:rect l="l" t="t" r="r" b="b"/>
              <a:pathLst>
                <a:path w="1689" h="1319" extrusionOk="0">
                  <a:moveTo>
                    <a:pt x="289" y="0"/>
                  </a:moveTo>
                  <a:lnTo>
                    <a:pt x="124" y="289"/>
                  </a:lnTo>
                  <a:lnTo>
                    <a:pt x="0" y="618"/>
                  </a:lnTo>
                  <a:lnTo>
                    <a:pt x="0" y="906"/>
                  </a:lnTo>
                  <a:lnTo>
                    <a:pt x="42" y="1112"/>
                  </a:lnTo>
                  <a:lnTo>
                    <a:pt x="124" y="1318"/>
                  </a:lnTo>
                  <a:lnTo>
                    <a:pt x="1689" y="1318"/>
                  </a:lnTo>
                  <a:lnTo>
                    <a:pt x="1689" y="1236"/>
                  </a:lnTo>
                  <a:lnTo>
                    <a:pt x="1689" y="989"/>
                  </a:lnTo>
                  <a:lnTo>
                    <a:pt x="1648" y="824"/>
                  </a:lnTo>
                  <a:lnTo>
                    <a:pt x="1565" y="659"/>
                  </a:lnTo>
                  <a:lnTo>
                    <a:pt x="1442" y="494"/>
                  </a:lnTo>
                  <a:lnTo>
                    <a:pt x="1277" y="371"/>
                  </a:lnTo>
                  <a:lnTo>
                    <a:pt x="865" y="206"/>
                  </a:lnTo>
                  <a:lnTo>
                    <a:pt x="289"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898;p79">
              <a:extLst>
                <a:ext uri="{FF2B5EF4-FFF2-40B4-BE49-F238E27FC236}">
                  <a16:creationId xmlns:a16="http://schemas.microsoft.com/office/drawing/2014/main" id="{5281FDEA-177A-8614-572C-71760BFF2DE5}"/>
                </a:ext>
              </a:extLst>
            </p:cNvPr>
            <p:cNvSpPr/>
            <p:nvPr/>
          </p:nvSpPr>
          <p:spPr>
            <a:xfrm>
              <a:off x="7325225" y="2228350"/>
              <a:ext cx="10325" cy="13425"/>
            </a:xfrm>
            <a:custGeom>
              <a:avLst/>
              <a:gdLst/>
              <a:ahLst/>
              <a:cxnLst/>
              <a:rect l="l" t="t" r="r" b="b"/>
              <a:pathLst>
                <a:path w="413" h="537" extrusionOk="0">
                  <a:moveTo>
                    <a:pt x="330" y="1"/>
                  </a:moveTo>
                  <a:lnTo>
                    <a:pt x="248" y="42"/>
                  </a:lnTo>
                  <a:lnTo>
                    <a:pt x="83" y="207"/>
                  </a:lnTo>
                  <a:lnTo>
                    <a:pt x="1" y="413"/>
                  </a:lnTo>
                  <a:lnTo>
                    <a:pt x="1" y="495"/>
                  </a:lnTo>
                  <a:lnTo>
                    <a:pt x="83" y="536"/>
                  </a:lnTo>
                  <a:lnTo>
                    <a:pt x="166" y="536"/>
                  </a:lnTo>
                  <a:lnTo>
                    <a:pt x="207" y="454"/>
                  </a:lnTo>
                  <a:lnTo>
                    <a:pt x="248" y="413"/>
                  </a:lnTo>
                  <a:lnTo>
                    <a:pt x="289" y="289"/>
                  </a:lnTo>
                  <a:lnTo>
                    <a:pt x="413" y="207"/>
                  </a:lnTo>
                  <a:lnTo>
                    <a:pt x="413" y="124"/>
                  </a:lnTo>
                  <a:lnTo>
                    <a:pt x="413" y="42"/>
                  </a:lnTo>
                  <a:lnTo>
                    <a:pt x="330"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899;p79">
              <a:extLst>
                <a:ext uri="{FF2B5EF4-FFF2-40B4-BE49-F238E27FC236}">
                  <a16:creationId xmlns:a16="http://schemas.microsoft.com/office/drawing/2014/main" id="{D3B2610B-41A0-96DD-DFB8-D53B207CCE1B}"/>
                </a:ext>
              </a:extLst>
            </p:cNvPr>
            <p:cNvSpPr/>
            <p:nvPr/>
          </p:nvSpPr>
          <p:spPr>
            <a:xfrm>
              <a:off x="7313900" y="2224250"/>
              <a:ext cx="11350" cy="15450"/>
            </a:xfrm>
            <a:custGeom>
              <a:avLst/>
              <a:gdLst/>
              <a:ahLst/>
              <a:cxnLst/>
              <a:rect l="l" t="t" r="r" b="b"/>
              <a:pathLst>
                <a:path w="454" h="618" extrusionOk="0">
                  <a:moveTo>
                    <a:pt x="371" y="0"/>
                  </a:moveTo>
                  <a:lnTo>
                    <a:pt x="289" y="41"/>
                  </a:lnTo>
                  <a:lnTo>
                    <a:pt x="124" y="247"/>
                  </a:lnTo>
                  <a:lnTo>
                    <a:pt x="1" y="453"/>
                  </a:lnTo>
                  <a:lnTo>
                    <a:pt x="42" y="535"/>
                  </a:lnTo>
                  <a:lnTo>
                    <a:pt x="83" y="618"/>
                  </a:lnTo>
                  <a:lnTo>
                    <a:pt x="207" y="618"/>
                  </a:lnTo>
                  <a:lnTo>
                    <a:pt x="248" y="535"/>
                  </a:lnTo>
                  <a:lnTo>
                    <a:pt x="289" y="453"/>
                  </a:lnTo>
                  <a:lnTo>
                    <a:pt x="371" y="288"/>
                  </a:lnTo>
                  <a:lnTo>
                    <a:pt x="454" y="206"/>
                  </a:lnTo>
                  <a:lnTo>
                    <a:pt x="454" y="124"/>
                  </a:lnTo>
                  <a:lnTo>
                    <a:pt x="454" y="41"/>
                  </a:lnTo>
                  <a:lnTo>
                    <a:pt x="371"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900;p79">
              <a:extLst>
                <a:ext uri="{FF2B5EF4-FFF2-40B4-BE49-F238E27FC236}">
                  <a16:creationId xmlns:a16="http://schemas.microsoft.com/office/drawing/2014/main" id="{07F96166-A597-34DA-25B5-940CBD53E8C8}"/>
                </a:ext>
              </a:extLst>
            </p:cNvPr>
            <p:cNvSpPr/>
            <p:nvPr/>
          </p:nvSpPr>
          <p:spPr>
            <a:xfrm>
              <a:off x="7303600" y="2221150"/>
              <a:ext cx="11350" cy="15475"/>
            </a:xfrm>
            <a:custGeom>
              <a:avLst/>
              <a:gdLst/>
              <a:ahLst/>
              <a:cxnLst/>
              <a:rect l="l" t="t" r="r" b="b"/>
              <a:pathLst>
                <a:path w="454" h="619" extrusionOk="0">
                  <a:moveTo>
                    <a:pt x="330" y="0"/>
                  </a:moveTo>
                  <a:lnTo>
                    <a:pt x="248" y="42"/>
                  </a:lnTo>
                  <a:lnTo>
                    <a:pt x="83" y="248"/>
                  </a:lnTo>
                  <a:lnTo>
                    <a:pt x="1" y="495"/>
                  </a:lnTo>
                  <a:lnTo>
                    <a:pt x="1" y="577"/>
                  </a:lnTo>
                  <a:lnTo>
                    <a:pt x="83" y="618"/>
                  </a:lnTo>
                  <a:lnTo>
                    <a:pt x="166" y="618"/>
                  </a:lnTo>
                  <a:lnTo>
                    <a:pt x="248" y="536"/>
                  </a:lnTo>
                  <a:lnTo>
                    <a:pt x="289" y="454"/>
                  </a:lnTo>
                  <a:lnTo>
                    <a:pt x="330" y="330"/>
                  </a:lnTo>
                  <a:lnTo>
                    <a:pt x="372" y="248"/>
                  </a:lnTo>
                  <a:lnTo>
                    <a:pt x="413" y="206"/>
                  </a:lnTo>
                  <a:lnTo>
                    <a:pt x="454" y="124"/>
                  </a:lnTo>
                  <a:lnTo>
                    <a:pt x="413" y="42"/>
                  </a:lnTo>
                  <a:lnTo>
                    <a:pt x="330"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901;p79">
              <a:extLst>
                <a:ext uri="{FF2B5EF4-FFF2-40B4-BE49-F238E27FC236}">
                  <a16:creationId xmlns:a16="http://schemas.microsoft.com/office/drawing/2014/main" id="{7A8A29B7-F7FC-A4B3-D2DD-6740BC71E037}"/>
                </a:ext>
              </a:extLst>
            </p:cNvPr>
            <p:cNvSpPr/>
            <p:nvPr/>
          </p:nvSpPr>
          <p:spPr>
            <a:xfrm>
              <a:off x="7197550" y="1808250"/>
              <a:ext cx="132850" cy="418075"/>
            </a:xfrm>
            <a:custGeom>
              <a:avLst/>
              <a:gdLst/>
              <a:ahLst/>
              <a:cxnLst/>
              <a:rect l="l" t="t" r="r" b="b"/>
              <a:pathLst>
                <a:path w="5314" h="16723" extrusionOk="0">
                  <a:moveTo>
                    <a:pt x="5314" y="1"/>
                  </a:moveTo>
                  <a:lnTo>
                    <a:pt x="1" y="289"/>
                  </a:lnTo>
                  <a:lnTo>
                    <a:pt x="248" y="1607"/>
                  </a:lnTo>
                  <a:lnTo>
                    <a:pt x="783" y="5190"/>
                  </a:lnTo>
                  <a:lnTo>
                    <a:pt x="1154" y="7620"/>
                  </a:lnTo>
                  <a:lnTo>
                    <a:pt x="1525" y="10380"/>
                  </a:lnTo>
                  <a:lnTo>
                    <a:pt x="1854" y="13386"/>
                  </a:lnTo>
                  <a:lnTo>
                    <a:pt x="2142" y="16599"/>
                  </a:lnTo>
                  <a:lnTo>
                    <a:pt x="2348" y="16640"/>
                  </a:lnTo>
                  <a:lnTo>
                    <a:pt x="2801" y="16681"/>
                  </a:lnTo>
                  <a:lnTo>
                    <a:pt x="3460" y="16722"/>
                  </a:lnTo>
                  <a:lnTo>
                    <a:pt x="3831" y="16681"/>
                  </a:lnTo>
                  <a:lnTo>
                    <a:pt x="4202" y="16640"/>
                  </a:lnTo>
                  <a:lnTo>
                    <a:pt x="4325" y="15034"/>
                  </a:lnTo>
                  <a:lnTo>
                    <a:pt x="4696" y="10956"/>
                  </a:lnTo>
                  <a:lnTo>
                    <a:pt x="4861" y="8362"/>
                  </a:lnTo>
                  <a:lnTo>
                    <a:pt x="5067" y="5602"/>
                  </a:lnTo>
                  <a:lnTo>
                    <a:pt x="5231" y="2760"/>
                  </a:lnTo>
                  <a:lnTo>
                    <a:pt x="5314" y="1"/>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902;p79">
              <a:extLst>
                <a:ext uri="{FF2B5EF4-FFF2-40B4-BE49-F238E27FC236}">
                  <a16:creationId xmlns:a16="http://schemas.microsoft.com/office/drawing/2014/main" id="{9AC54AD3-09CB-B6CA-5055-4640C66A73E7}"/>
                </a:ext>
              </a:extLst>
            </p:cNvPr>
            <p:cNvSpPr/>
            <p:nvPr/>
          </p:nvSpPr>
          <p:spPr>
            <a:xfrm>
              <a:off x="7091500" y="1805175"/>
              <a:ext cx="240975" cy="401575"/>
            </a:xfrm>
            <a:custGeom>
              <a:avLst/>
              <a:gdLst/>
              <a:ahLst/>
              <a:cxnLst/>
              <a:rect l="l" t="t" r="r" b="b"/>
              <a:pathLst>
                <a:path w="9639" h="16063" extrusionOk="0">
                  <a:moveTo>
                    <a:pt x="83" y="0"/>
                  </a:moveTo>
                  <a:lnTo>
                    <a:pt x="42" y="659"/>
                  </a:lnTo>
                  <a:lnTo>
                    <a:pt x="1" y="1524"/>
                  </a:lnTo>
                  <a:lnTo>
                    <a:pt x="42" y="3707"/>
                  </a:lnTo>
                  <a:lnTo>
                    <a:pt x="124" y="6302"/>
                  </a:lnTo>
                  <a:lnTo>
                    <a:pt x="289" y="8979"/>
                  </a:lnTo>
                  <a:lnTo>
                    <a:pt x="454" y="11574"/>
                  </a:lnTo>
                  <a:lnTo>
                    <a:pt x="618" y="13756"/>
                  </a:lnTo>
                  <a:lnTo>
                    <a:pt x="783" y="15280"/>
                  </a:lnTo>
                  <a:lnTo>
                    <a:pt x="865" y="15733"/>
                  </a:lnTo>
                  <a:lnTo>
                    <a:pt x="948" y="15898"/>
                  </a:lnTo>
                  <a:lnTo>
                    <a:pt x="1154" y="15980"/>
                  </a:lnTo>
                  <a:lnTo>
                    <a:pt x="1483" y="16022"/>
                  </a:lnTo>
                  <a:lnTo>
                    <a:pt x="2348" y="16063"/>
                  </a:lnTo>
                  <a:lnTo>
                    <a:pt x="3172" y="16063"/>
                  </a:lnTo>
                  <a:lnTo>
                    <a:pt x="3419" y="16022"/>
                  </a:lnTo>
                  <a:lnTo>
                    <a:pt x="3543" y="15980"/>
                  </a:lnTo>
                  <a:lnTo>
                    <a:pt x="3790" y="14045"/>
                  </a:lnTo>
                  <a:lnTo>
                    <a:pt x="4201" y="10009"/>
                  </a:lnTo>
                  <a:lnTo>
                    <a:pt x="4819" y="4201"/>
                  </a:lnTo>
                  <a:lnTo>
                    <a:pt x="5437" y="10009"/>
                  </a:lnTo>
                  <a:lnTo>
                    <a:pt x="5849" y="14045"/>
                  </a:lnTo>
                  <a:lnTo>
                    <a:pt x="6055" y="15404"/>
                  </a:lnTo>
                  <a:lnTo>
                    <a:pt x="6096" y="15775"/>
                  </a:lnTo>
                  <a:lnTo>
                    <a:pt x="6137" y="15939"/>
                  </a:lnTo>
                  <a:lnTo>
                    <a:pt x="6302" y="15980"/>
                  </a:lnTo>
                  <a:lnTo>
                    <a:pt x="6631" y="15980"/>
                  </a:lnTo>
                  <a:lnTo>
                    <a:pt x="7455" y="16022"/>
                  </a:lnTo>
                  <a:lnTo>
                    <a:pt x="8238" y="16022"/>
                  </a:lnTo>
                  <a:lnTo>
                    <a:pt x="8526" y="15980"/>
                  </a:lnTo>
                  <a:lnTo>
                    <a:pt x="8650" y="15939"/>
                  </a:lnTo>
                  <a:lnTo>
                    <a:pt x="8856" y="13674"/>
                  </a:lnTo>
                  <a:lnTo>
                    <a:pt x="9267" y="8649"/>
                  </a:lnTo>
                  <a:lnTo>
                    <a:pt x="9432" y="5849"/>
                  </a:lnTo>
                  <a:lnTo>
                    <a:pt x="9556" y="3295"/>
                  </a:lnTo>
                  <a:lnTo>
                    <a:pt x="9638" y="1277"/>
                  </a:lnTo>
                  <a:lnTo>
                    <a:pt x="9597" y="577"/>
                  </a:lnTo>
                  <a:lnTo>
                    <a:pt x="9556" y="124"/>
                  </a:lnTo>
                  <a:lnTo>
                    <a:pt x="83" y="0"/>
                  </a:lnTo>
                  <a:close/>
                </a:path>
              </a:pathLst>
            </a:custGeom>
            <a:solidFill>
              <a:srgbClr val="FFC5C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903;p79">
              <a:extLst>
                <a:ext uri="{FF2B5EF4-FFF2-40B4-BE49-F238E27FC236}">
                  <a16:creationId xmlns:a16="http://schemas.microsoft.com/office/drawing/2014/main" id="{C85D10BC-42CD-9D3E-73EC-99D1D4BA1000}"/>
                </a:ext>
              </a:extLst>
            </p:cNvPr>
            <p:cNvSpPr/>
            <p:nvPr/>
          </p:nvSpPr>
          <p:spPr>
            <a:xfrm>
              <a:off x="6944250" y="1516875"/>
              <a:ext cx="257450" cy="132850"/>
            </a:xfrm>
            <a:custGeom>
              <a:avLst/>
              <a:gdLst/>
              <a:ahLst/>
              <a:cxnLst/>
              <a:rect l="l" t="t" r="r" b="b"/>
              <a:pathLst>
                <a:path w="10298" h="5314" extrusionOk="0">
                  <a:moveTo>
                    <a:pt x="1031" y="0"/>
                  </a:moveTo>
                  <a:lnTo>
                    <a:pt x="1" y="989"/>
                  </a:lnTo>
                  <a:lnTo>
                    <a:pt x="495" y="1606"/>
                  </a:lnTo>
                  <a:lnTo>
                    <a:pt x="1072" y="2224"/>
                  </a:lnTo>
                  <a:lnTo>
                    <a:pt x="1772" y="2966"/>
                  </a:lnTo>
                  <a:lnTo>
                    <a:pt x="2513" y="3748"/>
                  </a:lnTo>
                  <a:lnTo>
                    <a:pt x="3296" y="4448"/>
                  </a:lnTo>
                  <a:lnTo>
                    <a:pt x="3708" y="4737"/>
                  </a:lnTo>
                  <a:lnTo>
                    <a:pt x="4078" y="4984"/>
                  </a:lnTo>
                  <a:lnTo>
                    <a:pt x="4408" y="5148"/>
                  </a:lnTo>
                  <a:lnTo>
                    <a:pt x="4696" y="5272"/>
                  </a:lnTo>
                  <a:lnTo>
                    <a:pt x="5026" y="5313"/>
                  </a:lnTo>
                  <a:lnTo>
                    <a:pt x="5355" y="5313"/>
                  </a:lnTo>
                  <a:lnTo>
                    <a:pt x="5767" y="5231"/>
                  </a:lnTo>
                  <a:lnTo>
                    <a:pt x="6220" y="5148"/>
                  </a:lnTo>
                  <a:lnTo>
                    <a:pt x="7126" y="4860"/>
                  </a:lnTo>
                  <a:lnTo>
                    <a:pt x="8073" y="4448"/>
                  </a:lnTo>
                  <a:lnTo>
                    <a:pt x="8938" y="4078"/>
                  </a:lnTo>
                  <a:lnTo>
                    <a:pt x="9638" y="3707"/>
                  </a:lnTo>
                  <a:lnTo>
                    <a:pt x="10297" y="3377"/>
                  </a:lnTo>
                  <a:lnTo>
                    <a:pt x="8691" y="453"/>
                  </a:lnTo>
                  <a:lnTo>
                    <a:pt x="7826" y="1071"/>
                  </a:lnTo>
                  <a:lnTo>
                    <a:pt x="6714" y="1854"/>
                  </a:lnTo>
                  <a:lnTo>
                    <a:pt x="6179" y="2224"/>
                  </a:lnTo>
                  <a:lnTo>
                    <a:pt x="5685" y="2554"/>
                  </a:lnTo>
                  <a:lnTo>
                    <a:pt x="5314" y="2760"/>
                  </a:lnTo>
                  <a:lnTo>
                    <a:pt x="5149" y="2801"/>
                  </a:lnTo>
                  <a:lnTo>
                    <a:pt x="5067" y="2801"/>
                  </a:lnTo>
                  <a:lnTo>
                    <a:pt x="4902" y="2760"/>
                  </a:lnTo>
                  <a:lnTo>
                    <a:pt x="4696" y="2636"/>
                  </a:lnTo>
                  <a:lnTo>
                    <a:pt x="4161" y="2307"/>
                  </a:lnTo>
                  <a:lnTo>
                    <a:pt x="2802" y="1359"/>
                  </a:lnTo>
                  <a:lnTo>
                    <a:pt x="1566" y="412"/>
                  </a:lnTo>
                  <a:lnTo>
                    <a:pt x="1031" y="0"/>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904;p79">
              <a:extLst>
                <a:ext uri="{FF2B5EF4-FFF2-40B4-BE49-F238E27FC236}">
                  <a16:creationId xmlns:a16="http://schemas.microsoft.com/office/drawing/2014/main" id="{847D7AB4-36EC-F0E8-9E49-8AA894ABA8F7}"/>
                </a:ext>
              </a:extLst>
            </p:cNvPr>
            <p:cNvSpPr/>
            <p:nvPr/>
          </p:nvSpPr>
          <p:spPr>
            <a:xfrm>
              <a:off x="6881450" y="1475675"/>
              <a:ext cx="89600" cy="71075"/>
            </a:xfrm>
            <a:custGeom>
              <a:avLst/>
              <a:gdLst/>
              <a:ahLst/>
              <a:cxnLst/>
              <a:rect l="l" t="t" r="r" b="b"/>
              <a:pathLst>
                <a:path w="3584" h="2843" extrusionOk="0">
                  <a:moveTo>
                    <a:pt x="907" y="1"/>
                  </a:moveTo>
                  <a:lnTo>
                    <a:pt x="865" y="42"/>
                  </a:lnTo>
                  <a:lnTo>
                    <a:pt x="824" y="124"/>
                  </a:lnTo>
                  <a:lnTo>
                    <a:pt x="865" y="248"/>
                  </a:lnTo>
                  <a:lnTo>
                    <a:pt x="989" y="413"/>
                  </a:lnTo>
                  <a:lnTo>
                    <a:pt x="1113" y="577"/>
                  </a:lnTo>
                  <a:lnTo>
                    <a:pt x="1360" y="824"/>
                  </a:lnTo>
                  <a:lnTo>
                    <a:pt x="1483" y="907"/>
                  </a:lnTo>
                  <a:lnTo>
                    <a:pt x="742" y="907"/>
                  </a:lnTo>
                  <a:lnTo>
                    <a:pt x="454" y="948"/>
                  </a:lnTo>
                  <a:lnTo>
                    <a:pt x="248" y="989"/>
                  </a:lnTo>
                  <a:lnTo>
                    <a:pt x="83" y="1072"/>
                  </a:lnTo>
                  <a:lnTo>
                    <a:pt x="1" y="1113"/>
                  </a:lnTo>
                  <a:lnTo>
                    <a:pt x="1" y="1154"/>
                  </a:lnTo>
                  <a:lnTo>
                    <a:pt x="1" y="1236"/>
                  </a:lnTo>
                  <a:lnTo>
                    <a:pt x="42" y="1277"/>
                  </a:lnTo>
                  <a:lnTo>
                    <a:pt x="206" y="1360"/>
                  </a:lnTo>
                  <a:lnTo>
                    <a:pt x="371" y="1401"/>
                  </a:lnTo>
                  <a:lnTo>
                    <a:pt x="1236" y="1401"/>
                  </a:lnTo>
                  <a:lnTo>
                    <a:pt x="1071" y="1483"/>
                  </a:lnTo>
                  <a:lnTo>
                    <a:pt x="742" y="1648"/>
                  </a:lnTo>
                  <a:lnTo>
                    <a:pt x="412" y="1895"/>
                  </a:lnTo>
                  <a:lnTo>
                    <a:pt x="289" y="1978"/>
                  </a:lnTo>
                  <a:lnTo>
                    <a:pt x="289" y="2101"/>
                  </a:lnTo>
                  <a:lnTo>
                    <a:pt x="289" y="2142"/>
                  </a:lnTo>
                  <a:lnTo>
                    <a:pt x="371" y="2184"/>
                  </a:lnTo>
                  <a:lnTo>
                    <a:pt x="495" y="2184"/>
                  </a:lnTo>
                  <a:lnTo>
                    <a:pt x="701" y="2142"/>
                  </a:lnTo>
                  <a:lnTo>
                    <a:pt x="907" y="2060"/>
                  </a:lnTo>
                  <a:lnTo>
                    <a:pt x="1277" y="1895"/>
                  </a:lnTo>
                  <a:lnTo>
                    <a:pt x="1442" y="1813"/>
                  </a:lnTo>
                  <a:lnTo>
                    <a:pt x="1360" y="1936"/>
                  </a:lnTo>
                  <a:lnTo>
                    <a:pt x="1195" y="2266"/>
                  </a:lnTo>
                  <a:lnTo>
                    <a:pt x="1071" y="2595"/>
                  </a:lnTo>
                  <a:lnTo>
                    <a:pt x="1071" y="2719"/>
                  </a:lnTo>
                  <a:lnTo>
                    <a:pt x="1113" y="2801"/>
                  </a:lnTo>
                  <a:lnTo>
                    <a:pt x="1195" y="2843"/>
                  </a:lnTo>
                  <a:lnTo>
                    <a:pt x="1318" y="2801"/>
                  </a:lnTo>
                  <a:lnTo>
                    <a:pt x="1566" y="2595"/>
                  </a:lnTo>
                  <a:lnTo>
                    <a:pt x="1772" y="2348"/>
                  </a:lnTo>
                  <a:lnTo>
                    <a:pt x="1854" y="2225"/>
                  </a:lnTo>
                  <a:lnTo>
                    <a:pt x="2019" y="2389"/>
                  </a:lnTo>
                  <a:lnTo>
                    <a:pt x="2225" y="2513"/>
                  </a:lnTo>
                  <a:lnTo>
                    <a:pt x="2513" y="2637"/>
                  </a:lnTo>
                  <a:lnTo>
                    <a:pt x="3584" y="1689"/>
                  </a:lnTo>
                  <a:lnTo>
                    <a:pt x="3419" y="1401"/>
                  </a:lnTo>
                  <a:lnTo>
                    <a:pt x="3337" y="1113"/>
                  </a:lnTo>
                  <a:lnTo>
                    <a:pt x="3254" y="866"/>
                  </a:lnTo>
                  <a:lnTo>
                    <a:pt x="3295" y="413"/>
                  </a:lnTo>
                  <a:lnTo>
                    <a:pt x="3254" y="207"/>
                  </a:lnTo>
                  <a:lnTo>
                    <a:pt x="3172" y="124"/>
                  </a:lnTo>
                  <a:lnTo>
                    <a:pt x="3131" y="83"/>
                  </a:lnTo>
                  <a:lnTo>
                    <a:pt x="3007" y="83"/>
                  </a:lnTo>
                  <a:lnTo>
                    <a:pt x="2925" y="165"/>
                  </a:lnTo>
                  <a:lnTo>
                    <a:pt x="2842" y="289"/>
                  </a:lnTo>
                  <a:lnTo>
                    <a:pt x="2760" y="454"/>
                  </a:lnTo>
                  <a:lnTo>
                    <a:pt x="2678" y="783"/>
                  </a:lnTo>
                  <a:lnTo>
                    <a:pt x="2636" y="948"/>
                  </a:lnTo>
                  <a:lnTo>
                    <a:pt x="2389" y="742"/>
                  </a:lnTo>
                  <a:lnTo>
                    <a:pt x="1854" y="413"/>
                  </a:lnTo>
                  <a:lnTo>
                    <a:pt x="1524" y="207"/>
                  </a:lnTo>
                  <a:lnTo>
                    <a:pt x="1236" y="83"/>
                  </a:lnTo>
                  <a:lnTo>
                    <a:pt x="989" y="1"/>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905;p79">
              <a:extLst>
                <a:ext uri="{FF2B5EF4-FFF2-40B4-BE49-F238E27FC236}">
                  <a16:creationId xmlns:a16="http://schemas.microsoft.com/office/drawing/2014/main" id="{AD7CFA1F-8815-6C24-9D68-48B192960E13}"/>
                </a:ext>
              </a:extLst>
            </p:cNvPr>
            <p:cNvSpPr/>
            <p:nvPr/>
          </p:nvSpPr>
          <p:spPr>
            <a:xfrm>
              <a:off x="7069875" y="1522025"/>
              <a:ext cx="97850" cy="136950"/>
            </a:xfrm>
            <a:custGeom>
              <a:avLst/>
              <a:gdLst/>
              <a:ahLst/>
              <a:cxnLst/>
              <a:rect l="l" t="t" r="r" b="b"/>
              <a:pathLst>
                <a:path w="3914" h="5478" extrusionOk="0">
                  <a:moveTo>
                    <a:pt x="2884" y="0"/>
                  </a:moveTo>
                  <a:lnTo>
                    <a:pt x="2513" y="165"/>
                  </a:lnTo>
                  <a:lnTo>
                    <a:pt x="2060" y="494"/>
                  </a:lnTo>
                  <a:lnTo>
                    <a:pt x="1607" y="865"/>
                  </a:lnTo>
                  <a:lnTo>
                    <a:pt x="1113" y="1236"/>
                  </a:lnTo>
                  <a:lnTo>
                    <a:pt x="330" y="1936"/>
                  </a:lnTo>
                  <a:lnTo>
                    <a:pt x="1" y="2265"/>
                  </a:lnTo>
                  <a:lnTo>
                    <a:pt x="83" y="2718"/>
                  </a:lnTo>
                  <a:lnTo>
                    <a:pt x="207" y="3171"/>
                  </a:lnTo>
                  <a:lnTo>
                    <a:pt x="371" y="3707"/>
                  </a:lnTo>
                  <a:lnTo>
                    <a:pt x="577" y="4283"/>
                  </a:lnTo>
                  <a:lnTo>
                    <a:pt x="866" y="4819"/>
                  </a:lnTo>
                  <a:lnTo>
                    <a:pt x="1030" y="5025"/>
                  </a:lnTo>
                  <a:lnTo>
                    <a:pt x="1195" y="5231"/>
                  </a:lnTo>
                  <a:lnTo>
                    <a:pt x="1401" y="5395"/>
                  </a:lnTo>
                  <a:lnTo>
                    <a:pt x="1566" y="5478"/>
                  </a:lnTo>
                  <a:lnTo>
                    <a:pt x="3913" y="3707"/>
                  </a:lnTo>
                  <a:lnTo>
                    <a:pt x="2884" y="0"/>
                  </a:lnTo>
                  <a:close/>
                </a:path>
              </a:pathLst>
            </a:custGeom>
            <a:solidFill>
              <a:srgbClr val="C0A9F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906;p79">
              <a:extLst>
                <a:ext uri="{FF2B5EF4-FFF2-40B4-BE49-F238E27FC236}">
                  <a16:creationId xmlns:a16="http://schemas.microsoft.com/office/drawing/2014/main" id="{FBA429E0-3F47-D1C4-B5C6-54DF2067A205}"/>
                </a:ext>
              </a:extLst>
            </p:cNvPr>
            <p:cNvSpPr/>
            <p:nvPr/>
          </p:nvSpPr>
          <p:spPr>
            <a:xfrm>
              <a:off x="7088400" y="1506575"/>
              <a:ext cx="245100" cy="320250"/>
            </a:xfrm>
            <a:custGeom>
              <a:avLst/>
              <a:gdLst/>
              <a:ahLst/>
              <a:cxnLst/>
              <a:rect l="l" t="t" r="r" b="b"/>
              <a:pathLst>
                <a:path w="9804" h="12810" extrusionOk="0">
                  <a:moveTo>
                    <a:pt x="4037" y="0"/>
                  </a:moveTo>
                  <a:lnTo>
                    <a:pt x="2143" y="618"/>
                  </a:lnTo>
                  <a:lnTo>
                    <a:pt x="1" y="12027"/>
                  </a:lnTo>
                  <a:lnTo>
                    <a:pt x="701" y="12274"/>
                  </a:lnTo>
                  <a:lnTo>
                    <a:pt x="1442" y="12480"/>
                  </a:lnTo>
                  <a:lnTo>
                    <a:pt x="2225" y="12603"/>
                  </a:lnTo>
                  <a:lnTo>
                    <a:pt x="3049" y="12727"/>
                  </a:lnTo>
                  <a:lnTo>
                    <a:pt x="3872" y="12768"/>
                  </a:lnTo>
                  <a:lnTo>
                    <a:pt x="4696" y="12809"/>
                  </a:lnTo>
                  <a:lnTo>
                    <a:pt x="6261" y="12809"/>
                  </a:lnTo>
                  <a:lnTo>
                    <a:pt x="7662" y="12727"/>
                  </a:lnTo>
                  <a:lnTo>
                    <a:pt x="8774" y="12603"/>
                  </a:lnTo>
                  <a:lnTo>
                    <a:pt x="9803" y="12480"/>
                  </a:lnTo>
                  <a:lnTo>
                    <a:pt x="7785" y="618"/>
                  </a:lnTo>
                  <a:lnTo>
                    <a:pt x="5891" y="0"/>
                  </a:lnTo>
                  <a:close/>
                </a:path>
              </a:pathLst>
            </a:custGeom>
            <a:solidFill>
              <a:srgbClr val="C0A9F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907;p79">
              <a:extLst>
                <a:ext uri="{FF2B5EF4-FFF2-40B4-BE49-F238E27FC236}">
                  <a16:creationId xmlns:a16="http://schemas.microsoft.com/office/drawing/2014/main" id="{D50E1103-7764-E4B0-9B17-92A920C25041}"/>
                </a:ext>
              </a:extLst>
            </p:cNvPr>
            <p:cNvSpPr/>
            <p:nvPr/>
          </p:nvSpPr>
          <p:spPr>
            <a:xfrm>
              <a:off x="7189325" y="1522025"/>
              <a:ext cx="146225" cy="211100"/>
            </a:xfrm>
            <a:custGeom>
              <a:avLst/>
              <a:gdLst/>
              <a:ahLst/>
              <a:cxnLst/>
              <a:rect l="l" t="t" r="r" b="b"/>
              <a:pathLst>
                <a:path w="5849" h="8444" extrusionOk="0">
                  <a:moveTo>
                    <a:pt x="3748" y="0"/>
                  </a:moveTo>
                  <a:lnTo>
                    <a:pt x="2595" y="1689"/>
                  </a:lnTo>
                  <a:lnTo>
                    <a:pt x="3913" y="5107"/>
                  </a:lnTo>
                  <a:lnTo>
                    <a:pt x="1195" y="2389"/>
                  </a:lnTo>
                  <a:lnTo>
                    <a:pt x="0" y="3171"/>
                  </a:lnTo>
                  <a:lnTo>
                    <a:pt x="494" y="4119"/>
                  </a:lnTo>
                  <a:lnTo>
                    <a:pt x="1030" y="5107"/>
                  </a:lnTo>
                  <a:lnTo>
                    <a:pt x="1689" y="6137"/>
                  </a:lnTo>
                  <a:lnTo>
                    <a:pt x="2101" y="6672"/>
                  </a:lnTo>
                  <a:lnTo>
                    <a:pt x="2471" y="7166"/>
                  </a:lnTo>
                  <a:lnTo>
                    <a:pt x="2883" y="7620"/>
                  </a:lnTo>
                  <a:lnTo>
                    <a:pt x="3295" y="7949"/>
                  </a:lnTo>
                  <a:lnTo>
                    <a:pt x="3748" y="8237"/>
                  </a:lnTo>
                  <a:lnTo>
                    <a:pt x="3954" y="8320"/>
                  </a:lnTo>
                  <a:lnTo>
                    <a:pt x="4160" y="8402"/>
                  </a:lnTo>
                  <a:lnTo>
                    <a:pt x="4366" y="8443"/>
                  </a:lnTo>
                  <a:lnTo>
                    <a:pt x="4572" y="8443"/>
                  </a:lnTo>
                  <a:lnTo>
                    <a:pt x="4778" y="8402"/>
                  </a:lnTo>
                  <a:lnTo>
                    <a:pt x="4943" y="8320"/>
                  </a:lnTo>
                  <a:lnTo>
                    <a:pt x="5148" y="8196"/>
                  </a:lnTo>
                  <a:lnTo>
                    <a:pt x="5313" y="8031"/>
                  </a:lnTo>
                  <a:lnTo>
                    <a:pt x="5437" y="7867"/>
                  </a:lnTo>
                  <a:lnTo>
                    <a:pt x="5560" y="7661"/>
                  </a:lnTo>
                  <a:lnTo>
                    <a:pt x="5643" y="7414"/>
                  </a:lnTo>
                  <a:lnTo>
                    <a:pt x="5725" y="7166"/>
                  </a:lnTo>
                  <a:lnTo>
                    <a:pt x="5807" y="6590"/>
                  </a:lnTo>
                  <a:lnTo>
                    <a:pt x="5849" y="5931"/>
                  </a:lnTo>
                  <a:lnTo>
                    <a:pt x="5807" y="5231"/>
                  </a:lnTo>
                  <a:lnTo>
                    <a:pt x="5725" y="4531"/>
                  </a:lnTo>
                  <a:lnTo>
                    <a:pt x="5560" y="3830"/>
                  </a:lnTo>
                  <a:lnTo>
                    <a:pt x="5396" y="3130"/>
                  </a:lnTo>
                  <a:lnTo>
                    <a:pt x="5190" y="2430"/>
                  </a:lnTo>
                  <a:lnTo>
                    <a:pt x="4984" y="1812"/>
                  </a:lnTo>
                  <a:lnTo>
                    <a:pt x="4737" y="1236"/>
                  </a:lnTo>
                  <a:lnTo>
                    <a:pt x="4489" y="741"/>
                  </a:lnTo>
                  <a:lnTo>
                    <a:pt x="4201" y="371"/>
                  </a:lnTo>
                  <a:lnTo>
                    <a:pt x="3995" y="124"/>
                  </a:lnTo>
                  <a:lnTo>
                    <a:pt x="3872" y="41"/>
                  </a:lnTo>
                  <a:lnTo>
                    <a:pt x="3748" y="0"/>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908;p79">
              <a:extLst>
                <a:ext uri="{FF2B5EF4-FFF2-40B4-BE49-F238E27FC236}">
                  <a16:creationId xmlns:a16="http://schemas.microsoft.com/office/drawing/2014/main" id="{CE9B20C7-8E24-64DF-A596-924FFD35A9AF}"/>
                </a:ext>
              </a:extLst>
            </p:cNvPr>
            <p:cNvSpPr/>
            <p:nvPr/>
          </p:nvSpPr>
          <p:spPr>
            <a:xfrm>
              <a:off x="7245950" y="1522025"/>
              <a:ext cx="96800" cy="127700"/>
            </a:xfrm>
            <a:custGeom>
              <a:avLst/>
              <a:gdLst/>
              <a:ahLst/>
              <a:cxnLst/>
              <a:rect l="l" t="t" r="r" b="b"/>
              <a:pathLst>
                <a:path w="3872" h="5108" extrusionOk="0">
                  <a:moveTo>
                    <a:pt x="1483" y="0"/>
                  </a:moveTo>
                  <a:lnTo>
                    <a:pt x="0" y="1689"/>
                  </a:lnTo>
                  <a:lnTo>
                    <a:pt x="1442" y="4778"/>
                  </a:lnTo>
                  <a:lnTo>
                    <a:pt x="1854" y="4901"/>
                  </a:lnTo>
                  <a:lnTo>
                    <a:pt x="2266" y="5025"/>
                  </a:lnTo>
                  <a:lnTo>
                    <a:pt x="2678" y="5066"/>
                  </a:lnTo>
                  <a:lnTo>
                    <a:pt x="3048" y="5107"/>
                  </a:lnTo>
                  <a:lnTo>
                    <a:pt x="3872" y="5107"/>
                  </a:lnTo>
                  <a:lnTo>
                    <a:pt x="3790" y="4407"/>
                  </a:lnTo>
                  <a:lnTo>
                    <a:pt x="3625" y="3666"/>
                  </a:lnTo>
                  <a:lnTo>
                    <a:pt x="3419" y="2801"/>
                  </a:lnTo>
                  <a:lnTo>
                    <a:pt x="3254" y="2348"/>
                  </a:lnTo>
                  <a:lnTo>
                    <a:pt x="3089" y="1895"/>
                  </a:lnTo>
                  <a:lnTo>
                    <a:pt x="2883" y="1483"/>
                  </a:lnTo>
                  <a:lnTo>
                    <a:pt x="2678" y="1071"/>
                  </a:lnTo>
                  <a:lnTo>
                    <a:pt x="2430" y="700"/>
                  </a:lnTo>
                  <a:lnTo>
                    <a:pt x="2142" y="412"/>
                  </a:lnTo>
                  <a:lnTo>
                    <a:pt x="1813" y="165"/>
                  </a:lnTo>
                  <a:lnTo>
                    <a:pt x="1483" y="0"/>
                  </a:lnTo>
                  <a:close/>
                </a:path>
              </a:pathLst>
            </a:custGeom>
            <a:solidFill>
              <a:srgbClr val="C0A9F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1909;p79">
              <a:extLst>
                <a:ext uri="{FF2B5EF4-FFF2-40B4-BE49-F238E27FC236}">
                  <a16:creationId xmlns:a16="http://schemas.microsoft.com/office/drawing/2014/main" id="{EBFD4268-3D2A-BB37-260E-E02E11C21B51}"/>
                </a:ext>
              </a:extLst>
            </p:cNvPr>
            <p:cNvSpPr/>
            <p:nvPr/>
          </p:nvSpPr>
          <p:spPr>
            <a:xfrm>
              <a:off x="7167700" y="1520975"/>
              <a:ext cx="51500" cy="80350"/>
            </a:xfrm>
            <a:custGeom>
              <a:avLst/>
              <a:gdLst/>
              <a:ahLst/>
              <a:cxnLst/>
              <a:rect l="l" t="t" r="r" b="b"/>
              <a:pathLst>
                <a:path w="2060" h="3214" extrusionOk="0">
                  <a:moveTo>
                    <a:pt x="700" y="1"/>
                  </a:moveTo>
                  <a:lnTo>
                    <a:pt x="659" y="83"/>
                  </a:lnTo>
                  <a:lnTo>
                    <a:pt x="659" y="207"/>
                  </a:lnTo>
                  <a:lnTo>
                    <a:pt x="700" y="619"/>
                  </a:lnTo>
                  <a:lnTo>
                    <a:pt x="865" y="1195"/>
                  </a:lnTo>
                  <a:lnTo>
                    <a:pt x="700" y="1319"/>
                  </a:lnTo>
                  <a:lnTo>
                    <a:pt x="371" y="1566"/>
                  </a:lnTo>
                  <a:lnTo>
                    <a:pt x="206" y="1731"/>
                  </a:lnTo>
                  <a:lnTo>
                    <a:pt x="41" y="1937"/>
                  </a:lnTo>
                  <a:lnTo>
                    <a:pt x="0" y="2143"/>
                  </a:lnTo>
                  <a:lnTo>
                    <a:pt x="0" y="2266"/>
                  </a:lnTo>
                  <a:lnTo>
                    <a:pt x="41" y="2349"/>
                  </a:lnTo>
                  <a:lnTo>
                    <a:pt x="124" y="2554"/>
                  </a:lnTo>
                  <a:lnTo>
                    <a:pt x="247" y="2719"/>
                  </a:lnTo>
                  <a:lnTo>
                    <a:pt x="536" y="3007"/>
                  </a:lnTo>
                  <a:lnTo>
                    <a:pt x="783" y="3172"/>
                  </a:lnTo>
                  <a:lnTo>
                    <a:pt x="865" y="3213"/>
                  </a:lnTo>
                  <a:lnTo>
                    <a:pt x="2060" y="2431"/>
                  </a:lnTo>
                  <a:lnTo>
                    <a:pt x="2060" y="2225"/>
                  </a:lnTo>
                  <a:lnTo>
                    <a:pt x="2018" y="1772"/>
                  </a:lnTo>
                  <a:lnTo>
                    <a:pt x="1977" y="1525"/>
                  </a:lnTo>
                  <a:lnTo>
                    <a:pt x="1895" y="1319"/>
                  </a:lnTo>
                  <a:lnTo>
                    <a:pt x="1730" y="1154"/>
                  </a:lnTo>
                  <a:lnTo>
                    <a:pt x="1648" y="1072"/>
                  </a:lnTo>
                  <a:lnTo>
                    <a:pt x="1565" y="1072"/>
                  </a:lnTo>
                  <a:lnTo>
                    <a:pt x="1236" y="495"/>
                  </a:lnTo>
                  <a:lnTo>
                    <a:pt x="948" y="124"/>
                  </a:lnTo>
                  <a:lnTo>
                    <a:pt x="824" y="42"/>
                  </a:lnTo>
                  <a:lnTo>
                    <a:pt x="742" y="1"/>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36" name="Google Shape;1910;p79">
              <a:extLst>
                <a:ext uri="{FF2B5EF4-FFF2-40B4-BE49-F238E27FC236}">
                  <a16:creationId xmlns:a16="http://schemas.microsoft.com/office/drawing/2014/main" id="{CF22EBB7-0BC6-0BA1-62C0-B5B255044858}"/>
                </a:ext>
              </a:extLst>
            </p:cNvPr>
            <p:cNvSpPr/>
            <p:nvPr/>
          </p:nvSpPr>
          <p:spPr>
            <a:xfrm>
              <a:off x="7118275" y="1550850"/>
              <a:ext cx="20625" cy="96800"/>
            </a:xfrm>
            <a:custGeom>
              <a:avLst/>
              <a:gdLst/>
              <a:ahLst/>
              <a:cxnLst/>
              <a:rect l="l" t="t" r="r" b="b"/>
              <a:pathLst>
                <a:path w="825" h="3872" extrusionOk="0">
                  <a:moveTo>
                    <a:pt x="742" y="0"/>
                  </a:moveTo>
                  <a:lnTo>
                    <a:pt x="701" y="41"/>
                  </a:lnTo>
                  <a:lnTo>
                    <a:pt x="165" y="2966"/>
                  </a:lnTo>
                  <a:lnTo>
                    <a:pt x="0" y="3789"/>
                  </a:lnTo>
                  <a:lnTo>
                    <a:pt x="42" y="3831"/>
                  </a:lnTo>
                  <a:lnTo>
                    <a:pt x="83" y="3872"/>
                  </a:lnTo>
                  <a:lnTo>
                    <a:pt x="124" y="3872"/>
                  </a:lnTo>
                  <a:lnTo>
                    <a:pt x="124" y="3831"/>
                  </a:lnTo>
                  <a:lnTo>
                    <a:pt x="659" y="906"/>
                  </a:lnTo>
                  <a:lnTo>
                    <a:pt x="824" y="41"/>
                  </a:lnTo>
                  <a:lnTo>
                    <a:pt x="824" y="0"/>
                  </a:lnTo>
                  <a:close/>
                </a:path>
              </a:pathLst>
            </a:custGeom>
            <a:solidFill>
              <a:srgbClr val="48297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37" name="Google Shape;1911;p79">
              <a:extLst>
                <a:ext uri="{FF2B5EF4-FFF2-40B4-BE49-F238E27FC236}">
                  <a16:creationId xmlns:a16="http://schemas.microsoft.com/office/drawing/2014/main" id="{06245C0A-B94E-B160-1CE3-64C64988EFF4}"/>
                </a:ext>
              </a:extLst>
            </p:cNvPr>
            <p:cNvSpPr/>
            <p:nvPr/>
          </p:nvSpPr>
          <p:spPr>
            <a:xfrm>
              <a:off x="7251100" y="1579675"/>
              <a:ext cx="31950" cy="60775"/>
            </a:xfrm>
            <a:custGeom>
              <a:avLst/>
              <a:gdLst/>
              <a:ahLst/>
              <a:cxnLst/>
              <a:rect l="l" t="t" r="r" b="b"/>
              <a:pathLst>
                <a:path w="1278" h="2431" extrusionOk="0">
                  <a:moveTo>
                    <a:pt x="42" y="1"/>
                  </a:moveTo>
                  <a:lnTo>
                    <a:pt x="0" y="42"/>
                  </a:lnTo>
                  <a:lnTo>
                    <a:pt x="0" y="83"/>
                  </a:lnTo>
                  <a:lnTo>
                    <a:pt x="618" y="1236"/>
                  </a:lnTo>
                  <a:lnTo>
                    <a:pt x="1195" y="2389"/>
                  </a:lnTo>
                  <a:lnTo>
                    <a:pt x="1236" y="2430"/>
                  </a:lnTo>
                  <a:lnTo>
                    <a:pt x="1277" y="2430"/>
                  </a:lnTo>
                  <a:lnTo>
                    <a:pt x="1277" y="2389"/>
                  </a:lnTo>
                  <a:lnTo>
                    <a:pt x="1277" y="2348"/>
                  </a:lnTo>
                  <a:lnTo>
                    <a:pt x="701" y="1195"/>
                  </a:lnTo>
                  <a:lnTo>
                    <a:pt x="83" y="42"/>
                  </a:lnTo>
                  <a:lnTo>
                    <a:pt x="42" y="1"/>
                  </a:lnTo>
                  <a:close/>
                </a:path>
              </a:pathLst>
            </a:custGeom>
            <a:solidFill>
              <a:srgbClr val="48297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38" name="Google Shape;1912;p79">
              <a:extLst>
                <a:ext uri="{FF2B5EF4-FFF2-40B4-BE49-F238E27FC236}">
                  <a16:creationId xmlns:a16="http://schemas.microsoft.com/office/drawing/2014/main" id="{D07F1152-B3CC-0C3B-1C08-78A9C89C771E}"/>
                </a:ext>
              </a:extLst>
            </p:cNvPr>
            <p:cNvSpPr/>
            <p:nvPr/>
          </p:nvSpPr>
          <p:spPr>
            <a:xfrm>
              <a:off x="7243900" y="1599250"/>
              <a:ext cx="22675" cy="6200"/>
            </a:xfrm>
            <a:custGeom>
              <a:avLst/>
              <a:gdLst/>
              <a:ahLst/>
              <a:cxnLst/>
              <a:rect l="l" t="t" r="r" b="b"/>
              <a:pathLst>
                <a:path w="907" h="248" extrusionOk="0">
                  <a:moveTo>
                    <a:pt x="0" y="0"/>
                  </a:moveTo>
                  <a:lnTo>
                    <a:pt x="0" y="41"/>
                  </a:lnTo>
                  <a:lnTo>
                    <a:pt x="0" y="82"/>
                  </a:lnTo>
                  <a:lnTo>
                    <a:pt x="41" y="124"/>
                  </a:lnTo>
                  <a:lnTo>
                    <a:pt x="453" y="165"/>
                  </a:lnTo>
                  <a:lnTo>
                    <a:pt x="824" y="247"/>
                  </a:lnTo>
                  <a:lnTo>
                    <a:pt x="865" y="206"/>
                  </a:lnTo>
                  <a:lnTo>
                    <a:pt x="906" y="206"/>
                  </a:lnTo>
                  <a:lnTo>
                    <a:pt x="865" y="165"/>
                  </a:lnTo>
                  <a:lnTo>
                    <a:pt x="865" y="124"/>
                  </a:lnTo>
                  <a:lnTo>
                    <a:pt x="453" y="41"/>
                  </a:lnTo>
                  <a:lnTo>
                    <a:pt x="41" y="0"/>
                  </a:lnTo>
                  <a:close/>
                </a:path>
              </a:pathLst>
            </a:custGeom>
            <a:solidFill>
              <a:srgbClr val="48297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39" name="Google Shape;1913;p79">
              <a:extLst>
                <a:ext uri="{FF2B5EF4-FFF2-40B4-BE49-F238E27FC236}">
                  <a16:creationId xmlns:a16="http://schemas.microsoft.com/office/drawing/2014/main" id="{112F3353-D61F-AED0-7A92-1E23AC6651C3}"/>
                </a:ext>
              </a:extLst>
            </p:cNvPr>
            <p:cNvSpPr/>
            <p:nvPr/>
          </p:nvSpPr>
          <p:spPr>
            <a:xfrm>
              <a:off x="7052375" y="1133825"/>
              <a:ext cx="300675" cy="257450"/>
            </a:xfrm>
            <a:custGeom>
              <a:avLst/>
              <a:gdLst/>
              <a:ahLst/>
              <a:cxnLst/>
              <a:rect l="l" t="t" r="r" b="b"/>
              <a:pathLst>
                <a:path w="12027" h="10298" extrusionOk="0">
                  <a:moveTo>
                    <a:pt x="5602" y="1"/>
                  </a:moveTo>
                  <a:lnTo>
                    <a:pt x="5108" y="83"/>
                  </a:lnTo>
                  <a:lnTo>
                    <a:pt x="4654" y="248"/>
                  </a:lnTo>
                  <a:lnTo>
                    <a:pt x="4243" y="495"/>
                  </a:lnTo>
                  <a:lnTo>
                    <a:pt x="4078" y="619"/>
                  </a:lnTo>
                  <a:lnTo>
                    <a:pt x="3913" y="783"/>
                  </a:lnTo>
                  <a:lnTo>
                    <a:pt x="3748" y="948"/>
                  </a:lnTo>
                  <a:lnTo>
                    <a:pt x="3666" y="1154"/>
                  </a:lnTo>
                  <a:lnTo>
                    <a:pt x="3172" y="1031"/>
                  </a:lnTo>
                  <a:lnTo>
                    <a:pt x="2636" y="948"/>
                  </a:lnTo>
                  <a:lnTo>
                    <a:pt x="2389" y="907"/>
                  </a:lnTo>
                  <a:lnTo>
                    <a:pt x="2142" y="907"/>
                  </a:lnTo>
                  <a:lnTo>
                    <a:pt x="1895" y="948"/>
                  </a:lnTo>
                  <a:lnTo>
                    <a:pt x="1689" y="1031"/>
                  </a:lnTo>
                  <a:lnTo>
                    <a:pt x="1442" y="1154"/>
                  </a:lnTo>
                  <a:lnTo>
                    <a:pt x="1236" y="1319"/>
                  </a:lnTo>
                  <a:lnTo>
                    <a:pt x="1071" y="1525"/>
                  </a:lnTo>
                  <a:lnTo>
                    <a:pt x="948" y="1772"/>
                  </a:lnTo>
                  <a:lnTo>
                    <a:pt x="907" y="2019"/>
                  </a:lnTo>
                  <a:lnTo>
                    <a:pt x="907" y="2266"/>
                  </a:lnTo>
                  <a:lnTo>
                    <a:pt x="948" y="2513"/>
                  </a:lnTo>
                  <a:lnTo>
                    <a:pt x="1030" y="2719"/>
                  </a:lnTo>
                  <a:lnTo>
                    <a:pt x="865" y="2719"/>
                  </a:lnTo>
                  <a:lnTo>
                    <a:pt x="701" y="2760"/>
                  </a:lnTo>
                  <a:lnTo>
                    <a:pt x="536" y="2802"/>
                  </a:lnTo>
                  <a:lnTo>
                    <a:pt x="371" y="2884"/>
                  </a:lnTo>
                  <a:lnTo>
                    <a:pt x="248" y="3007"/>
                  </a:lnTo>
                  <a:lnTo>
                    <a:pt x="124" y="3131"/>
                  </a:lnTo>
                  <a:lnTo>
                    <a:pt x="42" y="3255"/>
                  </a:lnTo>
                  <a:lnTo>
                    <a:pt x="0" y="3419"/>
                  </a:lnTo>
                  <a:lnTo>
                    <a:pt x="0" y="3584"/>
                  </a:lnTo>
                  <a:lnTo>
                    <a:pt x="0" y="3749"/>
                  </a:lnTo>
                  <a:lnTo>
                    <a:pt x="83" y="3914"/>
                  </a:lnTo>
                  <a:lnTo>
                    <a:pt x="165" y="4037"/>
                  </a:lnTo>
                  <a:lnTo>
                    <a:pt x="248" y="4161"/>
                  </a:lnTo>
                  <a:lnTo>
                    <a:pt x="371" y="4284"/>
                  </a:lnTo>
                  <a:lnTo>
                    <a:pt x="536" y="4367"/>
                  </a:lnTo>
                  <a:lnTo>
                    <a:pt x="701" y="4408"/>
                  </a:lnTo>
                  <a:lnTo>
                    <a:pt x="907" y="6467"/>
                  </a:lnTo>
                  <a:lnTo>
                    <a:pt x="1154" y="8485"/>
                  </a:lnTo>
                  <a:lnTo>
                    <a:pt x="1442" y="8691"/>
                  </a:lnTo>
                  <a:lnTo>
                    <a:pt x="1771" y="8856"/>
                  </a:lnTo>
                  <a:lnTo>
                    <a:pt x="2430" y="9144"/>
                  </a:lnTo>
                  <a:lnTo>
                    <a:pt x="3172" y="9391"/>
                  </a:lnTo>
                  <a:lnTo>
                    <a:pt x="3872" y="9556"/>
                  </a:lnTo>
                  <a:lnTo>
                    <a:pt x="4572" y="9680"/>
                  </a:lnTo>
                  <a:lnTo>
                    <a:pt x="5313" y="9803"/>
                  </a:lnTo>
                  <a:lnTo>
                    <a:pt x="6755" y="9927"/>
                  </a:lnTo>
                  <a:lnTo>
                    <a:pt x="10050" y="10297"/>
                  </a:lnTo>
                  <a:lnTo>
                    <a:pt x="10668" y="8938"/>
                  </a:lnTo>
                  <a:lnTo>
                    <a:pt x="10915" y="8238"/>
                  </a:lnTo>
                  <a:lnTo>
                    <a:pt x="11162" y="7538"/>
                  </a:lnTo>
                  <a:lnTo>
                    <a:pt x="11368" y="6838"/>
                  </a:lnTo>
                  <a:lnTo>
                    <a:pt x="11533" y="6138"/>
                  </a:lnTo>
                  <a:lnTo>
                    <a:pt x="11615" y="5396"/>
                  </a:lnTo>
                  <a:lnTo>
                    <a:pt x="11656" y="4655"/>
                  </a:lnTo>
                  <a:lnTo>
                    <a:pt x="11780" y="4573"/>
                  </a:lnTo>
                  <a:lnTo>
                    <a:pt x="11862" y="4449"/>
                  </a:lnTo>
                  <a:lnTo>
                    <a:pt x="11944" y="4284"/>
                  </a:lnTo>
                  <a:lnTo>
                    <a:pt x="11986" y="4161"/>
                  </a:lnTo>
                  <a:lnTo>
                    <a:pt x="12027" y="3831"/>
                  </a:lnTo>
                  <a:lnTo>
                    <a:pt x="11944" y="3543"/>
                  </a:lnTo>
                  <a:lnTo>
                    <a:pt x="11903" y="3378"/>
                  </a:lnTo>
                  <a:lnTo>
                    <a:pt x="11821" y="3255"/>
                  </a:lnTo>
                  <a:lnTo>
                    <a:pt x="11574" y="3049"/>
                  </a:lnTo>
                  <a:lnTo>
                    <a:pt x="11285" y="2884"/>
                  </a:lnTo>
                  <a:lnTo>
                    <a:pt x="11121" y="2843"/>
                  </a:lnTo>
                  <a:lnTo>
                    <a:pt x="10956" y="2843"/>
                  </a:lnTo>
                  <a:lnTo>
                    <a:pt x="10832" y="2554"/>
                  </a:lnTo>
                  <a:lnTo>
                    <a:pt x="10709" y="2266"/>
                  </a:lnTo>
                  <a:lnTo>
                    <a:pt x="10544" y="2019"/>
                  </a:lnTo>
                  <a:lnTo>
                    <a:pt x="10379" y="1772"/>
                  </a:lnTo>
                  <a:lnTo>
                    <a:pt x="10173" y="1566"/>
                  </a:lnTo>
                  <a:lnTo>
                    <a:pt x="9926" y="1319"/>
                  </a:lnTo>
                  <a:lnTo>
                    <a:pt x="9432" y="948"/>
                  </a:lnTo>
                  <a:lnTo>
                    <a:pt x="8897" y="660"/>
                  </a:lnTo>
                  <a:lnTo>
                    <a:pt x="8279" y="413"/>
                  </a:lnTo>
                  <a:lnTo>
                    <a:pt x="7661" y="248"/>
                  </a:lnTo>
                  <a:lnTo>
                    <a:pt x="7043" y="83"/>
                  </a:lnTo>
                  <a:lnTo>
                    <a:pt x="6549" y="42"/>
                  </a:lnTo>
                  <a:lnTo>
                    <a:pt x="6096"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40" name="Google Shape;1914;p79">
              <a:extLst>
                <a:ext uri="{FF2B5EF4-FFF2-40B4-BE49-F238E27FC236}">
                  <a16:creationId xmlns:a16="http://schemas.microsoft.com/office/drawing/2014/main" id="{CA7223FD-FFDB-E5A5-D35B-BDF527DA75F4}"/>
                </a:ext>
              </a:extLst>
            </p:cNvPr>
            <p:cNvSpPr/>
            <p:nvPr/>
          </p:nvSpPr>
          <p:spPr>
            <a:xfrm>
              <a:off x="7077075" y="1207975"/>
              <a:ext cx="215225" cy="328475"/>
            </a:xfrm>
            <a:custGeom>
              <a:avLst/>
              <a:gdLst/>
              <a:ahLst/>
              <a:cxnLst/>
              <a:rect l="l" t="t" r="r" b="b"/>
              <a:pathLst>
                <a:path w="8609" h="13139" extrusionOk="0">
                  <a:moveTo>
                    <a:pt x="3996" y="0"/>
                  </a:moveTo>
                  <a:lnTo>
                    <a:pt x="3419" y="41"/>
                  </a:lnTo>
                  <a:lnTo>
                    <a:pt x="2802" y="165"/>
                  </a:lnTo>
                  <a:lnTo>
                    <a:pt x="2266" y="371"/>
                  </a:lnTo>
                  <a:lnTo>
                    <a:pt x="1772" y="577"/>
                  </a:lnTo>
                  <a:lnTo>
                    <a:pt x="1360" y="865"/>
                  </a:lnTo>
                  <a:lnTo>
                    <a:pt x="989" y="1195"/>
                  </a:lnTo>
                  <a:lnTo>
                    <a:pt x="866" y="1359"/>
                  </a:lnTo>
                  <a:lnTo>
                    <a:pt x="742" y="1565"/>
                  </a:lnTo>
                  <a:lnTo>
                    <a:pt x="619" y="1771"/>
                  </a:lnTo>
                  <a:lnTo>
                    <a:pt x="578" y="1977"/>
                  </a:lnTo>
                  <a:lnTo>
                    <a:pt x="330" y="3172"/>
                  </a:lnTo>
                  <a:lnTo>
                    <a:pt x="124" y="4284"/>
                  </a:lnTo>
                  <a:lnTo>
                    <a:pt x="42" y="5231"/>
                  </a:lnTo>
                  <a:lnTo>
                    <a:pt x="1" y="6096"/>
                  </a:lnTo>
                  <a:lnTo>
                    <a:pt x="42" y="6920"/>
                  </a:lnTo>
                  <a:lnTo>
                    <a:pt x="83" y="7414"/>
                  </a:lnTo>
                  <a:lnTo>
                    <a:pt x="207" y="7867"/>
                  </a:lnTo>
                  <a:lnTo>
                    <a:pt x="330" y="8279"/>
                  </a:lnTo>
                  <a:lnTo>
                    <a:pt x="454" y="8649"/>
                  </a:lnTo>
                  <a:lnTo>
                    <a:pt x="619" y="8979"/>
                  </a:lnTo>
                  <a:lnTo>
                    <a:pt x="825" y="9267"/>
                  </a:lnTo>
                  <a:lnTo>
                    <a:pt x="1072" y="9555"/>
                  </a:lnTo>
                  <a:lnTo>
                    <a:pt x="1319" y="9803"/>
                  </a:lnTo>
                  <a:lnTo>
                    <a:pt x="1690" y="10091"/>
                  </a:lnTo>
                  <a:lnTo>
                    <a:pt x="2019" y="10297"/>
                  </a:lnTo>
                  <a:lnTo>
                    <a:pt x="2760" y="10668"/>
                  </a:lnTo>
                  <a:lnTo>
                    <a:pt x="3378" y="10997"/>
                  </a:lnTo>
                  <a:lnTo>
                    <a:pt x="3666" y="11162"/>
                  </a:lnTo>
                  <a:lnTo>
                    <a:pt x="3872" y="11368"/>
                  </a:lnTo>
                  <a:lnTo>
                    <a:pt x="4078" y="11574"/>
                  </a:lnTo>
                  <a:lnTo>
                    <a:pt x="4202" y="11862"/>
                  </a:lnTo>
                  <a:lnTo>
                    <a:pt x="4284" y="12233"/>
                  </a:lnTo>
                  <a:lnTo>
                    <a:pt x="4284" y="12686"/>
                  </a:lnTo>
                  <a:lnTo>
                    <a:pt x="4614" y="12933"/>
                  </a:lnTo>
                  <a:lnTo>
                    <a:pt x="4943" y="13056"/>
                  </a:lnTo>
                  <a:lnTo>
                    <a:pt x="5273" y="13139"/>
                  </a:lnTo>
                  <a:lnTo>
                    <a:pt x="5602" y="13139"/>
                  </a:lnTo>
                  <a:lnTo>
                    <a:pt x="5891" y="13097"/>
                  </a:lnTo>
                  <a:lnTo>
                    <a:pt x="6179" y="12974"/>
                  </a:lnTo>
                  <a:lnTo>
                    <a:pt x="6426" y="12768"/>
                  </a:lnTo>
                  <a:lnTo>
                    <a:pt x="6632" y="12562"/>
                  </a:lnTo>
                  <a:lnTo>
                    <a:pt x="6632" y="12109"/>
                  </a:lnTo>
                  <a:lnTo>
                    <a:pt x="6714" y="11697"/>
                  </a:lnTo>
                  <a:lnTo>
                    <a:pt x="6797" y="11285"/>
                  </a:lnTo>
                  <a:lnTo>
                    <a:pt x="6879" y="10956"/>
                  </a:lnTo>
                  <a:lnTo>
                    <a:pt x="7085" y="10338"/>
                  </a:lnTo>
                  <a:lnTo>
                    <a:pt x="7373" y="9803"/>
                  </a:lnTo>
                  <a:lnTo>
                    <a:pt x="7620" y="9391"/>
                  </a:lnTo>
                  <a:lnTo>
                    <a:pt x="7909" y="8979"/>
                  </a:lnTo>
                  <a:lnTo>
                    <a:pt x="8156" y="8608"/>
                  </a:lnTo>
                  <a:lnTo>
                    <a:pt x="8321" y="8279"/>
                  </a:lnTo>
                  <a:lnTo>
                    <a:pt x="8568" y="7702"/>
                  </a:lnTo>
                  <a:lnTo>
                    <a:pt x="8609" y="7661"/>
                  </a:lnTo>
                  <a:lnTo>
                    <a:pt x="8609" y="6631"/>
                  </a:lnTo>
                  <a:lnTo>
                    <a:pt x="8609" y="6384"/>
                  </a:lnTo>
                  <a:lnTo>
                    <a:pt x="8568" y="5190"/>
                  </a:lnTo>
                  <a:lnTo>
                    <a:pt x="8526" y="3913"/>
                  </a:lnTo>
                  <a:lnTo>
                    <a:pt x="8444" y="3336"/>
                  </a:lnTo>
                  <a:lnTo>
                    <a:pt x="8362" y="2760"/>
                  </a:lnTo>
                  <a:lnTo>
                    <a:pt x="8238" y="2307"/>
                  </a:lnTo>
                  <a:lnTo>
                    <a:pt x="8115" y="1936"/>
                  </a:lnTo>
                  <a:lnTo>
                    <a:pt x="7991" y="1648"/>
                  </a:lnTo>
                  <a:lnTo>
                    <a:pt x="7826" y="1401"/>
                  </a:lnTo>
                  <a:lnTo>
                    <a:pt x="7620" y="1195"/>
                  </a:lnTo>
                  <a:lnTo>
                    <a:pt x="7414" y="989"/>
                  </a:lnTo>
                  <a:lnTo>
                    <a:pt x="7167" y="824"/>
                  </a:lnTo>
                  <a:lnTo>
                    <a:pt x="6920" y="659"/>
                  </a:lnTo>
                  <a:lnTo>
                    <a:pt x="6426" y="371"/>
                  </a:lnTo>
                  <a:lnTo>
                    <a:pt x="5849" y="165"/>
                  </a:lnTo>
                  <a:lnTo>
                    <a:pt x="5232" y="41"/>
                  </a:lnTo>
                  <a:lnTo>
                    <a:pt x="4614" y="0"/>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41" name="Google Shape;1915;p79">
              <a:extLst>
                <a:ext uri="{FF2B5EF4-FFF2-40B4-BE49-F238E27FC236}">
                  <a16:creationId xmlns:a16="http://schemas.microsoft.com/office/drawing/2014/main" id="{DA5D850A-626F-DD36-40AA-4AFE1F83B95D}"/>
                </a:ext>
              </a:extLst>
            </p:cNvPr>
            <p:cNvSpPr/>
            <p:nvPr/>
          </p:nvSpPr>
          <p:spPr>
            <a:xfrm>
              <a:off x="7085325" y="1191500"/>
              <a:ext cx="231700" cy="182275"/>
            </a:xfrm>
            <a:custGeom>
              <a:avLst/>
              <a:gdLst/>
              <a:ahLst/>
              <a:cxnLst/>
              <a:rect l="l" t="t" r="r" b="b"/>
              <a:pathLst>
                <a:path w="9268" h="7291" extrusionOk="0">
                  <a:moveTo>
                    <a:pt x="3213" y="0"/>
                  </a:moveTo>
                  <a:lnTo>
                    <a:pt x="2842" y="42"/>
                  </a:lnTo>
                  <a:lnTo>
                    <a:pt x="2430" y="124"/>
                  </a:lnTo>
                  <a:lnTo>
                    <a:pt x="2060" y="247"/>
                  </a:lnTo>
                  <a:lnTo>
                    <a:pt x="1689" y="412"/>
                  </a:lnTo>
                  <a:lnTo>
                    <a:pt x="1360" y="618"/>
                  </a:lnTo>
                  <a:lnTo>
                    <a:pt x="1030" y="865"/>
                  </a:lnTo>
                  <a:lnTo>
                    <a:pt x="701" y="1112"/>
                  </a:lnTo>
                  <a:lnTo>
                    <a:pt x="453" y="1401"/>
                  </a:lnTo>
                  <a:lnTo>
                    <a:pt x="206" y="1730"/>
                  </a:lnTo>
                  <a:lnTo>
                    <a:pt x="0" y="2060"/>
                  </a:lnTo>
                  <a:lnTo>
                    <a:pt x="83" y="2266"/>
                  </a:lnTo>
                  <a:lnTo>
                    <a:pt x="206" y="2430"/>
                  </a:lnTo>
                  <a:lnTo>
                    <a:pt x="371" y="2595"/>
                  </a:lnTo>
                  <a:lnTo>
                    <a:pt x="577" y="2677"/>
                  </a:lnTo>
                  <a:lnTo>
                    <a:pt x="783" y="2677"/>
                  </a:lnTo>
                  <a:lnTo>
                    <a:pt x="989" y="2636"/>
                  </a:lnTo>
                  <a:lnTo>
                    <a:pt x="1154" y="2554"/>
                  </a:lnTo>
                  <a:lnTo>
                    <a:pt x="1318" y="2389"/>
                  </a:lnTo>
                  <a:lnTo>
                    <a:pt x="1360" y="2513"/>
                  </a:lnTo>
                  <a:lnTo>
                    <a:pt x="1483" y="2636"/>
                  </a:lnTo>
                  <a:lnTo>
                    <a:pt x="1689" y="2801"/>
                  </a:lnTo>
                  <a:lnTo>
                    <a:pt x="1977" y="2925"/>
                  </a:lnTo>
                  <a:lnTo>
                    <a:pt x="2266" y="3007"/>
                  </a:lnTo>
                  <a:lnTo>
                    <a:pt x="2760" y="3089"/>
                  </a:lnTo>
                  <a:lnTo>
                    <a:pt x="3254" y="3130"/>
                  </a:lnTo>
                  <a:lnTo>
                    <a:pt x="3790" y="3172"/>
                  </a:lnTo>
                  <a:lnTo>
                    <a:pt x="4284" y="3130"/>
                  </a:lnTo>
                  <a:lnTo>
                    <a:pt x="4778" y="3048"/>
                  </a:lnTo>
                  <a:lnTo>
                    <a:pt x="5272" y="2925"/>
                  </a:lnTo>
                  <a:lnTo>
                    <a:pt x="5766" y="2760"/>
                  </a:lnTo>
                  <a:lnTo>
                    <a:pt x="6261" y="2595"/>
                  </a:lnTo>
                  <a:lnTo>
                    <a:pt x="6178" y="2801"/>
                  </a:lnTo>
                  <a:lnTo>
                    <a:pt x="6137" y="3007"/>
                  </a:lnTo>
                  <a:lnTo>
                    <a:pt x="6178" y="3254"/>
                  </a:lnTo>
                  <a:lnTo>
                    <a:pt x="6302" y="3460"/>
                  </a:lnTo>
                  <a:lnTo>
                    <a:pt x="6425" y="3625"/>
                  </a:lnTo>
                  <a:lnTo>
                    <a:pt x="6590" y="3748"/>
                  </a:lnTo>
                  <a:lnTo>
                    <a:pt x="6796" y="3831"/>
                  </a:lnTo>
                  <a:lnTo>
                    <a:pt x="7043" y="3872"/>
                  </a:lnTo>
                  <a:lnTo>
                    <a:pt x="6878" y="4325"/>
                  </a:lnTo>
                  <a:lnTo>
                    <a:pt x="6796" y="4819"/>
                  </a:lnTo>
                  <a:lnTo>
                    <a:pt x="6837" y="5355"/>
                  </a:lnTo>
                  <a:lnTo>
                    <a:pt x="6961" y="5808"/>
                  </a:lnTo>
                  <a:lnTo>
                    <a:pt x="7208" y="6261"/>
                  </a:lnTo>
                  <a:lnTo>
                    <a:pt x="7496" y="6672"/>
                  </a:lnTo>
                  <a:lnTo>
                    <a:pt x="7867" y="7043"/>
                  </a:lnTo>
                  <a:lnTo>
                    <a:pt x="8279" y="7290"/>
                  </a:lnTo>
                  <a:lnTo>
                    <a:pt x="8485" y="7126"/>
                  </a:lnTo>
                  <a:lnTo>
                    <a:pt x="8691" y="6961"/>
                  </a:lnTo>
                  <a:lnTo>
                    <a:pt x="8855" y="6714"/>
                  </a:lnTo>
                  <a:lnTo>
                    <a:pt x="8979" y="6467"/>
                  </a:lnTo>
                  <a:lnTo>
                    <a:pt x="9103" y="6178"/>
                  </a:lnTo>
                  <a:lnTo>
                    <a:pt x="9185" y="5931"/>
                  </a:lnTo>
                  <a:lnTo>
                    <a:pt x="9267" y="5355"/>
                  </a:lnTo>
                  <a:lnTo>
                    <a:pt x="9267" y="4737"/>
                  </a:lnTo>
                  <a:lnTo>
                    <a:pt x="9267" y="4160"/>
                  </a:lnTo>
                  <a:lnTo>
                    <a:pt x="9144" y="3542"/>
                  </a:lnTo>
                  <a:lnTo>
                    <a:pt x="8979" y="2966"/>
                  </a:lnTo>
                  <a:lnTo>
                    <a:pt x="8773" y="2389"/>
                  </a:lnTo>
                  <a:lnTo>
                    <a:pt x="8444" y="1895"/>
                  </a:lnTo>
                  <a:lnTo>
                    <a:pt x="8073" y="1442"/>
                  </a:lnTo>
                  <a:lnTo>
                    <a:pt x="7826" y="1236"/>
                  </a:lnTo>
                  <a:lnTo>
                    <a:pt x="7620" y="1030"/>
                  </a:lnTo>
                  <a:lnTo>
                    <a:pt x="7126" y="742"/>
                  </a:lnTo>
                  <a:lnTo>
                    <a:pt x="6631" y="495"/>
                  </a:lnTo>
                  <a:lnTo>
                    <a:pt x="6096" y="330"/>
                  </a:lnTo>
                  <a:lnTo>
                    <a:pt x="5561" y="206"/>
                  </a:lnTo>
                  <a:lnTo>
                    <a:pt x="4778" y="42"/>
                  </a:lnTo>
                  <a:lnTo>
                    <a:pt x="3995"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42" name="Google Shape;1916;p79">
              <a:extLst>
                <a:ext uri="{FF2B5EF4-FFF2-40B4-BE49-F238E27FC236}">
                  <a16:creationId xmlns:a16="http://schemas.microsoft.com/office/drawing/2014/main" id="{6680DBF5-CCE0-BDBA-823F-BCCC34790078}"/>
                </a:ext>
              </a:extLst>
            </p:cNvPr>
            <p:cNvSpPr/>
            <p:nvPr/>
          </p:nvSpPr>
          <p:spPr>
            <a:xfrm>
              <a:off x="7123425" y="1367575"/>
              <a:ext cx="44300" cy="17525"/>
            </a:xfrm>
            <a:custGeom>
              <a:avLst/>
              <a:gdLst/>
              <a:ahLst/>
              <a:cxnLst/>
              <a:rect l="l" t="t" r="r" b="b"/>
              <a:pathLst>
                <a:path w="1772" h="701" extrusionOk="0">
                  <a:moveTo>
                    <a:pt x="1565" y="0"/>
                  </a:moveTo>
                  <a:lnTo>
                    <a:pt x="1483" y="41"/>
                  </a:lnTo>
                  <a:lnTo>
                    <a:pt x="1442" y="83"/>
                  </a:lnTo>
                  <a:lnTo>
                    <a:pt x="1277" y="206"/>
                  </a:lnTo>
                  <a:lnTo>
                    <a:pt x="989" y="330"/>
                  </a:lnTo>
                  <a:lnTo>
                    <a:pt x="659" y="330"/>
                  </a:lnTo>
                  <a:lnTo>
                    <a:pt x="453" y="288"/>
                  </a:lnTo>
                  <a:lnTo>
                    <a:pt x="289" y="247"/>
                  </a:lnTo>
                  <a:lnTo>
                    <a:pt x="206" y="206"/>
                  </a:lnTo>
                  <a:lnTo>
                    <a:pt x="165" y="206"/>
                  </a:lnTo>
                  <a:lnTo>
                    <a:pt x="83" y="247"/>
                  </a:lnTo>
                  <a:lnTo>
                    <a:pt x="41" y="288"/>
                  </a:lnTo>
                  <a:lnTo>
                    <a:pt x="0" y="371"/>
                  </a:lnTo>
                  <a:lnTo>
                    <a:pt x="0" y="453"/>
                  </a:lnTo>
                  <a:lnTo>
                    <a:pt x="41" y="494"/>
                  </a:lnTo>
                  <a:lnTo>
                    <a:pt x="124" y="536"/>
                  </a:lnTo>
                  <a:lnTo>
                    <a:pt x="412" y="659"/>
                  </a:lnTo>
                  <a:lnTo>
                    <a:pt x="700" y="700"/>
                  </a:lnTo>
                  <a:lnTo>
                    <a:pt x="1030" y="700"/>
                  </a:lnTo>
                  <a:lnTo>
                    <a:pt x="1318" y="618"/>
                  </a:lnTo>
                  <a:lnTo>
                    <a:pt x="1565" y="453"/>
                  </a:lnTo>
                  <a:lnTo>
                    <a:pt x="1730" y="288"/>
                  </a:lnTo>
                  <a:lnTo>
                    <a:pt x="1771" y="247"/>
                  </a:lnTo>
                  <a:lnTo>
                    <a:pt x="1771" y="165"/>
                  </a:lnTo>
                  <a:lnTo>
                    <a:pt x="1730" y="83"/>
                  </a:lnTo>
                  <a:lnTo>
                    <a:pt x="1689" y="41"/>
                  </a:lnTo>
                  <a:lnTo>
                    <a:pt x="1648" y="0"/>
                  </a:lnTo>
                  <a:close/>
                </a:path>
              </a:pathLst>
            </a:custGeom>
            <a:solidFill>
              <a:srgbClr val="D96B5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43" name="Google Shape;1917;p79">
              <a:extLst>
                <a:ext uri="{FF2B5EF4-FFF2-40B4-BE49-F238E27FC236}">
                  <a16:creationId xmlns:a16="http://schemas.microsoft.com/office/drawing/2014/main" id="{137EBF0D-79D4-9B73-4773-526958E083F0}"/>
                </a:ext>
              </a:extLst>
            </p:cNvPr>
            <p:cNvSpPr/>
            <p:nvPr/>
          </p:nvSpPr>
          <p:spPr>
            <a:xfrm>
              <a:off x="7128575" y="1346975"/>
              <a:ext cx="13400" cy="11350"/>
            </a:xfrm>
            <a:custGeom>
              <a:avLst/>
              <a:gdLst/>
              <a:ahLst/>
              <a:cxnLst/>
              <a:rect l="l" t="t" r="r" b="b"/>
              <a:pathLst>
                <a:path w="536" h="454" extrusionOk="0">
                  <a:moveTo>
                    <a:pt x="165" y="0"/>
                  </a:moveTo>
                  <a:lnTo>
                    <a:pt x="83" y="42"/>
                  </a:lnTo>
                  <a:lnTo>
                    <a:pt x="0" y="124"/>
                  </a:lnTo>
                  <a:lnTo>
                    <a:pt x="0" y="248"/>
                  </a:lnTo>
                  <a:lnTo>
                    <a:pt x="0" y="412"/>
                  </a:lnTo>
                  <a:lnTo>
                    <a:pt x="41" y="453"/>
                  </a:lnTo>
                  <a:lnTo>
                    <a:pt x="83" y="453"/>
                  </a:lnTo>
                  <a:lnTo>
                    <a:pt x="83" y="412"/>
                  </a:lnTo>
                  <a:lnTo>
                    <a:pt x="83" y="165"/>
                  </a:lnTo>
                  <a:lnTo>
                    <a:pt x="124" y="124"/>
                  </a:lnTo>
                  <a:lnTo>
                    <a:pt x="165" y="83"/>
                  </a:lnTo>
                  <a:lnTo>
                    <a:pt x="289" y="83"/>
                  </a:lnTo>
                  <a:lnTo>
                    <a:pt x="453" y="165"/>
                  </a:lnTo>
                  <a:lnTo>
                    <a:pt x="536" y="165"/>
                  </a:lnTo>
                  <a:lnTo>
                    <a:pt x="536" y="124"/>
                  </a:lnTo>
                  <a:lnTo>
                    <a:pt x="494" y="83"/>
                  </a:lnTo>
                  <a:lnTo>
                    <a:pt x="330" y="0"/>
                  </a:lnTo>
                  <a:close/>
                </a:path>
              </a:pathLst>
            </a:custGeom>
            <a:solidFill>
              <a:srgbClr val="783E1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44" name="Google Shape;1918;p79">
              <a:extLst>
                <a:ext uri="{FF2B5EF4-FFF2-40B4-BE49-F238E27FC236}">
                  <a16:creationId xmlns:a16="http://schemas.microsoft.com/office/drawing/2014/main" id="{599241E8-FE7B-39D8-24C2-677EA5C5B9AE}"/>
                </a:ext>
              </a:extLst>
            </p:cNvPr>
            <p:cNvSpPr/>
            <p:nvPr/>
          </p:nvSpPr>
          <p:spPr>
            <a:xfrm>
              <a:off x="7074000" y="1344925"/>
              <a:ext cx="29875" cy="20600"/>
            </a:xfrm>
            <a:custGeom>
              <a:avLst/>
              <a:gdLst/>
              <a:ahLst/>
              <a:cxnLst/>
              <a:rect l="l" t="t" r="r" b="b"/>
              <a:pathLst>
                <a:path w="1195" h="824" extrusionOk="0">
                  <a:moveTo>
                    <a:pt x="618" y="0"/>
                  </a:moveTo>
                  <a:lnTo>
                    <a:pt x="371" y="41"/>
                  </a:lnTo>
                  <a:lnTo>
                    <a:pt x="206" y="124"/>
                  </a:lnTo>
                  <a:lnTo>
                    <a:pt x="42" y="247"/>
                  </a:lnTo>
                  <a:lnTo>
                    <a:pt x="0" y="412"/>
                  </a:lnTo>
                  <a:lnTo>
                    <a:pt x="42" y="535"/>
                  </a:lnTo>
                  <a:lnTo>
                    <a:pt x="165" y="700"/>
                  </a:lnTo>
                  <a:lnTo>
                    <a:pt x="330" y="783"/>
                  </a:lnTo>
                  <a:lnTo>
                    <a:pt x="577" y="824"/>
                  </a:lnTo>
                  <a:lnTo>
                    <a:pt x="824" y="824"/>
                  </a:lnTo>
                  <a:lnTo>
                    <a:pt x="989" y="741"/>
                  </a:lnTo>
                  <a:lnTo>
                    <a:pt x="1112" y="618"/>
                  </a:lnTo>
                  <a:lnTo>
                    <a:pt x="1195" y="453"/>
                  </a:lnTo>
                  <a:lnTo>
                    <a:pt x="1154" y="288"/>
                  </a:lnTo>
                  <a:lnTo>
                    <a:pt x="1030" y="165"/>
                  </a:lnTo>
                  <a:lnTo>
                    <a:pt x="824" y="41"/>
                  </a:lnTo>
                  <a:lnTo>
                    <a:pt x="618" y="0"/>
                  </a:lnTo>
                  <a:close/>
                </a:path>
              </a:pathLst>
            </a:custGeom>
            <a:solidFill>
              <a:srgbClr val="FF917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45" name="Google Shape;1919;p79">
              <a:extLst>
                <a:ext uri="{FF2B5EF4-FFF2-40B4-BE49-F238E27FC236}">
                  <a16:creationId xmlns:a16="http://schemas.microsoft.com/office/drawing/2014/main" id="{09463D61-B266-F330-C506-BB59400A7601}"/>
                </a:ext>
              </a:extLst>
            </p:cNvPr>
            <p:cNvSpPr/>
            <p:nvPr/>
          </p:nvSpPr>
          <p:spPr>
            <a:xfrm>
              <a:off x="7184175" y="1349025"/>
              <a:ext cx="29875" cy="20625"/>
            </a:xfrm>
            <a:custGeom>
              <a:avLst/>
              <a:gdLst/>
              <a:ahLst/>
              <a:cxnLst/>
              <a:rect l="l" t="t" r="r" b="b"/>
              <a:pathLst>
                <a:path w="1195" h="825" extrusionOk="0">
                  <a:moveTo>
                    <a:pt x="618" y="1"/>
                  </a:moveTo>
                  <a:lnTo>
                    <a:pt x="371" y="42"/>
                  </a:lnTo>
                  <a:lnTo>
                    <a:pt x="206" y="124"/>
                  </a:lnTo>
                  <a:lnTo>
                    <a:pt x="83" y="248"/>
                  </a:lnTo>
                  <a:lnTo>
                    <a:pt x="0" y="371"/>
                  </a:lnTo>
                  <a:lnTo>
                    <a:pt x="41" y="536"/>
                  </a:lnTo>
                  <a:lnTo>
                    <a:pt x="165" y="701"/>
                  </a:lnTo>
                  <a:lnTo>
                    <a:pt x="371" y="783"/>
                  </a:lnTo>
                  <a:lnTo>
                    <a:pt x="577" y="825"/>
                  </a:lnTo>
                  <a:lnTo>
                    <a:pt x="824" y="783"/>
                  </a:lnTo>
                  <a:lnTo>
                    <a:pt x="989" y="742"/>
                  </a:lnTo>
                  <a:lnTo>
                    <a:pt x="1153" y="619"/>
                  </a:lnTo>
                  <a:lnTo>
                    <a:pt x="1195" y="454"/>
                  </a:lnTo>
                  <a:lnTo>
                    <a:pt x="1153" y="289"/>
                  </a:lnTo>
                  <a:lnTo>
                    <a:pt x="1030" y="166"/>
                  </a:lnTo>
                  <a:lnTo>
                    <a:pt x="865" y="42"/>
                  </a:lnTo>
                  <a:lnTo>
                    <a:pt x="618" y="1"/>
                  </a:lnTo>
                  <a:close/>
                </a:path>
              </a:pathLst>
            </a:custGeom>
            <a:solidFill>
              <a:srgbClr val="FF917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46" name="Google Shape;1920;p79">
              <a:extLst>
                <a:ext uri="{FF2B5EF4-FFF2-40B4-BE49-F238E27FC236}">
                  <a16:creationId xmlns:a16="http://schemas.microsoft.com/office/drawing/2014/main" id="{89D74A4A-6823-53F4-461D-BC344B6FAFFA}"/>
                </a:ext>
              </a:extLst>
            </p:cNvPr>
            <p:cNvSpPr/>
            <p:nvPr/>
          </p:nvSpPr>
          <p:spPr>
            <a:xfrm>
              <a:off x="7172850" y="1326375"/>
              <a:ext cx="24725" cy="18575"/>
            </a:xfrm>
            <a:custGeom>
              <a:avLst/>
              <a:gdLst/>
              <a:ahLst/>
              <a:cxnLst/>
              <a:rect l="l" t="t" r="r" b="b"/>
              <a:pathLst>
                <a:path w="989" h="743" extrusionOk="0">
                  <a:moveTo>
                    <a:pt x="494" y="1"/>
                  </a:moveTo>
                  <a:lnTo>
                    <a:pt x="412" y="42"/>
                  </a:lnTo>
                  <a:lnTo>
                    <a:pt x="289" y="83"/>
                  </a:lnTo>
                  <a:lnTo>
                    <a:pt x="124" y="207"/>
                  </a:lnTo>
                  <a:lnTo>
                    <a:pt x="41" y="413"/>
                  </a:lnTo>
                  <a:lnTo>
                    <a:pt x="0" y="619"/>
                  </a:lnTo>
                  <a:lnTo>
                    <a:pt x="0" y="701"/>
                  </a:lnTo>
                  <a:lnTo>
                    <a:pt x="83" y="742"/>
                  </a:lnTo>
                  <a:lnTo>
                    <a:pt x="124" y="701"/>
                  </a:lnTo>
                  <a:lnTo>
                    <a:pt x="165" y="660"/>
                  </a:lnTo>
                  <a:lnTo>
                    <a:pt x="206" y="495"/>
                  </a:lnTo>
                  <a:lnTo>
                    <a:pt x="289" y="330"/>
                  </a:lnTo>
                  <a:lnTo>
                    <a:pt x="371" y="248"/>
                  </a:lnTo>
                  <a:lnTo>
                    <a:pt x="494" y="207"/>
                  </a:lnTo>
                  <a:lnTo>
                    <a:pt x="577" y="248"/>
                  </a:lnTo>
                  <a:lnTo>
                    <a:pt x="618" y="248"/>
                  </a:lnTo>
                  <a:lnTo>
                    <a:pt x="700" y="371"/>
                  </a:lnTo>
                  <a:lnTo>
                    <a:pt x="783" y="536"/>
                  </a:lnTo>
                  <a:lnTo>
                    <a:pt x="824" y="660"/>
                  </a:lnTo>
                  <a:lnTo>
                    <a:pt x="865" y="742"/>
                  </a:lnTo>
                  <a:lnTo>
                    <a:pt x="906" y="742"/>
                  </a:lnTo>
                  <a:lnTo>
                    <a:pt x="989" y="701"/>
                  </a:lnTo>
                  <a:lnTo>
                    <a:pt x="989" y="660"/>
                  </a:lnTo>
                  <a:lnTo>
                    <a:pt x="947" y="413"/>
                  </a:lnTo>
                  <a:lnTo>
                    <a:pt x="824" y="207"/>
                  </a:lnTo>
                  <a:lnTo>
                    <a:pt x="700" y="83"/>
                  </a:lnTo>
                  <a:lnTo>
                    <a:pt x="618" y="42"/>
                  </a:lnTo>
                  <a:lnTo>
                    <a:pt x="494"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47" name="Google Shape;1921;p79">
              <a:extLst>
                <a:ext uri="{FF2B5EF4-FFF2-40B4-BE49-F238E27FC236}">
                  <a16:creationId xmlns:a16="http://schemas.microsoft.com/office/drawing/2014/main" id="{4DD2142F-17E2-1744-21E7-A84D2092C5E2}"/>
                </a:ext>
              </a:extLst>
            </p:cNvPr>
            <p:cNvSpPr/>
            <p:nvPr/>
          </p:nvSpPr>
          <p:spPr>
            <a:xfrm>
              <a:off x="7088400" y="1323300"/>
              <a:ext cx="25775" cy="18550"/>
            </a:xfrm>
            <a:custGeom>
              <a:avLst/>
              <a:gdLst/>
              <a:ahLst/>
              <a:cxnLst/>
              <a:rect l="l" t="t" r="r" b="b"/>
              <a:pathLst>
                <a:path w="1031" h="742" extrusionOk="0">
                  <a:moveTo>
                    <a:pt x="536" y="0"/>
                  </a:moveTo>
                  <a:lnTo>
                    <a:pt x="454" y="41"/>
                  </a:lnTo>
                  <a:lnTo>
                    <a:pt x="330" y="41"/>
                  </a:lnTo>
                  <a:lnTo>
                    <a:pt x="166" y="206"/>
                  </a:lnTo>
                  <a:lnTo>
                    <a:pt x="83" y="412"/>
                  </a:lnTo>
                  <a:lnTo>
                    <a:pt x="1" y="618"/>
                  </a:lnTo>
                  <a:lnTo>
                    <a:pt x="42" y="700"/>
                  </a:lnTo>
                  <a:lnTo>
                    <a:pt x="166" y="700"/>
                  </a:lnTo>
                  <a:lnTo>
                    <a:pt x="207" y="618"/>
                  </a:lnTo>
                  <a:lnTo>
                    <a:pt x="248" y="453"/>
                  </a:lnTo>
                  <a:lnTo>
                    <a:pt x="330" y="330"/>
                  </a:lnTo>
                  <a:lnTo>
                    <a:pt x="413" y="247"/>
                  </a:lnTo>
                  <a:lnTo>
                    <a:pt x="536" y="206"/>
                  </a:lnTo>
                  <a:lnTo>
                    <a:pt x="619" y="206"/>
                  </a:lnTo>
                  <a:lnTo>
                    <a:pt x="660" y="247"/>
                  </a:lnTo>
                  <a:lnTo>
                    <a:pt x="742" y="371"/>
                  </a:lnTo>
                  <a:lnTo>
                    <a:pt x="825" y="536"/>
                  </a:lnTo>
                  <a:lnTo>
                    <a:pt x="825" y="659"/>
                  </a:lnTo>
                  <a:lnTo>
                    <a:pt x="866" y="742"/>
                  </a:lnTo>
                  <a:lnTo>
                    <a:pt x="948" y="742"/>
                  </a:lnTo>
                  <a:lnTo>
                    <a:pt x="1031" y="700"/>
                  </a:lnTo>
                  <a:lnTo>
                    <a:pt x="1031" y="618"/>
                  </a:lnTo>
                  <a:lnTo>
                    <a:pt x="989" y="412"/>
                  </a:lnTo>
                  <a:lnTo>
                    <a:pt x="866" y="206"/>
                  </a:lnTo>
                  <a:lnTo>
                    <a:pt x="742" y="83"/>
                  </a:lnTo>
                  <a:lnTo>
                    <a:pt x="660" y="41"/>
                  </a:lnTo>
                  <a:lnTo>
                    <a:pt x="536"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48" name="Google Shape;1922;p79">
              <a:extLst>
                <a:ext uri="{FF2B5EF4-FFF2-40B4-BE49-F238E27FC236}">
                  <a16:creationId xmlns:a16="http://schemas.microsoft.com/office/drawing/2014/main" id="{9657FC84-1ED4-E163-80DF-B189F7817B5D}"/>
                </a:ext>
              </a:extLst>
            </p:cNvPr>
            <p:cNvSpPr/>
            <p:nvPr/>
          </p:nvSpPr>
          <p:spPr>
            <a:xfrm>
              <a:off x="7272725" y="1354175"/>
              <a:ext cx="59750" cy="61800"/>
            </a:xfrm>
            <a:custGeom>
              <a:avLst/>
              <a:gdLst/>
              <a:ahLst/>
              <a:cxnLst/>
              <a:rect l="l" t="t" r="r" b="b"/>
              <a:pathLst>
                <a:path w="2390" h="2472" extrusionOk="0">
                  <a:moveTo>
                    <a:pt x="1524" y="1"/>
                  </a:moveTo>
                  <a:lnTo>
                    <a:pt x="1277" y="42"/>
                  </a:lnTo>
                  <a:lnTo>
                    <a:pt x="1071" y="83"/>
                  </a:lnTo>
                  <a:lnTo>
                    <a:pt x="824" y="207"/>
                  </a:lnTo>
                  <a:lnTo>
                    <a:pt x="618" y="330"/>
                  </a:lnTo>
                  <a:lnTo>
                    <a:pt x="412" y="536"/>
                  </a:lnTo>
                  <a:lnTo>
                    <a:pt x="247" y="742"/>
                  </a:lnTo>
                  <a:lnTo>
                    <a:pt x="124" y="948"/>
                  </a:lnTo>
                  <a:lnTo>
                    <a:pt x="41" y="1195"/>
                  </a:lnTo>
                  <a:lnTo>
                    <a:pt x="0" y="1442"/>
                  </a:lnTo>
                  <a:lnTo>
                    <a:pt x="0" y="1648"/>
                  </a:lnTo>
                  <a:lnTo>
                    <a:pt x="83" y="1854"/>
                  </a:lnTo>
                  <a:lnTo>
                    <a:pt x="165" y="2060"/>
                  </a:lnTo>
                  <a:lnTo>
                    <a:pt x="289" y="2225"/>
                  </a:lnTo>
                  <a:lnTo>
                    <a:pt x="453" y="2348"/>
                  </a:lnTo>
                  <a:lnTo>
                    <a:pt x="659" y="2431"/>
                  </a:lnTo>
                  <a:lnTo>
                    <a:pt x="906" y="2472"/>
                  </a:lnTo>
                  <a:lnTo>
                    <a:pt x="1112" y="2431"/>
                  </a:lnTo>
                  <a:lnTo>
                    <a:pt x="1359" y="2390"/>
                  </a:lnTo>
                  <a:lnTo>
                    <a:pt x="1565" y="2266"/>
                  </a:lnTo>
                  <a:lnTo>
                    <a:pt x="1771" y="2142"/>
                  </a:lnTo>
                  <a:lnTo>
                    <a:pt x="1977" y="1936"/>
                  </a:lnTo>
                  <a:lnTo>
                    <a:pt x="2142" y="1731"/>
                  </a:lnTo>
                  <a:lnTo>
                    <a:pt x="2266" y="1525"/>
                  </a:lnTo>
                  <a:lnTo>
                    <a:pt x="2348" y="1278"/>
                  </a:lnTo>
                  <a:lnTo>
                    <a:pt x="2389" y="1030"/>
                  </a:lnTo>
                  <a:lnTo>
                    <a:pt x="2389" y="824"/>
                  </a:lnTo>
                  <a:lnTo>
                    <a:pt x="2348" y="619"/>
                  </a:lnTo>
                  <a:lnTo>
                    <a:pt x="2266" y="413"/>
                  </a:lnTo>
                  <a:lnTo>
                    <a:pt x="2101" y="248"/>
                  </a:lnTo>
                  <a:lnTo>
                    <a:pt x="1936" y="124"/>
                  </a:lnTo>
                  <a:lnTo>
                    <a:pt x="1730" y="42"/>
                  </a:lnTo>
                  <a:lnTo>
                    <a:pt x="1524" y="1"/>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49" name="Google Shape;1923;p79">
              <a:extLst>
                <a:ext uri="{FF2B5EF4-FFF2-40B4-BE49-F238E27FC236}">
                  <a16:creationId xmlns:a16="http://schemas.microsoft.com/office/drawing/2014/main" id="{3F434BEB-2457-4CE8-FF67-D9885A4B5C94}"/>
                </a:ext>
              </a:extLst>
            </p:cNvPr>
            <p:cNvSpPr/>
            <p:nvPr/>
          </p:nvSpPr>
          <p:spPr>
            <a:xfrm>
              <a:off x="7288175" y="1364475"/>
              <a:ext cx="36050" cy="38125"/>
            </a:xfrm>
            <a:custGeom>
              <a:avLst/>
              <a:gdLst/>
              <a:ahLst/>
              <a:cxnLst/>
              <a:rect l="l" t="t" r="r" b="b"/>
              <a:pathLst>
                <a:path w="1442" h="1525" extrusionOk="0">
                  <a:moveTo>
                    <a:pt x="824" y="1"/>
                  </a:moveTo>
                  <a:lnTo>
                    <a:pt x="659" y="42"/>
                  </a:lnTo>
                  <a:lnTo>
                    <a:pt x="453" y="83"/>
                  </a:lnTo>
                  <a:lnTo>
                    <a:pt x="288" y="165"/>
                  </a:lnTo>
                  <a:lnTo>
                    <a:pt x="165" y="289"/>
                  </a:lnTo>
                  <a:lnTo>
                    <a:pt x="82" y="454"/>
                  </a:lnTo>
                  <a:lnTo>
                    <a:pt x="82" y="577"/>
                  </a:lnTo>
                  <a:lnTo>
                    <a:pt x="82" y="660"/>
                  </a:lnTo>
                  <a:lnTo>
                    <a:pt x="165" y="783"/>
                  </a:lnTo>
                  <a:lnTo>
                    <a:pt x="288" y="907"/>
                  </a:lnTo>
                  <a:lnTo>
                    <a:pt x="412" y="1030"/>
                  </a:lnTo>
                  <a:lnTo>
                    <a:pt x="412" y="1154"/>
                  </a:lnTo>
                  <a:lnTo>
                    <a:pt x="371" y="1277"/>
                  </a:lnTo>
                  <a:lnTo>
                    <a:pt x="247" y="1319"/>
                  </a:lnTo>
                  <a:lnTo>
                    <a:pt x="41" y="1319"/>
                  </a:lnTo>
                  <a:lnTo>
                    <a:pt x="0" y="1360"/>
                  </a:lnTo>
                  <a:lnTo>
                    <a:pt x="0" y="1442"/>
                  </a:lnTo>
                  <a:lnTo>
                    <a:pt x="41" y="1483"/>
                  </a:lnTo>
                  <a:lnTo>
                    <a:pt x="206" y="1524"/>
                  </a:lnTo>
                  <a:lnTo>
                    <a:pt x="371" y="1483"/>
                  </a:lnTo>
                  <a:lnTo>
                    <a:pt x="494" y="1401"/>
                  </a:lnTo>
                  <a:lnTo>
                    <a:pt x="577" y="1319"/>
                  </a:lnTo>
                  <a:lnTo>
                    <a:pt x="618" y="1195"/>
                  </a:lnTo>
                  <a:lnTo>
                    <a:pt x="618" y="1071"/>
                  </a:lnTo>
                  <a:lnTo>
                    <a:pt x="577" y="948"/>
                  </a:lnTo>
                  <a:lnTo>
                    <a:pt x="494" y="866"/>
                  </a:lnTo>
                  <a:lnTo>
                    <a:pt x="412" y="742"/>
                  </a:lnTo>
                  <a:lnTo>
                    <a:pt x="330" y="701"/>
                  </a:lnTo>
                  <a:lnTo>
                    <a:pt x="247" y="618"/>
                  </a:lnTo>
                  <a:lnTo>
                    <a:pt x="247" y="495"/>
                  </a:lnTo>
                  <a:lnTo>
                    <a:pt x="330" y="412"/>
                  </a:lnTo>
                  <a:lnTo>
                    <a:pt x="371" y="330"/>
                  </a:lnTo>
                  <a:lnTo>
                    <a:pt x="535" y="371"/>
                  </a:lnTo>
                  <a:lnTo>
                    <a:pt x="659" y="454"/>
                  </a:lnTo>
                  <a:lnTo>
                    <a:pt x="700" y="577"/>
                  </a:lnTo>
                  <a:lnTo>
                    <a:pt x="700" y="701"/>
                  </a:lnTo>
                  <a:lnTo>
                    <a:pt x="741" y="783"/>
                  </a:lnTo>
                  <a:lnTo>
                    <a:pt x="783" y="824"/>
                  </a:lnTo>
                  <a:lnTo>
                    <a:pt x="865" y="783"/>
                  </a:lnTo>
                  <a:lnTo>
                    <a:pt x="906" y="742"/>
                  </a:lnTo>
                  <a:lnTo>
                    <a:pt x="906" y="618"/>
                  </a:lnTo>
                  <a:lnTo>
                    <a:pt x="906" y="536"/>
                  </a:lnTo>
                  <a:lnTo>
                    <a:pt x="865" y="412"/>
                  </a:lnTo>
                  <a:lnTo>
                    <a:pt x="783" y="330"/>
                  </a:lnTo>
                  <a:lnTo>
                    <a:pt x="659" y="207"/>
                  </a:lnTo>
                  <a:lnTo>
                    <a:pt x="865" y="207"/>
                  </a:lnTo>
                  <a:lnTo>
                    <a:pt x="1071" y="248"/>
                  </a:lnTo>
                  <a:lnTo>
                    <a:pt x="1153" y="330"/>
                  </a:lnTo>
                  <a:lnTo>
                    <a:pt x="1236" y="454"/>
                  </a:lnTo>
                  <a:lnTo>
                    <a:pt x="1277" y="577"/>
                  </a:lnTo>
                  <a:lnTo>
                    <a:pt x="1236" y="701"/>
                  </a:lnTo>
                  <a:lnTo>
                    <a:pt x="1236" y="783"/>
                  </a:lnTo>
                  <a:lnTo>
                    <a:pt x="1277" y="824"/>
                  </a:lnTo>
                  <a:lnTo>
                    <a:pt x="1359" y="824"/>
                  </a:lnTo>
                  <a:lnTo>
                    <a:pt x="1400" y="783"/>
                  </a:lnTo>
                  <a:lnTo>
                    <a:pt x="1442" y="618"/>
                  </a:lnTo>
                  <a:lnTo>
                    <a:pt x="1400" y="412"/>
                  </a:lnTo>
                  <a:lnTo>
                    <a:pt x="1318" y="248"/>
                  </a:lnTo>
                  <a:lnTo>
                    <a:pt x="1153" y="83"/>
                  </a:lnTo>
                  <a:lnTo>
                    <a:pt x="989" y="42"/>
                  </a:lnTo>
                  <a:lnTo>
                    <a:pt x="824" y="1"/>
                  </a:lnTo>
                  <a:close/>
                </a:path>
              </a:pathLst>
            </a:custGeom>
            <a:solidFill>
              <a:srgbClr val="783E1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 name="Google Shape;1924;p79">
            <a:extLst>
              <a:ext uri="{FF2B5EF4-FFF2-40B4-BE49-F238E27FC236}">
                <a16:creationId xmlns:a16="http://schemas.microsoft.com/office/drawing/2014/main" id="{67D7ABAD-3A60-4DA8-A50C-87B58F06A808}"/>
              </a:ext>
            </a:extLst>
          </p:cNvPr>
          <p:cNvGrpSpPr/>
          <p:nvPr/>
        </p:nvGrpSpPr>
        <p:grpSpPr>
          <a:xfrm rot="916883" flipH="1">
            <a:off x="239581" y="2484950"/>
            <a:ext cx="1702294" cy="3547824"/>
            <a:chOff x="6906150" y="2533125"/>
            <a:chExt cx="475725" cy="1080150"/>
          </a:xfrm>
        </p:grpSpPr>
        <p:sp>
          <p:nvSpPr>
            <p:cNvPr id="11" name="Google Shape;1925;p79">
              <a:extLst>
                <a:ext uri="{FF2B5EF4-FFF2-40B4-BE49-F238E27FC236}">
                  <a16:creationId xmlns:a16="http://schemas.microsoft.com/office/drawing/2014/main" id="{687E72D0-68CC-D2F9-9FF0-75C1DA42464B}"/>
                </a:ext>
              </a:extLst>
            </p:cNvPr>
            <p:cNvSpPr/>
            <p:nvPr/>
          </p:nvSpPr>
          <p:spPr>
            <a:xfrm>
              <a:off x="7070900" y="3570000"/>
              <a:ext cx="133875" cy="43275"/>
            </a:xfrm>
            <a:custGeom>
              <a:avLst/>
              <a:gdLst/>
              <a:ahLst/>
              <a:cxnLst/>
              <a:rect l="l" t="t" r="r" b="b"/>
              <a:pathLst>
                <a:path w="5355" h="1731" extrusionOk="0">
                  <a:moveTo>
                    <a:pt x="3090" y="0"/>
                  </a:moveTo>
                  <a:lnTo>
                    <a:pt x="1401" y="453"/>
                  </a:lnTo>
                  <a:lnTo>
                    <a:pt x="825" y="618"/>
                  </a:lnTo>
                  <a:lnTo>
                    <a:pt x="413" y="783"/>
                  </a:lnTo>
                  <a:lnTo>
                    <a:pt x="248" y="906"/>
                  </a:lnTo>
                  <a:lnTo>
                    <a:pt x="166" y="1030"/>
                  </a:lnTo>
                  <a:lnTo>
                    <a:pt x="83" y="1195"/>
                  </a:lnTo>
                  <a:lnTo>
                    <a:pt x="42" y="1359"/>
                  </a:lnTo>
                  <a:lnTo>
                    <a:pt x="1" y="1607"/>
                  </a:lnTo>
                  <a:lnTo>
                    <a:pt x="1" y="1689"/>
                  </a:lnTo>
                  <a:lnTo>
                    <a:pt x="3955" y="1730"/>
                  </a:lnTo>
                  <a:lnTo>
                    <a:pt x="5314" y="1730"/>
                  </a:lnTo>
                  <a:lnTo>
                    <a:pt x="5355" y="1318"/>
                  </a:lnTo>
                  <a:lnTo>
                    <a:pt x="5355" y="906"/>
                  </a:lnTo>
                  <a:lnTo>
                    <a:pt x="5273" y="577"/>
                  </a:lnTo>
                  <a:lnTo>
                    <a:pt x="5231" y="412"/>
                  </a:lnTo>
                  <a:lnTo>
                    <a:pt x="5190" y="330"/>
                  </a:lnTo>
                  <a:lnTo>
                    <a:pt x="5025" y="42"/>
                  </a:lnTo>
                  <a:lnTo>
                    <a:pt x="3090" y="0"/>
                  </a:lnTo>
                  <a:close/>
                </a:path>
              </a:pathLst>
            </a:custGeom>
            <a:solidFill>
              <a:srgbClr val="5189E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1926;p79">
              <a:extLst>
                <a:ext uri="{FF2B5EF4-FFF2-40B4-BE49-F238E27FC236}">
                  <a16:creationId xmlns:a16="http://schemas.microsoft.com/office/drawing/2014/main" id="{5A991BAF-C783-A926-5955-2C0A43955CC1}"/>
                </a:ext>
              </a:extLst>
            </p:cNvPr>
            <p:cNvSpPr/>
            <p:nvPr/>
          </p:nvSpPr>
          <p:spPr>
            <a:xfrm>
              <a:off x="7070900" y="3602950"/>
              <a:ext cx="133875" cy="10325"/>
            </a:xfrm>
            <a:custGeom>
              <a:avLst/>
              <a:gdLst/>
              <a:ahLst/>
              <a:cxnLst/>
              <a:rect l="l" t="t" r="r" b="b"/>
              <a:pathLst>
                <a:path w="5355" h="413" extrusionOk="0">
                  <a:moveTo>
                    <a:pt x="1648" y="0"/>
                  </a:moveTo>
                  <a:lnTo>
                    <a:pt x="83" y="41"/>
                  </a:lnTo>
                  <a:lnTo>
                    <a:pt x="42" y="41"/>
                  </a:lnTo>
                  <a:lnTo>
                    <a:pt x="1" y="289"/>
                  </a:lnTo>
                  <a:lnTo>
                    <a:pt x="1" y="371"/>
                  </a:lnTo>
                  <a:lnTo>
                    <a:pt x="5314" y="412"/>
                  </a:lnTo>
                  <a:lnTo>
                    <a:pt x="5355"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927;p79">
              <a:extLst>
                <a:ext uri="{FF2B5EF4-FFF2-40B4-BE49-F238E27FC236}">
                  <a16:creationId xmlns:a16="http://schemas.microsoft.com/office/drawing/2014/main" id="{9500A424-46F7-48EC-F2BD-FDD8C5C3D63C}"/>
                </a:ext>
              </a:extLst>
            </p:cNvPr>
            <p:cNvSpPr/>
            <p:nvPr/>
          </p:nvSpPr>
          <p:spPr>
            <a:xfrm>
              <a:off x="7070900" y="3581325"/>
              <a:ext cx="41225" cy="31950"/>
            </a:xfrm>
            <a:custGeom>
              <a:avLst/>
              <a:gdLst/>
              <a:ahLst/>
              <a:cxnLst/>
              <a:rect l="l" t="t" r="r" b="b"/>
              <a:pathLst>
                <a:path w="1649" h="1278" extrusionOk="0">
                  <a:moveTo>
                    <a:pt x="1401" y="0"/>
                  </a:moveTo>
                  <a:lnTo>
                    <a:pt x="825" y="165"/>
                  </a:lnTo>
                  <a:lnTo>
                    <a:pt x="413" y="330"/>
                  </a:lnTo>
                  <a:lnTo>
                    <a:pt x="248" y="453"/>
                  </a:lnTo>
                  <a:lnTo>
                    <a:pt x="166" y="577"/>
                  </a:lnTo>
                  <a:lnTo>
                    <a:pt x="83" y="742"/>
                  </a:lnTo>
                  <a:lnTo>
                    <a:pt x="42" y="906"/>
                  </a:lnTo>
                  <a:lnTo>
                    <a:pt x="1" y="1154"/>
                  </a:lnTo>
                  <a:lnTo>
                    <a:pt x="1" y="1236"/>
                  </a:lnTo>
                  <a:lnTo>
                    <a:pt x="1525" y="1277"/>
                  </a:lnTo>
                  <a:lnTo>
                    <a:pt x="1607" y="1071"/>
                  </a:lnTo>
                  <a:lnTo>
                    <a:pt x="1648" y="865"/>
                  </a:lnTo>
                  <a:lnTo>
                    <a:pt x="1648" y="577"/>
                  </a:lnTo>
                  <a:lnTo>
                    <a:pt x="1525" y="289"/>
                  </a:lnTo>
                  <a:lnTo>
                    <a:pt x="1401"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928;p79">
              <a:extLst>
                <a:ext uri="{FF2B5EF4-FFF2-40B4-BE49-F238E27FC236}">
                  <a16:creationId xmlns:a16="http://schemas.microsoft.com/office/drawing/2014/main" id="{AB1E7E5A-BAB1-B8F1-7111-924CCD3BEB35}"/>
                </a:ext>
              </a:extLst>
            </p:cNvPr>
            <p:cNvSpPr/>
            <p:nvPr/>
          </p:nvSpPr>
          <p:spPr>
            <a:xfrm>
              <a:off x="7116200" y="3574125"/>
              <a:ext cx="10325" cy="13400"/>
            </a:xfrm>
            <a:custGeom>
              <a:avLst/>
              <a:gdLst/>
              <a:ahLst/>
              <a:cxnLst/>
              <a:rect l="l" t="t" r="r" b="b"/>
              <a:pathLst>
                <a:path w="413" h="536" extrusionOk="0">
                  <a:moveTo>
                    <a:pt x="1" y="0"/>
                  </a:moveTo>
                  <a:lnTo>
                    <a:pt x="1" y="82"/>
                  </a:lnTo>
                  <a:lnTo>
                    <a:pt x="1" y="165"/>
                  </a:lnTo>
                  <a:lnTo>
                    <a:pt x="83" y="247"/>
                  </a:lnTo>
                  <a:lnTo>
                    <a:pt x="166" y="371"/>
                  </a:lnTo>
                  <a:lnTo>
                    <a:pt x="166" y="453"/>
                  </a:lnTo>
                  <a:lnTo>
                    <a:pt x="248" y="494"/>
                  </a:lnTo>
                  <a:lnTo>
                    <a:pt x="330" y="535"/>
                  </a:lnTo>
                  <a:lnTo>
                    <a:pt x="372" y="453"/>
                  </a:lnTo>
                  <a:lnTo>
                    <a:pt x="413" y="371"/>
                  </a:lnTo>
                  <a:lnTo>
                    <a:pt x="330" y="165"/>
                  </a:lnTo>
                  <a:lnTo>
                    <a:pt x="166" y="41"/>
                  </a:lnTo>
                  <a:lnTo>
                    <a:pt x="83"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929;p79">
              <a:extLst>
                <a:ext uri="{FF2B5EF4-FFF2-40B4-BE49-F238E27FC236}">
                  <a16:creationId xmlns:a16="http://schemas.microsoft.com/office/drawing/2014/main" id="{8FD954FB-A533-DF8B-E548-A48DC39CD404}"/>
                </a:ext>
              </a:extLst>
            </p:cNvPr>
            <p:cNvSpPr/>
            <p:nvPr/>
          </p:nvSpPr>
          <p:spPr>
            <a:xfrm>
              <a:off x="7125475" y="3570000"/>
              <a:ext cx="11350" cy="14425"/>
            </a:xfrm>
            <a:custGeom>
              <a:avLst/>
              <a:gdLst/>
              <a:ahLst/>
              <a:cxnLst/>
              <a:rect l="l" t="t" r="r" b="b"/>
              <a:pathLst>
                <a:path w="454" h="577" extrusionOk="0">
                  <a:moveTo>
                    <a:pt x="124" y="0"/>
                  </a:moveTo>
                  <a:lnTo>
                    <a:pt x="42" y="42"/>
                  </a:lnTo>
                  <a:lnTo>
                    <a:pt x="1" y="124"/>
                  </a:lnTo>
                  <a:lnTo>
                    <a:pt x="42" y="206"/>
                  </a:lnTo>
                  <a:lnTo>
                    <a:pt x="83" y="247"/>
                  </a:lnTo>
                  <a:lnTo>
                    <a:pt x="207" y="453"/>
                  </a:lnTo>
                  <a:lnTo>
                    <a:pt x="207" y="495"/>
                  </a:lnTo>
                  <a:lnTo>
                    <a:pt x="289" y="577"/>
                  </a:lnTo>
                  <a:lnTo>
                    <a:pt x="371" y="577"/>
                  </a:lnTo>
                  <a:lnTo>
                    <a:pt x="413" y="536"/>
                  </a:lnTo>
                  <a:lnTo>
                    <a:pt x="454" y="453"/>
                  </a:lnTo>
                  <a:lnTo>
                    <a:pt x="330" y="247"/>
                  </a:lnTo>
                  <a:lnTo>
                    <a:pt x="207" y="42"/>
                  </a:lnTo>
                  <a:lnTo>
                    <a:pt x="124"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930;p79">
              <a:extLst>
                <a:ext uri="{FF2B5EF4-FFF2-40B4-BE49-F238E27FC236}">
                  <a16:creationId xmlns:a16="http://schemas.microsoft.com/office/drawing/2014/main" id="{E893A68F-35BF-DC0B-C34B-3B44479EE05D}"/>
                </a:ext>
              </a:extLst>
            </p:cNvPr>
            <p:cNvSpPr/>
            <p:nvPr/>
          </p:nvSpPr>
          <p:spPr>
            <a:xfrm>
              <a:off x="7135775" y="3567925"/>
              <a:ext cx="11350" cy="14450"/>
            </a:xfrm>
            <a:custGeom>
              <a:avLst/>
              <a:gdLst/>
              <a:ahLst/>
              <a:cxnLst/>
              <a:rect l="l" t="t" r="r" b="b"/>
              <a:pathLst>
                <a:path w="454" h="578" extrusionOk="0">
                  <a:moveTo>
                    <a:pt x="42" y="1"/>
                  </a:moveTo>
                  <a:lnTo>
                    <a:pt x="1" y="83"/>
                  </a:lnTo>
                  <a:lnTo>
                    <a:pt x="42" y="166"/>
                  </a:lnTo>
                  <a:lnTo>
                    <a:pt x="83" y="207"/>
                  </a:lnTo>
                  <a:lnTo>
                    <a:pt x="124" y="289"/>
                  </a:lnTo>
                  <a:lnTo>
                    <a:pt x="165" y="413"/>
                  </a:lnTo>
                  <a:lnTo>
                    <a:pt x="206" y="495"/>
                  </a:lnTo>
                  <a:lnTo>
                    <a:pt x="289" y="578"/>
                  </a:lnTo>
                  <a:lnTo>
                    <a:pt x="371" y="578"/>
                  </a:lnTo>
                  <a:lnTo>
                    <a:pt x="412" y="536"/>
                  </a:lnTo>
                  <a:lnTo>
                    <a:pt x="454" y="454"/>
                  </a:lnTo>
                  <a:lnTo>
                    <a:pt x="330" y="207"/>
                  </a:lnTo>
                  <a:lnTo>
                    <a:pt x="206"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931;p79">
              <a:extLst>
                <a:ext uri="{FF2B5EF4-FFF2-40B4-BE49-F238E27FC236}">
                  <a16:creationId xmlns:a16="http://schemas.microsoft.com/office/drawing/2014/main" id="{AB9EB95A-D96B-BC3E-38A7-6CAFC84CB6FE}"/>
                </a:ext>
              </a:extLst>
            </p:cNvPr>
            <p:cNvSpPr/>
            <p:nvPr/>
          </p:nvSpPr>
          <p:spPr>
            <a:xfrm>
              <a:off x="7103850" y="3185925"/>
              <a:ext cx="141100" cy="387175"/>
            </a:xfrm>
            <a:custGeom>
              <a:avLst/>
              <a:gdLst/>
              <a:ahLst/>
              <a:cxnLst/>
              <a:rect l="l" t="t" r="r" b="b"/>
              <a:pathLst>
                <a:path w="5644" h="15487" extrusionOk="0">
                  <a:moveTo>
                    <a:pt x="1" y="1"/>
                  </a:moveTo>
                  <a:lnTo>
                    <a:pt x="124" y="2225"/>
                  </a:lnTo>
                  <a:lnTo>
                    <a:pt x="371" y="4655"/>
                  </a:lnTo>
                  <a:lnTo>
                    <a:pt x="619" y="7208"/>
                  </a:lnTo>
                  <a:lnTo>
                    <a:pt x="948" y="9680"/>
                  </a:lnTo>
                  <a:lnTo>
                    <a:pt x="1483" y="13716"/>
                  </a:lnTo>
                  <a:lnTo>
                    <a:pt x="1731" y="15363"/>
                  </a:lnTo>
                  <a:lnTo>
                    <a:pt x="2060" y="15446"/>
                  </a:lnTo>
                  <a:lnTo>
                    <a:pt x="2390" y="15487"/>
                  </a:lnTo>
                  <a:lnTo>
                    <a:pt x="3007" y="15487"/>
                  </a:lnTo>
                  <a:lnTo>
                    <a:pt x="3460" y="15446"/>
                  </a:lnTo>
                  <a:lnTo>
                    <a:pt x="3666" y="15405"/>
                  </a:lnTo>
                  <a:lnTo>
                    <a:pt x="3707" y="14128"/>
                  </a:lnTo>
                  <a:lnTo>
                    <a:pt x="3831" y="12851"/>
                  </a:lnTo>
                  <a:lnTo>
                    <a:pt x="4078" y="10215"/>
                  </a:lnTo>
                  <a:lnTo>
                    <a:pt x="4408" y="7620"/>
                  </a:lnTo>
                  <a:lnTo>
                    <a:pt x="4778" y="5232"/>
                  </a:lnTo>
                  <a:lnTo>
                    <a:pt x="5108" y="3131"/>
                  </a:lnTo>
                  <a:lnTo>
                    <a:pt x="5355" y="1484"/>
                  </a:lnTo>
                  <a:lnTo>
                    <a:pt x="5643" y="1"/>
                  </a:lnTo>
                  <a:close/>
                </a:path>
              </a:pathLst>
            </a:custGeom>
            <a:solidFill>
              <a:srgbClr val="FF987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932;p79">
              <a:extLst>
                <a:ext uri="{FF2B5EF4-FFF2-40B4-BE49-F238E27FC236}">
                  <a16:creationId xmlns:a16="http://schemas.microsoft.com/office/drawing/2014/main" id="{CE8DFB79-7B32-052B-F261-4894F4247FF7}"/>
                </a:ext>
              </a:extLst>
            </p:cNvPr>
            <p:cNvSpPr/>
            <p:nvPr/>
          </p:nvSpPr>
          <p:spPr>
            <a:xfrm>
              <a:off x="7248000" y="3570000"/>
              <a:ext cx="133875" cy="43275"/>
            </a:xfrm>
            <a:custGeom>
              <a:avLst/>
              <a:gdLst/>
              <a:ahLst/>
              <a:cxnLst/>
              <a:rect l="l" t="t" r="r" b="b"/>
              <a:pathLst>
                <a:path w="5355" h="1731" extrusionOk="0">
                  <a:moveTo>
                    <a:pt x="2266" y="0"/>
                  </a:moveTo>
                  <a:lnTo>
                    <a:pt x="330" y="42"/>
                  </a:lnTo>
                  <a:lnTo>
                    <a:pt x="207" y="330"/>
                  </a:lnTo>
                  <a:lnTo>
                    <a:pt x="166" y="412"/>
                  </a:lnTo>
                  <a:lnTo>
                    <a:pt x="83" y="577"/>
                  </a:lnTo>
                  <a:lnTo>
                    <a:pt x="42" y="906"/>
                  </a:lnTo>
                  <a:lnTo>
                    <a:pt x="1" y="1318"/>
                  </a:lnTo>
                  <a:lnTo>
                    <a:pt x="42" y="1730"/>
                  </a:lnTo>
                  <a:lnTo>
                    <a:pt x="1401" y="1730"/>
                  </a:lnTo>
                  <a:lnTo>
                    <a:pt x="5355" y="1689"/>
                  </a:lnTo>
                  <a:lnTo>
                    <a:pt x="5355" y="1607"/>
                  </a:lnTo>
                  <a:lnTo>
                    <a:pt x="5314" y="1359"/>
                  </a:lnTo>
                  <a:lnTo>
                    <a:pt x="5273" y="1195"/>
                  </a:lnTo>
                  <a:lnTo>
                    <a:pt x="5231" y="1030"/>
                  </a:lnTo>
                  <a:lnTo>
                    <a:pt x="5108" y="906"/>
                  </a:lnTo>
                  <a:lnTo>
                    <a:pt x="4943" y="783"/>
                  </a:lnTo>
                  <a:lnTo>
                    <a:pt x="4572" y="618"/>
                  </a:lnTo>
                  <a:lnTo>
                    <a:pt x="3996" y="453"/>
                  </a:lnTo>
                  <a:lnTo>
                    <a:pt x="2266" y="0"/>
                  </a:lnTo>
                  <a:close/>
                </a:path>
              </a:pathLst>
            </a:custGeom>
            <a:solidFill>
              <a:srgbClr val="5189E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33;p79">
              <a:extLst>
                <a:ext uri="{FF2B5EF4-FFF2-40B4-BE49-F238E27FC236}">
                  <a16:creationId xmlns:a16="http://schemas.microsoft.com/office/drawing/2014/main" id="{3105BDEC-C177-260E-3F75-24FB6F7B60DD}"/>
                </a:ext>
              </a:extLst>
            </p:cNvPr>
            <p:cNvSpPr/>
            <p:nvPr/>
          </p:nvSpPr>
          <p:spPr>
            <a:xfrm>
              <a:off x="7248000" y="3602950"/>
              <a:ext cx="133875" cy="10325"/>
            </a:xfrm>
            <a:custGeom>
              <a:avLst/>
              <a:gdLst/>
              <a:ahLst/>
              <a:cxnLst/>
              <a:rect l="l" t="t" r="r" b="b"/>
              <a:pathLst>
                <a:path w="5355" h="413" extrusionOk="0">
                  <a:moveTo>
                    <a:pt x="1" y="0"/>
                  </a:moveTo>
                  <a:lnTo>
                    <a:pt x="42" y="412"/>
                  </a:lnTo>
                  <a:lnTo>
                    <a:pt x="5355" y="371"/>
                  </a:lnTo>
                  <a:lnTo>
                    <a:pt x="5355" y="289"/>
                  </a:lnTo>
                  <a:lnTo>
                    <a:pt x="5314" y="41"/>
                  </a:lnTo>
                  <a:lnTo>
                    <a:pt x="3749"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1934;p79">
              <a:extLst>
                <a:ext uri="{FF2B5EF4-FFF2-40B4-BE49-F238E27FC236}">
                  <a16:creationId xmlns:a16="http://schemas.microsoft.com/office/drawing/2014/main" id="{713D04ED-8088-8D11-460A-A07DE0FCDC5A}"/>
                </a:ext>
              </a:extLst>
            </p:cNvPr>
            <p:cNvSpPr/>
            <p:nvPr/>
          </p:nvSpPr>
          <p:spPr>
            <a:xfrm>
              <a:off x="7341700" y="3581325"/>
              <a:ext cx="40175" cy="31950"/>
            </a:xfrm>
            <a:custGeom>
              <a:avLst/>
              <a:gdLst/>
              <a:ahLst/>
              <a:cxnLst/>
              <a:rect l="l" t="t" r="r" b="b"/>
              <a:pathLst>
                <a:path w="1607" h="1278" extrusionOk="0">
                  <a:moveTo>
                    <a:pt x="248" y="0"/>
                  </a:moveTo>
                  <a:lnTo>
                    <a:pt x="83" y="289"/>
                  </a:lnTo>
                  <a:lnTo>
                    <a:pt x="1" y="577"/>
                  </a:lnTo>
                  <a:lnTo>
                    <a:pt x="1" y="865"/>
                  </a:lnTo>
                  <a:lnTo>
                    <a:pt x="1" y="1071"/>
                  </a:lnTo>
                  <a:lnTo>
                    <a:pt x="83" y="1277"/>
                  </a:lnTo>
                  <a:lnTo>
                    <a:pt x="1607" y="1236"/>
                  </a:lnTo>
                  <a:lnTo>
                    <a:pt x="1607" y="1154"/>
                  </a:lnTo>
                  <a:lnTo>
                    <a:pt x="1566" y="906"/>
                  </a:lnTo>
                  <a:lnTo>
                    <a:pt x="1525" y="742"/>
                  </a:lnTo>
                  <a:lnTo>
                    <a:pt x="1483" y="577"/>
                  </a:lnTo>
                  <a:lnTo>
                    <a:pt x="1360" y="453"/>
                  </a:lnTo>
                  <a:lnTo>
                    <a:pt x="1195" y="330"/>
                  </a:lnTo>
                  <a:lnTo>
                    <a:pt x="824" y="165"/>
                  </a:lnTo>
                  <a:lnTo>
                    <a:pt x="248"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1935;p79">
              <a:extLst>
                <a:ext uri="{FF2B5EF4-FFF2-40B4-BE49-F238E27FC236}">
                  <a16:creationId xmlns:a16="http://schemas.microsoft.com/office/drawing/2014/main" id="{B55C9761-B0E8-9330-D510-30155C0D0FDC}"/>
                </a:ext>
              </a:extLst>
            </p:cNvPr>
            <p:cNvSpPr/>
            <p:nvPr/>
          </p:nvSpPr>
          <p:spPr>
            <a:xfrm>
              <a:off x="7327300" y="3574125"/>
              <a:ext cx="10300" cy="13400"/>
            </a:xfrm>
            <a:custGeom>
              <a:avLst/>
              <a:gdLst/>
              <a:ahLst/>
              <a:cxnLst/>
              <a:rect l="l" t="t" r="r" b="b"/>
              <a:pathLst>
                <a:path w="412" h="536" extrusionOk="0">
                  <a:moveTo>
                    <a:pt x="288" y="0"/>
                  </a:moveTo>
                  <a:lnTo>
                    <a:pt x="206" y="41"/>
                  </a:lnTo>
                  <a:lnTo>
                    <a:pt x="83" y="165"/>
                  </a:lnTo>
                  <a:lnTo>
                    <a:pt x="0" y="371"/>
                  </a:lnTo>
                  <a:lnTo>
                    <a:pt x="0" y="453"/>
                  </a:lnTo>
                  <a:lnTo>
                    <a:pt x="83" y="535"/>
                  </a:lnTo>
                  <a:lnTo>
                    <a:pt x="165" y="494"/>
                  </a:lnTo>
                  <a:lnTo>
                    <a:pt x="206" y="453"/>
                  </a:lnTo>
                  <a:lnTo>
                    <a:pt x="206" y="371"/>
                  </a:lnTo>
                  <a:lnTo>
                    <a:pt x="288" y="247"/>
                  </a:lnTo>
                  <a:lnTo>
                    <a:pt x="371" y="165"/>
                  </a:lnTo>
                  <a:lnTo>
                    <a:pt x="412" y="82"/>
                  </a:lnTo>
                  <a:lnTo>
                    <a:pt x="371"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1936;p79">
              <a:extLst>
                <a:ext uri="{FF2B5EF4-FFF2-40B4-BE49-F238E27FC236}">
                  <a16:creationId xmlns:a16="http://schemas.microsoft.com/office/drawing/2014/main" id="{D7F87C17-B530-6A6D-8BB4-04B8FEA73F93}"/>
                </a:ext>
              </a:extLst>
            </p:cNvPr>
            <p:cNvSpPr/>
            <p:nvPr/>
          </p:nvSpPr>
          <p:spPr>
            <a:xfrm>
              <a:off x="7317000" y="3570000"/>
              <a:ext cx="10325" cy="14425"/>
            </a:xfrm>
            <a:custGeom>
              <a:avLst/>
              <a:gdLst/>
              <a:ahLst/>
              <a:cxnLst/>
              <a:rect l="l" t="t" r="r" b="b"/>
              <a:pathLst>
                <a:path w="413" h="577" extrusionOk="0">
                  <a:moveTo>
                    <a:pt x="289" y="0"/>
                  </a:moveTo>
                  <a:lnTo>
                    <a:pt x="206" y="42"/>
                  </a:lnTo>
                  <a:lnTo>
                    <a:pt x="83" y="247"/>
                  </a:lnTo>
                  <a:lnTo>
                    <a:pt x="0" y="453"/>
                  </a:lnTo>
                  <a:lnTo>
                    <a:pt x="0" y="536"/>
                  </a:lnTo>
                  <a:lnTo>
                    <a:pt x="83" y="577"/>
                  </a:lnTo>
                  <a:lnTo>
                    <a:pt x="165" y="577"/>
                  </a:lnTo>
                  <a:lnTo>
                    <a:pt x="206" y="495"/>
                  </a:lnTo>
                  <a:lnTo>
                    <a:pt x="247" y="453"/>
                  </a:lnTo>
                  <a:lnTo>
                    <a:pt x="330" y="247"/>
                  </a:lnTo>
                  <a:lnTo>
                    <a:pt x="371" y="206"/>
                  </a:lnTo>
                  <a:lnTo>
                    <a:pt x="412" y="124"/>
                  </a:lnTo>
                  <a:lnTo>
                    <a:pt x="371" y="42"/>
                  </a:lnTo>
                  <a:lnTo>
                    <a:pt x="289"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1937;p79">
              <a:extLst>
                <a:ext uri="{FF2B5EF4-FFF2-40B4-BE49-F238E27FC236}">
                  <a16:creationId xmlns:a16="http://schemas.microsoft.com/office/drawing/2014/main" id="{19C4B4C7-1948-507F-BE63-7CA5EF9DA2DC}"/>
                </a:ext>
              </a:extLst>
            </p:cNvPr>
            <p:cNvSpPr/>
            <p:nvPr/>
          </p:nvSpPr>
          <p:spPr>
            <a:xfrm>
              <a:off x="7306700" y="3567925"/>
              <a:ext cx="10325" cy="14450"/>
            </a:xfrm>
            <a:custGeom>
              <a:avLst/>
              <a:gdLst/>
              <a:ahLst/>
              <a:cxnLst/>
              <a:rect l="l" t="t" r="r" b="b"/>
              <a:pathLst>
                <a:path w="413" h="578" extrusionOk="0">
                  <a:moveTo>
                    <a:pt x="206" y="1"/>
                  </a:moveTo>
                  <a:lnTo>
                    <a:pt x="83" y="207"/>
                  </a:lnTo>
                  <a:lnTo>
                    <a:pt x="0" y="454"/>
                  </a:lnTo>
                  <a:lnTo>
                    <a:pt x="0" y="536"/>
                  </a:lnTo>
                  <a:lnTo>
                    <a:pt x="83" y="578"/>
                  </a:lnTo>
                  <a:lnTo>
                    <a:pt x="165" y="578"/>
                  </a:lnTo>
                  <a:lnTo>
                    <a:pt x="206" y="495"/>
                  </a:lnTo>
                  <a:lnTo>
                    <a:pt x="248" y="413"/>
                  </a:lnTo>
                  <a:lnTo>
                    <a:pt x="289" y="289"/>
                  </a:lnTo>
                  <a:lnTo>
                    <a:pt x="330" y="207"/>
                  </a:lnTo>
                  <a:lnTo>
                    <a:pt x="371" y="207"/>
                  </a:lnTo>
                  <a:lnTo>
                    <a:pt x="371" y="166"/>
                  </a:lnTo>
                  <a:lnTo>
                    <a:pt x="412" y="83"/>
                  </a:lnTo>
                  <a:lnTo>
                    <a:pt x="371"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1938;p79">
              <a:extLst>
                <a:ext uri="{FF2B5EF4-FFF2-40B4-BE49-F238E27FC236}">
                  <a16:creationId xmlns:a16="http://schemas.microsoft.com/office/drawing/2014/main" id="{63FA0B00-7449-593A-5050-2B85DAB55939}"/>
                </a:ext>
              </a:extLst>
            </p:cNvPr>
            <p:cNvSpPr/>
            <p:nvPr/>
          </p:nvSpPr>
          <p:spPr>
            <a:xfrm>
              <a:off x="7186225" y="3185925"/>
              <a:ext cx="142125" cy="387175"/>
            </a:xfrm>
            <a:custGeom>
              <a:avLst/>
              <a:gdLst/>
              <a:ahLst/>
              <a:cxnLst/>
              <a:rect l="l" t="t" r="r" b="b"/>
              <a:pathLst>
                <a:path w="5685" h="15487" extrusionOk="0">
                  <a:moveTo>
                    <a:pt x="1" y="1"/>
                  </a:moveTo>
                  <a:lnTo>
                    <a:pt x="330" y="1690"/>
                  </a:lnTo>
                  <a:lnTo>
                    <a:pt x="1154" y="5726"/>
                  </a:lnTo>
                  <a:lnTo>
                    <a:pt x="2060" y="10792"/>
                  </a:lnTo>
                  <a:lnTo>
                    <a:pt x="2472" y="13222"/>
                  </a:lnTo>
                  <a:lnTo>
                    <a:pt x="2801" y="15405"/>
                  </a:lnTo>
                  <a:lnTo>
                    <a:pt x="3007" y="15446"/>
                  </a:lnTo>
                  <a:lnTo>
                    <a:pt x="3460" y="15487"/>
                  </a:lnTo>
                  <a:lnTo>
                    <a:pt x="4078" y="15487"/>
                  </a:lnTo>
                  <a:lnTo>
                    <a:pt x="4408" y="15446"/>
                  </a:lnTo>
                  <a:lnTo>
                    <a:pt x="4737" y="15363"/>
                  </a:lnTo>
                  <a:lnTo>
                    <a:pt x="4902" y="13798"/>
                  </a:lnTo>
                  <a:lnTo>
                    <a:pt x="5231" y="9886"/>
                  </a:lnTo>
                  <a:lnTo>
                    <a:pt x="5437" y="7456"/>
                  </a:lnTo>
                  <a:lnTo>
                    <a:pt x="5561" y="4902"/>
                  </a:lnTo>
                  <a:lnTo>
                    <a:pt x="5643" y="2348"/>
                  </a:lnTo>
                  <a:lnTo>
                    <a:pt x="5684" y="1"/>
                  </a:lnTo>
                  <a:close/>
                </a:path>
              </a:pathLst>
            </a:custGeom>
            <a:solidFill>
              <a:srgbClr val="FF987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1939;p79">
              <a:extLst>
                <a:ext uri="{FF2B5EF4-FFF2-40B4-BE49-F238E27FC236}">
                  <a16:creationId xmlns:a16="http://schemas.microsoft.com/office/drawing/2014/main" id="{9DB71BE3-9C2F-6302-9BD3-7A031EED4363}"/>
                </a:ext>
              </a:extLst>
            </p:cNvPr>
            <p:cNvSpPr/>
            <p:nvPr/>
          </p:nvSpPr>
          <p:spPr>
            <a:xfrm>
              <a:off x="7074000" y="3181825"/>
              <a:ext cx="278025" cy="219325"/>
            </a:xfrm>
            <a:custGeom>
              <a:avLst/>
              <a:gdLst/>
              <a:ahLst/>
              <a:cxnLst/>
              <a:rect l="l" t="t" r="r" b="b"/>
              <a:pathLst>
                <a:path w="11121" h="8773" extrusionOk="0">
                  <a:moveTo>
                    <a:pt x="1154" y="0"/>
                  </a:moveTo>
                  <a:lnTo>
                    <a:pt x="783" y="2883"/>
                  </a:lnTo>
                  <a:lnTo>
                    <a:pt x="0" y="8196"/>
                  </a:lnTo>
                  <a:lnTo>
                    <a:pt x="247" y="8237"/>
                  </a:lnTo>
                  <a:lnTo>
                    <a:pt x="989" y="8402"/>
                  </a:lnTo>
                  <a:lnTo>
                    <a:pt x="1112" y="8402"/>
                  </a:lnTo>
                  <a:lnTo>
                    <a:pt x="1813" y="8526"/>
                  </a:lnTo>
                  <a:lnTo>
                    <a:pt x="2636" y="8608"/>
                  </a:lnTo>
                  <a:lnTo>
                    <a:pt x="2760" y="8608"/>
                  </a:lnTo>
                  <a:lnTo>
                    <a:pt x="3625" y="8690"/>
                  </a:lnTo>
                  <a:lnTo>
                    <a:pt x="4572" y="8732"/>
                  </a:lnTo>
                  <a:lnTo>
                    <a:pt x="4696" y="8732"/>
                  </a:lnTo>
                  <a:lnTo>
                    <a:pt x="5890" y="8773"/>
                  </a:lnTo>
                  <a:lnTo>
                    <a:pt x="7126" y="8690"/>
                  </a:lnTo>
                  <a:lnTo>
                    <a:pt x="7208" y="8690"/>
                  </a:lnTo>
                  <a:lnTo>
                    <a:pt x="8402" y="8567"/>
                  </a:lnTo>
                  <a:lnTo>
                    <a:pt x="8526" y="8526"/>
                  </a:lnTo>
                  <a:lnTo>
                    <a:pt x="9350" y="8361"/>
                  </a:lnTo>
                  <a:lnTo>
                    <a:pt x="10215" y="8196"/>
                  </a:lnTo>
                  <a:lnTo>
                    <a:pt x="10338" y="8155"/>
                  </a:lnTo>
                  <a:lnTo>
                    <a:pt x="11121" y="7908"/>
                  </a:lnTo>
                  <a:lnTo>
                    <a:pt x="10709" y="4819"/>
                  </a:lnTo>
                  <a:lnTo>
                    <a:pt x="10379" y="2224"/>
                  </a:lnTo>
                  <a:lnTo>
                    <a:pt x="10256" y="1030"/>
                  </a:lnTo>
                  <a:lnTo>
                    <a:pt x="10173" y="83"/>
                  </a:lnTo>
                  <a:lnTo>
                    <a:pt x="8114" y="83"/>
                  </a:lnTo>
                  <a:lnTo>
                    <a:pt x="6508" y="41"/>
                  </a:lnTo>
                  <a:lnTo>
                    <a:pt x="3172" y="41"/>
                  </a:lnTo>
                  <a:lnTo>
                    <a:pt x="3048" y="0"/>
                  </a:lnTo>
                  <a:close/>
                </a:path>
              </a:pathLst>
            </a:custGeom>
            <a:solidFill>
              <a:srgbClr val="C0A9F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1940;p79">
              <a:extLst>
                <a:ext uri="{FF2B5EF4-FFF2-40B4-BE49-F238E27FC236}">
                  <a16:creationId xmlns:a16="http://schemas.microsoft.com/office/drawing/2014/main" id="{110E64DC-2E12-159D-3DF1-8D015A35CB99}"/>
                </a:ext>
              </a:extLst>
            </p:cNvPr>
            <p:cNvSpPr/>
            <p:nvPr/>
          </p:nvSpPr>
          <p:spPr>
            <a:xfrm>
              <a:off x="7023550" y="2533125"/>
              <a:ext cx="350100" cy="395425"/>
            </a:xfrm>
            <a:custGeom>
              <a:avLst/>
              <a:gdLst/>
              <a:ahLst/>
              <a:cxnLst/>
              <a:rect l="l" t="t" r="r" b="b"/>
              <a:pathLst>
                <a:path w="14004" h="15817" extrusionOk="0">
                  <a:moveTo>
                    <a:pt x="6055" y="1"/>
                  </a:moveTo>
                  <a:lnTo>
                    <a:pt x="5313" y="83"/>
                  </a:lnTo>
                  <a:lnTo>
                    <a:pt x="4572" y="289"/>
                  </a:lnTo>
                  <a:lnTo>
                    <a:pt x="4242" y="372"/>
                  </a:lnTo>
                  <a:lnTo>
                    <a:pt x="3872" y="536"/>
                  </a:lnTo>
                  <a:lnTo>
                    <a:pt x="3583" y="701"/>
                  </a:lnTo>
                  <a:lnTo>
                    <a:pt x="3254" y="866"/>
                  </a:lnTo>
                  <a:lnTo>
                    <a:pt x="2966" y="1072"/>
                  </a:lnTo>
                  <a:lnTo>
                    <a:pt x="2677" y="1319"/>
                  </a:lnTo>
                  <a:lnTo>
                    <a:pt x="2430" y="1566"/>
                  </a:lnTo>
                  <a:lnTo>
                    <a:pt x="2224" y="1854"/>
                  </a:lnTo>
                  <a:lnTo>
                    <a:pt x="2018" y="2143"/>
                  </a:lnTo>
                  <a:lnTo>
                    <a:pt x="1812" y="2472"/>
                  </a:lnTo>
                  <a:lnTo>
                    <a:pt x="1689" y="2843"/>
                  </a:lnTo>
                  <a:lnTo>
                    <a:pt x="1565" y="3213"/>
                  </a:lnTo>
                  <a:lnTo>
                    <a:pt x="1442" y="3872"/>
                  </a:lnTo>
                  <a:lnTo>
                    <a:pt x="1401" y="4614"/>
                  </a:lnTo>
                  <a:lnTo>
                    <a:pt x="1442" y="5314"/>
                  </a:lnTo>
                  <a:lnTo>
                    <a:pt x="1524" y="6014"/>
                  </a:lnTo>
                  <a:lnTo>
                    <a:pt x="1606" y="6344"/>
                  </a:lnTo>
                  <a:lnTo>
                    <a:pt x="1606" y="6673"/>
                  </a:lnTo>
                  <a:lnTo>
                    <a:pt x="1606" y="7003"/>
                  </a:lnTo>
                  <a:lnTo>
                    <a:pt x="1565" y="7332"/>
                  </a:lnTo>
                  <a:lnTo>
                    <a:pt x="1483" y="7661"/>
                  </a:lnTo>
                  <a:lnTo>
                    <a:pt x="1359" y="7950"/>
                  </a:lnTo>
                  <a:lnTo>
                    <a:pt x="1030" y="8568"/>
                  </a:lnTo>
                  <a:lnTo>
                    <a:pt x="700" y="9227"/>
                  </a:lnTo>
                  <a:lnTo>
                    <a:pt x="330" y="9886"/>
                  </a:lnTo>
                  <a:lnTo>
                    <a:pt x="206" y="10215"/>
                  </a:lnTo>
                  <a:lnTo>
                    <a:pt x="83" y="10545"/>
                  </a:lnTo>
                  <a:lnTo>
                    <a:pt x="41" y="10915"/>
                  </a:lnTo>
                  <a:lnTo>
                    <a:pt x="0" y="11286"/>
                  </a:lnTo>
                  <a:lnTo>
                    <a:pt x="41" y="11533"/>
                  </a:lnTo>
                  <a:lnTo>
                    <a:pt x="83" y="11780"/>
                  </a:lnTo>
                  <a:lnTo>
                    <a:pt x="247" y="12233"/>
                  </a:lnTo>
                  <a:lnTo>
                    <a:pt x="494" y="12686"/>
                  </a:lnTo>
                  <a:lnTo>
                    <a:pt x="824" y="13098"/>
                  </a:lnTo>
                  <a:lnTo>
                    <a:pt x="1195" y="13428"/>
                  </a:lnTo>
                  <a:lnTo>
                    <a:pt x="1565" y="13757"/>
                  </a:lnTo>
                  <a:lnTo>
                    <a:pt x="2018" y="14004"/>
                  </a:lnTo>
                  <a:lnTo>
                    <a:pt x="2471" y="14251"/>
                  </a:lnTo>
                  <a:lnTo>
                    <a:pt x="3501" y="14746"/>
                  </a:lnTo>
                  <a:lnTo>
                    <a:pt x="4036" y="14951"/>
                  </a:lnTo>
                  <a:lnTo>
                    <a:pt x="4572" y="15157"/>
                  </a:lnTo>
                  <a:lnTo>
                    <a:pt x="5643" y="15446"/>
                  </a:lnTo>
                  <a:lnTo>
                    <a:pt x="6755" y="15652"/>
                  </a:lnTo>
                  <a:lnTo>
                    <a:pt x="7867" y="15775"/>
                  </a:lnTo>
                  <a:lnTo>
                    <a:pt x="8979" y="15816"/>
                  </a:lnTo>
                  <a:lnTo>
                    <a:pt x="9885" y="15775"/>
                  </a:lnTo>
                  <a:lnTo>
                    <a:pt x="10297" y="15693"/>
                  </a:lnTo>
                  <a:lnTo>
                    <a:pt x="10750" y="15610"/>
                  </a:lnTo>
                  <a:lnTo>
                    <a:pt x="11162" y="15487"/>
                  </a:lnTo>
                  <a:lnTo>
                    <a:pt x="11574" y="15322"/>
                  </a:lnTo>
                  <a:lnTo>
                    <a:pt x="11985" y="15116"/>
                  </a:lnTo>
                  <a:lnTo>
                    <a:pt x="12356" y="14869"/>
                  </a:lnTo>
                  <a:lnTo>
                    <a:pt x="12727" y="14581"/>
                  </a:lnTo>
                  <a:lnTo>
                    <a:pt x="13015" y="14251"/>
                  </a:lnTo>
                  <a:lnTo>
                    <a:pt x="13303" y="13881"/>
                  </a:lnTo>
                  <a:lnTo>
                    <a:pt x="13550" y="13510"/>
                  </a:lnTo>
                  <a:lnTo>
                    <a:pt x="13756" y="13098"/>
                  </a:lnTo>
                  <a:lnTo>
                    <a:pt x="13880" y="12645"/>
                  </a:lnTo>
                  <a:lnTo>
                    <a:pt x="13962" y="12192"/>
                  </a:lnTo>
                  <a:lnTo>
                    <a:pt x="14004" y="11739"/>
                  </a:lnTo>
                  <a:lnTo>
                    <a:pt x="14004" y="11245"/>
                  </a:lnTo>
                  <a:lnTo>
                    <a:pt x="13921" y="10750"/>
                  </a:lnTo>
                  <a:lnTo>
                    <a:pt x="13756" y="10256"/>
                  </a:lnTo>
                  <a:lnTo>
                    <a:pt x="13633" y="9762"/>
                  </a:lnTo>
                  <a:lnTo>
                    <a:pt x="13262" y="8815"/>
                  </a:lnTo>
                  <a:lnTo>
                    <a:pt x="13097" y="8320"/>
                  </a:lnTo>
                  <a:lnTo>
                    <a:pt x="12974" y="7826"/>
                  </a:lnTo>
                  <a:lnTo>
                    <a:pt x="12891" y="7208"/>
                  </a:lnTo>
                  <a:lnTo>
                    <a:pt x="12850" y="6591"/>
                  </a:lnTo>
                  <a:lnTo>
                    <a:pt x="12891" y="5355"/>
                  </a:lnTo>
                  <a:lnTo>
                    <a:pt x="12850" y="4737"/>
                  </a:lnTo>
                  <a:lnTo>
                    <a:pt x="12768" y="4119"/>
                  </a:lnTo>
                  <a:lnTo>
                    <a:pt x="12603" y="3543"/>
                  </a:lnTo>
                  <a:lnTo>
                    <a:pt x="12480" y="3255"/>
                  </a:lnTo>
                  <a:lnTo>
                    <a:pt x="12356" y="2966"/>
                  </a:lnTo>
                  <a:lnTo>
                    <a:pt x="12150" y="2596"/>
                  </a:lnTo>
                  <a:lnTo>
                    <a:pt x="11862" y="2225"/>
                  </a:lnTo>
                  <a:lnTo>
                    <a:pt x="11574" y="1895"/>
                  </a:lnTo>
                  <a:lnTo>
                    <a:pt x="11285" y="1566"/>
                  </a:lnTo>
                  <a:lnTo>
                    <a:pt x="10915" y="1278"/>
                  </a:lnTo>
                  <a:lnTo>
                    <a:pt x="10544" y="1031"/>
                  </a:lnTo>
                  <a:lnTo>
                    <a:pt x="10173" y="825"/>
                  </a:lnTo>
                  <a:lnTo>
                    <a:pt x="9761" y="619"/>
                  </a:lnTo>
                  <a:lnTo>
                    <a:pt x="9349" y="454"/>
                  </a:lnTo>
                  <a:lnTo>
                    <a:pt x="8896" y="289"/>
                  </a:lnTo>
                  <a:lnTo>
                    <a:pt x="8402" y="207"/>
                  </a:lnTo>
                  <a:lnTo>
                    <a:pt x="7949" y="124"/>
                  </a:lnTo>
                  <a:lnTo>
                    <a:pt x="7455" y="42"/>
                  </a:lnTo>
                  <a:lnTo>
                    <a:pt x="7002"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1941;p79">
              <a:extLst>
                <a:ext uri="{FF2B5EF4-FFF2-40B4-BE49-F238E27FC236}">
                  <a16:creationId xmlns:a16="http://schemas.microsoft.com/office/drawing/2014/main" id="{6ACD7D28-5ECA-CF57-BF16-1023197D1280}"/>
                </a:ext>
              </a:extLst>
            </p:cNvPr>
            <p:cNvSpPr/>
            <p:nvPr/>
          </p:nvSpPr>
          <p:spPr>
            <a:xfrm>
              <a:off x="6951475" y="2790550"/>
              <a:ext cx="198750" cy="197725"/>
            </a:xfrm>
            <a:custGeom>
              <a:avLst/>
              <a:gdLst/>
              <a:ahLst/>
              <a:cxnLst/>
              <a:rect l="l" t="t" r="r" b="b"/>
              <a:pathLst>
                <a:path w="7950" h="7909" extrusionOk="0">
                  <a:moveTo>
                    <a:pt x="1359" y="0"/>
                  </a:moveTo>
                  <a:lnTo>
                    <a:pt x="0" y="412"/>
                  </a:lnTo>
                  <a:lnTo>
                    <a:pt x="206" y="1195"/>
                  </a:lnTo>
                  <a:lnTo>
                    <a:pt x="412" y="1977"/>
                  </a:lnTo>
                  <a:lnTo>
                    <a:pt x="700" y="2883"/>
                  </a:lnTo>
                  <a:lnTo>
                    <a:pt x="1030" y="3872"/>
                  </a:lnTo>
                  <a:lnTo>
                    <a:pt x="1442" y="4778"/>
                  </a:lnTo>
                  <a:lnTo>
                    <a:pt x="1648" y="5190"/>
                  </a:lnTo>
                  <a:lnTo>
                    <a:pt x="1854" y="5561"/>
                  </a:lnTo>
                  <a:lnTo>
                    <a:pt x="2059" y="5849"/>
                  </a:lnTo>
                  <a:lnTo>
                    <a:pt x="2307" y="6096"/>
                  </a:lnTo>
                  <a:lnTo>
                    <a:pt x="2513" y="6261"/>
                  </a:lnTo>
                  <a:lnTo>
                    <a:pt x="2842" y="6425"/>
                  </a:lnTo>
                  <a:lnTo>
                    <a:pt x="3542" y="6755"/>
                  </a:lnTo>
                  <a:lnTo>
                    <a:pt x="4407" y="7084"/>
                  </a:lnTo>
                  <a:lnTo>
                    <a:pt x="5272" y="7332"/>
                  </a:lnTo>
                  <a:lnTo>
                    <a:pt x="6755" y="7743"/>
                  </a:lnTo>
                  <a:lnTo>
                    <a:pt x="7414" y="7908"/>
                  </a:lnTo>
                  <a:lnTo>
                    <a:pt x="7949" y="4902"/>
                  </a:lnTo>
                  <a:lnTo>
                    <a:pt x="5931" y="4613"/>
                  </a:lnTo>
                  <a:lnTo>
                    <a:pt x="4448" y="4325"/>
                  </a:lnTo>
                  <a:lnTo>
                    <a:pt x="3913" y="4201"/>
                  </a:lnTo>
                  <a:lnTo>
                    <a:pt x="3625" y="4119"/>
                  </a:lnTo>
                  <a:lnTo>
                    <a:pt x="3501" y="3995"/>
                  </a:lnTo>
                  <a:lnTo>
                    <a:pt x="3377" y="3831"/>
                  </a:lnTo>
                  <a:lnTo>
                    <a:pt x="3048" y="3336"/>
                  </a:lnTo>
                  <a:lnTo>
                    <a:pt x="2307" y="1936"/>
                  </a:lnTo>
                  <a:lnTo>
                    <a:pt x="1648" y="577"/>
                  </a:lnTo>
                  <a:lnTo>
                    <a:pt x="1359" y="0"/>
                  </a:lnTo>
                  <a:close/>
                </a:path>
              </a:pathLst>
            </a:custGeom>
            <a:solidFill>
              <a:srgbClr val="FF987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1942;p79">
              <a:extLst>
                <a:ext uri="{FF2B5EF4-FFF2-40B4-BE49-F238E27FC236}">
                  <a16:creationId xmlns:a16="http://schemas.microsoft.com/office/drawing/2014/main" id="{B088B7B3-1FBE-F7C2-C8D1-5C75ACB92419}"/>
                </a:ext>
              </a:extLst>
            </p:cNvPr>
            <p:cNvSpPr/>
            <p:nvPr/>
          </p:nvSpPr>
          <p:spPr>
            <a:xfrm>
              <a:off x="6906150" y="2725675"/>
              <a:ext cx="86525" cy="75200"/>
            </a:xfrm>
            <a:custGeom>
              <a:avLst/>
              <a:gdLst/>
              <a:ahLst/>
              <a:cxnLst/>
              <a:rect l="l" t="t" r="r" b="b"/>
              <a:pathLst>
                <a:path w="3461" h="3008" extrusionOk="0">
                  <a:moveTo>
                    <a:pt x="1360" y="1"/>
                  </a:moveTo>
                  <a:lnTo>
                    <a:pt x="1278" y="83"/>
                  </a:lnTo>
                  <a:lnTo>
                    <a:pt x="1278" y="207"/>
                  </a:lnTo>
                  <a:lnTo>
                    <a:pt x="1278" y="371"/>
                  </a:lnTo>
                  <a:lnTo>
                    <a:pt x="1360" y="577"/>
                  </a:lnTo>
                  <a:lnTo>
                    <a:pt x="1484" y="907"/>
                  </a:lnTo>
                  <a:lnTo>
                    <a:pt x="1566" y="1072"/>
                  </a:lnTo>
                  <a:lnTo>
                    <a:pt x="1360" y="948"/>
                  </a:lnTo>
                  <a:lnTo>
                    <a:pt x="866" y="783"/>
                  </a:lnTo>
                  <a:lnTo>
                    <a:pt x="619" y="701"/>
                  </a:lnTo>
                  <a:lnTo>
                    <a:pt x="372" y="618"/>
                  </a:lnTo>
                  <a:lnTo>
                    <a:pt x="207" y="618"/>
                  </a:lnTo>
                  <a:lnTo>
                    <a:pt x="125" y="660"/>
                  </a:lnTo>
                  <a:lnTo>
                    <a:pt x="83" y="701"/>
                  </a:lnTo>
                  <a:lnTo>
                    <a:pt x="83" y="783"/>
                  </a:lnTo>
                  <a:lnTo>
                    <a:pt x="83" y="824"/>
                  </a:lnTo>
                  <a:lnTo>
                    <a:pt x="207" y="948"/>
                  </a:lnTo>
                  <a:lnTo>
                    <a:pt x="372" y="1072"/>
                  </a:lnTo>
                  <a:lnTo>
                    <a:pt x="578" y="1154"/>
                  </a:lnTo>
                  <a:lnTo>
                    <a:pt x="989" y="1319"/>
                  </a:lnTo>
                  <a:lnTo>
                    <a:pt x="1154" y="1401"/>
                  </a:lnTo>
                  <a:lnTo>
                    <a:pt x="989" y="1401"/>
                  </a:lnTo>
                  <a:lnTo>
                    <a:pt x="578" y="1442"/>
                  </a:lnTo>
                  <a:lnTo>
                    <a:pt x="166" y="1525"/>
                  </a:lnTo>
                  <a:lnTo>
                    <a:pt x="42" y="1566"/>
                  </a:lnTo>
                  <a:lnTo>
                    <a:pt x="1" y="1689"/>
                  </a:lnTo>
                  <a:lnTo>
                    <a:pt x="1" y="1730"/>
                  </a:lnTo>
                  <a:lnTo>
                    <a:pt x="42" y="1772"/>
                  </a:lnTo>
                  <a:lnTo>
                    <a:pt x="166" y="1813"/>
                  </a:lnTo>
                  <a:lnTo>
                    <a:pt x="330" y="1854"/>
                  </a:lnTo>
                  <a:lnTo>
                    <a:pt x="578" y="1895"/>
                  </a:lnTo>
                  <a:lnTo>
                    <a:pt x="989" y="1895"/>
                  </a:lnTo>
                  <a:lnTo>
                    <a:pt x="1154" y="1854"/>
                  </a:lnTo>
                  <a:lnTo>
                    <a:pt x="1031" y="1978"/>
                  </a:lnTo>
                  <a:lnTo>
                    <a:pt x="784" y="2184"/>
                  </a:lnTo>
                  <a:lnTo>
                    <a:pt x="536" y="2431"/>
                  </a:lnTo>
                  <a:lnTo>
                    <a:pt x="495" y="2554"/>
                  </a:lnTo>
                  <a:lnTo>
                    <a:pt x="495" y="2637"/>
                  </a:lnTo>
                  <a:lnTo>
                    <a:pt x="578" y="2719"/>
                  </a:lnTo>
                  <a:lnTo>
                    <a:pt x="660" y="2719"/>
                  </a:lnTo>
                  <a:lnTo>
                    <a:pt x="989" y="2637"/>
                  </a:lnTo>
                  <a:lnTo>
                    <a:pt x="1278" y="2472"/>
                  </a:lnTo>
                  <a:lnTo>
                    <a:pt x="1401" y="2431"/>
                  </a:lnTo>
                  <a:lnTo>
                    <a:pt x="1484" y="2637"/>
                  </a:lnTo>
                  <a:lnTo>
                    <a:pt x="1607" y="2801"/>
                  </a:lnTo>
                  <a:lnTo>
                    <a:pt x="1813" y="3007"/>
                  </a:lnTo>
                  <a:lnTo>
                    <a:pt x="3172" y="2595"/>
                  </a:lnTo>
                  <a:lnTo>
                    <a:pt x="3172" y="2266"/>
                  </a:lnTo>
                  <a:lnTo>
                    <a:pt x="3172" y="1978"/>
                  </a:lnTo>
                  <a:lnTo>
                    <a:pt x="3214" y="1730"/>
                  </a:lnTo>
                  <a:lnTo>
                    <a:pt x="3419" y="1277"/>
                  </a:lnTo>
                  <a:lnTo>
                    <a:pt x="3461" y="1072"/>
                  </a:lnTo>
                  <a:lnTo>
                    <a:pt x="3461" y="989"/>
                  </a:lnTo>
                  <a:lnTo>
                    <a:pt x="3378" y="907"/>
                  </a:lnTo>
                  <a:lnTo>
                    <a:pt x="3296" y="907"/>
                  </a:lnTo>
                  <a:lnTo>
                    <a:pt x="3172" y="948"/>
                  </a:lnTo>
                  <a:lnTo>
                    <a:pt x="3049" y="1030"/>
                  </a:lnTo>
                  <a:lnTo>
                    <a:pt x="2925" y="1154"/>
                  </a:lnTo>
                  <a:lnTo>
                    <a:pt x="2719" y="1401"/>
                  </a:lnTo>
                  <a:lnTo>
                    <a:pt x="2637" y="1525"/>
                  </a:lnTo>
                  <a:lnTo>
                    <a:pt x="2472" y="1277"/>
                  </a:lnTo>
                  <a:lnTo>
                    <a:pt x="2101" y="701"/>
                  </a:lnTo>
                  <a:lnTo>
                    <a:pt x="1854" y="454"/>
                  </a:lnTo>
                  <a:lnTo>
                    <a:pt x="1648" y="207"/>
                  </a:lnTo>
                  <a:lnTo>
                    <a:pt x="1484" y="42"/>
                  </a:lnTo>
                  <a:lnTo>
                    <a:pt x="1401" y="1"/>
                  </a:lnTo>
                  <a:close/>
                </a:path>
              </a:pathLst>
            </a:custGeom>
            <a:solidFill>
              <a:srgbClr val="FF987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1943;p79">
              <a:extLst>
                <a:ext uri="{FF2B5EF4-FFF2-40B4-BE49-F238E27FC236}">
                  <a16:creationId xmlns:a16="http://schemas.microsoft.com/office/drawing/2014/main" id="{CED44FC8-87AB-502B-C00A-9A3CDB1F9C2F}"/>
                </a:ext>
              </a:extLst>
            </p:cNvPr>
            <p:cNvSpPr/>
            <p:nvPr/>
          </p:nvSpPr>
          <p:spPr>
            <a:xfrm>
              <a:off x="7100775" y="2898650"/>
              <a:ext cx="231700" cy="308925"/>
            </a:xfrm>
            <a:custGeom>
              <a:avLst/>
              <a:gdLst/>
              <a:ahLst/>
              <a:cxnLst/>
              <a:rect l="l" t="t" r="r" b="b"/>
              <a:pathLst>
                <a:path w="9268" h="12357" extrusionOk="0">
                  <a:moveTo>
                    <a:pt x="3789" y="1"/>
                  </a:moveTo>
                  <a:lnTo>
                    <a:pt x="2101" y="536"/>
                  </a:lnTo>
                  <a:lnTo>
                    <a:pt x="1977" y="578"/>
                  </a:lnTo>
                  <a:lnTo>
                    <a:pt x="1936" y="660"/>
                  </a:lnTo>
                  <a:lnTo>
                    <a:pt x="1812" y="1360"/>
                  </a:lnTo>
                  <a:lnTo>
                    <a:pt x="1812" y="1484"/>
                  </a:lnTo>
                  <a:lnTo>
                    <a:pt x="1689" y="2184"/>
                  </a:lnTo>
                  <a:lnTo>
                    <a:pt x="1648" y="2307"/>
                  </a:lnTo>
                  <a:lnTo>
                    <a:pt x="1524" y="3008"/>
                  </a:lnTo>
                  <a:lnTo>
                    <a:pt x="1524" y="3131"/>
                  </a:lnTo>
                  <a:lnTo>
                    <a:pt x="1401" y="3790"/>
                  </a:lnTo>
                  <a:lnTo>
                    <a:pt x="1359" y="3955"/>
                  </a:lnTo>
                  <a:lnTo>
                    <a:pt x="1236" y="4614"/>
                  </a:lnTo>
                  <a:lnTo>
                    <a:pt x="1236" y="4779"/>
                  </a:lnTo>
                  <a:lnTo>
                    <a:pt x="1112" y="5438"/>
                  </a:lnTo>
                  <a:lnTo>
                    <a:pt x="1071" y="5561"/>
                  </a:lnTo>
                  <a:lnTo>
                    <a:pt x="947" y="6261"/>
                  </a:lnTo>
                  <a:lnTo>
                    <a:pt x="947" y="6385"/>
                  </a:lnTo>
                  <a:lnTo>
                    <a:pt x="824" y="7085"/>
                  </a:lnTo>
                  <a:lnTo>
                    <a:pt x="783" y="7209"/>
                  </a:lnTo>
                  <a:lnTo>
                    <a:pt x="659" y="7909"/>
                  </a:lnTo>
                  <a:lnTo>
                    <a:pt x="618" y="8032"/>
                  </a:lnTo>
                  <a:lnTo>
                    <a:pt x="536" y="8732"/>
                  </a:lnTo>
                  <a:lnTo>
                    <a:pt x="494" y="8856"/>
                  </a:lnTo>
                  <a:lnTo>
                    <a:pt x="371" y="9515"/>
                  </a:lnTo>
                  <a:lnTo>
                    <a:pt x="330" y="9680"/>
                  </a:lnTo>
                  <a:lnTo>
                    <a:pt x="206" y="10339"/>
                  </a:lnTo>
                  <a:lnTo>
                    <a:pt x="206" y="10462"/>
                  </a:lnTo>
                  <a:lnTo>
                    <a:pt x="83" y="11162"/>
                  </a:lnTo>
                  <a:lnTo>
                    <a:pt x="41" y="11286"/>
                  </a:lnTo>
                  <a:lnTo>
                    <a:pt x="0" y="11492"/>
                  </a:lnTo>
                  <a:lnTo>
                    <a:pt x="659" y="11780"/>
                  </a:lnTo>
                  <a:lnTo>
                    <a:pt x="1359" y="11986"/>
                  </a:lnTo>
                  <a:lnTo>
                    <a:pt x="2101" y="12151"/>
                  </a:lnTo>
                  <a:lnTo>
                    <a:pt x="2883" y="12274"/>
                  </a:lnTo>
                  <a:lnTo>
                    <a:pt x="3666" y="12357"/>
                  </a:lnTo>
                  <a:lnTo>
                    <a:pt x="5190" y="12357"/>
                  </a:lnTo>
                  <a:lnTo>
                    <a:pt x="5890" y="12316"/>
                  </a:lnTo>
                  <a:lnTo>
                    <a:pt x="7208" y="12233"/>
                  </a:lnTo>
                  <a:lnTo>
                    <a:pt x="8279" y="12068"/>
                  </a:lnTo>
                  <a:lnTo>
                    <a:pt x="9267" y="11904"/>
                  </a:lnTo>
                  <a:lnTo>
                    <a:pt x="9144" y="11286"/>
                  </a:lnTo>
                  <a:lnTo>
                    <a:pt x="9144" y="11121"/>
                  </a:lnTo>
                  <a:lnTo>
                    <a:pt x="9020" y="10462"/>
                  </a:lnTo>
                  <a:lnTo>
                    <a:pt x="9020" y="10339"/>
                  </a:lnTo>
                  <a:lnTo>
                    <a:pt x="8896" y="9639"/>
                  </a:lnTo>
                  <a:lnTo>
                    <a:pt x="8855" y="9515"/>
                  </a:lnTo>
                  <a:lnTo>
                    <a:pt x="8732" y="8815"/>
                  </a:lnTo>
                  <a:lnTo>
                    <a:pt x="8732" y="8691"/>
                  </a:lnTo>
                  <a:lnTo>
                    <a:pt x="8608" y="7991"/>
                  </a:lnTo>
                  <a:lnTo>
                    <a:pt x="8567" y="7868"/>
                  </a:lnTo>
                  <a:lnTo>
                    <a:pt x="8485" y="7209"/>
                  </a:lnTo>
                  <a:lnTo>
                    <a:pt x="8443" y="7044"/>
                  </a:lnTo>
                  <a:lnTo>
                    <a:pt x="8320" y="6385"/>
                  </a:lnTo>
                  <a:lnTo>
                    <a:pt x="8320" y="6261"/>
                  </a:lnTo>
                  <a:lnTo>
                    <a:pt x="8196" y="5561"/>
                  </a:lnTo>
                  <a:lnTo>
                    <a:pt x="8155" y="5438"/>
                  </a:lnTo>
                  <a:lnTo>
                    <a:pt x="8031" y="4737"/>
                  </a:lnTo>
                  <a:lnTo>
                    <a:pt x="8031" y="4614"/>
                  </a:lnTo>
                  <a:lnTo>
                    <a:pt x="7908" y="3914"/>
                  </a:lnTo>
                  <a:lnTo>
                    <a:pt x="7908" y="3790"/>
                  </a:lnTo>
                  <a:lnTo>
                    <a:pt x="7784" y="3090"/>
                  </a:lnTo>
                  <a:lnTo>
                    <a:pt x="7743" y="2966"/>
                  </a:lnTo>
                  <a:lnTo>
                    <a:pt x="7620" y="2266"/>
                  </a:lnTo>
                  <a:lnTo>
                    <a:pt x="7620" y="2143"/>
                  </a:lnTo>
                  <a:lnTo>
                    <a:pt x="7496" y="1442"/>
                  </a:lnTo>
                  <a:lnTo>
                    <a:pt x="7455" y="1319"/>
                  </a:lnTo>
                  <a:lnTo>
                    <a:pt x="7373" y="660"/>
                  </a:lnTo>
                  <a:lnTo>
                    <a:pt x="7331" y="578"/>
                  </a:lnTo>
                  <a:lnTo>
                    <a:pt x="7167" y="536"/>
                  </a:lnTo>
                  <a:lnTo>
                    <a:pt x="5560" y="1"/>
                  </a:lnTo>
                  <a:close/>
                </a:path>
              </a:pathLst>
            </a:custGeom>
            <a:solidFill>
              <a:srgbClr val="FFC5C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1944;p79">
              <a:extLst>
                <a:ext uri="{FF2B5EF4-FFF2-40B4-BE49-F238E27FC236}">
                  <a16:creationId xmlns:a16="http://schemas.microsoft.com/office/drawing/2014/main" id="{34615DF5-9FBE-6990-CFD7-76AEFEB56E31}"/>
                </a:ext>
              </a:extLst>
            </p:cNvPr>
            <p:cNvSpPr/>
            <p:nvPr/>
          </p:nvSpPr>
          <p:spPr>
            <a:xfrm>
              <a:off x="7259325" y="2913075"/>
              <a:ext cx="109175" cy="258475"/>
            </a:xfrm>
            <a:custGeom>
              <a:avLst/>
              <a:gdLst/>
              <a:ahLst/>
              <a:cxnLst/>
              <a:rect l="l" t="t" r="r" b="b"/>
              <a:pathLst>
                <a:path w="4367" h="10339" extrusionOk="0">
                  <a:moveTo>
                    <a:pt x="989" y="1"/>
                  </a:moveTo>
                  <a:lnTo>
                    <a:pt x="866" y="83"/>
                  </a:lnTo>
                  <a:lnTo>
                    <a:pt x="783" y="248"/>
                  </a:lnTo>
                  <a:lnTo>
                    <a:pt x="660" y="536"/>
                  </a:lnTo>
                  <a:lnTo>
                    <a:pt x="577" y="907"/>
                  </a:lnTo>
                  <a:lnTo>
                    <a:pt x="536" y="1442"/>
                  </a:lnTo>
                  <a:lnTo>
                    <a:pt x="577" y="2183"/>
                  </a:lnTo>
                  <a:lnTo>
                    <a:pt x="742" y="3131"/>
                  </a:lnTo>
                  <a:lnTo>
                    <a:pt x="825" y="3378"/>
                  </a:lnTo>
                  <a:lnTo>
                    <a:pt x="1031" y="3707"/>
                  </a:lnTo>
                  <a:lnTo>
                    <a:pt x="1525" y="4366"/>
                  </a:lnTo>
                  <a:lnTo>
                    <a:pt x="1978" y="4984"/>
                  </a:lnTo>
                  <a:lnTo>
                    <a:pt x="2143" y="5190"/>
                  </a:lnTo>
                  <a:lnTo>
                    <a:pt x="2184" y="5314"/>
                  </a:lnTo>
                  <a:lnTo>
                    <a:pt x="1813" y="6014"/>
                  </a:lnTo>
                  <a:lnTo>
                    <a:pt x="1072" y="7373"/>
                  </a:lnTo>
                  <a:lnTo>
                    <a:pt x="1" y="9350"/>
                  </a:lnTo>
                  <a:lnTo>
                    <a:pt x="989" y="10338"/>
                  </a:lnTo>
                  <a:lnTo>
                    <a:pt x="1484" y="9762"/>
                  </a:lnTo>
                  <a:lnTo>
                    <a:pt x="2596" y="8403"/>
                  </a:lnTo>
                  <a:lnTo>
                    <a:pt x="3213" y="7620"/>
                  </a:lnTo>
                  <a:lnTo>
                    <a:pt x="3749" y="6837"/>
                  </a:lnTo>
                  <a:lnTo>
                    <a:pt x="4161" y="6178"/>
                  </a:lnTo>
                  <a:lnTo>
                    <a:pt x="4284" y="5890"/>
                  </a:lnTo>
                  <a:lnTo>
                    <a:pt x="4367" y="5643"/>
                  </a:lnTo>
                  <a:lnTo>
                    <a:pt x="4367" y="5314"/>
                  </a:lnTo>
                  <a:lnTo>
                    <a:pt x="4367" y="4984"/>
                  </a:lnTo>
                  <a:lnTo>
                    <a:pt x="4284" y="4572"/>
                  </a:lnTo>
                  <a:lnTo>
                    <a:pt x="4161" y="4160"/>
                  </a:lnTo>
                  <a:lnTo>
                    <a:pt x="4037" y="3748"/>
                  </a:lnTo>
                  <a:lnTo>
                    <a:pt x="3831" y="3295"/>
                  </a:lnTo>
                  <a:lnTo>
                    <a:pt x="3625" y="2842"/>
                  </a:lnTo>
                  <a:lnTo>
                    <a:pt x="3378" y="2431"/>
                  </a:lnTo>
                  <a:lnTo>
                    <a:pt x="3131" y="2019"/>
                  </a:lnTo>
                  <a:lnTo>
                    <a:pt x="2843" y="1607"/>
                  </a:lnTo>
                  <a:lnTo>
                    <a:pt x="2554" y="1236"/>
                  </a:lnTo>
                  <a:lnTo>
                    <a:pt x="2266" y="865"/>
                  </a:lnTo>
                  <a:lnTo>
                    <a:pt x="1937" y="577"/>
                  </a:lnTo>
                  <a:lnTo>
                    <a:pt x="1648" y="330"/>
                  </a:lnTo>
                  <a:lnTo>
                    <a:pt x="1319" y="124"/>
                  </a:lnTo>
                  <a:lnTo>
                    <a:pt x="989" y="1"/>
                  </a:lnTo>
                  <a:close/>
                </a:path>
              </a:pathLst>
            </a:custGeom>
            <a:solidFill>
              <a:srgbClr val="FF987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1945;p79">
              <a:extLst>
                <a:ext uri="{FF2B5EF4-FFF2-40B4-BE49-F238E27FC236}">
                  <a16:creationId xmlns:a16="http://schemas.microsoft.com/office/drawing/2014/main" id="{A89309A7-BA7F-783D-273D-B6FE2A188D1A}"/>
                </a:ext>
              </a:extLst>
            </p:cNvPr>
            <p:cNvSpPr/>
            <p:nvPr/>
          </p:nvSpPr>
          <p:spPr>
            <a:xfrm>
              <a:off x="7219175" y="3146800"/>
              <a:ext cx="72100" cy="89600"/>
            </a:xfrm>
            <a:custGeom>
              <a:avLst/>
              <a:gdLst/>
              <a:ahLst/>
              <a:cxnLst/>
              <a:rect l="l" t="t" r="r" b="b"/>
              <a:pathLst>
                <a:path w="2884" h="3584" extrusionOk="0">
                  <a:moveTo>
                    <a:pt x="1607" y="1"/>
                  </a:moveTo>
                  <a:lnTo>
                    <a:pt x="1277" y="166"/>
                  </a:lnTo>
                  <a:lnTo>
                    <a:pt x="1030" y="289"/>
                  </a:lnTo>
                  <a:lnTo>
                    <a:pt x="783" y="371"/>
                  </a:lnTo>
                  <a:lnTo>
                    <a:pt x="330" y="371"/>
                  </a:lnTo>
                  <a:lnTo>
                    <a:pt x="124" y="413"/>
                  </a:lnTo>
                  <a:lnTo>
                    <a:pt x="42" y="495"/>
                  </a:lnTo>
                  <a:lnTo>
                    <a:pt x="1" y="577"/>
                  </a:lnTo>
                  <a:lnTo>
                    <a:pt x="1" y="660"/>
                  </a:lnTo>
                  <a:lnTo>
                    <a:pt x="124" y="742"/>
                  </a:lnTo>
                  <a:lnTo>
                    <a:pt x="248" y="825"/>
                  </a:lnTo>
                  <a:lnTo>
                    <a:pt x="412" y="866"/>
                  </a:lnTo>
                  <a:lnTo>
                    <a:pt x="742" y="948"/>
                  </a:lnTo>
                  <a:lnTo>
                    <a:pt x="907" y="948"/>
                  </a:lnTo>
                  <a:lnTo>
                    <a:pt x="742" y="1236"/>
                  </a:lnTo>
                  <a:lnTo>
                    <a:pt x="412" y="1813"/>
                  </a:lnTo>
                  <a:lnTo>
                    <a:pt x="289" y="2142"/>
                  </a:lnTo>
                  <a:lnTo>
                    <a:pt x="165" y="2431"/>
                  </a:lnTo>
                  <a:lnTo>
                    <a:pt x="124" y="2678"/>
                  </a:lnTo>
                  <a:lnTo>
                    <a:pt x="124" y="2760"/>
                  </a:lnTo>
                  <a:lnTo>
                    <a:pt x="124" y="2801"/>
                  </a:lnTo>
                  <a:lnTo>
                    <a:pt x="248" y="2843"/>
                  </a:lnTo>
                  <a:lnTo>
                    <a:pt x="371" y="2801"/>
                  </a:lnTo>
                  <a:lnTo>
                    <a:pt x="495" y="2678"/>
                  </a:lnTo>
                  <a:lnTo>
                    <a:pt x="660" y="2554"/>
                  </a:lnTo>
                  <a:lnTo>
                    <a:pt x="866" y="2266"/>
                  </a:lnTo>
                  <a:lnTo>
                    <a:pt x="989" y="2142"/>
                  </a:lnTo>
                  <a:lnTo>
                    <a:pt x="989" y="2348"/>
                  </a:lnTo>
                  <a:lnTo>
                    <a:pt x="1030" y="2884"/>
                  </a:lnTo>
                  <a:lnTo>
                    <a:pt x="1071" y="3131"/>
                  </a:lnTo>
                  <a:lnTo>
                    <a:pt x="1154" y="3378"/>
                  </a:lnTo>
                  <a:lnTo>
                    <a:pt x="1236" y="3543"/>
                  </a:lnTo>
                  <a:lnTo>
                    <a:pt x="1277" y="3584"/>
                  </a:lnTo>
                  <a:lnTo>
                    <a:pt x="1401" y="3584"/>
                  </a:lnTo>
                  <a:lnTo>
                    <a:pt x="1442" y="3543"/>
                  </a:lnTo>
                  <a:lnTo>
                    <a:pt x="1483" y="3378"/>
                  </a:lnTo>
                  <a:lnTo>
                    <a:pt x="1524" y="3172"/>
                  </a:lnTo>
                  <a:lnTo>
                    <a:pt x="1524" y="2966"/>
                  </a:lnTo>
                  <a:lnTo>
                    <a:pt x="1483" y="2513"/>
                  </a:lnTo>
                  <a:lnTo>
                    <a:pt x="1442" y="2348"/>
                  </a:lnTo>
                  <a:lnTo>
                    <a:pt x="1566" y="2472"/>
                  </a:lnTo>
                  <a:lnTo>
                    <a:pt x="1772" y="2843"/>
                  </a:lnTo>
                  <a:lnTo>
                    <a:pt x="2019" y="3131"/>
                  </a:lnTo>
                  <a:lnTo>
                    <a:pt x="2142" y="3213"/>
                  </a:lnTo>
                  <a:lnTo>
                    <a:pt x="2225" y="3255"/>
                  </a:lnTo>
                  <a:lnTo>
                    <a:pt x="2266" y="3213"/>
                  </a:lnTo>
                  <a:lnTo>
                    <a:pt x="2307" y="3172"/>
                  </a:lnTo>
                  <a:lnTo>
                    <a:pt x="2307" y="3007"/>
                  </a:lnTo>
                  <a:lnTo>
                    <a:pt x="2225" y="2843"/>
                  </a:lnTo>
                  <a:lnTo>
                    <a:pt x="2142" y="2637"/>
                  </a:lnTo>
                  <a:lnTo>
                    <a:pt x="1978" y="2266"/>
                  </a:lnTo>
                  <a:lnTo>
                    <a:pt x="1895" y="2101"/>
                  </a:lnTo>
                  <a:lnTo>
                    <a:pt x="2019" y="2184"/>
                  </a:lnTo>
                  <a:lnTo>
                    <a:pt x="2307" y="2307"/>
                  </a:lnTo>
                  <a:lnTo>
                    <a:pt x="2637" y="2390"/>
                  </a:lnTo>
                  <a:lnTo>
                    <a:pt x="2801" y="2390"/>
                  </a:lnTo>
                  <a:lnTo>
                    <a:pt x="2884" y="2348"/>
                  </a:lnTo>
                  <a:lnTo>
                    <a:pt x="2884" y="2266"/>
                  </a:lnTo>
                  <a:lnTo>
                    <a:pt x="2842" y="2142"/>
                  </a:lnTo>
                  <a:lnTo>
                    <a:pt x="2637" y="1895"/>
                  </a:lnTo>
                  <a:lnTo>
                    <a:pt x="2389" y="1731"/>
                  </a:lnTo>
                  <a:lnTo>
                    <a:pt x="2266" y="1648"/>
                  </a:lnTo>
                  <a:lnTo>
                    <a:pt x="2389" y="1484"/>
                  </a:lnTo>
                  <a:lnTo>
                    <a:pt x="2513" y="1278"/>
                  </a:lnTo>
                  <a:lnTo>
                    <a:pt x="2595" y="989"/>
                  </a:lnTo>
                  <a:lnTo>
                    <a:pt x="1607" y="1"/>
                  </a:lnTo>
                  <a:close/>
                </a:path>
              </a:pathLst>
            </a:custGeom>
            <a:solidFill>
              <a:srgbClr val="FF987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1946;p79">
              <a:extLst>
                <a:ext uri="{FF2B5EF4-FFF2-40B4-BE49-F238E27FC236}">
                  <a16:creationId xmlns:a16="http://schemas.microsoft.com/office/drawing/2014/main" id="{37EBFA38-7E8A-9AD6-762E-BEC2B03920C3}"/>
                </a:ext>
              </a:extLst>
            </p:cNvPr>
            <p:cNvSpPr/>
            <p:nvPr/>
          </p:nvSpPr>
          <p:spPr>
            <a:xfrm>
              <a:off x="7068850" y="2564025"/>
              <a:ext cx="235825" cy="360400"/>
            </a:xfrm>
            <a:custGeom>
              <a:avLst/>
              <a:gdLst/>
              <a:ahLst/>
              <a:cxnLst/>
              <a:rect l="l" t="t" r="r" b="b"/>
              <a:pathLst>
                <a:path w="9433" h="14416" extrusionOk="0">
                  <a:moveTo>
                    <a:pt x="4407" y="0"/>
                  </a:moveTo>
                  <a:lnTo>
                    <a:pt x="3748" y="83"/>
                  </a:lnTo>
                  <a:lnTo>
                    <a:pt x="3089" y="206"/>
                  </a:lnTo>
                  <a:lnTo>
                    <a:pt x="2513" y="412"/>
                  </a:lnTo>
                  <a:lnTo>
                    <a:pt x="1936" y="659"/>
                  </a:lnTo>
                  <a:lnTo>
                    <a:pt x="1483" y="948"/>
                  </a:lnTo>
                  <a:lnTo>
                    <a:pt x="1277" y="1112"/>
                  </a:lnTo>
                  <a:lnTo>
                    <a:pt x="1112" y="1318"/>
                  </a:lnTo>
                  <a:lnTo>
                    <a:pt x="948" y="1524"/>
                  </a:lnTo>
                  <a:lnTo>
                    <a:pt x="824" y="1730"/>
                  </a:lnTo>
                  <a:lnTo>
                    <a:pt x="701" y="1936"/>
                  </a:lnTo>
                  <a:lnTo>
                    <a:pt x="618" y="2183"/>
                  </a:lnTo>
                  <a:lnTo>
                    <a:pt x="330" y="3501"/>
                  </a:lnTo>
                  <a:lnTo>
                    <a:pt x="165" y="4696"/>
                  </a:lnTo>
                  <a:lnTo>
                    <a:pt x="42" y="5725"/>
                  </a:lnTo>
                  <a:lnTo>
                    <a:pt x="0" y="6673"/>
                  </a:lnTo>
                  <a:lnTo>
                    <a:pt x="42" y="7579"/>
                  </a:lnTo>
                  <a:lnTo>
                    <a:pt x="124" y="8114"/>
                  </a:lnTo>
                  <a:lnTo>
                    <a:pt x="206" y="8608"/>
                  </a:lnTo>
                  <a:lnTo>
                    <a:pt x="330" y="9061"/>
                  </a:lnTo>
                  <a:lnTo>
                    <a:pt x="495" y="9473"/>
                  </a:lnTo>
                  <a:lnTo>
                    <a:pt x="701" y="9844"/>
                  </a:lnTo>
                  <a:lnTo>
                    <a:pt x="907" y="10173"/>
                  </a:lnTo>
                  <a:lnTo>
                    <a:pt x="1154" y="10462"/>
                  </a:lnTo>
                  <a:lnTo>
                    <a:pt x="1442" y="10750"/>
                  </a:lnTo>
                  <a:lnTo>
                    <a:pt x="1854" y="11038"/>
                  </a:lnTo>
                  <a:lnTo>
                    <a:pt x="2224" y="11285"/>
                  </a:lnTo>
                  <a:lnTo>
                    <a:pt x="2636" y="11533"/>
                  </a:lnTo>
                  <a:lnTo>
                    <a:pt x="3048" y="11697"/>
                  </a:lnTo>
                  <a:lnTo>
                    <a:pt x="3707" y="12027"/>
                  </a:lnTo>
                  <a:lnTo>
                    <a:pt x="3995" y="12233"/>
                  </a:lnTo>
                  <a:lnTo>
                    <a:pt x="4284" y="12439"/>
                  </a:lnTo>
                  <a:lnTo>
                    <a:pt x="4490" y="12727"/>
                  </a:lnTo>
                  <a:lnTo>
                    <a:pt x="4613" y="13015"/>
                  </a:lnTo>
                  <a:lnTo>
                    <a:pt x="4696" y="13427"/>
                  </a:lnTo>
                  <a:lnTo>
                    <a:pt x="4737" y="13880"/>
                  </a:lnTo>
                  <a:lnTo>
                    <a:pt x="4902" y="14045"/>
                  </a:lnTo>
                  <a:lnTo>
                    <a:pt x="5066" y="14168"/>
                  </a:lnTo>
                  <a:lnTo>
                    <a:pt x="5396" y="14333"/>
                  </a:lnTo>
                  <a:lnTo>
                    <a:pt x="5766" y="14416"/>
                  </a:lnTo>
                  <a:lnTo>
                    <a:pt x="6137" y="14416"/>
                  </a:lnTo>
                  <a:lnTo>
                    <a:pt x="6467" y="14374"/>
                  </a:lnTo>
                  <a:lnTo>
                    <a:pt x="6796" y="14210"/>
                  </a:lnTo>
                  <a:lnTo>
                    <a:pt x="7043" y="14004"/>
                  </a:lnTo>
                  <a:lnTo>
                    <a:pt x="7249" y="13757"/>
                  </a:lnTo>
                  <a:lnTo>
                    <a:pt x="7290" y="13262"/>
                  </a:lnTo>
                  <a:lnTo>
                    <a:pt x="7373" y="12809"/>
                  </a:lnTo>
                  <a:lnTo>
                    <a:pt x="7455" y="12397"/>
                  </a:lnTo>
                  <a:lnTo>
                    <a:pt x="7537" y="11986"/>
                  </a:lnTo>
                  <a:lnTo>
                    <a:pt x="7785" y="11327"/>
                  </a:lnTo>
                  <a:lnTo>
                    <a:pt x="8073" y="10750"/>
                  </a:lnTo>
                  <a:lnTo>
                    <a:pt x="8361" y="10297"/>
                  </a:lnTo>
                  <a:lnTo>
                    <a:pt x="8691" y="9844"/>
                  </a:lnTo>
                  <a:lnTo>
                    <a:pt x="8938" y="9473"/>
                  </a:lnTo>
                  <a:lnTo>
                    <a:pt x="9144" y="9061"/>
                  </a:lnTo>
                  <a:lnTo>
                    <a:pt x="9432" y="8444"/>
                  </a:lnTo>
                  <a:lnTo>
                    <a:pt x="9432" y="8402"/>
                  </a:lnTo>
                  <a:lnTo>
                    <a:pt x="9432" y="7249"/>
                  </a:lnTo>
                  <a:lnTo>
                    <a:pt x="9432" y="7002"/>
                  </a:lnTo>
                  <a:lnTo>
                    <a:pt x="9432" y="5725"/>
                  </a:lnTo>
                  <a:lnTo>
                    <a:pt x="9350" y="4325"/>
                  </a:lnTo>
                  <a:lnTo>
                    <a:pt x="9267" y="3625"/>
                  </a:lnTo>
                  <a:lnTo>
                    <a:pt x="9185" y="3048"/>
                  </a:lnTo>
                  <a:lnTo>
                    <a:pt x="9061" y="2513"/>
                  </a:lnTo>
                  <a:lnTo>
                    <a:pt x="8897" y="2101"/>
                  </a:lnTo>
                  <a:lnTo>
                    <a:pt x="8732" y="1813"/>
                  </a:lnTo>
                  <a:lnTo>
                    <a:pt x="8567" y="1566"/>
                  </a:lnTo>
                  <a:lnTo>
                    <a:pt x="8361" y="1318"/>
                  </a:lnTo>
                  <a:lnTo>
                    <a:pt x="8114" y="1071"/>
                  </a:lnTo>
                  <a:lnTo>
                    <a:pt x="7867" y="865"/>
                  </a:lnTo>
                  <a:lnTo>
                    <a:pt x="7620" y="701"/>
                  </a:lnTo>
                  <a:lnTo>
                    <a:pt x="7332" y="536"/>
                  </a:lnTo>
                  <a:lnTo>
                    <a:pt x="7043" y="412"/>
                  </a:lnTo>
                  <a:lnTo>
                    <a:pt x="6425" y="206"/>
                  </a:lnTo>
                  <a:lnTo>
                    <a:pt x="5766" y="42"/>
                  </a:lnTo>
                  <a:lnTo>
                    <a:pt x="5066" y="0"/>
                  </a:lnTo>
                  <a:close/>
                </a:path>
              </a:pathLst>
            </a:custGeom>
            <a:solidFill>
              <a:srgbClr val="FF987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1947;p79">
              <a:extLst>
                <a:ext uri="{FF2B5EF4-FFF2-40B4-BE49-F238E27FC236}">
                  <a16:creationId xmlns:a16="http://schemas.microsoft.com/office/drawing/2014/main" id="{64E3A16F-9EFE-9623-67BD-66B5C1E430CE}"/>
                </a:ext>
              </a:extLst>
            </p:cNvPr>
            <p:cNvSpPr/>
            <p:nvPr/>
          </p:nvSpPr>
          <p:spPr>
            <a:xfrm>
              <a:off x="7067825" y="2549600"/>
              <a:ext cx="251250" cy="196700"/>
            </a:xfrm>
            <a:custGeom>
              <a:avLst/>
              <a:gdLst/>
              <a:ahLst/>
              <a:cxnLst/>
              <a:rect l="l" t="t" r="r" b="b"/>
              <a:pathLst>
                <a:path w="10050" h="7868" extrusionOk="0">
                  <a:moveTo>
                    <a:pt x="3954" y="1"/>
                  </a:moveTo>
                  <a:lnTo>
                    <a:pt x="3254" y="83"/>
                  </a:lnTo>
                  <a:lnTo>
                    <a:pt x="2883" y="166"/>
                  </a:lnTo>
                  <a:lnTo>
                    <a:pt x="2554" y="248"/>
                  </a:lnTo>
                  <a:lnTo>
                    <a:pt x="2183" y="372"/>
                  </a:lnTo>
                  <a:lnTo>
                    <a:pt x="1854" y="536"/>
                  </a:lnTo>
                  <a:lnTo>
                    <a:pt x="1565" y="701"/>
                  </a:lnTo>
                  <a:lnTo>
                    <a:pt x="1277" y="907"/>
                  </a:lnTo>
                  <a:lnTo>
                    <a:pt x="989" y="1154"/>
                  </a:lnTo>
                  <a:lnTo>
                    <a:pt x="742" y="1442"/>
                  </a:lnTo>
                  <a:lnTo>
                    <a:pt x="494" y="1772"/>
                  </a:lnTo>
                  <a:lnTo>
                    <a:pt x="330" y="2143"/>
                  </a:lnTo>
                  <a:lnTo>
                    <a:pt x="165" y="2554"/>
                  </a:lnTo>
                  <a:lnTo>
                    <a:pt x="83" y="2966"/>
                  </a:lnTo>
                  <a:lnTo>
                    <a:pt x="41" y="3378"/>
                  </a:lnTo>
                  <a:lnTo>
                    <a:pt x="0" y="3831"/>
                  </a:lnTo>
                  <a:lnTo>
                    <a:pt x="0" y="4696"/>
                  </a:lnTo>
                  <a:lnTo>
                    <a:pt x="783" y="4078"/>
                  </a:lnTo>
                  <a:lnTo>
                    <a:pt x="1524" y="3378"/>
                  </a:lnTo>
                  <a:lnTo>
                    <a:pt x="2183" y="2637"/>
                  </a:lnTo>
                  <a:lnTo>
                    <a:pt x="2760" y="1854"/>
                  </a:lnTo>
                  <a:lnTo>
                    <a:pt x="2842" y="2143"/>
                  </a:lnTo>
                  <a:lnTo>
                    <a:pt x="2924" y="2431"/>
                  </a:lnTo>
                  <a:lnTo>
                    <a:pt x="3048" y="2719"/>
                  </a:lnTo>
                  <a:lnTo>
                    <a:pt x="3213" y="2966"/>
                  </a:lnTo>
                  <a:lnTo>
                    <a:pt x="3419" y="3213"/>
                  </a:lnTo>
                  <a:lnTo>
                    <a:pt x="3625" y="3460"/>
                  </a:lnTo>
                  <a:lnTo>
                    <a:pt x="4119" y="3831"/>
                  </a:lnTo>
                  <a:lnTo>
                    <a:pt x="4448" y="4078"/>
                  </a:lnTo>
                  <a:lnTo>
                    <a:pt x="4737" y="4284"/>
                  </a:lnTo>
                  <a:lnTo>
                    <a:pt x="5107" y="4449"/>
                  </a:lnTo>
                  <a:lnTo>
                    <a:pt x="5437" y="4573"/>
                  </a:lnTo>
                  <a:lnTo>
                    <a:pt x="5807" y="4696"/>
                  </a:lnTo>
                  <a:lnTo>
                    <a:pt x="6178" y="4737"/>
                  </a:lnTo>
                  <a:lnTo>
                    <a:pt x="6549" y="4737"/>
                  </a:lnTo>
                  <a:lnTo>
                    <a:pt x="6920" y="4696"/>
                  </a:lnTo>
                  <a:lnTo>
                    <a:pt x="6961" y="5026"/>
                  </a:lnTo>
                  <a:lnTo>
                    <a:pt x="6961" y="5314"/>
                  </a:lnTo>
                  <a:lnTo>
                    <a:pt x="7043" y="5602"/>
                  </a:lnTo>
                  <a:lnTo>
                    <a:pt x="7125" y="5890"/>
                  </a:lnTo>
                  <a:lnTo>
                    <a:pt x="7249" y="6179"/>
                  </a:lnTo>
                  <a:lnTo>
                    <a:pt x="7373" y="6426"/>
                  </a:lnTo>
                  <a:lnTo>
                    <a:pt x="7537" y="6673"/>
                  </a:lnTo>
                  <a:lnTo>
                    <a:pt x="7743" y="6920"/>
                  </a:lnTo>
                  <a:lnTo>
                    <a:pt x="7949" y="7126"/>
                  </a:lnTo>
                  <a:lnTo>
                    <a:pt x="8196" y="7291"/>
                  </a:lnTo>
                  <a:lnTo>
                    <a:pt x="8443" y="7456"/>
                  </a:lnTo>
                  <a:lnTo>
                    <a:pt x="8691" y="7579"/>
                  </a:lnTo>
                  <a:lnTo>
                    <a:pt x="8979" y="7703"/>
                  </a:lnTo>
                  <a:lnTo>
                    <a:pt x="9267" y="7785"/>
                  </a:lnTo>
                  <a:lnTo>
                    <a:pt x="9555" y="7826"/>
                  </a:lnTo>
                  <a:lnTo>
                    <a:pt x="9885" y="7867"/>
                  </a:lnTo>
                  <a:lnTo>
                    <a:pt x="9967" y="7250"/>
                  </a:lnTo>
                  <a:lnTo>
                    <a:pt x="10050" y="6591"/>
                  </a:lnTo>
                  <a:lnTo>
                    <a:pt x="10050" y="5973"/>
                  </a:lnTo>
                  <a:lnTo>
                    <a:pt x="10008" y="5314"/>
                  </a:lnTo>
                  <a:lnTo>
                    <a:pt x="9967" y="4696"/>
                  </a:lnTo>
                  <a:lnTo>
                    <a:pt x="9844" y="4078"/>
                  </a:lnTo>
                  <a:lnTo>
                    <a:pt x="9679" y="3460"/>
                  </a:lnTo>
                  <a:lnTo>
                    <a:pt x="9473" y="2843"/>
                  </a:lnTo>
                  <a:lnTo>
                    <a:pt x="9267" y="2307"/>
                  </a:lnTo>
                  <a:lnTo>
                    <a:pt x="8979" y="1813"/>
                  </a:lnTo>
                  <a:lnTo>
                    <a:pt x="8649" y="1319"/>
                  </a:lnTo>
                  <a:lnTo>
                    <a:pt x="8443" y="1113"/>
                  </a:lnTo>
                  <a:lnTo>
                    <a:pt x="8196" y="948"/>
                  </a:lnTo>
                  <a:lnTo>
                    <a:pt x="7990" y="783"/>
                  </a:lnTo>
                  <a:lnTo>
                    <a:pt x="7743" y="660"/>
                  </a:lnTo>
                  <a:lnTo>
                    <a:pt x="7208" y="454"/>
                  </a:lnTo>
                  <a:lnTo>
                    <a:pt x="6672" y="289"/>
                  </a:lnTo>
                  <a:lnTo>
                    <a:pt x="6137" y="207"/>
                  </a:lnTo>
                  <a:lnTo>
                    <a:pt x="5396" y="83"/>
                  </a:lnTo>
                  <a:lnTo>
                    <a:pt x="4695" y="42"/>
                  </a:lnTo>
                  <a:lnTo>
                    <a:pt x="3954"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948;p79">
              <a:extLst>
                <a:ext uri="{FF2B5EF4-FFF2-40B4-BE49-F238E27FC236}">
                  <a16:creationId xmlns:a16="http://schemas.microsoft.com/office/drawing/2014/main" id="{BD240108-5673-1A1B-196F-B4F030502209}"/>
                </a:ext>
              </a:extLst>
            </p:cNvPr>
            <p:cNvSpPr/>
            <p:nvPr/>
          </p:nvSpPr>
          <p:spPr>
            <a:xfrm>
              <a:off x="7120325" y="2739075"/>
              <a:ext cx="48425" cy="19575"/>
            </a:xfrm>
            <a:custGeom>
              <a:avLst/>
              <a:gdLst/>
              <a:ahLst/>
              <a:cxnLst/>
              <a:rect l="l" t="t" r="r" b="b"/>
              <a:pathLst>
                <a:path w="1937" h="783" extrusionOk="0">
                  <a:moveTo>
                    <a:pt x="1689" y="0"/>
                  </a:moveTo>
                  <a:lnTo>
                    <a:pt x="1607" y="41"/>
                  </a:lnTo>
                  <a:lnTo>
                    <a:pt x="1566" y="82"/>
                  </a:lnTo>
                  <a:lnTo>
                    <a:pt x="1360" y="247"/>
                  </a:lnTo>
                  <a:lnTo>
                    <a:pt x="1236" y="288"/>
                  </a:lnTo>
                  <a:lnTo>
                    <a:pt x="1072" y="371"/>
                  </a:lnTo>
                  <a:lnTo>
                    <a:pt x="701" y="371"/>
                  </a:lnTo>
                  <a:lnTo>
                    <a:pt x="495" y="330"/>
                  </a:lnTo>
                  <a:lnTo>
                    <a:pt x="289" y="247"/>
                  </a:lnTo>
                  <a:lnTo>
                    <a:pt x="207" y="206"/>
                  </a:lnTo>
                  <a:lnTo>
                    <a:pt x="124" y="247"/>
                  </a:lnTo>
                  <a:lnTo>
                    <a:pt x="83" y="247"/>
                  </a:lnTo>
                  <a:lnTo>
                    <a:pt x="1" y="330"/>
                  </a:lnTo>
                  <a:lnTo>
                    <a:pt x="1" y="412"/>
                  </a:lnTo>
                  <a:lnTo>
                    <a:pt x="1" y="494"/>
                  </a:lnTo>
                  <a:lnTo>
                    <a:pt x="42" y="536"/>
                  </a:lnTo>
                  <a:lnTo>
                    <a:pt x="83" y="618"/>
                  </a:lnTo>
                  <a:lnTo>
                    <a:pt x="413" y="741"/>
                  </a:lnTo>
                  <a:lnTo>
                    <a:pt x="742" y="783"/>
                  </a:lnTo>
                  <a:lnTo>
                    <a:pt x="1072" y="783"/>
                  </a:lnTo>
                  <a:lnTo>
                    <a:pt x="1401" y="659"/>
                  </a:lnTo>
                  <a:lnTo>
                    <a:pt x="1689" y="494"/>
                  </a:lnTo>
                  <a:lnTo>
                    <a:pt x="1895" y="330"/>
                  </a:lnTo>
                  <a:lnTo>
                    <a:pt x="1895" y="247"/>
                  </a:lnTo>
                  <a:lnTo>
                    <a:pt x="1936" y="165"/>
                  </a:lnTo>
                  <a:lnTo>
                    <a:pt x="1895" y="124"/>
                  </a:lnTo>
                  <a:lnTo>
                    <a:pt x="1854" y="41"/>
                  </a:lnTo>
                  <a:lnTo>
                    <a:pt x="1772" y="0"/>
                  </a:lnTo>
                  <a:close/>
                </a:path>
              </a:pathLst>
            </a:custGeom>
            <a:solidFill>
              <a:srgbClr val="D96B5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949;p79">
              <a:extLst>
                <a:ext uri="{FF2B5EF4-FFF2-40B4-BE49-F238E27FC236}">
                  <a16:creationId xmlns:a16="http://schemas.microsoft.com/office/drawing/2014/main" id="{D302B372-C089-6CF0-E54F-AF9E286CD810}"/>
                </a:ext>
              </a:extLst>
            </p:cNvPr>
            <p:cNvSpPr/>
            <p:nvPr/>
          </p:nvSpPr>
          <p:spPr>
            <a:xfrm>
              <a:off x="7125475" y="2716425"/>
              <a:ext cx="14450" cy="12375"/>
            </a:xfrm>
            <a:custGeom>
              <a:avLst/>
              <a:gdLst/>
              <a:ahLst/>
              <a:cxnLst/>
              <a:rect l="l" t="t" r="r" b="b"/>
              <a:pathLst>
                <a:path w="578" h="495" extrusionOk="0">
                  <a:moveTo>
                    <a:pt x="165" y="0"/>
                  </a:moveTo>
                  <a:lnTo>
                    <a:pt x="83" y="41"/>
                  </a:lnTo>
                  <a:lnTo>
                    <a:pt x="1" y="124"/>
                  </a:lnTo>
                  <a:lnTo>
                    <a:pt x="1" y="247"/>
                  </a:lnTo>
                  <a:lnTo>
                    <a:pt x="1" y="453"/>
                  </a:lnTo>
                  <a:lnTo>
                    <a:pt x="42" y="494"/>
                  </a:lnTo>
                  <a:lnTo>
                    <a:pt x="124" y="494"/>
                  </a:lnTo>
                  <a:lnTo>
                    <a:pt x="124" y="453"/>
                  </a:lnTo>
                  <a:lnTo>
                    <a:pt x="83" y="329"/>
                  </a:lnTo>
                  <a:lnTo>
                    <a:pt x="83" y="206"/>
                  </a:lnTo>
                  <a:lnTo>
                    <a:pt x="124" y="124"/>
                  </a:lnTo>
                  <a:lnTo>
                    <a:pt x="207" y="82"/>
                  </a:lnTo>
                  <a:lnTo>
                    <a:pt x="330" y="82"/>
                  </a:lnTo>
                  <a:lnTo>
                    <a:pt x="495" y="206"/>
                  </a:lnTo>
                  <a:lnTo>
                    <a:pt x="536" y="206"/>
                  </a:lnTo>
                  <a:lnTo>
                    <a:pt x="577" y="165"/>
                  </a:lnTo>
                  <a:lnTo>
                    <a:pt x="577" y="124"/>
                  </a:lnTo>
                  <a:lnTo>
                    <a:pt x="330" y="0"/>
                  </a:lnTo>
                  <a:close/>
                </a:path>
              </a:pathLst>
            </a:custGeom>
            <a:solidFill>
              <a:srgbClr val="682E1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950;p79">
              <a:extLst>
                <a:ext uri="{FF2B5EF4-FFF2-40B4-BE49-F238E27FC236}">
                  <a16:creationId xmlns:a16="http://schemas.microsoft.com/office/drawing/2014/main" id="{5B0546FB-4D53-66CC-DCEB-9811C18B3D3A}"/>
                </a:ext>
              </a:extLst>
            </p:cNvPr>
            <p:cNvSpPr/>
            <p:nvPr/>
          </p:nvSpPr>
          <p:spPr>
            <a:xfrm>
              <a:off x="7065750" y="2714350"/>
              <a:ext cx="31950" cy="22675"/>
            </a:xfrm>
            <a:custGeom>
              <a:avLst/>
              <a:gdLst/>
              <a:ahLst/>
              <a:cxnLst/>
              <a:rect l="l" t="t" r="r" b="b"/>
              <a:pathLst>
                <a:path w="1278" h="907" extrusionOk="0">
                  <a:moveTo>
                    <a:pt x="660" y="1"/>
                  </a:moveTo>
                  <a:lnTo>
                    <a:pt x="413" y="42"/>
                  </a:lnTo>
                  <a:lnTo>
                    <a:pt x="207" y="124"/>
                  </a:lnTo>
                  <a:lnTo>
                    <a:pt x="42" y="248"/>
                  </a:lnTo>
                  <a:lnTo>
                    <a:pt x="1" y="330"/>
                  </a:lnTo>
                  <a:lnTo>
                    <a:pt x="1" y="412"/>
                  </a:lnTo>
                  <a:lnTo>
                    <a:pt x="1" y="536"/>
                  </a:lnTo>
                  <a:lnTo>
                    <a:pt x="42" y="618"/>
                  </a:lnTo>
                  <a:lnTo>
                    <a:pt x="166" y="742"/>
                  </a:lnTo>
                  <a:lnTo>
                    <a:pt x="372" y="866"/>
                  </a:lnTo>
                  <a:lnTo>
                    <a:pt x="619" y="907"/>
                  </a:lnTo>
                  <a:lnTo>
                    <a:pt x="866" y="866"/>
                  </a:lnTo>
                  <a:lnTo>
                    <a:pt x="1072" y="783"/>
                  </a:lnTo>
                  <a:lnTo>
                    <a:pt x="1236" y="660"/>
                  </a:lnTo>
                  <a:lnTo>
                    <a:pt x="1278" y="577"/>
                  </a:lnTo>
                  <a:lnTo>
                    <a:pt x="1278" y="495"/>
                  </a:lnTo>
                  <a:lnTo>
                    <a:pt x="1278" y="412"/>
                  </a:lnTo>
                  <a:lnTo>
                    <a:pt x="1236" y="289"/>
                  </a:lnTo>
                  <a:lnTo>
                    <a:pt x="1113" y="165"/>
                  </a:lnTo>
                  <a:lnTo>
                    <a:pt x="907" y="42"/>
                  </a:lnTo>
                  <a:lnTo>
                    <a:pt x="660" y="1"/>
                  </a:lnTo>
                  <a:close/>
                </a:path>
              </a:pathLst>
            </a:custGeom>
            <a:solidFill>
              <a:srgbClr val="FF727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951;p79">
              <a:extLst>
                <a:ext uri="{FF2B5EF4-FFF2-40B4-BE49-F238E27FC236}">
                  <a16:creationId xmlns:a16="http://schemas.microsoft.com/office/drawing/2014/main" id="{B7B10DCA-C9F4-4C49-20BF-86692154D22E}"/>
                </a:ext>
              </a:extLst>
            </p:cNvPr>
            <p:cNvSpPr/>
            <p:nvPr/>
          </p:nvSpPr>
          <p:spPr>
            <a:xfrm>
              <a:off x="7186225" y="2719500"/>
              <a:ext cx="32975" cy="21650"/>
            </a:xfrm>
            <a:custGeom>
              <a:avLst/>
              <a:gdLst/>
              <a:ahLst/>
              <a:cxnLst/>
              <a:rect l="l" t="t" r="r" b="b"/>
              <a:pathLst>
                <a:path w="1319" h="866" extrusionOk="0">
                  <a:moveTo>
                    <a:pt x="412" y="1"/>
                  </a:moveTo>
                  <a:lnTo>
                    <a:pt x="207" y="83"/>
                  </a:lnTo>
                  <a:lnTo>
                    <a:pt x="83" y="206"/>
                  </a:lnTo>
                  <a:lnTo>
                    <a:pt x="42" y="289"/>
                  </a:lnTo>
                  <a:lnTo>
                    <a:pt x="1" y="412"/>
                  </a:lnTo>
                  <a:lnTo>
                    <a:pt x="42" y="495"/>
                  </a:lnTo>
                  <a:lnTo>
                    <a:pt x="42" y="577"/>
                  </a:lnTo>
                  <a:lnTo>
                    <a:pt x="207" y="742"/>
                  </a:lnTo>
                  <a:lnTo>
                    <a:pt x="412" y="824"/>
                  </a:lnTo>
                  <a:lnTo>
                    <a:pt x="660" y="865"/>
                  </a:lnTo>
                  <a:lnTo>
                    <a:pt x="907" y="865"/>
                  </a:lnTo>
                  <a:lnTo>
                    <a:pt x="1113" y="783"/>
                  </a:lnTo>
                  <a:lnTo>
                    <a:pt x="1236" y="618"/>
                  </a:lnTo>
                  <a:lnTo>
                    <a:pt x="1277" y="536"/>
                  </a:lnTo>
                  <a:lnTo>
                    <a:pt x="1319" y="454"/>
                  </a:lnTo>
                  <a:lnTo>
                    <a:pt x="1319" y="371"/>
                  </a:lnTo>
                  <a:lnTo>
                    <a:pt x="1277" y="289"/>
                  </a:lnTo>
                  <a:lnTo>
                    <a:pt x="1154" y="124"/>
                  </a:lnTo>
                  <a:lnTo>
                    <a:pt x="948" y="42"/>
                  </a:lnTo>
                  <a:lnTo>
                    <a:pt x="701" y="1"/>
                  </a:lnTo>
                  <a:close/>
                </a:path>
              </a:pathLst>
            </a:custGeom>
            <a:solidFill>
              <a:srgbClr val="FF727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952;p79">
              <a:extLst>
                <a:ext uri="{FF2B5EF4-FFF2-40B4-BE49-F238E27FC236}">
                  <a16:creationId xmlns:a16="http://schemas.microsoft.com/office/drawing/2014/main" id="{1F2EF4ED-855A-8828-4F32-A448929F2757}"/>
                </a:ext>
              </a:extLst>
            </p:cNvPr>
            <p:cNvSpPr/>
            <p:nvPr/>
          </p:nvSpPr>
          <p:spPr>
            <a:xfrm>
              <a:off x="7173875" y="2694800"/>
              <a:ext cx="27825" cy="19575"/>
            </a:xfrm>
            <a:custGeom>
              <a:avLst/>
              <a:gdLst/>
              <a:ahLst/>
              <a:cxnLst/>
              <a:rect l="l" t="t" r="r" b="b"/>
              <a:pathLst>
                <a:path w="1113" h="783" extrusionOk="0">
                  <a:moveTo>
                    <a:pt x="453" y="0"/>
                  </a:moveTo>
                  <a:lnTo>
                    <a:pt x="330" y="41"/>
                  </a:lnTo>
                  <a:lnTo>
                    <a:pt x="165" y="165"/>
                  </a:lnTo>
                  <a:lnTo>
                    <a:pt x="83" y="288"/>
                  </a:lnTo>
                  <a:lnTo>
                    <a:pt x="42" y="412"/>
                  </a:lnTo>
                  <a:lnTo>
                    <a:pt x="0" y="659"/>
                  </a:lnTo>
                  <a:lnTo>
                    <a:pt x="0" y="741"/>
                  </a:lnTo>
                  <a:lnTo>
                    <a:pt x="165" y="741"/>
                  </a:lnTo>
                  <a:lnTo>
                    <a:pt x="206" y="659"/>
                  </a:lnTo>
                  <a:lnTo>
                    <a:pt x="248" y="494"/>
                  </a:lnTo>
                  <a:lnTo>
                    <a:pt x="330" y="330"/>
                  </a:lnTo>
                  <a:lnTo>
                    <a:pt x="412" y="247"/>
                  </a:lnTo>
                  <a:lnTo>
                    <a:pt x="536" y="206"/>
                  </a:lnTo>
                  <a:lnTo>
                    <a:pt x="618" y="206"/>
                  </a:lnTo>
                  <a:lnTo>
                    <a:pt x="701" y="247"/>
                  </a:lnTo>
                  <a:lnTo>
                    <a:pt x="783" y="371"/>
                  </a:lnTo>
                  <a:lnTo>
                    <a:pt x="865" y="536"/>
                  </a:lnTo>
                  <a:lnTo>
                    <a:pt x="906" y="700"/>
                  </a:lnTo>
                  <a:lnTo>
                    <a:pt x="948" y="783"/>
                  </a:lnTo>
                  <a:lnTo>
                    <a:pt x="989" y="783"/>
                  </a:lnTo>
                  <a:lnTo>
                    <a:pt x="1071" y="741"/>
                  </a:lnTo>
                  <a:lnTo>
                    <a:pt x="1112" y="659"/>
                  </a:lnTo>
                  <a:lnTo>
                    <a:pt x="1030" y="412"/>
                  </a:lnTo>
                  <a:lnTo>
                    <a:pt x="948" y="206"/>
                  </a:lnTo>
                  <a:lnTo>
                    <a:pt x="783" y="41"/>
                  </a:lnTo>
                  <a:lnTo>
                    <a:pt x="659"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953;p79">
              <a:extLst>
                <a:ext uri="{FF2B5EF4-FFF2-40B4-BE49-F238E27FC236}">
                  <a16:creationId xmlns:a16="http://schemas.microsoft.com/office/drawing/2014/main" id="{617DAC59-2255-39B8-BE02-0FF188A617B7}"/>
                </a:ext>
              </a:extLst>
            </p:cNvPr>
            <p:cNvSpPr/>
            <p:nvPr/>
          </p:nvSpPr>
          <p:spPr>
            <a:xfrm>
              <a:off x="7082225" y="2690675"/>
              <a:ext cx="27825" cy="20625"/>
            </a:xfrm>
            <a:custGeom>
              <a:avLst/>
              <a:gdLst/>
              <a:ahLst/>
              <a:cxnLst/>
              <a:rect l="l" t="t" r="r" b="b"/>
              <a:pathLst>
                <a:path w="1113" h="825" extrusionOk="0">
                  <a:moveTo>
                    <a:pt x="577" y="0"/>
                  </a:moveTo>
                  <a:lnTo>
                    <a:pt x="454" y="42"/>
                  </a:lnTo>
                  <a:lnTo>
                    <a:pt x="330" y="42"/>
                  </a:lnTo>
                  <a:lnTo>
                    <a:pt x="166" y="206"/>
                  </a:lnTo>
                  <a:lnTo>
                    <a:pt x="83" y="330"/>
                  </a:lnTo>
                  <a:lnTo>
                    <a:pt x="42" y="412"/>
                  </a:lnTo>
                  <a:lnTo>
                    <a:pt x="1" y="659"/>
                  </a:lnTo>
                  <a:lnTo>
                    <a:pt x="1" y="742"/>
                  </a:lnTo>
                  <a:lnTo>
                    <a:pt x="83" y="783"/>
                  </a:lnTo>
                  <a:lnTo>
                    <a:pt x="166" y="783"/>
                  </a:lnTo>
                  <a:lnTo>
                    <a:pt x="207" y="701"/>
                  </a:lnTo>
                  <a:lnTo>
                    <a:pt x="248" y="495"/>
                  </a:lnTo>
                  <a:lnTo>
                    <a:pt x="330" y="330"/>
                  </a:lnTo>
                  <a:lnTo>
                    <a:pt x="413" y="247"/>
                  </a:lnTo>
                  <a:lnTo>
                    <a:pt x="536" y="206"/>
                  </a:lnTo>
                  <a:lnTo>
                    <a:pt x="619" y="247"/>
                  </a:lnTo>
                  <a:lnTo>
                    <a:pt x="701" y="289"/>
                  </a:lnTo>
                  <a:lnTo>
                    <a:pt x="783" y="412"/>
                  </a:lnTo>
                  <a:lnTo>
                    <a:pt x="866" y="577"/>
                  </a:lnTo>
                  <a:lnTo>
                    <a:pt x="907" y="742"/>
                  </a:lnTo>
                  <a:lnTo>
                    <a:pt x="948" y="783"/>
                  </a:lnTo>
                  <a:lnTo>
                    <a:pt x="1030" y="824"/>
                  </a:lnTo>
                  <a:lnTo>
                    <a:pt x="1072" y="783"/>
                  </a:lnTo>
                  <a:lnTo>
                    <a:pt x="1113" y="701"/>
                  </a:lnTo>
                  <a:lnTo>
                    <a:pt x="1030" y="453"/>
                  </a:lnTo>
                  <a:lnTo>
                    <a:pt x="948" y="247"/>
                  </a:lnTo>
                  <a:lnTo>
                    <a:pt x="783" y="83"/>
                  </a:lnTo>
                  <a:lnTo>
                    <a:pt x="660" y="42"/>
                  </a:lnTo>
                  <a:lnTo>
                    <a:pt x="577"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954;p79">
              <a:extLst>
                <a:ext uri="{FF2B5EF4-FFF2-40B4-BE49-F238E27FC236}">
                  <a16:creationId xmlns:a16="http://schemas.microsoft.com/office/drawing/2014/main" id="{A3D4C190-0208-3927-DEB3-A274896E9A0E}"/>
                </a:ext>
              </a:extLst>
            </p:cNvPr>
            <p:cNvSpPr/>
            <p:nvPr/>
          </p:nvSpPr>
          <p:spPr>
            <a:xfrm>
              <a:off x="7284050" y="2724650"/>
              <a:ext cx="64900" cy="66950"/>
            </a:xfrm>
            <a:custGeom>
              <a:avLst/>
              <a:gdLst/>
              <a:ahLst/>
              <a:cxnLst/>
              <a:rect l="l" t="t" r="r" b="b"/>
              <a:pathLst>
                <a:path w="2596" h="2678" extrusionOk="0">
                  <a:moveTo>
                    <a:pt x="1648" y="0"/>
                  </a:moveTo>
                  <a:lnTo>
                    <a:pt x="1401" y="42"/>
                  </a:lnTo>
                  <a:lnTo>
                    <a:pt x="1154" y="83"/>
                  </a:lnTo>
                  <a:lnTo>
                    <a:pt x="906" y="206"/>
                  </a:lnTo>
                  <a:lnTo>
                    <a:pt x="659" y="371"/>
                  </a:lnTo>
                  <a:lnTo>
                    <a:pt x="453" y="577"/>
                  </a:lnTo>
                  <a:lnTo>
                    <a:pt x="247" y="783"/>
                  </a:lnTo>
                  <a:lnTo>
                    <a:pt x="124" y="1030"/>
                  </a:lnTo>
                  <a:lnTo>
                    <a:pt x="42" y="1277"/>
                  </a:lnTo>
                  <a:lnTo>
                    <a:pt x="0" y="1566"/>
                  </a:lnTo>
                  <a:lnTo>
                    <a:pt x="0" y="1813"/>
                  </a:lnTo>
                  <a:lnTo>
                    <a:pt x="42" y="2019"/>
                  </a:lnTo>
                  <a:lnTo>
                    <a:pt x="165" y="2225"/>
                  </a:lnTo>
                  <a:lnTo>
                    <a:pt x="289" y="2430"/>
                  </a:lnTo>
                  <a:lnTo>
                    <a:pt x="495" y="2554"/>
                  </a:lnTo>
                  <a:lnTo>
                    <a:pt x="700" y="2636"/>
                  </a:lnTo>
                  <a:lnTo>
                    <a:pt x="948" y="2678"/>
                  </a:lnTo>
                  <a:lnTo>
                    <a:pt x="1195" y="2678"/>
                  </a:lnTo>
                  <a:lnTo>
                    <a:pt x="1442" y="2595"/>
                  </a:lnTo>
                  <a:lnTo>
                    <a:pt x="1689" y="2472"/>
                  </a:lnTo>
                  <a:lnTo>
                    <a:pt x="1936" y="2348"/>
                  </a:lnTo>
                  <a:lnTo>
                    <a:pt x="2142" y="2142"/>
                  </a:lnTo>
                  <a:lnTo>
                    <a:pt x="2348" y="1895"/>
                  </a:lnTo>
                  <a:lnTo>
                    <a:pt x="2471" y="1648"/>
                  </a:lnTo>
                  <a:lnTo>
                    <a:pt x="2554" y="1401"/>
                  </a:lnTo>
                  <a:lnTo>
                    <a:pt x="2595" y="1154"/>
                  </a:lnTo>
                  <a:lnTo>
                    <a:pt x="2595" y="907"/>
                  </a:lnTo>
                  <a:lnTo>
                    <a:pt x="2554" y="659"/>
                  </a:lnTo>
                  <a:lnTo>
                    <a:pt x="2430" y="454"/>
                  </a:lnTo>
                  <a:lnTo>
                    <a:pt x="2307" y="248"/>
                  </a:lnTo>
                  <a:lnTo>
                    <a:pt x="2101" y="124"/>
                  </a:lnTo>
                  <a:lnTo>
                    <a:pt x="1895" y="42"/>
                  </a:lnTo>
                  <a:lnTo>
                    <a:pt x="1648" y="0"/>
                  </a:lnTo>
                  <a:close/>
                </a:path>
              </a:pathLst>
            </a:custGeom>
            <a:solidFill>
              <a:srgbClr val="FF987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955;p79">
              <a:extLst>
                <a:ext uri="{FF2B5EF4-FFF2-40B4-BE49-F238E27FC236}">
                  <a16:creationId xmlns:a16="http://schemas.microsoft.com/office/drawing/2014/main" id="{8B5F6483-D602-2B96-6DF9-7572CF062349}"/>
                </a:ext>
              </a:extLst>
            </p:cNvPr>
            <p:cNvSpPr/>
            <p:nvPr/>
          </p:nvSpPr>
          <p:spPr>
            <a:xfrm>
              <a:off x="7300525" y="2735975"/>
              <a:ext cx="39150" cy="41200"/>
            </a:xfrm>
            <a:custGeom>
              <a:avLst/>
              <a:gdLst/>
              <a:ahLst/>
              <a:cxnLst/>
              <a:rect l="l" t="t" r="r" b="b"/>
              <a:pathLst>
                <a:path w="1566" h="1648" extrusionOk="0">
                  <a:moveTo>
                    <a:pt x="700" y="1"/>
                  </a:moveTo>
                  <a:lnTo>
                    <a:pt x="495" y="83"/>
                  </a:lnTo>
                  <a:lnTo>
                    <a:pt x="289" y="165"/>
                  </a:lnTo>
                  <a:lnTo>
                    <a:pt x="165" y="289"/>
                  </a:lnTo>
                  <a:lnTo>
                    <a:pt x="124" y="412"/>
                  </a:lnTo>
                  <a:lnTo>
                    <a:pt x="83" y="495"/>
                  </a:lnTo>
                  <a:lnTo>
                    <a:pt x="83" y="618"/>
                  </a:lnTo>
                  <a:lnTo>
                    <a:pt x="83" y="701"/>
                  </a:lnTo>
                  <a:lnTo>
                    <a:pt x="165" y="865"/>
                  </a:lnTo>
                  <a:lnTo>
                    <a:pt x="289" y="989"/>
                  </a:lnTo>
                  <a:lnTo>
                    <a:pt x="453" y="1113"/>
                  </a:lnTo>
                  <a:lnTo>
                    <a:pt x="453" y="1277"/>
                  </a:lnTo>
                  <a:lnTo>
                    <a:pt x="412" y="1401"/>
                  </a:lnTo>
                  <a:lnTo>
                    <a:pt x="289" y="1442"/>
                  </a:lnTo>
                  <a:lnTo>
                    <a:pt x="41" y="1442"/>
                  </a:lnTo>
                  <a:lnTo>
                    <a:pt x="0" y="1483"/>
                  </a:lnTo>
                  <a:lnTo>
                    <a:pt x="0" y="1566"/>
                  </a:lnTo>
                  <a:lnTo>
                    <a:pt x="41" y="1607"/>
                  </a:lnTo>
                  <a:lnTo>
                    <a:pt x="206" y="1648"/>
                  </a:lnTo>
                  <a:lnTo>
                    <a:pt x="371" y="1648"/>
                  </a:lnTo>
                  <a:lnTo>
                    <a:pt x="536" y="1524"/>
                  </a:lnTo>
                  <a:lnTo>
                    <a:pt x="618" y="1442"/>
                  </a:lnTo>
                  <a:lnTo>
                    <a:pt x="659" y="1277"/>
                  </a:lnTo>
                  <a:lnTo>
                    <a:pt x="659" y="1154"/>
                  </a:lnTo>
                  <a:lnTo>
                    <a:pt x="618" y="1030"/>
                  </a:lnTo>
                  <a:lnTo>
                    <a:pt x="536" y="907"/>
                  </a:lnTo>
                  <a:lnTo>
                    <a:pt x="453" y="824"/>
                  </a:lnTo>
                  <a:lnTo>
                    <a:pt x="330" y="742"/>
                  </a:lnTo>
                  <a:lnTo>
                    <a:pt x="289" y="660"/>
                  </a:lnTo>
                  <a:lnTo>
                    <a:pt x="289" y="536"/>
                  </a:lnTo>
                  <a:lnTo>
                    <a:pt x="330" y="412"/>
                  </a:lnTo>
                  <a:lnTo>
                    <a:pt x="412" y="371"/>
                  </a:lnTo>
                  <a:lnTo>
                    <a:pt x="577" y="371"/>
                  </a:lnTo>
                  <a:lnTo>
                    <a:pt x="700" y="454"/>
                  </a:lnTo>
                  <a:lnTo>
                    <a:pt x="783" y="618"/>
                  </a:lnTo>
                  <a:lnTo>
                    <a:pt x="783" y="783"/>
                  </a:lnTo>
                  <a:lnTo>
                    <a:pt x="783" y="824"/>
                  </a:lnTo>
                  <a:lnTo>
                    <a:pt x="865" y="907"/>
                  </a:lnTo>
                  <a:lnTo>
                    <a:pt x="948" y="865"/>
                  </a:lnTo>
                  <a:lnTo>
                    <a:pt x="989" y="824"/>
                  </a:lnTo>
                  <a:lnTo>
                    <a:pt x="989" y="701"/>
                  </a:lnTo>
                  <a:lnTo>
                    <a:pt x="989" y="577"/>
                  </a:lnTo>
                  <a:lnTo>
                    <a:pt x="948" y="454"/>
                  </a:lnTo>
                  <a:lnTo>
                    <a:pt x="865" y="330"/>
                  </a:lnTo>
                  <a:lnTo>
                    <a:pt x="700" y="206"/>
                  </a:lnTo>
                  <a:lnTo>
                    <a:pt x="948" y="206"/>
                  </a:lnTo>
                  <a:lnTo>
                    <a:pt x="1154" y="289"/>
                  </a:lnTo>
                  <a:lnTo>
                    <a:pt x="1277" y="371"/>
                  </a:lnTo>
                  <a:lnTo>
                    <a:pt x="1359" y="495"/>
                  </a:lnTo>
                  <a:lnTo>
                    <a:pt x="1401" y="618"/>
                  </a:lnTo>
                  <a:lnTo>
                    <a:pt x="1359" y="783"/>
                  </a:lnTo>
                  <a:lnTo>
                    <a:pt x="1359" y="824"/>
                  </a:lnTo>
                  <a:lnTo>
                    <a:pt x="1401" y="907"/>
                  </a:lnTo>
                  <a:lnTo>
                    <a:pt x="1483" y="907"/>
                  </a:lnTo>
                  <a:lnTo>
                    <a:pt x="1524" y="865"/>
                  </a:lnTo>
                  <a:lnTo>
                    <a:pt x="1565" y="660"/>
                  </a:lnTo>
                  <a:lnTo>
                    <a:pt x="1565" y="454"/>
                  </a:lnTo>
                  <a:lnTo>
                    <a:pt x="1442" y="248"/>
                  </a:lnTo>
                  <a:lnTo>
                    <a:pt x="1277" y="83"/>
                  </a:lnTo>
                  <a:lnTo>
                    <a:pt x="1112" y="42"/>
                  </a:lnTo>
                  <a:lnTo>
                    <a:pt x="906" y="1"/>
                  </a:lnTo>
                  <a:close/>
                </a:path>
              </a:pathLst>
            </a:custGeom>
            <a:solidFill>
              <a:srgbClr val="DB644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750" name="Google Shape;1398;p68">
            <a:extLst>
              <a:ext uri="{FF2B5EF4-FFF2-40B4-BE49-F238E27FC236}">
                <a16:creationId xmlns:a16="http://schemas.microsoft.com/office/drawing/2014/main" id="{3384D14A-D4F6-D5CC-7ACA-266E6862F498}"/>
              </a:ext>
            </a:extLst>
          </p:cNvPr>
          <p:cNvGrpSpPr/>
          <p:nvPr/>
        </p:nvGrpSpPr>
        <p:grpSpPr>
          <a:xfrm>
            <a:off x="2275300" y="1804049"/>
            <a:ext cx="4794880" cy="2901017"/>
            <a:chOff x="1370250" y="1868575"/>
            <a:chExt cx="6403500" cy="2252375"/>
          </a:xfrm>
        </p:grpSpPr>
        <p:sp>
          <p:nvSpPr>
            <p:cNvPr id="4755" name="Google Shape;1399;p68">
              <a:extLst>
                <a:ext uri="{FF2B5EF4-FFF2-40B4-BE49-F238E27FC236}">
                  <a16:creationId xmlns:a16="http://schemas.microsoft.com/office/drawing/2014/main" id="{D88C0546-C5A3-3FED-A9B7-DBA9753895BA}"/>
                </a:ext>
              </a:extLst>
            </p:cNvPr>
            <p:cNvSpPr/>
            <p:nvPr/>
          </p:nvSpPr>
          <p:spPr>
            <a:xfrm>
              <a:off x="1370250" y="2044950"/>
              <a:ext cx="6403500" cy="2076000"/>
            </a:xfrm>
            <a:prstGeom prst="rect">
              <a:avLst/>
            </a:pr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756" name="Google Shape;1400;p68">
              <a:extLst>
                <a:ext uri="{FF2B5EF4-FFF2-40B4-BE49-F238E27FC236}">
                  <a16:creationId xmlns:a16="http://schemas.microsoft.com/office/drawing/2014/main" id="{0655F123-E9C8-A908-136D-DCCC0E7A737E}"/>
                </a:ext>
              </a:extLst>
            </p:cNvPr>
            <p:cNvGrpSpPr/>
            <p:nvPr/>
          </p:nvGrpSpPr>
          <p:grpSpPr>
            <a:xfrm>
              <a:off x="1370273" y="1868575"/>
              <a:ext cx="6403476" cy="1671608"/>
              <a:chOff x="1370273" y="1868575"/>
              <a:chExt cx="6403476" cy="1671608"/>
            </a:xfrm>
          </p:grpSpPr>
          <p:sp>
            <p:nvSpPr>
              <p:cNvPr id="4757" name="Google Shape;1401;p68">
                <a:extLst>
                  <a:ext uri="{FF2B5EF4-FFF2-40B4-BE49-F238E27FC236}">
                    <a16:creationId xmlns:a16="http://schemas.microsoft.com/office/drawing/2014/main" id="{FF1FA0F6-2727-AFF8-AF81-66248F9E561D}"/>
                  </a:ext>
                </a:extLst>
              </p:cNvPr>
              <p:cNvSpPr/>
              <p:nvPr/>
            </p:nvSpPr>
            <p:spPr>
              <a:xfrm rot="5400000">
                <a:off x="1388456" y="1850392"/>
                <a:ext cx="1671608" cy="1707974"/>
              </a:xfrm>
              <a:custGeom>
                <a:avLst/>
                <a:gdLst/>
                <a:ahLst/>
                <a:cxnLst/>
                <a:rect l="l" t="t" r="r" b="b"/>
                <a:pathLst>
                  <a:path w="91009" h="74584" extrusionOk="0">
                    <a:moveTo>
                      <a:pt x="1157" y="0"/>
                    </a:moveTo>
                    <a:lnTo>
                      <a:pt x="925" y="46"/>
                    </a:lnTo>
                    <a:lnTo>
                      <a:pt x="694" y="93"/>
                    </a:lnTo>
                    <a:lnTo>
                      <a:pt x="509" y="231"/>
                    </a:lnTo>
                    <a:lnTo>
                      <a:pt x="324" y="370"/>
                    </a:lnTo>
                    <a:lnTo>
                      <a:pt x="185" y="509"/>
                    </a:lnTo>
                    <a:lnTo>
                      <a:pt x="93" y="740"/>
                    </a:lnTo>
                    <a:lnTo>
                      <a:pt x="0" y="972"/>
                    </a:lnTo>
                    <a:lnTo>
                      <a:pt x="0" y="1203"/>
                    </a:lnTo>
                    <a:lnTo>
                      <a:pt x="0" y="8374"/>
                    </a:lnTo>
                    <a:lnTo>
                      <a:pt x="0" y="8606"/>
                    </a:lnTo>
                    <a:lnTo>
                      <a:pt x="93" y="8837"/>
                    </a:lnTo>
                    <a:lnTo>
                      <a:pt x="185" y="9022"/>
                    </a:lnTo>
                    <a:lnTo>
                      <a:pt x="324" y="9207"/>
                    </a:lnTo>
                    <a:lnTo>
                      <a:pt x="509" y="9346"/>
                    </a:lnTo>
                    <a:lnTo>
                      <a:pt x="694" y="9485"/>
                    </a:lnTo>
                    <a:lnTo>
                      <a:pt x="925" y="9531"/>
                    </a:lnTo>
                    <a:lnTo>
                      <a:pt x="1157" y="9577"/>
                    </a:lnTo>
                    <a:lnTo>
                      <a:pt x="1943" y="9577"/>
                    </a:lnTo>
                    <a:lnTo>
                      <a:pt x="2406" y="9531"/>
                    </a:lnTo>
                    <a:lnTo>
                      <a:pt x="2822" y="9485"/>
                    </a:lnTo>
                    <a:lnTo>
                      <a:pt x="3285" y="9392"/>
                    </a:lnTo>
                    <a:lnTo>
                      <a:pt x="3701" y="9207"/>
                    </a:lnTo>
                    <a:lnTo>
                      <a:pt x="4072" y="9068"/>
                    </a:lnTo>
                    <a:lnTo>
                      <a:pt x="4488" y="8837"/>
                    </a:lnTo>
                    <a:lnTo>
                      <a:pt x="4812" y="8560"/>
                    </a:lnTo>
                    <a:lnTo>
                      <a:pt x="5182" y="8282"/>
                    </a:lnTo>
                    <a:lnTo>
                      <a:pt x="5367" y="8143"/>
                    </a:lnTo>
                    <a:lnTo>
                      <a:pt x="5598" y="8004"/>
                    </a:lnTo>
                    <a:lnTo>
                      <a:pt x="5830" y="7912"/>
                    </a:lnTo>
                    <a:lnTo>
                      <a:pt x="6061" y="7819"/>
                    </a:lnTo>
                    <a:lnTo>
                      <a:pt x="6570" y="7819"/>
                    </a:lnTo>
                    <a:lnTo>
                      <a:pt x="6848" y="7912"/>
                    </a:lnTo>
                    <a:lnTo>
                      <a:pt x="7079" y="8004"/>
                    </a:lnTo>
                    <a:lnTo>
                      <a:pt x="7310" y="8097"/>
                    </a:lnTo>
                    <a:lnTo>
                      <a:pt x="7495" y="8282"/>
                    </a:lnTo>
                    <a:lnTo>
                      <a:pt x="7680" y="8467"/>
                    </a:lnTo>
                    <a:lnTo>
                      <a:pt x="7819" y="8652"/>
                    </a:lnTo>
                    <a:lnTo>
                      <a:pt x="7912" y="8930"/>
                    </a:lnTo>
                    <a:lnTo>
                      <a:pt x="8004" y="9161"/>
                    </a:lnTo>
                    <a:lnTo>
                      <a:pt x="8051" y="9485"/>
                    </a:lnTo>
                    <a:lnTo>
                      <a:pt x="8051" y="9762"/>
                    </a:lnTo>
                    <a:lnTo>
                      <a:pt x="8051" y="11382"/>
                    </a:lnTo>
                    <a:lnTo>
                      <a:pt x="8051" y="11659"/>
                    </a:lnTo>
                    <a:lnTo>
                      <a:pt x="8004" y="11891"/>
                    </a:lnTo>
                    <a:lnTo>
                      <a:pt x="7912" y="12122"/>
                    </a:lnTo>
                    <a:lnTo>
                      <a:pt x="7819" y="12353"/>
                    </a:lnTo>
                    <a:lnTo>
                      <a:pt x="7634" y="12539"/>
                    </a:lnTo>
                    <a:lnTo>
                      <a:pt x="7495" y="12724"/>
                    </a:lnTo>
                    <a:lnTo>
                      <a:pt x="7310" y="12909"/>
                    </a:lnTo>
                    <a:lnTo>
                      <a:pt x="7079" y="13001"/>
                    </a:lnTo>
                    <a:lnTo>
                      <a:pt x="6709" y="13140"/>
                    </a:lnTo>
                    <a:lnTo>
                      <a:pt x="6339" y="13186"/>
                    </a:lnTo>
                    <a:lnTo>
                      <a:pt x="6015" y="13140"/>
                    </a:lnTo>
                    <a:lnTo>
                      <a:pt x="5691" y="13047"/>
                    </a:lnTo>
                    <a:lnTo>
                      <a:pt x="5413" y="12909"/>
                    </a:lnTo>
                    <a:lnTo>
                      <a:pt x="5182" y="12724"/>
                    </a:lnTo>
                    <a:lnTo>
                      <a:pt x="4812" y="12400"/>
                    </a:lnTo>
                    <a:lnTo>
                      <a:pt x="4488" y="12168"/>
                    </a:lnTo>
                    <a:lnTo>
                      <a:pt x="4072" y="11937"/>
                    </a:lnTo>
                    <a:lnTo>
                      <a:pt x="3701" y="11752"/>
                    </a:lnTo>
                    <a:lnTo>
                      <a:pt x="3285" y="11613"/>
                    </a:lnTo>
                    <a:lnTo>
                      <a:pt x="2822" y="11521"/>
                    </a:lnTo>
                    <a:lnTo>
                      <a:pt x="2406" y="11474"/>
                    </a:lnTo>
                    <a:lnTo>
                      <a:pt x="1943" y="11428"/>
                    </a:lnTo>
                    <a:lnTo>
                      <a:pt x="1157" y="11428"/>
                    </a:lnTo>
                    <a:lnTo>
                      <a:pt x="925" y="11474"/>
                    </a:lnTo>
                    <a:lnTo>
                      <a:pt x="694" y="11521"/>
                    </a:lnTo>
                    <a:lnTo>
                      <a:pt x="509" y="11613"/>
                    </a:lnTo>
                    <a:lnTo>
                      <a:pt x="324" y="11798"/>
                    </a:lnTo>
                    <a:lnTo>
                      <a:pt x="185" y="11937"/>
                    </a:lnTo>
                    <a:lnTo>
                      <a:pt x="93" y="12168"/>
                    </a:lnTo>
                    <a:lnTo>
                      <a:pt x="0" y="12353"/>
                    </a:lnTo>
                    <a:lnTo>
                      <a:pt x="0" y="12631"/>
                    </a:lnTo>
                    <a:lnTo>
                      <a:pt x="0" y="19109"/>
                    </a:lnTo>
                    <a:lnTo>
                      <a:pt x="0" y="19340"/>
                    </a:lnTo>
                    <a:lnTo>
                      <a:pt x="93" y="19571"/>
                    </a:lnTo>
                    <a:lnTo>
                      <a:pt x="185" y="19756"/>
                    </a:lnTo>
                    <a:lnTo>
                      <a:pt x="324" y="19941"/>
                    </a:lnTo>
                    <a:lnTo>
                      <a:pt x="509" y="20080"/>
                    </a:lnTo>
                    <a:lnTo>
                      <a:pt x="694" y="20173"/>
                    </a:lnTo>
                    <a:lnTo>
                      <a:pt x="925" y="20265"/>
                    </a:lnTo>
                    <a:lnTo>
                      <a:pt x="2406" y="20265"/>
                    </a:lnTo>
                    <a:lnTo>
                      <a:pt x="2822" y="20173"/>
                    </a:lnTo>
                    <a:lnTo>
                      <a:pt x="3285" y="20080"/>
                    </a:lnTo>
                    <a:lnTo>
                      <a:pt x="3701" y="19941"/>
                    </a:lnTo>
                    <a:lnTo>
                      <a:pt x="4072" y="19756"/>
                    </a:lnTo>
                    <a:lnTo>
                      <a:pt x="4488" y="19571"/>
                    </a:lnTo>
                    <a:lnTo>
                      <a:pt x="4812" y="19294"/>
                    </a:lnTo>
                    <a:lnTo>
                      <a:pt x="5182" y="19016"/>
                    </a:lnTo>
                    <a:lnTo>
                      <a:pt x="5367" y="18831"/>
                    </a:lnTo>
                    <a:lnTo>
                      <a:pt x="5598" y="18692"/>
                    </a:lnTo>
                    <a:lnTo>
                      <a:pt x="5830" y="18600"/>
                    </a:lnTo>
                    <a:lnTo>
                      <a:pt x="6061" y="18553"/>
                    </a:lnTo>
                    <a:lnTo>
                      <a:pt x="6570" y="18553"/>
                    </a:lnTo>
                    <a:lnTo>
                      <a:pt x="6848" y="18600"/>
                    </a:lnTo>
                    <a:lnTo>
                      <a:pt x="7079" y="18692"/>
                    </a:lnTo>
                    <a:lnTo>
                      <a:pt x="7310" y="18831"/>
                    </a:lnTo>
                    <a:lnTo>
                      <a:pt x="7495" y="18970"/>
                    </a:lnTo>
                    <a:lnTo>
                      <a:pt x="7680" y="19155"/>
                    </a:lnTo>
                    <a:lnTo>
                      <a:pt x="7819" y="19386"/>
                    </a:lnTo>
                    <a:lnTo>
                      <a:pt x="7912" y="19617"/>
                    </a:lnTo>
                    <a:lnTo>
                      <a:pt x="8004" y="19895"/>
                    </a:lnTo>
                    <a:lnTo>
                      <a:pt x="8051" y="20173"/>
                    </a:lnTo>
                    <a:lnTo>
                      <a:pt x="8051" y="20497"/>
                    </a:lnTo>
                    <a:lnTo>
                      <a:pt x="8051" y="22116"/>
                    </a:lnTo>
                    <a:lnTo>
                      <a:pt x="8051" y="22347"/>
                    </a:lnTo>
                    <a:lnTo>
                      <a:pt x="8004" y="22625"/>
                    </a:lnTo>
                    <a:lnTo>
                      <a:pt x="7912" y="22856"/>
                    </a:lnTo>
                    <a:lnTo>
                      <a:pt x="7819" y="23088"/>
                    </a:lnTo>
                    <a:lnTo>
                      <a:pt x="7634" y="23273"/>
                    </a:lnTo>
                    <a:lnTo>
                      <a:pt x="7495" y="23458"/>
                    </a:lnTo>
                    <a:lnTo>
                      <a:pt x="7310" y="23596"/>
                    </a:lnTo>
                    <a:lnTo>
                      <a:pt x="7079" y="23735"/>
                    </a:lnTo>
                    <a:lnTo>
                      <a:pt x="6709" y="23874"/>
                    </a:lnTo>
                    <a:lnTo>
                      <a:pt x="6339" y="23920"/>
                    </a:lnTo>
                    <a:lnTo>
                      <a:pt x="6015" y="23874"/>
                    </a:lnTo>
                    <a:lnTo>
                      <a:pt x="5691" y="23782"/>
                    </a:lnTo>
                    <a:lnTo>
                      <a:pt x="5413" y="23643"/>
                    </a:lnTo>
                    <a:lnTo>
                      <a:pt x="5182" y="23411"/>
                    </a:lnTo>
                    <a:lnTo>
                      <a:pt x="4812" y="23134"/>
                    </a:lnTo>
                    <a:lnTo>
                      <a:pt x="4488" y="22902"/>
                    </a:lnTo>
                    <a:lnTo>
                      <a:pt x="4072" y="22671"/>
                    </a:lnTo>
                    <a:lnTo>
                      <a:pt x="3701" y="22486"/>
                    </a:lnTo>
                    <a:lnTo>
                      <a:pt x="3285" y="22347"/>
                    </a:lnTo>
                    <a:lnTo>
                      <a:pt x="2822" y="22255"/>
                    </a:lnTo>
                    <a:lnTo>
                      <a:pt x="2406" y="22162"/>
                    </a:lnTo>
                    <a:lnTo>
                      <a:pt x="925" y="22162"/>
                    </a:lnTo>
                    <a:lnTo>
                      <a:pt x="694" y="22255"/>
                    </a:lnTo>
                    <a:lnTo>
                      <a:pt x="509" y="22347"/>
                    </a:lnTo>
                    <a:lnTo>
                      <a:pt x="324" y="22486"/>
                    </a:lnTo>
                    <a:lnTo>
                      <a:pt x="185" y="22671"/>
                    </a:lnTo>
                    <a:lnTo>
                      <a:pt x="93" y="22856"/>
                    </a:lnTo>
                    <a:lnTo>
                      <a:pt x="0" y="23088"/>
                    </a:lnTo>
                    <a:lnTo>
                      <a:pt x="0" y="23319"/>
                    </a:lnTo>
                    <a:lnTo>
                      <a:pt x="0" y="29843"/>
                    </a:lnTo>
                    <a:lnTo>
                      <a:pt x="0" y="30074"/>
                    </a:lnTo>
                    <a:lnTo>
                      <a:pt x="93" y="30305"/>
                    </a:lnTo>
                    <a:lnTo>
                      <a:pt x="185" y="30490"/>
                    </a:lnTo>
                    <a:lnTo>
                      <a:pt x="324" y="30675"/>
                    </a:lnTo>
                    <a:lnTo>
                      <a:pt x="509" y="30814"/>
                    </a:lnTo>
                    <a:lnTo>
                      <a:pt x="694" y="30907"/>
                    </a:lnTo>
                    <a:lnTo>
                      <a:pt x="925" y="30999"/>
                    </a:lnTo>
                    <a:lnTo>
                      <a:pt x="2406" y="30999"/>
                    </a:lnTo>
                    <a:lnTo>
                      <a:pt x="2822" y="30907"/>
                    </a:lnTo>
                    <a:lnTo>
                      <a:pt x="3285" y="30814"/>
                    </a:lnTo>
                    <a:lnTo>
                      <a:pt x="3701" y="30675"/>
                    </a:lnTo>
                    <a:lnTo>
                      <a:pt x="4072" y="30490"/>
                    </a:lnTo>
                    <a:lnTo>
                      <a:pt x="4488" y="30259"/>
                    </a:lnTo>
                    <a:lnTo>
                      <a:pt x="4812" y="30028"/>
                    </a:lnTo>
                    <a:lnTo>
                      <a:pt x="5182" y="29704"/>
                    </a:lnTo>
                    <a:lnTo>
                      <a:pt x="5367" y="29565"/>
                    </a:lnTo>
                    <a:lnTo>
                      <a:pt x="5598" y="29426"/>
                    </a:lnTo>
                    <a:lnTo>
                      <a:pt x="5830" y="29334"/>
                    </a:lnTo>
                    <a:lnTo>
                      <a:pt x="6061" y="29287"/>
                    </a:lnTo>
                    <a:lnTo>
                      <a:pt x="6339" y="29241"/>
                    </a:lnTo>
                    <a:lnTo>
                      <a:pt x="6570" y="29287"/>
                    </a:lnTo>
                    <a:lnTo>
                      <a:pt x="6848" y="29334"/>
                    </a:lnTo>
                    <a:lnTo>
                      <a:pt x="7079" y="29426"/>
                    </a:lnTo>
                    <a:lnTo>
                      <a:pt x="7310" y="29565"/>
                    </a:lnTo>
                    <a:lnTo>
                      <a:pt x="7495" y="29704"/>
                    </a:lnTo>
                    <a:lnTo>
                      <a:pt x="7680" y="29889"/>
                    </a:lnTo>
                    <a:lnTo>
                      <a:pt x="7819" y="30074"/>
                    </a:lnTo>
                    <a:lnTo>
                      <a:pt x="7912" y="30305"/>
                    </a:lnTo>
                    <a:lnTo>
                      <a:pt x="8004" y="30537"/>
                    </a:lnTo>
                    <a:lnTo>
                      <a:pt x="8051" y="30814"/>
                    </a:lnTo>
                    <a:lnTo>
                      <a:pt x="8051" y="31046"/>
                    </a:lnTo>
                    <a:lnTo>
                      <a:pt x="8051" y="32850"/>
                    </a:lnTo>
                    <a:lnTo>
                      <a:pt x="8051" y="33081"/>
                    </a:lnTo>
                    <a:lnTo>
                      <a:pt x="8004" y="33313"/>
                    </a:lnTo>
                    <a:lnTo>
                      <a:pt x="7912" y="33590"/>
                    </a:lnTo>
                    <a:lnTo>
                      <a:pt x="7819" y="33775"/>
                    </a:lnTo>
                    <a:lnTo>
                      <a:pt x="7634" y="34007"/>
                    </a:lnTo>
                    <a:lnTo>
                      <a:pt x="7495" y="34192"/>
                    </a:lnTo>
                    <a:lnTo>
                      <a:pt x="7310" y="34331"/>
                    </a:lnTo>
                    <a:lnTo>
                      <a:pt x="7079" y="34469"/>
                    </a:lnTo>
                    <a:lnTo>
                      <a:pt x="6709" y="34562"/>
                    </a:lnTo>
                    <a:lnTo>
                      <a:pt x="6339" y="34608"/>
                    </a:lnTo>
                    <a:lnTo>
                      <a:pt x="6015" y="34608"/>
                    </a:lnTo>
                    <a:lnTo>
                      <a:pt x="5691" y="34516"/>
                    </a:lnTo>
                    <a:lnTo>
                      <a:pt x="5413" y="34331"/>
                    </a:lnTo>
                    <a:lnTo>
                      <a:pt x="5182" y="34145"/>
                    </a:lnTo>
                    <a:lnTo>
                      <a:pt x="4812" y="33868"/>
                    </a:lnTo>
                    <a:lnTo>
                      <a:pt x="4488" y="33590"/>
                    </a:lnTo>
                    <a:lnTo>
                      <a:pt x="4072" y="33405"/>
                    </a:lnTo>
                    <a:lnTo>
                      <a:pt x="3701" y="33220"/>
                    </a:lnTo>
                    <a:lnTo>
                      <a:pt x="3285" y="33081"/>
                    </a:lnTo>
                    <a:lnTo>
                      <a:pt x="2822" y="32943"/>
                    </a:lnTo>
                    <a:lnTo>
                      <a:pt x="2406" y="32896"/>
                    </a:lnTo>
                    <a:lnTo>
                      <a:pt x="925" y="32896"/>
                    </a:lnTo>
                    <a:lnTo>
                      <a:pt x="694" y="32989"/>
                    </a:lnTo>
                    <a:lnTo>
                      <a:pt x="509" y="33081"/>
                    </a:lnTo>
                    <a:lnTo>
                      <a:pt x="324" y="33220"/>
                    </a:lnTo>
                    <a:lnTo>
                      <a:pt x="185" y="33405"/>
                    </a:lnTo>
                    <a:lnTo>
                      <a:pt x="93" y="33590"/>
                    </a:lnTo>
                    <a:lnTo>
                      <a:pt x="0" y="33822"/>
                    </a:lnTo>
                    <a:lnTo>
                      <a:pt x="0" y="34053"/>
                    </a:lnTo>
                    <a:lnTo>
                      <a:pt x="0" y="40530"/>
                    </a:lnTo>
                    <a:lnTo>
                      <a:pt x="0" y="40762"/>
                    </a:lnTo>
                    <a:lnTo>
                      <a:pt x="93" y="40993"/>
                    </a:lnTo>
                    <a:lnTo>
                      <a:pt x="185" y="41224"/>
                    </a:lnTo>
                    <a:lnTo>
                      <a:pt x="324" y="41363"/>
                    </a:lnTo>
                    <a:lnTo>
                      <a:pt x="509" y="41502"/>
                    </a:lnTo>
                    <a:lnTo>
                      <a:pt x="694" y="41641"/>
                    </a:lnTo>
                    <a:lnTo>
                      <a:pt x="925" y="41687"/>
                    </a:lnTo>
                    <a:lnTo>
                      <a:pt x="1157" y="41733"/>
                    </a:lnTo>
                    <a:lnTo>
                      <a:pt x="1943" y="41733"/>
                    </a:lnTo>
                    <a:lnTo>
                      <a:pt x="2406" y="41687"/>
                    </a:lnTo>
                    <a:lnTo>
                      <a:pt x="2822" y="41641"/>
                    </a:lnTo>
                    <a:lnTo>
                      <a:pt x="3285" y="41548"/>
                    </a:lnTo>
                    <a:lnTo>
                      <a:pt x="3701" y="41409"/>
                    </a:lnTo>
                    <a:lnTo>
                      <a:pt x="4072" y="41224"/>
                    </a:lnTo>
                    <a:lnTo>
                      <a:pt x="4488" y="40993"/>
                    </a:lnTo>
                    <a:lnTo>
                      <a:pt x="4812" y="40715"/>
                    </a:lnTo>
                    <a:lnTo>
                      <a:pt x="5182" y="40438"/>
                    </a:lnTo>
                    <a:lnTo>
                      <a:pt x="5367" y="40299"/>
                    </a:lnTo>
                    <a:lnTo>
                      <a:pt x="5598" y="40160"/>
                    </a:lnTo>
                    <a:lnTo>
                      <a:pt x="5830" y="40068"/>
                    </a:lnTo>
                    <a:lnTo>
                      <a:pt x="6061" y="40021"/>
                    </a:lnTo>
                    <a:lnTo>
                      <a:pt x="6339" y="39975"/>
                    </a:lnTo>
                    <a:lnTo>
                      <a:pt x="6570" y="39975"/>
                    </a:lnTo>
                    <a:lnTo>
                      <a:pt x="6848" y="40068"/>
                    </a:lnTo>
                    <a:lnTo>
                      <a:pt x="7079" y="40160"/>
                    </a:lnTo>
                    <a:lnTo>
                      <a:pt x="7310" y="40253"/>
                    </a:lnTo>
                    <a:lnTo>
                      <a:pt x="7495" y="40438"/>
                    </a:lnTo>
                    <a:lnTo>
                      <a:pt x="7680" y="40623"/>
                    </a:lnTo>
                    <a:lnTo>
                      <a:pt x="7819" y="40808"/>
                    </a:lnTo>
                    <a:lnTo>
                      <a:pt x="7912" y="41039"/>
                    </a:lnTo>
                    <a:lnTo>
                      <a:pt x="8004" y="41271"/>
                    </a:lnTo>
                    <a:lnTo>
                      <a:pt x="8051" y="41502"/>
                    </a:lnTo>
                    <a:lnTo>
                      <a:pt x="8051" y="41733"/>
                    </a:lnTo>
                    <a:lnTo>
                      <a:pt x="8051" y="43538"/>
                    </a:lnTo>
                    <a:lnTo>
                      <a:pt x="8051" y="43815"/>
                    </a:lnTo>
                    <a:lnTo>
                      <a:pt x="8004" y="44047"/>
                    </a:lnTo>
                    <a:lnTo>
                      <a:pt x="7912" y="44278"/>
                    </a:lnTo>
                    <a:lnTo>
                      <a:pt x="7819" y="44509"/>
                    </a:lnTo>
                    <a:lnTo>
                      <a:pt x="7634" y="44741"/>
                    </a:lnTo>
                    <a:lnTo>
                      <a:pt x="7495" y="44880"/>
                    </a:lnTo>
                    <a:lnTo>
                      <a:pt x="7310" y="45065"/>
                    </a:lnTo>
                    <a:lnTo>
                      <a:pt x="7079" y="45157"/>
                    </a:lnTo>
                    <a:lnTo>
                      <a:pt x="6709" y="45296"/>
                    </a:lnTo>
                    <a:lnTo>
                      <a:pt x="6339" y="45342"/>
                    </a:lnTo>
                    <a:lnTo>
                      <a:pt x="6015" y="45296"/>
                    </a:lnTo>
                    <a:lnTo>
                      <a:pt x="5691" y="45203"/>
                    </a:lnTo>
                    <a:lnTo>
                      <a:pt x="5413" y="45065"/>
                    </a:lnTo>
                    <a:lnTo>
                      <a:pt x="5182" y="44880"/>
                    </a:lnTo>
                    <a:lnTo>
                      <a:pt x="4812" y="44602"/>
                    </a:lnTo>
                    <a:lnTo>
                      <a:pt x="4488" y="44324"/>
                    </a:lnTo>
                    <a:lnTo>
                      <a:pt x="4072" y="44093"/>
                    </a:lnTo>
                    <a:lnTo>
                      <a:pt x="3701" y="43908"/>
                    </a:lnTo>
                    <a:lnTo>
                      <a:pt x="3285" y="43769"/>
                    </a:lnTo>
                    <a:lnTo>
                      <a:pt x="2822" y="43677"/>
                    </a:lnTo>
                    <a:lnTo>
                      <a:pt x="2406" y="43630"/>
                    </a:lnTo>
                    <a:lnTo>
                      <a:pt x="1943" y="43584"/>
                    </a:lnTo>
                    <a:lnTo>
                      <a:pt x="1157" y="43584"/>
                    </a:lnTo>
                    <a:lnTo>
                      <a:pt x="925" y="43630"/>
                    </a:lnTo>
                    <a:lnTo>
                      <a:pt x="694" y="43677"/>
                    </a:lnTo>
                    <a:lnTo>
                      <a:pt x="509" y="43815"/>
                    </a:lnTo>
                    <a:lnTo>
                      <a:pt x="324" y="43954"/>
                    </a:lnTo>
                    <a:lnTo>
                      <a:pt x="185" y="44093"/>
                    </a:lnTo>
                    <a:lnTo>
                      <a:pt x="93" y="44324"/>
                    </a:lnTo>
                    <a:lnTo>
                      <a:pt x="0" y="44556"/>
                    </a:lnTo>
                    <a:lnTo>
                      <a:pt x="0" y="44787"/>
                    </a:lnTo>
                    <a:lnTo>
                      <a:pt x="0" y="51264"/>
                    </a:lnTo>
                    <a:lnTo>
                      <a:pt x="0" y="51496"/>
                    </a:lnTo>
                    <a:lnTo>
                      <a:pt x="93" y="51727"/>
                    </a:lnTo>
                    <a:lnTo>
                      <a:pt x="185" y="51912"/>
                    </a:lnTo>
                    <a:lnTo>
                      <a:pt x="324" y="52097"/>
                    </a:lnTo>
                    <a:lnTo>
                      <a:pt x="509" y="52236"/>
                    </a:lnTo>
                    <a:lnTo>
                      <a:pt x="694" y="52329"/>
                    </a:lnTo>
                    <a:lnTo>
                      <a:pt x="925" y="52421"/>
                    </a:lnTo>
                    <a:lnTo>
                      <a:pt x="2406" y="52421"/>
                    </a:lnTo>
                    <a:lnTo>
                      <a:pt x="2822" y="52375"/>
                    </a:lnTo>
                    <a:lnTo>
                      <a:pt x="3285" y="52236"/>
                    </a:lnTo>
                    <a:lnTo>
                      <a:pt x="3701" y="52097"/>
                    </a:lnTo>
                    <a:lnTo>
                      <a:pt x="4072" y="51912"/>
                    </a:lnTo>
                    <a:lnTo>
                      <a:pt x="4488" y="51727"/>
                    </a:lnTo>
                    <a:lnTo>
                      <a:pt x="4812" y="51450"/>
                    </a:lnTo>
                    <a:lnTo>
                      <a:pt x="5182" y="51172"/>
                    </a:lnTo>
                    <a:lnTo>
                      <a:pt x="5367" y="50987"/>
                    </a:lnTo>
                    <a:lnTo>
                      <a:pt x="5598" y="50894"/>
                    </a:lnTo>
                    <a:lnTo>
                      <a:pt x="5830" y="50802"/>
                    </a:lnTo>
                    <a:lnTo>
                      <a:pt x="6061" y="50709"/>
                    </a:lnTo>
                    <a:lnTo>
                      <a:pt x="6570" y="50709"/>
                    </a:lnTo>
                    <a:lnTo>
                      <a:pt x="6848" y="50756"/>
                    </a:lnTo>
                    <a:lnTo>
                      <a:pt x="7079" y="50848"/>
                    </a:lnTo>
                    <a:lnTo>
                      <a:pt x="7310" y="50987"/>
                    </a:lnTo>
                    <a:lnTo>
                      <a:pt x="7495" y="51126"/>
                    </a:lnTo>
                    <a:lnTo>
                      <a:pt x="7680" y="51311"/>
                    </a:lnTo>
                    <a:lnTo>
                      <a:pt x="7819" y="51542"/>
                    </a:lnTo>
                    <a:lnTo>
                      <a:pt x="7912" y="51727"/>
                    </a:lnTo>
                    <a:lnTo>
                      <a:pt x="8004" y="52005"/>
                    </a:lnTo>
                    <a:lnTo>
                      <a:pt x="8051" y="52236"/>
                    </a:lnTo>
                    <a:lnTo>
                      <a:pt x="8051" y="52467"/>
                    </a:lnTo>
                    <a:lnTo>
                      <a:pt x="8051" y="54272"/>
                    </a:lnTo>
                    <a:lnTo>
                      <a:pt x="8051" y="54549"/>
                    </a:lnTo>
                    <a:lnTo>
                      <a:pt x="8004" y="54781"/>
                    </a:lnTo>
                    <a:lnTo>
                      <a:pt x="7912" y="55012"/>
                    </a:lnTo>
                    <a:lnTo>
                      <a:pt x="7819" y="55243"/>
                    </a:lnTo>
                    <a:lnTo>
                      <a:pt x="7634" y="55429"/>
                    </a:lnTo>
                    <a:lnTo>
                      <a:pt x="7495" y="55614"/>
                    </a:lnTo>
                    <a:lnTo>
                      <a:pt x="7310" y="55799"/>
                    </a:lnTo>
                    <a:lnTo>
                      <a:pt x="7079" y="55891"/>
                    </a:lnTo>
                    <a:lnTo>
                      <a:pt x="6709" y="56030"/>
                    </a:lnTo>
                    <a:lnTo>
                      <a:pt x="6339" y="56076"/>
                    </a:lnTo>
                    <a:lnTo>
                      <a:pt x="6015" y="56030"/>
                    </a:lnTo>
                    <a:lnTo>
                      <a:pt x="5691" y="55937"/>
                    </a:lnTo>
                    <a:lnTo>
                      <a:pt x="5413" y="55799"/>
                    </a:lnTo>
                    <a:lnTo>
                      <a:pt x="5182" y="55614"/>
                    </a:lnTo>
                    <a:lnTo>
                      <a:pt x="4812" y="55290"/>
                    </a:lnTo>
                    <a:lnTo>
                      <a:pt x="4488" y="55058"/>
                    </a:lnTo>
                    <a:lnTo>
                      <a:pt x="4072" y="54827"/>
                    </a:lnTo>
                    <a:lnTo>
                      <a:pt x="3701" y="54642"/>
                    </a:lnTo>
                    <a:lnTo>
                      <a:pt x="3285" y="54503"/>
                    </a:lnTo>
                    <a:lnTo>
                      <a:pt x="2822" y="54411"/>
                    </a:lnTo>
                    <a:lnTo>
                      <a:pt x="2406" y="54364"/>
                    </a:lnTo>
                    <a:lnTo>
                      <a:pt x="1943" y="54318"/>
                    </a:lnTo>
                    <a:lnTo>
                      <a:pt x="1157" y="54318"/>
                    </a:lnTo>
                    <a:lnTo>
                      <a:pt x="925" y="54364"/>
                    </a:lnTo>
                    <a:lnTo>
                      <a:pt x="694" y="54411"/>
                    </a:lnTo>
                    <a:lnTo>
                      <a:pt x="509" y="54503"/>
                    </a:lnTo>
                    <a:lnTo>
                      <a:pt x="324" y="54688"/>
                    </a:lnTo>
                    <a:lnTo>
                      <a:pt x="185" y="54827"/>
                    </a:lnTo>
                    <a:lnTo>
                      <a:pt x="93" y="55058"/>
                    </a:lnTo>
                    <a:lnTo>
                      <a:pt x="0" y="55243"/>
                    </a:lnTo>
                    <a:lnTo>
                      <a:pt x="0" y="55521"/>
                    </a:lnTo>
                    <a:lnTo>
                      <a:pt x="0" y="61999"/>
                    </a:lnTo>
                    <a:lnTo>
                      <a:pt x="0" y="62230"/>
                    </a:lnTo>
                    <a:lnTo>
                      <a:pt x="93" y="62461"/>
                    </a:lnTo>
                    <a:lnTo>
                      <a:pt x="185" y="62646"/>
                    </a:lnTo>
                    <a:lnTo>
                      <a:pt x="324" y="62831"/>
                    </a:lnTo>
                    <a:lnTo>
                      <a:pt x="509" y="62970"/>
                    </a:lnTo>
                    <a:lnTo>
                      <a:pt x="694" y="63063"/>
                    </a:lnTo>
                    <a:lnTo>
                      <a:pt x="925" y="63155"/>
                    </a:lnTo>
                    <a:lnTo>
                      <a:pt x="2406" y="63155"/>
                    </a:lnTo>
                    <a:lnTo>
                      <a:pt x="2822" y="63063"/>
                    </a:lnTo>
                    <a:lnTo>
                      <a:pt x="3285" y="62970"/>
                    </a:lnTo>
                    <a:lnTo>
                      <a:pt x="3701" y="62831"/>
                    </a:lnTo>
                    <a:lnTo>
                      <a:pt x="4072" y="62646"/>
                    </a:lnTo>
                    <a:lnTo>
                      <a:pt x="4488" y="62415"/>
                    </a:lnTo>
                    <a:lnTo>
                      <a:pt x="4812" y="62184"/>
                    </a:lnTo>
                    <a:lnTo>
                      <a:pt x="5182" y="61906"/>
                    </a:lnTo>
                    <a:lnTo>
                      <a:pt x="5367" y="61721"/>
                    </a:lnTo>
                    <a:lnTo>
                      <a:pt x="5598" y="61582"/>
                    </a:lnTo>
                    <a:lnTo>
                      <a:pt x="5830" y="61490"/>
                    </a:lnTo>
                    <a:lnTo>
                      <a:pt x="6061" y="61443"/>
                    </a:lnTo>
                    <a:lnTo>
                      <a:pt x="6570" y="61443"/>
                    </a:lnTo>
                    <a:lnTo>
                      <a:pt x="6848" y="61490"/>
                    </a:lnTo>
                    <a:lnTo>
                      <a:pt x="7079" y="61582"/>
                    </a:lnTo>
                    <a:lnTo>
                      <a:pt x="7310" y="61721"/>
                    </a:lnTo>
                    <a:lnTo>
                      <a:pt x="7495" y="61860"/>
                    </a:lnTo>
                    <a:lnTo>
                      <a:pt x="7680" y="62045"/>
                    </a:lnTo>
                    <a:lnTo>
                      <a:pt x="7819" y="62276"/>
                    </a:lnTo>
                    <a:lnTo>
                      <a:pt x="7912" y="62461"/>
                    </a:lnTo>
                    <a:lnTo>
                      <a:pt x="8004" y="62739"/>
                    </a:lnTo>
                    <a:lnTo>
                      <a:pt x="8051" y="62970"/>
                    </a:lnTo>
                    <a:lnTo>
                      <a:pt x="8051" y="63202"/>
                    </a:lnTo>
                    <a:lnTo>
                      <a:pt x="8051" y="65006"/>
                    </a:lnTo>
                    <a:lnTo>
                      <a:pt x="8051" y="65237"/>
                    </a:lnTo>
                    <a:lnTo>
                      <a:pt x="8004" y="65515"/>
                    </a:lnTo>
                    <a:lnTo>
                      <a:pt x="7912" y="65746"/>
                    </a:lnTo>
                    <a:lnTo>
                      <a:pt x="7819" y="65978"/>
                    </a:lnTo>
                    <a:lnTo>
                      <a:pt x="7634" y="66163"/>
                    </a:lnTo>
                    <a:lnTo>
                      <a:pt x="7495" y="66348"/>
                    </a:lnTo>
                    <a:lnTo>
                      <a:pt x="7310" y="66486"/>
                    </a:lnTo>
                    <a:lnTo>
                      <a:pt x="7079" y="66625"/>
                    </a:lnTo>
                    <a:lnTo>
                      <a:pt x="6709" y="66764"/>
                    </a:lnTo>
                    <a:lnTo>
                      <a:pt x="6015" y="66764"/>
                    </a:lnTo>
                    <a:lnTo>
                      <a:pt x="5691" y="66672"/>
                    </a:lnTo>
                    <a:lnTo>
                      <a:pt x="5413" y="66533"/>
                    </a:lnTo>
                    <a:lnTo>
                      <a:pt x="5182" y="66301"/>
                    </a:lnTo>
                    <a:lnTo>
                      <a:pt x="4812" y="66024"/>
                    </a:lnTo>
                    <a:lnTo>
                      <a:pt x="4488" y="65792"/>
                    </a:lnTo>
                    <a:lnTo>
                      <a:pt x="4072" y="65561"/>
                    </a:lnTo>
                    <a:lnTo>
                      <a:pt x="3701" y="65376"/>
                    </a:lnTo>
                    <a:lnTo>
                      <a:pt x="3285" y="65237"/>
                    </a:lnTo>
                    <a:lnTo>
                      <a:pt x="2822" y="65145"/>
                    </a:lnTo>
                    <a:lnTo>
                      <a:pt x="2406" y="65052"/>
                    </a:lnTo>
                    <a:lnTo>
                      <a:pt x="925" y="65052"/>
                    </a:lnTo>
                    <a:lnTo>
                      <a:pt x="694" y="65145"/>
                    </a:lnTo>
                    <a:lnTo>
                      <a:pt x="509" y="65237"/>
                    </a:lnTo>
                    <a:lnTo>
                      <a:pt x="324" y="65376"/>
                    </a:lnTo>
                    <a:lnTo>
                      <a:pt x="185" y="65561"/>
                    </a:lnTo>
                    <a:lnTo>
                      <a:pt x="93" y="65746"/>
                    </a:lnTo>
                    <a:lnTo>
                      <a:pt x="0" y="65978"/>
                    </a:lnTo>
                    <a:lnTo>
                      <a:pt x="0" y="66209"/>
                    </a:lnTo>
                    <a:lnTo>
                      <a:pt x="0" y="73427"/>
                    </a:lnTo>
                    <a:lnTo>
                      <a:pt x="0" y="73658"/>
                    </a:lnTo>
                    <a:lnTo>
                      <a:pt x="93" y="73889"/>
                    </a:lnTo>
                    <a:lnTo>
                      <a:pt x="185" y="74074"/>
                    </a:lnTo>
                    <a:lnTo>
                      <a:pt x="324" y="74259"/>
                    </a:lnTo>
                    <a:lnTo>
                      <a:pt x="509" y="74398"/>
                    </a:lnTo>
                    <a:lnTo>
                      <a:pt x="694" y="74491"/>
                    </a:lnTo>
                    <a:lnTo>
                      <a:pt x="925" y="74583"/>
                    </a:lnTo>
                    <a:lnTo>
                      <a:pt x="89112" y="74583"/>
                    </a:lnTo>
                    <a:lnTo>
                      <a:pt x="89482" y="74537"/>
                    </a:lnTo>
                    <a:lnTo>
                      <a:pt x="89852" y="74445"/>
                    </a:lnTo>
                    <a:lnTo>
                      <a:pt x="90176" y="74259"/>
                    </a:lnTo>
                    <a:lnTo>
                      <a:pt x="90454" y="74028"/>
                    </a:lnTo>
                    <a:lnTo>
                      <a:pt x="90685" y="73751"/>
                    </a:lnTo>
                    <a:lnTo>
                      <a:pt x="90870" y="73427"/>
                    </a:lnTo>
                    <a:lnTo>
                      <a:pt x="91009" y="73056"/>
                    </a:lnTo>
                    <a:lnTo>
                      <a:pt x="91009" y="72686"/>
                    </a:lnTo>
                    <a:lnTo>
                      <a:pt x="91009" y="1943"/>
                    </a:lnTo>
                    <a:lnTo>
                      <a:pt x="91009" y="1527"/>
                    </a:lnTo>
                    <a:lnTo>
                      <a:pt x="90870" y="1157"/>
                    </a:lnTo>
                    <a:lnTo>
                      <a:pt x="90685" y="833"/>
                    </a:lnTo>
                    <a:lnTo>
                      <a:pt x="90454" y="555"/>
                    </a:lnTo>
                    <a:lnTo>
                      <a:pt x="90176" y="324"/>
                    </a:lnTo>
                    <a:lnTo>
                      <a:pt x="89852" y="139"/>
                    </a:lnTo>
                    <a:lnTo>
                      <a:pt x="89482" y="46"/>
                    </a:lnTo>
                    <a:lnTo>
                      <a:pt x="89112"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58" name="Google Shape;1402;p68">
                <a:extLst>
                  <a:ext uri="{FF2B5EF4-FFF2-40B4-BE49-F238E27FC236}">
                    <a16:creationId xmlns:a16="http://schemas.microsoft.com/office/drawing/2014/main" id="{633270C7-3EEE-A86D-0451-24324B497E49}"/>
                  </a:ext>
                </a:extLst>
              </p:cNvPr>
              <p:cNvSpPr/>
              <p:nvPr/>
            </p:nvSpPr>
            <p:spPr>
              <a:xfrm rot="5400000">
                <a:off x="2954809" y="1850392"/>
                <a:ext cx="1671608" cy="1707974"/>
              </a:xfrm>
              <a:custGeom>
                <a:avLst/>
                <a:gdLst/>
                <a:ahLst/>
                <a:cxnLst/>
                <a:rect l="l" t="t" r="r" b="b"/>
                <a:pathLst>
                  <a:path w="91009" h="74584" extrusionOk="0">
                    <a:moveTo>
                      <a:pt x="1157" y="0"/>
                    </a:moveTo>
                    <a:lnTo>
                      <a:pt x="925" y="46"/>
                    </a:lnTo>
                    <a:lnTo>
                      <a:pt x="694" y="93"/>
                    </a:lnTo>
                    <a:lnTo>
                      <a:pt x="509" y="231"/>
                    </a:lnTo>
                    <a:lnTo>
                      <a:pt x="324" y="370"/>
                    </a:lnTo>
                    <a:lnTo>
                      <a:pt x="185" y="509"/>
                    </a:lnTo>
                    <a:lnTo>
                      <a:pt x="93" y="740"/>
                    </a:lnTo>
                    <a:lnTo>
                      <a:pt x="0" y="972"/>
                    </a:lnTo>
                    <a:lnTo>
                      <a:pt x="0" y="1203"/>
                    </a:lnTo>
                    <a:lnTo>
                      <a:pt x="0" y="8374"/>
                    </a:lnTo>
                    <a:lnTo>
                      <a:pt x="0" y="8606"/>
                    </a:lnTo>
                    <a:lnTo>
                      <a:pt x="93" y="8837"/>
                    </a:lnTo>
                    <a:lnTo>
                      <a:pt x="185" y="9022"/>
                    </a:lnTo>
                    <a:lnTo>
                      <a:pt x="324" y="9207"/>
                    </a:lnTo>
                    <a:lnTo>
                      <a:pt x="509" y="9346"/>
                    </a:lnTo>
                    <a:lnTo>
                      <a:pt x="694" y="9485"/>
                    </a:lnTo>
                    <a:lnTo>
                      <a:pt x="925" y="9531"/>
                    </a:lnTo>
                    <a:lnTo>
                      <a:pt x="1157" y="9577"/>
                    </a:lnTo>
                    <a:lnTo>
                      <a:pt x="1943" y="9577"/>
                    </a:lnTo>
                    <a:lnTo>
                      <a:pt x="2406" y="9531"/>
                    </a:lnTo>
                    <a:lnTo>
                      <a:pt x="2822" y="9485"/>
                    </a:lnTo>
                    <a:lnTo>
                      <a:pt x="3285" y="9392"/>
                    </a:lnTo>
                    <a:lnTo>
                      <a:pt x="3701" y="9207"/>
                    </a:lnTo>
                    <a:lnTo>
                      <a:pt x="4072" y="9068"/>
                    </a:lnTo>
                    <a:lnTo>
                      <a:pt x="4488" y="8837"/>
                    </a:lnTo>
                    <a:lnTo>
                      <a:pt x="4812" y="8560"/>
                    </a:lnTo>
                    <a:lnTo>
                      <a:pt x="5182" y="8282"/>
                    </a:lnTo>
                    <a:lnTo>
                      <a:pt x="5367" y="8143"/>
                    </a:lnTo>
                    <a:lnTo>
                      <a:pt x="5598" y="8004"/>
                    </a:lnTo>
                    <a:lnTo>
                      <a:pt x="5830" y="7912"/>
                    </a:lnTo>
                    <a:lnTo>
                      <a:pt x="6061" y="7819"/>
                    </a:lnTo>
                    <a:lnTo>
                      <a:pt x="6570" y="7819"/>
                    </a:lnTo>
                    <a:lnTo>
                      <a:pt x="6848" y="7912"/>
                    </a:lnTo>
                    <a:lnTo>
                      <a:pt x="7079" y="8004"/>
                    </a:lnTo>
                    <a:lnTo>
                      <a:pt x="7310" y="8097"/>
                    </a:lnTo>
                    <a:lnTo>
                      <a:pt x="7495" y="8282"/>
                    </a:lnTo>
                    <a:lnTo>
                      <a:pt x="7680" y="8467"/>
                    </a:lnTo>
                    <a:lnTo>
                      <a:pt x="7819" y="8652"/>
                    </a:lnTo>
                    <a:lnTo>
                      <a:pt x="7912" y="8930"/>
                    </a:lnTo>
                    <a:lnTo>
                      <a:pt x="8004" y="9161"/>
                    </a:lnTo>
                    <a:lnTo>
                      <a:pt x="8051" y="9485"/>
                    </a:lnTo>
                    <a:lnTo>
                      <a:pt x="8051" y="9762"/>
                    </a:lnTo>
                    <a:lnTo>
                      <a:pt x="8051" y="11382"/>
                    </a:lnTo>
                    <a:lnTo>
                      <a:pt x="8051" y="11659"/>
                    </a:lnTo>
                    <a:lnTo>
                      <a:pt x="8004" y="11891"/>
                    </a:lnTo>
                    <a:lnTo>
                      <a:pt x="7912" y="12122"/>
                    </a:lnTo>
                    <a:lnTo>
                      <a:pt x="7819" y="12353"/>
                    </a:lnTo>
                    <a:lnTo>
                      <a:pt x="7634" y="12539"/>
                    </a:lnTo>
                    <a:lnTo>
                      <a:pt x="7495" y="12724"/>
                    </a:lnTo>
                    <a:lnTo>
                      <a:pt x="7310" y="12909"/>
                    </a:lnTo>
                    <a:lnTo>
                      <a:pt x="7079" y="13001"/>
                    </a:lnTo>
                    <a:lnTo>
                      <a:pt x="6709" y="13140"/>
                    </a:lnTo>
                    <a:lnTo>
                      <a:pt x="6339" y="13186"/>
                    </a:lnTo>
                    <a:lnTo>
                      <a:pt x="6015" y="13140"/>
                    </a:lnTo>
                    <a:lnTo>
                      <a:pt x="5691" y="13047"/>
                    </a:lnTo>
                    <a:lnTo>
                      <a:pt x="5413" y="12909"/>
                    </a:lnTo>
                    <a:lnTo>
                      <a:pt x="5182" y="12724"/>
                    </a:lnTo>
                    <a:lnTo>
                      <a:pt x="4812" y="12400"/>
                    </a:lnTo>
                    <a:lnTo>
                      <a:pt x="4488" y="12168"/>
                    </a:lnTo>
                    <a:lnTo>
                      <a:pt x="4072" y="11937"/>
                    </a:lnTo>
                    <a:lnTo>
                      <a:pt x="3701" y="11752"/>
                    </a:lnTo>
                    <a:lnTo>
                      <a:pt x="3285" y="11613"/>
                    </a:lnTo>
                    <a:lnTo>
                      <a:pt x="2822" y="11521"/>
                    </a:lnTo>
                    <a:lnTo>
                      <a:pt x="2406" y="11474"/>
                    </a:lnTo>
                    <a:lnTo>
                      <a:pt x="1943" y="11428"/>
                    </a:lnTo>
                    <a:lnTo>
                      <a:pt x="1157" y="11428"/>
                    </a:lnTo>
                    <a:lnTo>
                      <a:pt x="925" y="11474"/>
                    </a:lnTo>
                    <a:lnTo>
                      <a:pt x="694" y="11521"/>
                    </a:lnTo>
                    <a:lnTo>
                      <a:pt x="509" y="11613"/>
                    </a:lnTo>
                    <a:lnTo>
                      <a:pt x="324" y="11798"/>
                    </a:lnTo>
                    <a:lnTo>
                      <a:pt x="185" y="11937"/>
                    </a:lnTo>
                    <a:lnTo>
                      <a:pt x="93" y="12168"/>
                    </a:lnTo>
                    <a:lnTo>
                      <a:pt x="0" y="12353"/>
                    </a:lnTo>
                    <a:lnTo>
                      <a:pt x="0" y="12631"/>
                    </a:lnTo>
                    <a:lnTo>
                      <a:pt x="0" y="19109"/>
                    </a:lnTo>
                    <a:lnTo>
                      <a:pt x="0" y="19340"/>
                    </a:lnTo>
                    <a:lnTo>
                      <a:pt x="93" y="19571"/>
                    </a:lnTo>
                    <a:lnTo>
                      <a:pt x="185" y="19756"/>
                    </a:lnTo>
                    <a:lnTo>
                      <a:pt x="324" y="19941"/>
                    </a:lnTo>
                    <a:lnTo>
                      <a:pt x="509" y="20080"/>
                    </a:lnTo>
                    <a:lnTo>
                      <a:pt x="694" y="20173"/>
                    </a:lnTo>
                    <a:lnTo>
                      <a:pt x="925" y="20265"/>
                    </a:lnTo>
                    <a:lnTo>
                      <a:pt x="2406" y="20265"/>
                    </a:lnTo>
                    <a:lnTo>
                      <a:pt x="2822" y="20173"/>
                    </a:lnTo>
                    <a:lnTo>
                      <a:pt x="3285" y="20080"/>
                    </a:lnTo>
                    <a:lnTo>
                      <a:pt x="3701" y="19941"/>
                    </a:lnTo>
                    <a:lnTo>
                      <a:pt x="4072" y="19756"/>
                    </a:lnTo>
                    <a:lnTo>
                      <a:pt x="4488" y="19571"/>
                    </a:lnTo>
                    <a:lnTo>
                      <a:pt x="4812" y="19294"/>
                    </a:lnTo>
                    <a:lnTo>
                      <a:pt x="5182" y="19016"/>
                    </a:lnTo>
                    <a:lnTo>
                      <a:pt x="5367" y="18831"/>
                    </a:lnTo>
                    <a:lnTo>
                      <a:pt x="5598" y="18692"/>
                    </a:lnTo>
                    <a:lnTo>
                      <a:pt x="5830" y="18600"/>
                    </a:lnTo>
                    <a:lnTo>
                      <a:pt x="6061" y="18553"/>
                    </a:lnTo>
                    <a:lnTo>
                      <a:pt x="6570" y="18553"/>
                    </a:lnTo>
                    <a:lnTo>
                      <a:pt x="6848" y="18600"/>
                    </a:lnTo>
                    <a:lnTo>
                      <a:pt x="7079" y="18692"/>
                    </a:lnTo>
                    <a:lnTo>
                      <a:pt x="7310" y="18831"/>
                    </a:lnTo>
                    <a:lnTo>
                      <a:pt x="7495" y="18970"/>
                    </a:lnTo>
                    <a:lnTo>
                      <a:pt x="7680" y="19155"/>
                    </a:lnTo>
                    <a:lnTo>
                      <a:pt x="7819" y="19386"/>
                    </a:lnTo>
                    <a:lnTo>
                      <a:pt x="7912" y="19617"/>
                    </a:lnTo>
                    <a:lnTo>
                      <a:pt x="8004" y="19895"/>
                    </a:lnTo>
                    <a:lnTo>
                      <a:pt x="8051" y="20173"/>
                    </a:lnTo>
                    <a:lnTo>
                      <a:pt x="8051" y="20497"/>
                    </a:lnTo>
                    <a:lnTo>
                      <a:pt x="8051" y="22116"/>
                    </a:lnTo>
                    <a:lnTo>
                      <a:pt x="8051" y="22347"/>
                    </a:lnTo>
                    <a:lnTo>
                      <a:pt x="8004" y="22625"/>
                    </a:lnTo>
                    <a:lnTo>
                      <a:pt x="7912" y="22856"/>
                    </a:lnTo>
                    <a:lnTo>
                      <a:pt x="7819" y="23088"/>
                    </a:lnTo>
                    <a:lnTo>
                      <a:pt x="7634" y="23273"/>
                    </a:lnTo>
                    <a:lnTo>
                      <a:pt x="7495" y="23458"/>
                    </a:lnTo>
                    <a:lnTo>
                      <a:pt x="7310" y="23596"/>
                    </a:lnTo>
                    <a:lnTo>
                      <a:pt x="7079" y="23735"/>
                    </a:lnTo>
                    <a:lnTo>
                      <a:pt x="6709" y="23874"/>
                    </a:lnTo>
                    <a:lnTo>
                      <a:pt x="6339" y="23920"/>
                    </a:lnTo>
                    <a:lnTo>
                      <a:pt x="6015" y="23874"/>
                    </a:lnTo>
                    <a:lnTo>
                      <a:pt x="5691" y="23782"/>
                    </a:lnTo>
                    <a:lnTo>
                      <a:pt x="5413" y="23643"/>
                    </a:lnTo>
                    <a:lnTo>
                      <a:pt x="5182" y="23411"/>
                    </a:lnTo>
                    <a:lnTo>
                      <a:pt x="4812" y="23134"/>
                    </a:lnTo>
                    <a:lnTo>
                      <a:pt x="4488" y="22902"/>
                    </a:lnTo>
                    <a:lnTo>
                      <a:pt x="4072" y="22671"/>
                    </a:lnTo>
                    <a:lnTo>
                      <a:pt x="3701" y="22486"/>
                    </a:lnTo>
                    <a:lnTo>
                      <a:pt x="3285" y="22347"/>
                    </a:lnTo>
                    <a:lnTo>
                      <a:pt x="2822" y="22255"/>
                    </a:lnTo>
                    <a:lnTo>
                      <a:pt x="2406" y="22162"/>
                    </a:lnTo>
                    <a:lnTo>
                      <a:pt x="925" y="22162"/>
                    </a:lnTo>
                    <a:lnTo>
                      <a:pt x="694" y="22255"/>
                    </a:lnTo>
                    <a:lnTo>
                      <a:pt x="509" y="22347"/>
                    </a:lnTo>
                    <a:lnTo>
                      <a:pt x="324" y="22486"/>
                    </a:lnTo>
                    <a:lnTo>
                      <a:pt x="185" y="22671"/>
                    </a:lnTo>
                    <a:lnTo>
                      <a:pt x="93" y="22856"/>
                    </a:lnTo>
                    <a:lnTo>
                      <a:pt x="0" y="23088"/>
                    </a:lnTo>
                    <a:lnTo>
                      <a:pt x="0" y="23319"/>
                    </a:lnTo>
                    <a:lnTo>
                      <a:pt x="0" y="29843"/>
                    </a:lnTo>
                    <a:lnTo>
                      <a:pt x="0" y="30074"/>
                    </a:lnTo>
                    <a:lnTo>
                      <a:pt x="93" y="30305"/>
                    </a:lnTo>
                    <a:lnTo>
                      <a:pt x="185" y="30490"/>
                    </a:lnTo>
                    <a:lnTo>
                      <a:pt x="324" y="30675"/>
                    </a:lnTo>
                    <a:lnTo>
                      <a:pt x="509" y="30814"/>
                    </a:lnTo>
                    <a:lnTo>
                      <a:pt x="694" y="30907"/>
                    </a:lnTo>
                    <a:lnTo>
                      <a:pt x="925" y="30999"/>
                    </a:lnTo>
                    <a:lnTo>
                      <a:pt x="2406" y="30999"/>
                    </a:lnTo>
                    <a:lnTo>
                      <a:pt x="2822" y="30907"/>
                    </a:lnTo>
                    <a:lnTo>
                      <a:pt x="3285" y="30814"/>
                    </a:lnTo>
                    <a:lnTo>
                      <a:pt x="3701" y="30675"/>
                    </a:lnTo>
                    <a:lnTo>
                      <a:pt x="4072" y="30490"/>
                    </a:lnTo>
                    <a:lnTo>
                      <a:pt x="4488" y="30259"/>
                    </a:lnTo>
                    <a:lnTo>
                      <a:pt x="4812" y="30028"/>
                    </a:lnTo>
                    <a:lnTo>
                      <a:pt x="5182" y="29704"/>
                    </a:lnTo>
                    <a:lnTo>
                      <a:pt x="5367" y="29565"/>
                    </a:lnTo>
                    <a:lnTo>
                      <a:pt x="5598" y="29426"/>
                    </a:lnTo>
                    <a:lnTo>
                      <a:pt x="5830" y="29334"/>
                    </a:lnTo>
                    <a:lnTo>
                      <a:pt x="6061" y="29287"/>
                    </a:lnTo>
                    <a:lnTo>
                      <a:pt x="6339" y="29241"/>
                    </a:lnTo>
                    <a:lnTo>
                      <a:pt x="6570" y="29287"/>
                    </a:lnTo>
                    <a:lnTo>
                      <a:pt x="6848" y="29334"/>
                    </a:lnTo>
                    <a:lnTo>
                      <a:pt x="7079" y="29426"/>
                    </a:lnTo>
                    <a:lnTo>
                      <a:pt x="7310" y="29565"/>
                    </a:lnTo>
                    <a:lnTo>
                      <a:pt x="7495" y="29704"/>
                    </a:lnTo>
                    <a:lnTo>
                      <a:pt x="7680" y="29889"/>
                    </a:lnTo>
                    <a:lnTo>
                      <a:pt x="7819" y="30074"/>
                    </a:lnTo>
                    <a:lnTo>
                      <a:pt x="7912" y="30305"/>
                    </a:lnTo>
                    <a:lnTo>
                      <a:pt x="8004" y="30537"/>
                    </a:lnTo>
                    <a:lnTo>
                      <a:pt x="8051" y="30814"/>
                    </a:lnTo>
                    <a:lnTo>
                      <a:pt x="8051" y="31046"/>
                    </a:lnTo>
                    <a:lnTo>
                      <a:pt x="8051" y="32850"/>
                    </a:lnTo>
                    <a:lnTo>
                      <a:pt x="8051" y="33081"/>
                    </a:lnTo>
                    <a:lnTo>
                      <a:pt x="8004" y="33313"/>
                    </a:lnTo>
                    <a:lnTo>
                      <a:pt x="7912" y="33590"/>
                    </a:lnTo>
                    <a:lnTo>
                      <a:pt x="7819" y="33775"/>
                    </a:lnTo>
                    <a:lnTo>
                      <a:pt x="7634" y="34007"/>
                    </a:lnTo>
                    <a:lnTo>
                      <a:pt x="7495" y="34192"/>
                    </a:lnTo>
                    <a:lnTo>
                      <a:pt x="7310" y="34331"/>
                    </a:lnTo>
                    <a:lnTo>
                      <a:pt x="7079" y="34469"/>
                    </a:lnTo>
                    <a:lnTo>
                      <a:pt x="6709" y="34562"/>
                    </a:lnTo>
                    <a:lnTo>
                      <a:pt x="6339" y="34608"/>
                    </a:lnTo>
                    <a:lnTo>
                      <a:pt x="6015" y="34608"/>
                    </a:lnTo>
                    <a:lnTo>
                      <a:pt x="5691" y="34516"/>
                    </a:lnTo>
                    <a:lnTo>
                      <a:pt x="5413" y="34331"/>
                    </a:lnTo>
                    <a:lnTo>
                      <a:pt x="5182" y="34145"/>
                    </a:lnTo>
                    <a:lnTo>
                      <a:pt x="4812" y="33868"/>
                    </a:lnTo>
                    <a:lnTo>
                      <a:pt x="4488" y="33590"/>
                    </a:lnTo>
                    <a:lnTo>
                      <a:pt x="4072" y="33405"/>
                    </a:lnTo>
                    <a:lnTo>
                      <a:pt x="3701" y="33220"/>
                    </a:lnTo>
                    <a:lnTo>
                      <a:pt x="3285" y="33081"/>
                    </a:lnTo>
                    <a:lnTo>
                      <a:pt x="2822" y="32943"/>
                    </a:lnTo>
                    <a:lnTo>
                      <a:pt x="2406" y="32896"/>
                    </a:lnTo>
                    <a:lnTo>
                      <a:pt x="925" y="32896"/>
                    </a:lnTo>
                    <a:lnTo>
                      <a:pt x="694" y="32989"/>
                    </a:lnTo>
                    <a:lnTo>
                      <a:pt x="509" y="33081"/>
                    </a:lnTo>
                    <a:lnTo>
                      <a:pt x="324" y="33220"/>
                    </a:lnTo>
                    <a:lnTo>
                      <a:pt x="185" y="33405"/>
                    </a:lnTo>
                    <a:lnTo>
                      <a:pt x="93" y="33590"/>
                    </a:lnTo>
                    <a:lnTo>
                      <a:pt x="0" y="33822"/>
                    </a:lnTo>
                    <a:lnTo>
                      <a:pt x="0" y="34053"/>
                    </a:lnTo>
                    <a:lnTo>
                      <a:pt x="0" y="40530"/>
                    </a:lnTo>
                    <a:lnTo>
                      <a:pt x="0" y="40762"/>
                    </a:lnTo>
                    <a:lnTo>
                      <a:pt x="93" y="40993"/>
                    </a:lnTo>
                    <a:lnTo>
                      <a:pt x="185" y="41224"/>
                    </a:lnTo>
                    <a:lnTo>
                      <a:pt x="324" y="41363"/>
                    </a:lnTo>
                    <a:lnTo>
                      <a:pt x="509" y="41502"/>
                    </a:lnTo>
                    <a:lnTo>
                      <a:pt x="694" y="41641"/>
                    </a:lnTo>
                    <a:lnTo>
                      <a:pt x="925" y="41687"/>
                    </a:lnTo>
                    <a:lnTo>
                      <a:pt x="1157" y="41733"/>
                    </a:lnTo>
                    <a:lnTo>
                      <a:pt x="1943" y="41733"/>
                    </a:lnTo>
                    <a:lnTo>
                      <a:pt x="2406" y="41687"/>
                    </a:lnTo>
                    <a:lnTo>
                      <a:pt x="2822" y="41641"/>
                    </a:lnTo>
                    <a:lnTo>
                      <a:pt x="3285" y="41548"/>
                    </a:lnTo>
                    <a:lnTo>
                      <a:pt x="3701" y="41409"/>
                    </a:lnTo>
                    <a:lnTo>
                      <a:pt x="4072" y="41224"/>
                    </a:lnTo>
                    <a:lnTo>
                      <a:pt x="4488" y="40993"/>
                    </a:lnTo>
                    <a:lnTo>
                      <a:pt x="4812" y="40715"/>
                    </a:lnTo>
                    <a:lnTo>
                      <a:pt x="5182" y="40438"/>
                    </a:lnTo>
                    <a:lnTo>
                      <a:pt x="5367" y="40299"/>
                    </a:lnTo>
                    <a:lnTo>
                      <a:pt x="5598" y="40160"/>
                    </a:lnTo>
                    <a:lnTo>
                      <a:pt x="5830" y="40068"/>
                    </a:lnTo>
                    <a:lnTo>
                      <a:pt x="6061" y="40021"/>
                    </a:lnTo>
                    <a:lnTo>
                      <a:pt x="6339" y="39975"/>
                    </a:lnTo>
                    <a:lnTo>
                      <a:pt x="6570" y="39975"/>
                    </a:lnTo>
                    <a:lnTo>
                      <a:pt x="6848" y="40068"/>
                    </a:lnTo>
                    <a:lnTo>
                      <a:pt x="7079" y="40160"/>
                    </a:lnTo>
                    <a:lnTo>
                      <a:pt x="7310" y="40253"/>
                    </a:lnTo>
                    <a:lnTo>
                      <a:pt x="7495" y="40438"/>
                    </a:lnTo>
                    <a:lnTo>
                      <a:pt x="7680" y="40623"/>
                    </a:lnTo>
                    <a:lnTo>
                      <a:pt x="7819" y="40808"/>
                    </a:lnTo>
                    <a:lnTo>
                      <a:pt x="7912" y="41039"/>
                    </a:lnTo>
                    <a:lnTo>
                      <a:pt x="8004" y="41271"/>
                    </a:lnTo>
                    <a:lnTo>
                      <a:pt x="8051" y="41502"/>
                    </a:lnTo>
                    <a:lnTo>
                      <a:pt x="8051" y="41733"/>
                    </a:lnTo>
                    <a:lnTo>
                      <a:pt x="8051" y="43538"/>
                    </a:lnTo>
                    <a:lnTo>
                      <a:pt x="8051" y="43815"/>
                    </a:lnTo>
                    <a:lnTo>
                      <a:pt x="8004" y="44047"/>
                    </a:lnTo>
                    <a:lnTo>
                      <a:pt x="7912" y="44278"/>
                    </a:lnTo>
                    <a:lnTo>
                      <a:pt x="7819" y="44509"/>
                    </a:lnTo>
                    <a:lnTo>
                      <a:pt x="7634" y="44741"/>
                    </a:lnTo>
                    <a:lnTo>
                      <a:pt x="7495" y="44880"/>
                    </a:lnTo>
                    <a:lnTo>
                      <a:pt x="7310" y="45065"/>
                    </a:lnTo>
                    <a:lnTo>
                      <a:pt x="7079" y="45157"/>
                    </a:lnTo>
                    <a:lnTo>
                      <a:pt x="6709" y="45296"/>
                    </a:lnTo>
                    <a:lnTo>
                      <a:pt x="6339" y="45342"/>
                    </a:lnTo>
                    <a:lnTo>
                      <a:pt x="6015" y="45296"/>
                    </a:lnTo>
                    <a:lnTo>
                      <a:pt x="5691" y="45203"/>
                    </a:lnTo>
                    <a:lnTo>
                      <a:pt x="5413" y="45065"/>
                    </a:lnTo>
                    <a:lnTo>
                      <a:pt x="5182" y="44880"/>
                    </a:lnTo>
                    <a:lnTo>
                      <a:pt x="4812" y="44602"/>
                    </a:lnTo>
                    <a:lnTo>
                      <a:pt x="4488" y="44324"/>
                    </a:lnTo>
                    <a:lnTo>
                      <a:pt x="4072" y="44093"/>
                    </a:lnTo>
                    <a:lnTo>
                      <a:pt x="3701" y="43908"/>
                    </a:lnTo>
                    <a:lnTo>
                      <a:pt x="3285" y="43769"/>
                    </a:lnTo>
                    <a:lnTo>
                      <a:pt x="2822" y="43677"/>
                    </a:lnTo>
                    <a:lnTo>
                      <a:pt x="2406" y="43630"/>
                    </a:lnTo>
                    <a:lnTo>
                      <a:pt x="1943" y="43584"/>
                    </a:lnTo>
                    <a:lnTo>
                      <a:pt x="1157" y="43584"/>
                    </a:lnTo>
                    <a:lnTo>
                      <a:pt x="925" y="43630"/>
                    </a:lnTo>
                    <a:lnTo>
                      <a:pt x="694" y="43677"/>
                    </a:lnTo>
                    <a:lnTo>
                      <a:pt x="509" y="43815"/>
                    </a:lnTo>
                    <a:lnTo>
                      <a:pt x="324" y="43954"/>
                    </a:lnTo>
                    <a:lnTo>
                      <a:pt x="185" y="44093"/>
                    </a:lnTo>
                    <a:lnTo>
                      <a:pt x="93" y="44324"/>
                    </a:lnTo>
                    <a:lnTo>
                      <a:pt x="0" y="44556"/>
                    </a:lnTo>
                    <a:lnTo>
                      <a:pt x="0" y="44787"/>
                    </a:lnTo>
                    <a:lnTo>
                      <a:pt x="0" y="51264"/>
                    </a:lnTo>
                    <a:lnTo>
                      <a:pt x="0" y="51496"/>
                    </a:lnTo>
                    <a:lnTo>
                      <a:pt x="93" y="51727"/>
                    </a:lnTo>
                    <a:lnTo>
                      <a:pt x="185" y="51912"/>
                    </a:lnTo>
                    <a:lnTo>
                      <a:pt x="324" y="52097"/>
                    </a:lnTo>
                    <a:lnTo>
                      <a:pt x="509" y="52236"/>
                    </a:lnTo>
                    <a:lnTo>
                      <a:pt x="694" y="52329"/>
                    </a:lnTo>
                    <a:lnTo>
                      <a:pt x="925" y="52421"/>
                    </a:lnTo>
                    <a:lnTo>
                      <a:pt x="2406" y="52421"/>
                    </a:lnTo>
                    <a:lnTo>
                      <a:pt x="2822" y="52375"/>
                    </a:lnTo>
                    <a:lnTo>
                      <a:pt x="3285" y="52236"/>
                    </a:lnTo>
                    <a:lnTo>
                      <a:pt x="3701" y="52097"/>
                    </a:lnTo>
                    <a:lnTo>
                      <a:pt x="4072" y="51912"/>
                    </a:lnTo>
                    <a:lnTo>
                      <a:pt x="4488" y="51727"/>
                    </a:lnTo>
                    <a:lnTo>
                      <a:pt x="4812" y="51450"/>
                    </a:lnTo>
                    <a:lnTo>
                      <a:pt x="5182" y="51172"/>
                    </a:lnTo>
                    <a:lnTo>
                      <a:pt x="5367" y="50987"/>
                    </a:lnTo>
                    <a:lnTo>
                      <a:pt x="5598" y="50894"/>
                    </a:lnTo>
                    <a:lnTo>
                      <a:pt x="5830" y="50802"/>
                    </a:lnTo>
                    <a:lnTo>
                      <a:pt x="6061" y="50709"/>
                    </a:lnTo>
                    <a:lnTo>
                      <a:pt x="6570" y="50709"/>
                    </a:lnTo>
                    <a:lnTo>
                      <a:pt x="6848" y="50756"/>
                    </a:lnTo>
                    <a:lnTo>
                      <a:pt x="7079" y="50848"/>
                    </a:lnTo>
                    <a:lnTo>
                      <a:pt x="7310" y="50987"/>
                    </a:lnTo>
                    <a:lnTo>
                      <a:pt x="7495" y="51126"/>
                    </a:lnTo>
                    <a:lnTo>
                      <a:pt x="7680" y="51311"/>
                    </a:lnTo>
                    <a:lnTo>
                      <a:pt x="7819" y="51542"/>
                    </a:lnTo>
                    <a:lnTo>
                      <a:pt x="7912" y="51727"/>
                    </a:lnTo>
                    <a:lnTo>
                      <a:pt x="8004" y="52005"/>
                    </a:lnTo>
                    <a:lnTo>
                      <a:pt x="8051" y="52236"/>
                    </a:lnTo>
                    <a:lnTo>
                      <a:pt x="8051" y="52467"/>
                    </a:lnTo>
                    <a:lnTo>
                      <a:pt x="8051" y="54272"/>
                    </a:lnTo>
                    <a:lnTo>
                      <a:pt x="8051" y="54549"/>
                    </a:lnTo>
                    <a:lnTo>
                      <a:pt x="8004" y="54781"/>
                    </a:lnTo>
                    <a:lnTo>
                      <a:pt x="7912" y="55012"/>
                    </a:lnTo>
                    <a:lnTo>
                      <a:pt x="7819" y="55243"/>
                    </a:lnTo>
                    <a:lnTo>
                      <a:pt x="7634" y="55429"/>
                    </a:lnTo>
                    <a:lnTo>
                      <a:pt x="7495" y="55614"/>
                    </a:lnTo>
                    <a:lnTo>
                      <a:pt x="7310" y="55799"/>
                    </a:lnTo>
                    <a:lnTo>
                      <a:pt x="7079" y="55891"/>
                    </a:lnTo>
                    <a:lnTo>
                      <a:pt x="6709" y="56030"/>
                    </a:lnTo>
                    <a:lnTo>
                      <a:pt x="6339" y="56076"/>
                    </a:lnTo>
                    <a:lnTo>
                      <a:pt x="6015" y="56030"/>
                    </a:lnTo>
                    <a:lnTo>
                      <a:pt x="5691" y="55937"/>
                    </a:lnTo>
                    <a:lnTo>
                      <a:pt x="5413" y="55799"/>
                    </a:lnTo>
                    <a:lnTo>
                      <a:pt x="5182" y="55614"/>
                    </a:lnTo>
                    <a:lnTo>
                      <a:pt x="4812" y="55290"/>
                    </a:lnTo>
                    <a:lnTo>
                      <a:pt x="4488" y="55058"/>
                    </a:lnTo>
                    <a:lnTo>
                      <a:pt x="4072" y="54827"/>
                    </a:lnTo>
                    <a:lnTo>
                      <a:pt x="3701" y="54642"/>
                    </a:lnTo>
                    <a:lnTo>
                      <a:pt x="3285" y="54503"/>
                    </a:lnTo>
                    <a:lnTo>
                      <a:pt x="2822" y="54411"/>
                    </a:lnTo>
                    <a:lnTo>
                      <a:pt x="2406" y="54364"/>
                    </a:lnTo>
                    <a:lnTo>
                      <a:pt x="1943" y="54318"/>
                    </a:lnTo>
                    <a:lnTo>
                      <a:pt x="1157" y="54318"/>
                    </a:lnTo>
                    <a:lnTo>
                      <a:pt x="925" y="54364"/>
                    </a:lnTo>
                    <a:lnTo>
                      <a:pt x="694" y="54411"/>
                    </a:lnTo>
                    <a:lnTo>
                      <a:pt x="509" y="54503"/>
                    </a:lnTo>
                    <a:lnTo>
                      <a:pt x="324" y="54688"/>
                    </a:lnTo>
                    <a:lnTo>
                      <a:pt x="185" y="54827"/>
                    </a:lnTo>
                    <a:lnTo>
                      <a:pt x="93" y="55058"/>
                    </a:lnTo>
                    <a:lnTo>
                      <a:pt x="0" y="55243"/>
                    </a:lnTo>
                    <a:lnTo>
                      <a:pt x="0" y="55521"/>
                    </a:lnTo>
                    <a:lnTo>
                      <a:pt x="0" y="61999"/>
                    </a:lnTo>
                    <a:lnTo>
                      <a:pt x="0" y="62230"/>
                    </a:lnTo>
                    <a:lnTo>
                      <a:pt x="93" y="62461"/>
                    </a:lnTo>
                    <a:lnTo>
                      <a:pt x="185" y="62646"/>
                    </a:lnTo>
                    <a:lnTo>
                      <a:pt x="324" y="62831"/>
                    </a:lnTo>
                    <a:lnTo>
                      <a:pt x="509" y="62970"/>
                    </a:lnTo>
                    <a:lnTo>
                      <a:pt x="694" y="63063"/>
                    </a:lnTo>
                    <a:lnTo>
                      <a:pt x="925" y="63155"/>
                    </a:lnTo>
                    <a:lnTo>
                      <a:pt x="2406" y="63155"/>
                    </a:lnTo>
                    <a:lnTo>
                      <a:pt x="2822" y="63063"/>
                    </a:lnTo>
                    <a:lnTo>
                      <a:pt x="3285" y="62970"/>
                    </a:lnTo>
                    <a:lnTo>
                      <a:pt x="3701" y="62831"/>
                    </a:lnTo>
                    <a:lnTo>
                      <a:pt x="4072" y="62646"/>
                    </a:lnTo>
                    <a:lnTo>
                      <a:pt x="4488" y="62415"/>
                    </a:lnTo>
                    <a:lnTo>
                      <a:pt x="4812" y="62184"/>
                    </a:lnTo>
                    <a:lnTo>
                      <a:pt x="5182" y="61906"/>
                    </a:lnTo>
                    <a:lnTo>
                      <a:pt x="5367" y="61721"/>
                    </a:lnTo>
                    <a:lnTo>
                      <a:pt x="5598" y="61582"/>
                    </a:lnTo>
                    <a:lnTo>
                      <a:pt x="5830" y="61490"/>
                    </a:lnTo>
                    <a:lnTo>
                      <a:pt x="6061" y="61443"/>
                    </a:lnTo>
                    <a:lnTo>
                      <a:pt x="6570" y="61443"/>
                    </a:lnTo>
                    <a:lnTo>
                      <a:pt x="6848" y="61490"/>
                    </a:lnTo>
                    <a:lnTo>
                      <a:pt x="7079" y="61582"/>
                    </a:lnTo>
                    <a:lnTo>
                      <a:pt x="7310" y="61721"/>
                    </a:lnTo>
                    <a:lnTo>
                      <a:pt x="7495" y="61860"/>
                    </a:lnTo>
                    <a:lnTo>
                      <a:pt x="7680" y="62045"/>
                    </a:lnTo>
                    <a:lnTo>
                      <a:pt x="7819" y="62276"/>
                    </a:lnTo>
                    <a:lnTo>
                      <a:pt x="7912" y="62461"/>
                    </a:lnTo>
                    <a:lnTo>
                      <a:pt x="8004" y="62739"/>
                    </a:lnTo>
                    <a:lnTo>
                      <a:pt x="8051" y="62970"/>
                    </a:lnTo>
                    <a:lnTo>
                      <a:pt x="8051" y="63202"/>
                    </a:lnTo>
                    <a:lnTo>
                      <a:pt x="8051" y="65006"/>
                    </a:lnTo>
                    <a:lnTo>
                      <a:pt x="8051" y="65237"/>
                    </a:lnTo>
                    <a:lnTo>
                      <a:pt x="8004" y="65515"/>
                    </a:lnTo>
                    <a:lnTo>
                      <a:pt x="7912" y="65746"/>
                    </a:lnTo>
                    <a:lnTo>
                      <a:pt x="7819" y="65978"/>
                    </a:lnTo>
                    <a:lnTo>
                      <a:pt x="7634" y="66163"/>
                    </a:lnTo>
                    <a:lnTo>
                      <a:pt x="7495" y="66348"/>
                    </a:lnTo>
                    <a:lnTo>
                      <a:pt x="7310" y="66486"/>
                    </a:lnTo>
                    <a:lnTo>
                      <a:pt x="7079" y="66625"/>
                    </a:lnTo>
                    <a:lnTo>
                      <a:pt x="6709" y="66764"/>
                    </a:lnTo>
                    <a:lnTo>
                      <a:pt x="6015" y="66764"/>
                    </a:lnTo>
                    <a:lnTo>
                      <a:pt x="5691" y="66672"/>
                    </a:lnTo>
                    <a:lnTo>
                      <a:pt x="5413" y="66533"/>
                    </a:lnTo>
                    <a:lnTo>
                      <a:pt x="5182" y="66301"/>
                    </a:lnTo>
                    <a:lnTo>
                      <a:pt x="4812" y="66024"/>
                    </a:lnTo>
                    <a:lnTo>
                      <a:pt x="4488" y="65792"/>
                    </a:lnTo>
                    <a:lnTo>
                      <a:pt x="4072" y="65561"/>
                    </a:lnTo>
                    <a:lnTo>
                      <a:pt x="3701" y="65376"/>
                    </a:lnTo>
                    <a:lnTo>
                      <a:pt x="3285" y="65237"/>
                    </a:lnTo>
                    <a:lnTo>
                      <a:pt x="2822" y="65145"/>
                    </a:lnTo>
                    <a:lnTo>
                      <a:pt x="2406" y="65052"/>
                    </a:lnTo>
                    <a:lnTo>
                      <a:pt x="925" y="65052"/>
                    </a:lnTo>
                    <a:lnTo>
                      <a:pt x="694" y="65145"/>
                    </a:lnTo>
                    <a:lnTo>
                      <a:pt x="509" y="65237"/>
                    </a:lnTo>
                    <a:lnTo>
                      <a:pt x="324" y="65376"/>
                    </a:lnTo>
                    <a:lnTo>
                      <a:pt x="185" y="65561"/>
                    </a:lnTo>
                    <a:lnTo>
                      <a:pt x="93" y="65746"/>
                    </a:lnTo>
                    <a:lnTo>
                      <a:pt x="0" y="65978"/>
                    </a:lnTo>
                    <a:lnTo>
                      <a:pt x="0" y="66209"/>
                    </a:lnTo>
                    <a:lnTo>
                      <a:pt x="0" y="73427"/>
                    </a:lnTo>
                    <a:lnTo>
                      <a:pt x="0" y="73658"/>
                    </a:lnTo>
                    <a:lnTo>
                      <a:pt x="93" y="73889"/>
                    </a:lnTo>
                    <a:lnTo>
                      <a:pt x="185" y="74074"/>
                    </a:lnTo>
                    <a:lnTo>
                      <a:pt x="324" y="74259"/>
                    </a:lnTo>
                    <a:lnTo>
                      <a:pt x="509" y="74398"/>
                    </a:lnTo>
                    <a:lnTo>
                      <a:pt x="694" y="74491"/>
                    </a:lnTo>
                    <a:lnTo>
                      <a:pt x="925" y="74583"/>
                    </a:lnTo>
                    <a:lnTo>
                      <a:pt x="89112" y="74583"/>
                    </a:lnTo>
                    <a:lnTo>
                      <a:pt x="89482" y="74537"/>
                    </a:lnTo>
                    <a:lnTo>
                      <a:pt x="89852" y="74445"/>
                    </a:lnTo>
                    <a:lnTo>
                      <a:pt x="90176" y="74259"/>
                    </a:lnTo>
                    <a:lnTo>
                      <a:pt x="90454" y="74028"/>
                    </a:lnTo>
                    <a:lnTo>
                      <a:pt x="90685" y="73751"/>
                    </a:lnTo>
                    <a:lnTo>
                      <a:pt x="90870" y="73427"/>
                    </a:lnTo>
                    <a:lnTo>
                      <a:pt x="91009" y="73056"/>
                    </a:lnTo>
                    <a:lnTo>
                      <a:pt x="91009" y="72686"/>
                    </a:lnTo>
                    <a:lnTo>
                      <a:pt x="91009" y="1943"/>
                    </a:lnTo>
                    <a:lnTo>
                      <a:pt x="91009" y="1527"/>
                    </a:lnTo>
                    <a:lnTo>
                      <a:pt x="90870" y="1157"/>
                    </a:lnTo>
                    <a:lnTo>
                      <a:pt x="90685" y="833"/>
                    </a:lnTo>
                    <a:lnTo>
                      <a:pt x="90454" y="555"/>
                    </a:lnTo>
                    <a:lnTo>
                      <a:pt x="90176" y="324"/>
                    </a:lnTo>
                    <a:lnTo>
                      <a:pt x="89852" y="139"/>
                    </a:lnTo>
                    <a:lnTo>
                      <a:pt x="89482" y="46"/>
                    </a:lnTo>
                    <a:lnTo>
                      <a:pt x="89112"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59" name="Google Shape;1403;p68">
                <a:extLst>
                  <a:ext uri="{FF2B5EF4-FFF2-40B4-BE49-F238E27FC236}">
                    <a16:creationId xmlns:a16="http://schemas.microsoft.com/office/drawing/2014/main" id="{12B53D90-6DB7-441C-8C50-A7C904362AF4}"/>
                  </a:ext>
                </a:extLst>
              </p:cNvPr>
              <p:cNvSpPr/>
              <p:nvPr/>
            </p:nvSpPr>
            <p:spPr>
              <a:xfrm rot="5400000">
                <a:off x="4517606" y="1850392"/>
                <a:ext cx="1671608" cy="1707974"/>
              </a:xfrm>
              <a:custGeom>
                <a:avLst/>
                <a:gdLst/>
                <a:ahLst/>
                <a:cxnLst/>
                <a:rect l="l" t="t" r="r" b="b"/>
                <a:pathLst>
                  <a:path w="91009" h="74584" extrusionOk="0">
                    <a:moveTo>
                      <a:pt x="1157" y="0"/>
                    </a:moveTo>
                    <a:lnTo>
                      <a:pt x="925" y="46"/>
                    </a:lnTo>
                    <a:lnTo>
                      <a:pt x="694" y="93"/>
                    </a:lnTo>
                    <a:lnTo>
                      <a:pt x="509" y="231"/>
                    </a:lnTo>
                    <a:lnTo>
                      <a:pt x="324" y="370"/>
                    </a:lnTo>
                    <a:lnTo>
                      <a:pt x="185" y="509"/>
                    </a:lnTo>
                    <a:lnTo>
                      <a:pt x="93" y="740"/>
                    </a:lnTo>
                    <a:lnTo>
                      <a:pt x="0" y="972"/>
                    </a:lnTo>
                    <a:lnTo>
                      <a:pt x="0" y="1203"/>
                    </a:lnTo>
                    <a:lnTo>
                      <a:pt x="0" y="8374"/>
                    </a:lnTo>
                    <a:lnTo>
                      <a:pt x="0" y="8606"/>
                    </a:lnTo>
                    <a:lnTo>
                      <a:pt x="93" y="8837"/>
                    </a:lnTo>
                    <a:lnTo>
                      <a:pt x="185" y="9022"/>
                    </a:lnTo>
                    <a:lnTo>
                      <a:pt x="324" y="9207"/>
                    </a:lnTo>
                    <a:lnTo>
                      <a:pt x="509" y="9346"/>
                    </a:lnTo>
                    <a:lnTo>
                      <a:pt x="694" y="9485"/>
                    </a:lnTo>
                    <a:lnTo>
                      <a:pt x="925" y="9531"/>
                    </a:lnTo>
                    <a:lnTo>
                      <a:pt x="1157" y="9577"/>
                    </a:lnTo>
                    <a:lnTo>
                      <a:pt x="1943" y="9577"/>
                    </a:lnTo>
                    <a:lnTo>
                      <a:pt x="2406" y="9531"/>
                    </a:lnTo>
                    <a:lnTo>
                      <a:pt x="2822" y="9485"/>
                    </a:lnTo>
                    <a:lnTo>
                      <a:pt x="3285" y="9392"/>
                    </a:lnTo>
                    <a:lnTo>
                      <a:pt x="3701" y="9207"/>
                    </a:lnTo>
                    <a:lnTo>
                      <a:pt x="4072" y="9068"/>
                    </a:lnTo>
                    <a:lnTo>
                      <a:pt x="4488" y="8837"/>
                    </a:lnTo>
                    <a:lnTo>
                      <a:pt x="4812" y="8560"/>
                    </a:lnTo>
                    <a:lnTo>
                      <a:pt x="5182" y="8282"/>
                    </a:lnTo>
                    <a:lnTo>
                      <a:pt x="5367" y="8143"/>
                    </a:lnTo>
                    <a:lnTo>
                      <a:pt x="5598" y="8004"/>
                    </a:lnTo>
                    <a:lnTo>
                      <a:pt x="5830" y="7912"/>
                    </a:lnTo>
                    <a:lnTo>
                      <a:pt x="6061" y="7819"/>
                    </a:lnTo>
                    <a:lnTo>
                      <a:pt x="6570" y="7819"/>
                    </a:lnTo>
                    <a:lnTo>
                      <a:pt x="6848" y="7912"/>
                    </a:lnTo>
                    <a:lnTo>
                      <a:pt x="7079" y="8004"/>
                    </a:lnTo>
                    <a:lnTo>
                      <a:pt x="7310" y="8097"/>
                    </a:lnTo>
                    <a:lnTo>
                      <a:pt x="7495" y="8282"/>
                    </a:lnTo>
                    <a:lnTo>
                      <a:pt x="7680" y="8467"/>
                    </a:lnTo>
                    <a:lnTo>
                      <a:pt x="7819" y="8652"/>
                    </a:lnTo>
                    <a:lnTo>
                      <a:pt x="7912" y="8930"/>
                    </a:lnTo>
                    <a:lnTo>
                      <a:pt x="8004" y="9161"/>
                    </a:lnTo>
                    <a:lnTo>
                      <a:pt x="8051" y="9485"/>
                    </a:lnTo>
                    <a:lnTo>
                      <a:pt x="8051" y="9762"/>
                    </a:lnTo>
                    <a:lnTo>
                      <a:pt x="8051" y="11382"/>
                    </a:lnTo>
                    <a:lnTo>
                      <a:pt x="8051" y="11659"/>
                    </a:lnTo>
                    <a:lnTo>
                      <a:pt x="8004" y="11891"/>
                    </a:lnTo>
                    <a:lnTo>
                      <a:pt x="7912" y="12122"/>
                    </a:lnTo>
                    <a:lnTo>
                      <a:pt x="7819" y="12353"/>
                    </a:lnTo>
                    <a:lnTo>
                      <a:pt x="7634" y="12539"/>
                    </a:lnTo>
                    <a:lnTo>
                      <a:pt x="7495" y="12724"/>
                    </a:lnTo>
                    <a:lnTo>
                      <a:pt x="7310" y="12909"/>
                    </a:lnTo>
                    <a:lnTo>
                      <a:pt x="7079" y="13001"/>
                    </a:lnTo>
                    <a:lnTo>
                      <a:pt x="6709" y="13140"/>
                    </a:lnTo>
                    <a:lnTo>
                      <a:pt x="6339" y="13186"/>
                    </a:lnTo>
                    <a:lnTo>
                      <a:pt x="6015" y="13140"/>
                    </a:lnTo>
                    <a:lnTo>
                      <a:pt x="5691" y="13047"/>
                    </a:lnTo>
                    <a:lnTo>
                      <a:pt x="5413" y="12909"/>
                    </a:lnTo>
                    <a:lnTo>
                      <a:pt x="5182" y="12724"/>
                    </a:lnTo>
                    <a:lnTo>
                      <a:pt x="4812" y="12400"/>
                    </a:lnTo>
                    <a:lnTo>
                      <a:pt x="4488" y="12168"/>
                    </a:lnTo>
                    <a:lnTo>
                      <a:pt x="4072" y="11937"/>
                    </a:lnTo>
                    <a:lnTo>
                      <a:pt x="3701" y="11752"/>
                    </a:lnTo>
                    <a:lnTo>
                      <a:pt x="3285" y="11613"/>
                    </a:lnTo>
                    <a:lnTo>
                      <a:pt x="2822" y="11521"/>
                    </a:lnTo>
                    <a:lnTo>
                      <a:pt x="2406" y="11474"/>
                    </a:lnTo>
                    <a:lnTo>
                      <a:pt x="1943" y="11428"/>
                    </a:lnTo>
                    <a:lnTo>
                      <a:pt x="1157" y="11428"/>
                    </a:lnTo>
                    <a:lnTo>
                      <a:pt x="925" y="11474"/>
                    </a:lnTo>
                    <a:lnTo>
                      <a:pt x="694" y="11521"/>
                    </a:lnTo>
                    <a:lnTo>
                      <a:pt x="509" y="11613"/>
                    </a:lnTo>
                    <a:lnTo>
                      <a:pt x="324" y="11798"/>
                    </a:lnTo>
                    <a:lnTo>
                      <a:pt x="185" y="11937"/>
                    </a:lnTo>
                    <a:lnTo>
                      <a:pt x="93" y="12168"/>
                    </a:lnTo>
                    <a:lnTo>
                      <a:pt x="0" y="12353"/>
                    </a:lnTo>
                    <a:lnTo>
                      <a:pt x="0" y="12631"/>
                    </a:lnTo>
                    <a:lnTo>
                      <a:pt x="0" y="19109"/>
                    </a:lnTo>
                    <a:lnTo>
                      <a:pt x="0" y="19340"/>
                    </a:lnTo>
                    <a:lnTo>
                      <a:pt x="93" y="19571"/>
                    </a:lnTo>
                    <a:lnTo>
                      <a:pt x="185" y="19756"/>
                    </a:lnTo>
                    <a:lnTo>
                      <a:pt x="324" y="19941"/>
                    </a:lnTo>
                    <a:lnTo>
                      <a:pt x="509" y="20080"/>
                    </a:lnTo>
                    <a:lnTo>
                      <a:pt x="694" y="20173"/>
                    </a:lnTo>
                    <a:lnTo>
                      <a:pt x="925" y="20265"/>
                    </a:lnTo>
                    <a:lnTo>
                      <a:pt x="2406" y="20265"/>
                    </a:lnTo>
                    <a:lnTo>
                      <a:pt x="2822" y="20173"/>
                    </a:lnTo>
                    <a:lnTo>
                      <a:pt x="3285" y="20080"/>
                    </a:lnTo>
                    <a:lnTo>
                      <a:pt x="3701" y="19941"/>
                    </a:lnTo>
                    <a:lnTo>
                      <a:pt x="4072" y="19756"/>
                    </a:lnTo>
                    <a:lnTo>
                      <a:pt x="4488" y="19571"/>
                    </a:lnTo>
                    <a:lnTo>
                      <a:pt x="4812" y="19294"/>
                    </a:lnTo>
                    <a:lnTo>
                      <a:pt x="5182" y="19016"/>
                    </a:lnTo>
                    <a:lnTo>
                      <a:pt x="5367" y="18831"/>
                    </a:lnTo>
                    <a:lnTo>
                      <a:pt x="5598" y="18692"/>
                    </a:lnTo>
                    <a:lnTo>
                      <a:pt x="5830" y="18600"/>
                    </a:lnTo>
                    <a:lnTo>
                      <a:pt x="6061" y="18553"/>
                    </a:lnTo>
                    <a:lnTo>
                      <a:pt x="6570" y="18553"/>
                    </a:lnTo>
                    <a:lnTo>
                      <a:pt x="6848" y="18600"/>
                    </a:lnTo>
                    <a:lnTo>
                      <a:pt x="7079" y="18692"/>
                    </a:lnTo>
                    <a:lnTo>
                      <a:pt x="7310" y="18831"/>
                    </a:lnTo>
                    <a:lnTo>
                      <a:pt x="7495" y="18970"/>
                    </a:lnTo>
                    <a:lnTo>
                      <a:pt x="7680" y="19155"/>
                    </a:lnTo>
                    <a:lnTo>
                      <a:pt x="7819" y="19386"/>
                    </a:lnTo>
                    <a:lnTo>
                      <a:pt x="7912" y="19617"/>
                    </a:lnTo>
                    <a:lnTo>
                      <a:pt x="8004" y="19895"/>
                    </a:lnTo>
                    <a:lnTo>
                      <a:pt x="8051" y="20173"/>
                    </a:lnTo>
                    <a:lnTo>
                      <a:pt x="8051" y="20497"/>
                    </a:lnTo>
                    <a:lnTo>
                      <a:pt x="8051" y="22116"/>
                    </a:lnTo>
                    <a:lnTo>
                      <a:pt x="8051" y="22347"/>
                    </a:lnTo>
                    <a:lnTo>
                      <a:pt x="8004" y="22625"/>
                    </a:lnTo>
                    <a:lnTo>
                      <a:pt x="7912" y="22856"/>
                    </a:lnTo>
                    <a:lnTo>
                      <a:pt x="7819" y="23088"/>
                    </a:lnTo>
                    <a:lnTo>
                      <a:pt x="7634" y="23273"/>
                    </a:lnTo>
                    <a:lnTo>
                      <a:pt x="7495" y="23458"/>
                    </a:lnTo>
                    <a:lnTo>
                      <a:pt x="7310" y="23596"/>
                    </a:lnTo>
                    <a:lnTo>
                      <a:pt x="7079" y="23735"/>
                    </a:lnTo>
                    <a:lnTo>
                      <a:pt x="6709" y="23874"/>
                    </a:lnTo>
                    <a:lnTo>
                      <a:pt x="6339" y="23920"/>
                    </a:lnTo>
                    <a:lnTo>
                      <a:pt x="6015" y="23874"/>
                    </a:lnTo>
                    <a:lnTo>
                      <a:pt x="5691" y="23782"/>
                    </a:lnTo>
                    <a:lnTo>
                      <a:pt x="5413" y="23643"/>
                    </a:lnTo>
                    <a:lnTo>
                      <a:pt x="5182" y="23411"/>
                    </a:lnTo>
                    <a:lnTo>
                      <a:pt x="4812" y="23134"/>
                    </a:lnTo>
                    <a:lnTo>
                      <a:pt x="4488" y="22902"/>
                    </a:lnTo>
                    <a:lnTo>
                      <a:pt x="4072" y="22671"/>
                    </a:lnTo>
                    <a:lnTo>
                      <a:pt x="3701" y="22486"/>
                    </a:lnTo>
                    <a:lnTo>
                      <a:pt x="3285" y="22347"/>
                    </a:lnTo>
                    <a:lnTo>
                      <a:pt x="2822" y="22255"/>
                    </a:lnTo>
                    <a:lnTo>
                      <a:pt x="2406" y="22162"/>
                    </a:lnTo>
                    <a:lnTo>
                      <a:pt x="925" y="22162"/>
                    </a:lnTo>
                    <a:lnTo>
                      <a:pt x="694" y="22255"/>
                    </a:lnTo>
                    <a:lnTo>
                      <a:pt x="509" y="22347"/>
                    </a:lnTo>
                    <a:lnTo>
                      <a:pt x="324" y="22486"/>
                    </a:lnTo>
                    <a:lnTo>
                      <a:pt x="185" y="22671"/>
                    </a:lnTo>
                    <a:lnTo>
                      <a:pt x="93" y="22856"/>
                    </a:lnTo>
                    <a:lnTo>
                      <a:pt x="0" y="23088"/>
                    </a:lnTo>
                    <a:lnTo>
                      <a:pt x="0" y="23319"/>
                    </a:lnTo>
                    <a:lnTo>
                      <a:pt x="0" y="29843"/>
                    </a:lnTo>
                    <a:lnTo>
                      <a:pt x="0" y="30074"/>
                    </a:lnTo>
                    <a:lnTo>
                      <a:pt x="93" y="30305"/>
                    </a:lnTo>
                    <a:lnTo>
                      <a:pt x="185" y="30490"/>
                    </a:lnTo>
                    <a:lnTo>
                      <a:pt x="324" y="30675"/>
                    </a:lnTo>
                    <a:lnTo>
                      <a:pt x="509" y="30814"/>
                    </a:lnTo>
                    <a:lnTo>
                      <a:pt x="694" y="30907"/>
                    </a:lnTo>
                    <a:lnTo>
                      <a:pt x="925" y="30999"/>
                    </a:lnTo>
                    <a:lnTo>
                      <a:pt x="2406" y="30999"/>
                    </a:lnTo>
                    <a:lnTo>
                      <a:pt x="2822" y="30907"/>
                    </a:lnTo>
                    <a:lnTo>
                      <a:pt x="3285" y="30814"/>
                    </a:lnTo>
                    <a:lnTo>
                      <a:pt x="3701" y="30675"/>
                    </a:lnTo>
                    <a:lnTo>
                      <a:pt x="4072" y="30490"/>
                    </a:lnTo>
                    <a:lnTo>
                      <a:pt x="4488" y="30259"/>
                    </a:lnTo>
                    <a:lnTo>
                      <a:pt x="4812" y="30028"/>
                    </a:lnTo>
                    <a:lnTo>
                      <a:pt x="5182" y="29704"/>
                    </a:lnTo>
                    <a:lnTo>
                      <a:pt x="5367" y="29565"/>
                    </a:lnTo>
                    <a:lnTo>
                      <a:pt x="5598" y="29426"/>
                    </a:lnTo>
                    <a:lnTo>
                      <a:pt x="5830" y="29334"/>
                    </a:lnTo>
                    <a:lnTo>
                      <a:pt x="6061" y="29287"/>
                    </a:lnTo>
                    <a:lnTo>
                      <a:pt x="6339" y="29241"/>
                    </a:lnTo>
                    <a:lnTo>
                      <a:pt x="6570" y="29287"/>
                    </a:lnTo>
                    <a:lnTo>
                      <a:pt x="6848" y="29334"/>
                    </a:lnTo>
                    <a:lnTo>
                      <a:pt x="7079" y="29426"/>
                    </a:lnTo>
                    <a:lnTo>
                      <a:pt x="7310" y="29565"/>
                    </a:lnTo>
                    <a:lnTo>
                      <a:pt x="7495" y="29704"/>
                    </a:lnTo>
                    <a:lnTo>
                      <a:pt x="7680" y="29889"/>
                    </a:lnTo>
                    <a:lnTo>
                      <a:pt x="7819" y="30074"/>
                    </a:lnTo>
                    <a:lnTo>
                      <a:pt x="7912" y="30305"/>
                    </a:lnTo>
                    <a:lnTo>
                      <a:pt x="8004" y="30537"/>
                    </a:lnTo>
                    <a:lnTo>
                      <a:pt x="8051" y="30814"/>
                    </a:lnTo>
                    <a:lnTo>
                      <a:pt x="8051" y="31046"/>
                    </a:lnTo>
                    <a:lnTo>
                      <a:pt x="8051" y="32850"/>
                    </a:lnTo>
                    <a:lnTo>
                      <a:pt x="8051" y="33081"/>
                    </a:lnTo>
                    <a:lnTo>
                      <a:pt x="8004" y="33313"/>
                    </a:lnTo>
                    <a:lnTo>
                      <a:pt x="7912" y="33590"/>
                    </a:lnTo>
                    <a:lnTo>
                      <a:pt x="7819" y="33775"/>
                    </a:lnTo>
                    <a:lnTo>
                      <a:pt x="7634" y="34007"/>
                    </a:lnTo>
                    <a:lnTo>
                      <a:pt x="7495" y="34192"/>
                    </a:lnTo>
                    <a:lnTo>
                      <a:pt x="7310" y="34331"/>
                    </a:lnTo>
                    <a:lnTo>
                      <a:pt x="7079" y="34469"/>
                    </a:lnTo>
                    <a:lnTo>
                      <a:pt x="6709" y="34562"/>
                    </a:lnTo>
                    <a:lnTo>
                      <a:pt x="6339" y="34608"/>
                    </a:lnTo>
                    <a:lnTo>
                      <a:pt x="6015" y="34608"/>
                    </a:lnTo>
                    <a:lnTo>
                      <a:pt x="5691" y="34516"/>
                    </a:lnTo>
                    <a:lnTo>
                      <a:pt x="5413" y="34331"/>
                    </a:lnTo>
                    <a:lnTo>
                      <a:pt x="5182" y="34145"/>
                    </a:lnTo>
                    <a:lnTo>
                      <a:pt x="4812" y="33868"/>
                    </a:lnTo>
                    <a:lnTo>
                      <a:pt x="4488" y="33590"/>
                    </a:lnTo>
                    <a:lnTo>
                      <a:pt x="4072" y="33405"/>
                    </a:lnTo>
                    <a:lnTo>
                      <a:pt x="3701" y="33220"/>
                    </a:lnTo>
                    <a:lnTo>
                      <a:pt x="3285" y="33081"/>
                    </a:lnTo>
                    <a:lnTo>
                      <a:pt x="2822" y="32943"/>
                    </a:lnTo>
                    <a:lnTo>
                      <a:pt x="2406" y="32896"/>
                    </a:lnTo>
                    <a:lnTo>
                      <a:pt x="925" y="32896"/>
                    </a:lnTo>
                    <a:lnTo>
                      <a:pt x="694" y="32989"/>
                    </a:lnTo>
                    <a:lnTo>
                      <a:pt x="509" y="33081"/>
                    </a:lnTo>
                    <a:lnTo>
                      <a:pt x="324" y="33220"/>
                    </a:lnTo>
                    <a:lnTo>
                      <a:pt x="185" y="33405"/>
                    </a:lnTo>
                    <a:lnTo>
                      <a:pt x="93" y="33590"/>
                    </a:lnTo>
                    <a:lnTo>
                      <a:pt x="0" y="33822"/>
                    </a:lnTo>
                    <a:lnTo>
                      <a:pt x="0" y="34053"/>
                    </a:lnTo>
                    <a:lnTo>
                      <a:pt x="0" y="40530"/>
                    </a:lnTo>
                    <a:lnTo>
                      <a:pt x="0" y="40762"/>
                    </a:lnTo>
                    <a:lnTo>
                      <a:pt x="93" y="40993"/>
                    </a:lnTo>
                    <a:lnTo>
                      <a:pt x="185" y="41224"/>
                    </a:lnTo>
                    <a:lnTo>
                      <a:pt x="324" y="41363"/>
                    </a:lnTo>
                    <a:lnTo>
                      <a:pt x="509" y="41502"/>
                    </a:lnTo>
                    <a:lnTo>
                      <a:pt x="694" y="41641"/>
                    </a:lnTo>
                    <a:lnTo>
                      <a:pt x="925" y="41687"/>
                    </a:lnTo>
                    <a:lnTo>
                      <a:pt x="1157" y="41733"/>
                    </a:lnTo>
                    <a:lnTo>
                      <a:pt x="1943" y="41733"/>
                    </a:lnTo>
                    <a:lnTo>
                      <a:pt x="2406" y="41687"/>
                    </a:lnTo>
                    <a:lnTo>
                      <a:pt x="2822" y="41641"/>
                    </a:lnTo>
                    <a:lnTo>
                      <a:pt x="3285" y="41548"/>
                    </a:lnTo>
                    <a:lnTo>
                      <a:pt x="3701" y="41409"/>
                    </a:lnTo>
                    <a:lnTo>
                      <a:pt x="4072" y="41224"/>
                    </a:lnTo>
                    <a:lnTo>
                      <a:pt x="4488" y="40993"/>
                    </a:lnTo>
                    <a:lnTo>
                      <a:pt x="4812" y="40715"/>
                    </a:lnTo>
                    <a:lnTo>
                      <a:pt x="5182" y="40438"/>
                    </a:lnTo>
                    <a:lnTo>
                      <a:pt x="5367" y="40299"/>
                    </a:lnTo>
                    <a:lnTo>
                      <a:pt x="5598" y="40160"/>
                    </a:lnTo>
                    <a:lnTo>
                      <a:pt x="5830" y="40068"/>
                    </a:lnTo>
                    <a:lnTo>
                      <a:pt x="6061" y="40021"/>
                    </a:lnTo>
                    <a:lnTo>
                      <a:pt x="6339" y="39975"/>
                    </a:lnTo>
                    <a:lnTo>
                      <a:pt x="6570" y="39975"/>
                    </a:lnTo>
                    <a:lnTo>
                      <a:pt x="6848" y="40068"/>
                    </a:lnTo>
                    <a:lnTo>
                      <a:pt x="7079" y="40160"/>
                    </a:lnTo>
                    <a:lnTo>
                      <a:pt x="7310" y="40253"/>
                    </a:lnTo>
                    <a:lnTo>
                      <a:pt x="7495" y="40438"/>
                    </a:lnTo>
                    <a:lnTo>
                      <a:pt x="7680" y="40623"/>
                    </a:lnTo>
                    <a:lnTo>
                      <a:pt x="7819" y="40808"/>
                    </a:lnTo>
                    <a:lnTo>
                      <a:pt x="7912" y="41039"/>
                    </a:lnTo>
                    <a:lnTo>
                      <a:pt x="8004" y="41271"/>
                    </a:lnTo>
                    <a:lnTo>
                      <a:pt x="8051" y="41502"/>
                    </a:lnTo>
                    <a:lnTo>
                      <a:pt x="8051" y="41733"/>
                    </a:lnTo>
                    <a:lnTo>
                      <a:pt x="8051" y="43538"/>
                    </a:lnTo>
                    <a:lnTo>
                      <a:pt x="8051" y="43815"/>
                    </a:lnTo>
                    <a:lnTo>
                      <a:pt x="8004" y="44047"/>
                    </a:lnTo>
                    <a:lnTo>
                      <a:pt x="7912" y="44278"/>
                    </a:lnTo>
                    <a:lnTo>
                      <a:pt x="7819" y="44509"/>
                    </a:lnTo>
                    <a:lnTo>
                      <a:pt x="7634" y="44741"/>
                    </a:lnTo>
                    <a:lnTo>
                      <a:pt x="7495" y="44880"/>
                    </a:lnTo>
                    <a:lnTo>
                      <a:pt x="7310" y="45065"/>
                    </a:lnTo>
                    <a:lnTo>
                      <a:pt x="7079" y="45157"/>
                    </a:lnTo>
                    <a:lnTo>
                      <a:pt x="6709" y="45296"/>
                    </a:lnTo>
                    <a:lnTo>
                      <a:pt x="6339" y="45342"/>
                    </a:lnTo>
                    <a:lnTo>
                      <a:pt x="6015" y="45296"/>
                    </a:lnTo>
                    <a:lnTo>
                      <a:pt x="5691" y="45203"/>
                    </a:lnTo>
                    <a:lnTo>
                      <a:pt x="5413" y="45065"/>
                    </a:lnTo>
                    <a:lnTo>
                      <a:pt x="5182" y="44880"/>
                    </a:lnTo>
                    <a:lnTo>
                      <a:pt x="4812" y="44602"/>
                    </a:lnTo>
                    <a:lnTo>
                      <a:pt x="4488" y="44324"/>
                    </a:lnTo>
                    <a:lnTo>
                      <a:pt x="4072" y="44093"/>
                    </a:lnTo>
                    <a:lnTo>
                      <a:pt x="3701" y="43908"/>
                    </a:lnTo>
                    <a:lnTo>
                      <a:pt x="3285" y="43769"/>
                    </a:lnTo>
                    <a:lnTo>
                      <a:pt x="2822" y="43677"/>
                    </a:lnTo>
                    <a:lnTo>
                      <a:pt x="2406" y="43630"/>
                    </a:lnTo>
                    <a:lnTo>
                      <a:pt x="1943" y="43584"/>
                    </a:lnTo>
                    <a:lnTo>
                      <a:pt x="1157" y="43584"/>
                    </a:lnTo>
                    <a:lnTo>
                      <a:pt x="925" y="43630"/>
                    </a:lnTo>
                    <a:lnTo>
                      <a:pt x="694" y="43677"/>
                    </a:lnTo>
                    <a:lnTo>
                      <a:pt x="509" y="43815"/>
                    </a:lnTo>
                    <a:lnTo>
                      <a:pt x="324" y="43954"/>
                    </a:lnTo>
                    <a:lnTo>
                      <a:pt x="185" y="44093"/>
                    </a:lnTo>
                    <a:lnTo>
                      <a:pt x="93" y="44324"/>
                    </a:lnTo>
                    <a:lnTo>
                      <a:pt x="0" y="44556"/>
                    </a:lnTo>
                    <a:lnTo>
                      <a:pt x="0" y="44787"/>
                    </a:lnTo>
                    <a:lnTo>
                      <a:pt x="0" y="51264"/>
                    </a:lnTo>
                    <a:lnTo>
                      <a:pt x="0" y="51496"/>
                    </a:lnTo>
                    <a:lnTo>
                      <a:pt x="93" y="51727"/>
                    </a:lnTo>
                    <a:lnTo>
                      <a:pt x="185" y="51912"/>
                    </a:lnTo>
                    <a:lnTo>
                      <a:pt x="324" y="52097"/>
                    </a:lnTo>
                    <a:lnTo>
                      <a:pt x="509" y="52236"/>
                    </a:lnTo>
                    <a:lnTo>
                      <a:pt x="694" y="52329"/>
                    </a:lnTo>
                    <a:lnTo>
                      <a:pt x="925" y="52421"/>
                    </a:lnTo>
                    <a:lnTo>
                      <a:pt x="2406" y="52421"/>
                    </a:lnTo>
                    <a:lnTo>
                      <a:pt x="2822" y="52375"/>
                    </a:lnTo>
                    <a:lnTo>
                      <a:pt x="3285" y="52236"/>
                    </a:lnTo>
                    <a:lnTo>
                      <a:pt x="3701" y="52097"/>
                    </a:lnTo>
                    <a:lnTo>
                      <a:pt x="4072" y="51912"/>
                    </a:lnTo>
                    <a:lnTo>
                      <a:pt x="4488" y="51727"/>
                    </a:lnTo>
                    <a:lnTo>
                      <a:pt x="4812" y="51450"/>
                    </a:lnTo>
                    <a:lnTo>
                      <a:pt x="5182" y="51172"/>
                    </a:lnTo>
                    <a:lnTo>
                      <a:pt x="5367" y="50987"/>
                    </a:lnTo>
                    <a:lnTo>
                      <a:pt x="5598" y="50894"/>
                    </a:lnTo>
                    <a:lnTo>
                      <a:pt x="5830" y="50802"/>
                    </a:lnTo>
                    <a:lnTo>
                      <a:pt x="6061" y="50709"/>
                    </a:lnTo>
                    <a:lnTo>
                      <a:pt x="6570" y="50709"/>
                    </a:lnTo>
                    <a:lnTo>
                      <a:pt x="6848" y="50756"/>
                    </a:lnTo>
                    <a:lnTo>
                      <a:pt x="7079" y="50848"/>
                    </a:lnTo>
                    <a:lnTo>
                      <a:pt x="7310" y="50987"/>
                    </a:lnTo>
                    <a:lnTo>
                      <a:pt x="7495" y="51126"/>
                    </a:lnTo>
                    <a:lnTo>
                      <a:pt x="7680" y="51311"/>
                    </a:lnTo>
                    <a:lnTo>
                      <a:pt x="7819" y="51542"/>
                    </a:lnTo>
                    <a:lnTo>
                      <a:pt x="7912" y="51727"/>
                    </a:lnTo>
                    <a:lnTo>
                      <a:pt x="8004" y="52005"/>
                    </a:lnTo>
                    <a:lnTo>
                      <a:pt x="8051" y="52236"/>
                    </a:lnTo>
                    <a:lnTo>
                      <a:pt x="8051" y="52467"/>
                    </a:lnTo>
                    <a:lnTo>
                      <a:pt x="8051" y="54272"/>
                    </a:lnTo>
                    <a:lnTo>
                      <a:pt x="8051" y="54549"/>
                    </a:lnTo>
                    <a:lnTo>
                      <a:pt x="8004" y="54781"/>
                    </a:lnTo>
                    <a:lnTo>
                      <a:pt x="7912" y="55012"/>
                    </a:lnTo>
                    <a:lnTo>
                      <a:pt x="7819" y="55243"/>
                    </a:lnTo>
                    <a:lnTo>
                      <a:pt x="7634" y="55429"/>
                    </a:lnTo>
                    <a:lnTo>
                      <a:pt x="7495" y="55614"/>
                    </a:lnTo>
                    <a:lnTo>
                      <a:pt x="7310" y="55799"/>
                    </a:lnTo>
                    <a:lnTo>
                      <a:pt x="7079" y="55891"/>
                    </a:lnTo>
                    <a:lnTo>
                      <a:pt x="6709" y="56030"/>
                    </a:lnTo>
                    <a:lnTo>
                      <a:pt x="6339" y="56076"/>
                    </a:lnTo>
                    <a:lnTo>
                      <a:pt x="6015" y="56030"/>
                    </a:lnTo>
                    <a:lnTo>
                      <a:pt x="5691" y="55937"/>
                    </a:lnTo>
                    <a:lnTo>
                      <a:pt x="5413" y="55799"/>
                    </a:lnTo>
                    <a:lnTo>
                      <a:pt x="5182" y="55614"/>
                    </a:lnTo>
                    <a:lnTo>
                      <a:pt x="4812" y="55290"/>
                    </a:lnTo>
                    <a:lnTo>
                      <a:pt x="4488" y="55058"/>
                    </a:lnTo>
                    <a:lnTo>
                      <a:pt x="4072" y="54827"/>
                    </a:lnTo>
                    <a:lnTo>
                      <a:pt x="3701" y="54642"/>
                    </a:lnTo>
                    <a:lnTo>
                      <a:pt x="3285" y="54503"/>
                    </a:lnTo>
                    <a:lnTo>
                      <a:pt x="2822" y="54411"/>
                    </a:lnTo>
                    <a:lnTo>
                      <a:pt x="2406" y="54364"/>
                    </a:lnTo>
                    <a:lnTo>
                      <a:pt x="1943" y="54318"/>
                    </a:lnTo>
                    <a:lnTo>
                      <a:pt x="1157" y="54318"/>
                    </a:lnTo>
                    <a:lnTo>
                      <a:pt x="925" y="54364"/>
                    </a:lnTo>
                    <a:lnTo>
                      <a:pt x="694" y="54411"/>
                    </a:lnTo>
                    <a:lnTo>
                      <a:pt x="509" y="54503"/>
                    </a:lnTo>
                    <a:lnTo>
                      <a:pt x="324" y="54688"/>
                    </a:lnTo>
                    <a:lnTo>
                      <a:pt x="185" y="54827"/>
                    </a:lnTo>
                    <a:lnTo>
                      <a:pt x="93" y="55058"/>
                    </a:lnTo>
                    <a:lnTo>
                      <a:pt x="0" y="55243"/>
                    </a:lnTo>
                    <a:lnTo>
                      <a:pt x="0" y="55521"/>
                    </a:lnTo>
                    <a:lnTo>
                      <a:pt x="0" y="61999"/>
                    </a:lnTo>
                    <a:lnTo>
                      <a:pt x="0" y="62230"/>
                    </a:lnTo>
                    <a:lnTo>
                      <a:pt x="93" y="62461"/>
                    </a:lnTo>
                    <a:lnTo>
                      <a:pt x="185" y="62646"/>
                    </a:lnTo>
                    <a:lnTo>
                      <a:pt x="324" y="62831"/>
                    </a:lnTo>
                    <a:lnTo>
                      <a:pt x="509" y="62970"/>
                    </a:lnTo>
                    <a:lnTo>
                      <a:pt x="694" y="63063"/>
                    </a:lnTo>
                    <a:lnTo>
                      <a:pt x="925" y="63155"/>
                    </a:lnTo>
                    <a:lnTo>
                      <a:pt x="2406" y="63155"/>
                    </a:lnTo>
                    <a:lnTo>
                      <a:pt x="2822" y="63063"/>
                    </a:lnTo>
                    <a:lnTo>
                      <a:pt x="3285" y="62970"/>
                    </a:lnTo>
                    <a:lnTo>
                      <a:pt x="3701" y="62831"/>
                    </a:lnTo>
                    <a:lnTo>
                      <a:pt x="4072" y="62646"/>
                    </a:lnTo>
                    <a:lnTo>
                      <a:pt x="4488" y="62415"/>
                    </a:lnTo>
                    <a:lnTo>
                      <a:pt x="4812" y="62184"/>
                    </a:lnTo>
                    <a:lnTo>
                      <a:pt x="5182" y="61906"/>
                    </a:lnTo>
                    <a:lnTo>
                      <a:pt x="5367" y="61721"/>
                    </a:lnTo>
                    <a:lnTo>
                      <a:pt x="5598" y="61582"/>
                    </a:lnTo>
                    <a:lnTo>
                      <a:pt x="5830" y="61490"/>
                    </a:lnTo>
                    <a:lnTo>
                      <a:pt x="6061" y="61443"/>
                    </a:lnTo>
                    <a:lnTo>
                      <a:pt x="6570" y="61443"/>
                    </a:lnTo>
                    <a:lnTo>
                      <a:pt x="6848" y="61490"/>
                    </a:lnTo>
                    <a:lnTo>
                      <a:pt x="7079" y="61582"/>
                    </a:lnTo>
                    <a:lnTo>
                      <a:pt x="7310" y="61721"/>
                    </a:lnTo>
                    <a:lnTo>
                      <a:pt x="7495" y="61860"/>
                    </a:lnTo>
                    <a:lnTo>
                      <a:pt x="7680" y="62045"/>
                    </a:lnTo>
                    <a:lnTo>
                      <a:pt x="7819" y="62276"/>
                    </a:lnTo>
                    <a:lnTo>
                      <a:pt x="7912" y="62461"/>
                    </a:lnTo>
                    <a:lnTo>
                      <a:pt x="8004" y="62739"/>
                    </a:lnTo>
                    <a:lnTo>
                      <a:pt x="8051" y="62970"/>
                    </a:lnTo>
                    <a:lnTo>
                      <a:pt x="8051" y="63202"/>
                    </a:lnTo>
                    <a:lnTo>
                      <a:pt x="8051" y="65006"/>
                    </a:lnTo>
                    <a:lnTo>
                      <a:pt x="8051" y="65237"/>
                    </a:lnTo>
                    <a:lnTo>
                      <a:pt x="8004" y="65515"/>
                    </a:lnTo>
                    <a:lnTo>
                      <a:pt x="7912" y="65746"/>
                    </a:lnTo>
                    <a:lnTo>
                      <a:pt x="7819" y="65978"/>
                    </a:lnTo>
                    <a:lnTo>
                      <a:pt x="7634" y="66163"/>
                    </a:lnTo>
                    <a:lnTo>
                      <a:pt x="7495" y="66348"/>
                    </a:lnTo>
                    <a:lnTo>
                      <a:pt x="7310" y="66486"/>
                    </a:lnTo>
                    <a:lnTo>
                      <a:pt x="7079" y="66625"/>
                    </a:lnTo>
                    <a:lnTo>
                      <a:pt x="6709" y="66764"/>
                    </a:lnTo>
                    <a:lnTo>
                      <a:pt x="6015" y="66764"/>
                    </a:lnTo>
                    <a:lnTo>
                      <a:pt x="5691" y="66672"/>
                    </a:lnTo>
                    <a:lnTo>
                      <a:pt x="5413" y="66533"/>
                    </a:lnTo>
                    <a:lnTo>
                      <a:pt x="5182" y="66301"/>
                    </a:lnTo>
                    <a:lnTo>
                      <a:pt x="4812" y="66024"/>
                    </a:lnTo>
                    <a:lnTo>
                      <a:pt x="4488" y="65792"/>
                    </a:lnTo>
                    <a:lnTo>
                      <a:pt x="4072" y="65561"/>
                    </a:lnTo>
                    <a:lnTo>
                      <a:pt x="3701" y="65376"/>
                    </a:lnTo>
                    <a:lnTo>
                      <a:pt x="3285" y="65237"/>
                    </a:lnTo>
                    <a:lnTo>
                      <a:pt x="2822" y="65145"/>
                    </a:lnTo>
                    <a:lnTo>
                      <a:pt x="2406" y="65052"/>
                    </a:lnTo>
                    <a:lnTo>
                      <a:pt x="925" y="65052"/>
                    </a:lnTo>
                    <a:lnTo>
                      <a:pt x="694" y="65145"/>
                    </a:lnTo>
                    <a:lnTo>
                      <a:pt x="509" y="65237"/>
                    </a:lnTo>
                    <a:lnTo>
                      <a:pt x="324" y="65376"/>
                    </a:lnTo>
                    <a:lnTo>
                      <a:pt x="185" y="65561"/>
                    </a:lnTo>
                    <a:lnTo>
                      <a:pt x="93" y="65746"/>
                    </a:lnTo>
                    <a:lnTo>
                      <a:pt x="0" y="65978"/>
                    </a:lnTo>
                    <a:lnTo>
                      <a:pt x="0" y="66209"/>
                    </a:lnTo>
                    <a:lnTo>
                      <a:pt x="0" y="73427"/>
                    </a:lnTo>
                    <a:lnTo>
                      <a:pt x="0" y="73658"/>
                    </a:lnTo>
                    <a:lnTo>
                      <a:pt x="93" y="73889"/>
                    </a:lnTo>
                    <a:lnTo>
                      <a:pt x="185" y="74074"/>
                    </a:lnTo>
                    <a:lnTo>
                      <a:pt x="324" y="74259"/>
                    </a:lnTo>
                    <a:lnTo>
                      <a:pt x="509" y="74398"/>
                    </a:lnTo>
                    <a:lnTo>
                      <a:pt x="694" y="74491"/>
                    </a:lnTo>
                    <a:lnTo>
                      <a:pt x="925" y="74583"/>
                    </a:lnTo>
                    <a:lnTo>
                      <a:pt x="89112" y="74583"/>
                    </a:lnTo>
                    <a:lnTo>
                      <a:pt x="89482" y="74537"/>
                    </a:lnTo>
                    <a:lnTo>
                      <a:pt x="89852" y="74445"/>
                    </a:lnTo>
                    <a:lnTo>
                      <a:pt x="90176" y="74259"/>
                    </a:lnTo>
                    <a:lnTo>
                      <a:pt x="90454" y="74028"/>
                    </a:lnTo>
                    <a:lnTo>
                      <a:pt x="90685" y="73751"/>
                    </a:lnTo>
                    <a:lnTo>
                      <a:pt x="90870" y="73427"/>
                    </a:lnTo>
                    <a:lnTo>
                      <a:pt x="91009" y="73056"/>
                    </a:lnTo>
                    <a:lnTo>
                      <a:pt x="91009" y="72686"/>
                    </a:lnTo>
                    <a:lnTo>
                      <a:pt x="91009" y="1943"/>
                    </a:lnTo>
                    <a:lnTo>
                      <a:pt x="91009" y="1527"/>
                    </a:lnTo>
                    <a:lnTo>
                      <a:pt x="90870" y="1157"/>
                    </a:lnTo>
                    <a:lnTo>
                      <a:pt x="90685" y="833"/>
                    </a:lnTo>
                    <a:lnTo>
                      <a:pt x="90454" y="555"/>
                    </a:lnTo>
                    <a:lnTo>
                      <a:pt x="90176" y="324"/>
                    </a:lnTo>
                    <a:lnTo>
                      <a:pt x="89852" y="139"/>
                    </a:lnTo>
                    <a:lnTo>
                      <a:pt x="89482" y="46"/>
                    </a:lnTo>
                    <a:lnTo>
                      <a:pt x="89112"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60" name="Google Shape;1404;p68">
                <a:extLst>
                  <a:ext uri="{FF2B5EF4-FFF2-40B4-BE49-F238E27FC236}">
                    <a16:creationId xmlns:a16="http://schemas.microsoft.com/office/drawing/2014/main" id="{8D78F71A-487B-5684-1905-0D8E71A8ED35}"/>
                  </a:ext>
                </a:extLst>
              </p:cNvPr>
              <p:cNvSpPr/>
              <p:nvPr/>
            </p:nvSpPr>
            <p:spPr>
              <a:xfrm rot="5400000">
                <a:off x="6083958" y="1850392"/>
                <a:ext cx="1671608" cy="1707974"/>
              </a:xfrm>
              <a:custGeom>
                <a:avLst/>
                <a:gdLst/>
                <a:ahLst/>
                <a:cxnLst/>
                <a:rect l="l" t="t" r="r" b="b"/>
                <a:pathLst>
                  <a:path w="91009" h="74584" extrusionOk="0">
                    <a:moveTo>
                      <a:pt x="1157" y="0"/>
                    </a:moveTo>
                    <a:lnTo>
                      <a:pt x="925" y="46"/>
                    </a:lnTo>
                    <a:lnTo>
                      <a:pt x="694" y="93"/>
                    </a:lnTo>
                    <a:lnTo>
                      <a:pt x="509" y="231"/>
                    </a:lnTo>
                    <a:lnTo>
                      <a:pt x="324" y="370"/>
                    </a:lnTo>
                    <a:lnTo>
                      <a:pt x="185" y="509"/>
                    </a:lnTo>
                    <a:lnTo>
                      <a:pt x="93" y="740"/>
                    </a:lnTo>
                    <a:lnTo>
                      <a:pt x="0" y="972"/>
                    </a:lnTo>
                    <a:lnTo>
                      <a:pt x="0" y="1203"/>
                    </a:lnTo>
                    <a:lnTo>
                      <a:pt x="0" y="8374"/>
                    </a:lnTo>
                    <a:lnTo>
                      <a:pt x="0" y="8606"/>
                    </a:lnTo>
                    <a:lnTo>
                      <a:pt x="93" y="8837"/>
                    </a:lnTo>
                    <a:lnTo>
                      <a:pt x="185" y="9022"/>
                    </a:lnTo>
                    <a:lnTo>
                      <a:pt x="324" y="9207"/>
                    </a:lnTo>
                    <a:lnTo>
                      <a:pt x="509" y="9346"/>
                    </a:lnTo>
                    <a:lnTo>
                      <a:pt x="694" y="9485"/>
                    </a:lnTo>
                    <a:lnTo>
                      <a:pt x="925" y="9531"/>
                    </a:lnTo>
                    <a:lnTo>
                      <a:pt x="1157" y="9577"/>
                    </a:lnTo>
                    <a:lnTo>
                      <a:pt x="1943" y="9577"/>
                    </a:lnTo>
                    <a:lnTo>
                      <a:pt x="2406" y="9531"/>
                    </a:lnTo>
                    <a:lnTo>
                      <a:pt x="2822" y="9485"/>
                    </a:lnTo>
                    <a:lnTo>
                      <a:pt x="3285" y="9392"/>
                    </a:lnTo>
                    <a:lnTo>
                      <a:pt x="3701" y="9207"/>
                    </a:lnTo>
                    <a:lnTo>
                      <a:pt x="4072" y="9068"/>
                    </a:lnTo>
                    <a:lnTo>
                      <a:pt x="4488" y="8837"/>
                    </a:lnTo>
                    <a:lnTo>
                      <a:pt x="4812" y="8560"/>
                    </a:lnTo>
                    <a:lnTo>
                      <a:pt x="5182" y="8282"/>
                    </a:lnTo>
                    <a:lnTo>
                      <a:pt x="5367" y="8143"/>
                    </a:lnTo>
                    <a:lnTo>
                      <a:pt x="5598" y="8004"/>
                    </a:lnTo>
                    <a:lnTo>
                      <a:pt x="5830" y="7912"/>
                    </a:lnTo>
                    <a:lnTo>
                      <a:pt x="6061" y="7819"/>
                    </a:lnTo>
                    <a:lnTo>
                      <a:pt x="6570" y="7819"/>
                    </a:lnTo>
                    <a:lnTo>
                      <a:pt x="6848" y="7912"/>
                    </a:lnTo>
                    <a:lnTo>
                      <a:pt x="7079" y="8004"/>
                    </a:lnTo>
                    <a:lnTo>
                      <a:pt x="7310" y="8097"/>
                    </a:lnTo>
                    <a:lnTo>
                      <a:pt x="7495" y="8282"/>
                    </a:lnTo>
                    <a:lnTo>
                      <a:pt x="7680" y="8467"/>
                    </a:lnTo>
                    <a:lnTo>
                      <a:pt x="7819" y="8652"/>
                    </a:lnTo>
                    <a:lnTo>
                      <a:pt x="7912" y="8930"/>
                    </a:lnTo>
                    <a:lnTo>
                      <a:pt x="8004" y="9161"/>
                    </a:lnTo>
                    <a:lnTo>
                      <a:pt x="8051" y="9485"/>
                    </a:lnTo>
                    <a:lnTo>
                      <a:pt x="8051" y="9762"/>
                    </a:lnTo>
                    <a:lnTo>
                      <a:pt x="8051" y="11382"/>
                    </a:lnTo>
                    <a:lnTo>
                      <a:pt x="8051" y="11659"/>
                    </a:lnTo>
                    <a:lnTo>
                      <a:pt x="8004" y="11891"/>
                    </a:lnTo>
                    <a:lnTo>
                      <a:pt x="7912" y="12122"/>
                    </a:lnTo>
                    <a:lnTo>
                      <a:pt x="7819" y="12353"/>
                    </a:lnTo>
                    <a:lnTo>
                      <a:pt x="7634" y="12539"/>
                    </a:lnTo>
                    <a:lnTo>
                      <a:pt x="7495" y="12724"/>
                    </a:lnTo>
                    <a:lnTo>
                      <a:pt x="7310" y="12909"/>
                    </a:lnTo>
                    <a:lnTo>
                      <a:pt x="7079" y="13001"/>
                    </a:lnTo>
                    <a:lnTo>
                      <a:pt x="6709" y="13140"/>
                    </a:lnTo>
                    <a:lnTo>
                      <a:pt x="6339" y="13186"/>
                    </a:lnTo>
                    <a:lnTo>
                      <a:pt x="6015" y="13140"/>
                    </a:lnTo>
                    <a:lnTo>
                      <a:pt x="5691" y="13047"/>
                    </a:lnTo>
                    <a:lnTo>
                      <a:pt x="5413" y="12909"/>
                    </a:lnTo>
                    <a:lnTo>
                      <a:pt x="5182" y="12724"/>
                    </a:lnTo>
                    <a:lnTo>
                      <a:pt x="4812" y="12400"/>
                    </a:lnTo>
                    <a:lnTo>
                      <a:pt x="4488" y="12168"/>
                    </a:lnTo>
                    <a:lnTo>
                      <a:pt x="4072" y="11937"/>
                    </a:lnTo>
                    <a:lnTo>
                      <a:pt x="3701" y="11752"/>
                    </a:lnTo>
                    <a:lnTo>
                      <a:pt x="3285" y="11613"/>
                    </a:lnTo>
                    <a:lnTo>
                      <a:pt x="2822" y="11521"/>
                    </a:lnTo>
                    <a:lnTo>
                      <a:pt x="2406" y="11474"/>
                    </a:lnTo>
                    <a:lnTo>
                      <a:pt x="1943" y="11428"/>
                    </a:lnTo>
                    <a:lnTo>
                      <a:pt x="1157" y="11428"/>
                    </a:lnTo>
                    <a:lnTo>
                      <a:pt x="925" y="11474"/>
                    </a:lnTo>
                    <a:lnTo>
                      <a:pt x="694" y="11521"/>
                    </a:lnTo>
                    <a:lnTo>
                      <a:pt x="509" y="11613"/>
                    </a:lnTo>
                    <a:lnTo>
                      <a:pt x="324" y="11798"/>
                    </a:lnTo>
                    <a:lnTo>
                      <a:pt x="185" y="11937"/>
                    </a:lnTo>
                    <a:lnTo>
                      <a:pt x="93" y="12168"/>
                    </a:lnTo>
                    <a:lnTo>
                      <a:pt x="0" y="12353"/>
                    </a:lnTo>
                    <a:lnTo>
                      <a:pt x="0" y="12631"/>
                    </a:lnTo>
                    <a:lnTo>
                      <a:pt x="0" y="19109"/>
                    </a:lnTo>
                    <a:lnTo>
                      <a:pt x="0" y="19340"/>
                    </a:lnTo>
                    <a:lnTo>
                      <a:pt x="93" y="19571"/>
                    </a:lnTo>
                    <a:lnTo>
                      <a:pt x="185" y="19756"/>
                    </a:lnTo>
                    <a:lnTo>
                      <a:pt x="324" y="19941"/>
                    </a:lnTo>
                    <a:lnTo>
                      <a:pt x="509" y="20080"/>
                    </a:lnTo>
                    <a:lnTo>
                      <a:pt x="694" y="20173"/>
                    </a:lnTo>
                    <a:lnTo>
                      <a:pt x="925" y="20265"/>
                    </a:lnTo>
                    <a:lnTo>
                      <a:pt x="2406" y="20265"/>
                    </a:lnTo>
                    <a:lnTo>
                      <a:pt x="2822" y="20173"/>
                    </a:lnTo>
                    <a:lnTo>
                      <a:pt x="3285" y="20080"/>
                    </a:lnTo>
                    <a:lnTo>
                      <a:pt x="3701" y="19941"/>
                    </a:lnTo>
                    <a:lnTo>
                      <a:pt x="4072" y="19756"/>
                    </a:lnTo>
                    <a:lnTo>
                      <a:pt x="4488" y="19571"/>
                    </a:lnTo>
                    <a:lnTo>
                      <a:pt x="4812" y="19294"/>
                    </a:lnTo>
                    <a:lnTo>
                      <a:pt x="5182" y="19016"/>
                    </a:lnTo>
                    <a:lnTo>
                      <a:pt x="5367" y="18831"/>
                    </a:lnTo>
                    <a:lnTo>
                      <a:pt x="5598" y="18692"/>
                    </a:lnTo>
                    <a:lnTo>
                      <a:pt x="5830" y="18600"/>
                    </a:lnTo>
                    <a:lnTo>
                      <a:pt x="6061" y="18553"/>
                    </a:lnTo>
                    <a:lnTo>
                      <a:pt x="6570" y="18553"/>
                    </a:lnTo>
                    <a:lnTo>
                      <a:pt x="6848" y="18600"/>
                    </a:lnTo>
                    <a:lnTo>
                      <a:pt x="7079" y="18692"/>
                    </a:lnTo>
                    <a:lnTo>
                      <a:pt x="7310" y="18831"/>
                    </a:lnTo>
                    <a:lnTo>
                      <a:pt x="7495" y="18970"/>
                    </a:lnTo>
                    <a:lnTo>
                      <a:pt x="7680" y="19155"/>
                    </a:lnTo>
                    <a:lnTo>
                      <a:pt x="7819" y="19386"/>
                    </a:lnTo>
                    <a:lnTo>
                      <a:pt x="7912" y="19617"/>
                    </a:lnTo>
                    <a:lnTo>
                      <a:pt x="8004" y="19895"/>
                    </a:lnTo>
                    <a:lnTo>
                      <a:pt x="8051" y="20173"/>
                    </a:lnTo>
                    <a:lnTo>
                      <a:pt x="8051" y="20497"/>
                    </a:lnTo>
                    <a:lnTo>
                      <a:pt x="8051" y="22116"/>
                    </a:lnTo>
                    <a:lnTo>
                      <a:pt x="8051" y="22347"/>
                    </a:lnTo>
                    <a:lnTo>
                      <a:pt x="8004" y="22625"/>
                    </a:lnTo>
                    <a:lnTo>
                      <a:pt x="7912" y="22856"/>
                    </a:lnTo>
                    <a:lnTo>
                      <a:pt x="7819" y="23088"/>
                    </a:lnTo>
                    <a:lnTo>
                      <a:pt x="7634" y="23273"/>
                    </a:lnTo>
                    <a:lnTo>
                      <a:pt x="7495" y="23458"/>
                    </a:lnTo>
                    <a:lnTo>
                      <a:pt x="7310" y="23596"/>
                    </a:lnTo>
                    <a:lnTo>
                      <a:pt x="7079" y="23735"/>
                    </a:lnTo>
                    <a:lnTo>
                      <a:pt x="6709" y="23874"/>
                    </a:lnTo>
                    <a:lnTo>
                      <a:pt x="6339" y="23920"/>
                    </a:lnTo>
                    <a:lnTo>
                      <a:pt x="6015" y="23874"/>
                    </a:lnTo>
                    <a:lnTo>
                      <a:pt x="5691" y="23782"/>
                    </a:lnTo>
                    <a:lnTo>
                      <a:pt x="5413" y="23643"/>
                    </a:lnTo>
                    <a:lnTo>
                      <a:pt x="5182" y="23411"/>
                    </a:lnTo>
                    <a:lnTo>
                      <a:pt x="4812" y="23134"/>
                    </a:lnTo>
                    <a:lnTo>
                      <a:pt x="4488" y="22902"/>
                    </a:lnTo>
                    <a:lnTo>
                      <a:pt x="4072" y="22671"/>
                    </a:lnTo>
                    <a:lnTo>
                      <a:pt x="3701" y="22486"/>
                    </a:lnTo>
                    <a:lnTo>
                      <a:pt x="3285" y="22347"/>
                    </a:lnTo>
                    <a:lnTo>
                      <a:pt x="2822" y="22255"/>
                    </a:lnTo>
                    <a:lnTo>
                      <a:pt x="2406" y="22162"/>
                    </a:lnTo>
                    <a:lnTo>
                      <a:pt x="925" y="22162"/>
                    </a:lnTo>
                    <a:lnTo>
                      <a:pt x="694" y="22255"/>
                    </a:lnTo>
                    <a:lnTo>
                      <a:pt x="509" y="22347"/>
                    </a:lnTo>
                    <a:lnTo>
                      <a:pt x="324" y="22486"/>
                    </a:lnTo>
                    <a:lnTo>
                      <a:pt x="185" y="22671"/>
                    </a:lnTo>
                    <a:lnTo>
                      <a:pt x="93" y="22856"/>
                    </a:lnTo>
                    <a:lnTo>
                      <a:pt x="0" y="23088"/>
                    </a:lnTo>
                    <a:lnTo>
                      <a:pt x="0" y="23319"/>
                    </a:lnTo>
                    <a:lnTo>
                      <a:pt x="0" y="29843"/>
                    </a:lnTo>
                    <a:lnTo>
                      <a:pt x="0" y="30074"/>
                    </a:lnTo>
                    <a:lnTo>
                      <a:pt x="93" y="30305"/>
                    </a:lnTo>
                    <a:lnTo>
                      <a:pt x="185" y="30490"/>
                    </a:lnTo>
                    <a:lnTo>
                      <a:pt x="324" y="30675"/>
                    </a:lnTo>
                    <a:lnTo>
                      <a:pt x="509" y="30814"/>
                    </a:lnTo>
                    <a:lnTo>
                      <a:pt x="694" y="30907"/>
                    </a:lnTo>
                    <a:lnTo>
                      <a:pt x="925" y="30999"/>
                    </a:lnTo>
                    <a:lnTo>
                      <a:pt x="2406" y="30999"/>
                    </a:lnTo>
                    <a:lnTo>
                      <a:pt x="2822" y="30907"/>
                    </a:lnTo>
                    <a:lnTo>
                      <a:pt x="3285" y="30814"/>
                    </a:lnTo>
                    <a:lnTo>
                      <a:pt x="3701" y="30675"/>
                    </a:lnTo>
                    <a:lnTo>
                      <a:pt x="4072" y="30490"/>
                    </a:lnTo>
                    <a:lnTo>
                      <a:pt x="4488" y="30259"/>
                    </a:lnTo>
                    <a:lnTo>
                      <a:pt x="4812" y="30028"/>
                    </a:lnTo>
                    <a:lnTo>
                      <a:pt x="5182" y="29704"/>
                    </a:lnTo>
                    <a:lnTo>
                      <a:pt x="5367" y="29565"/>
                    </a:lnTo>
                    <a:lnTo>
                      <a:pt x="5598" y="29426"/>
                    </a:lnTo>
                    <a:lnTo>
                      <a:pt x="5830" y="29334"/>
                    </a:lnTo>
                    <a:lnTo>
                      <a:pt x="6061" y="29287"/>
                    </a:lnTo>
                    <a:lnTo>
                      <a:pt x="6339" y="29241"/>
                    </a:lnTo>
                    <a:lnTo>
                      <a:pt x="6570" y="29287"/>
                    </a:lnTo>
                    <a:lnTo>
                      <a:pt x="6848" y="29334"/>
                    </a:lnTo>
                    <a:lnTo>
                      <a:pt x="7079" y="29426"/>
                    </a:lnTo>
                    <a:lnTo>
                      <a:pt x="7310" y="29565"/>
                    </a:lnTo>
                    <a:lnTo>
                      <a:pt x="7495" y="29704"/>
                    </a:lnTo>
                    <a:lnTo>
                      <a:pt x="7680" y="29889"/>
                    </a:lnTo>
                    <a:lnTo>
                      <a:pt x="7819" y="30074"/>
                    </a:lnTo>
                    <a:lnTo>
                      <a:pt x="7912" y="30305"/>
                    </a:lnTo>
                    <a:lnTo>
                      <a:pt x="8004" y="30537"/>
                    </a:lnTo>
                    <a:lnTo>
                      <a:pt x="8051" y="30814"/>
                    </a:lnTo>
                    <a:lnTo>
                      <a:pt x="8051" y="31046"/>
                    </a:lnTo>
                    <a:lnTo>
                      <a:pt x="8051" y="32850"/>
                    </a:lnTo>
                    <a:lnTo>
                      <a:pt x="8051" y="33081"/>
                    </a:lnTo>
                    <a:lnTo>
                      <a:pt x="8004" y="33313"/>
                    </a:lnTo>
                    <a:lnTo>
                      <a:pt x="7912" y="33590"/>
                    </a:lnTo>
                    <a:lnTo>
                      <a:pt x="7819" y="33775"/>
                    </a:lnTo>
                    <a:lnTo>
                      <a:pt x="7634" y="34007"/>
                    </a:lnTo>
                    <a:lnTo>
                      <a:pt x="7495" y="34192"/>
                    </a:lnTo>
                    <a:lnTo>
                      <a:pt x="7310" y="34331"/>
                    </a:lnTo>
                    <a:lnTo>
                      <a:pt x="7079" y="34469"/>
                    </a:lnTo>
                    <a:lnTo>
                      <a:pt x="6709" y="34562"/>
                    </a:lnTo>
                    <a:lnTo>
                      <a:pt x="6339" y="34608"/>
                    </a:lnTo>
                    <a:lnTo>
                      <a:pt x="6015" y="34608"/>
                    </a:lnTo>
                    <a:lnTo>
                      <a:pt x="5691" y="34516"/>
                    </a:lnTo>
                    <a:lnTo>
                      <a:pt x="5413" y="34331"/>
                    </a:lnTo>
                    <a:lnTo>
                      <a:pt x="5182" y="34145"/>
                    </a:lnTo>
                    <a:lnTo>
                      <a:pt x="4812" y="33868"/>
                    </a:lnTo>
                    <a:lnTo>
                      <a:pt x="4488" y="33590"/>
                    </a:lnTo>
                    <a:lnTo>
                      <a:pt x="4072" y="33405"/>
                    </a:lnTo>
                    <a:lnTo>
                      <a:pt x="3701" y="33220"/>
                    </a:lnTo>
                    <a:lnTo>
                      <a:pt x="3285" y="33081"/>
                    </a:lnTo>
                    <a:lnTo>
                      <a:pt x="2822" y="32943"/>
                    </a:lnTo>
                    <a:lnTo>
                      <a:pt x="2406" y="32896"/>
                    </a:lnTo>
                    <a:lnTo>
                      <a:pt x="925" y="32896"/>
                    </a:lnTo>
                    <a:lnTo>
                      <a:pt x="694" y="32989"/>
                    </a:lnTo>
                    <a:lnTo>
                      <a:pt x="509" y="33081"/>
                    </a:lnTo>
                    <a:lnTo>
                      <a:pt x="324" y="33220"/>
                    </a:lnTo>
                    <a:lnTo>
                      <a:pt x="185" y="33405"/>
                    </a:lnTo>
                    <a:lnTo>
                      <a:pt x="93" y="33590"/>
                    </a:lnTo>
                    <a:lnTo>
                      <a:pt x="0" y="33822"/>
                    </a:lnTo>
                    <a:lnTo>
                      <a:pt x="0" y="34053"/>
                    </a:lnTo>
                    <a:lnTo>
                      <a:pt x="0" y="40530"/>
                    </a:lnTo>
                    <a:lnTo>
                      <a:pt x="0" y="40762"/>
                    </a:lnTo>
                    <a:lnTo>
                      <a:pt x="93" y="40993"/>
                    </a:lnTo>
                    <a:lnTo>
                      <a:pt x="185" y="41224"/>
                    </a:lnTo>
                    <a:lnTo>
                      <a:pt x="324" y="41363"/>
                    </a:lnTo>
                    <a:lnTo>
                      <a:pt x="509" y="41502"/>
                    </a:lnTo>
                    <a:lnTo>
                      <a:pt x="694" y="41641"/>
                    </a:lnTo>
                    <a:lnTo>
                      <a:pt x="925" y="41687"/>
                    </a:lnTo>
                    <a:lnTo>
                      <a:pt x="1157" y="41733"/>
                    </a:lnTo>
                    <a:lnTo>
                      <a:pt x="1943" y="41733"/>
                    </a:lnTo>
                    <a:lnTo>
                      <a:pt x="2406" y="41687"/>
                    </a:lnTo>
                    <a:lnTo>
                      <a:pt x="2822" y="41641"/>
                    </a:lnTo>
                    <a:lnTo>
                      <a:pt x="3285" y="41548"/>
                    </a:lnTo>
                    <a:lnTo>
                      <a:pt x="3701" y="41409"/>
                    </a:lnTo>
                    <a:lnTo>
                      <a:pt x="4072" y="41224"/>
                    </a:lnTo>
                    <a:lnTo>
                      <a:pt x="4488" y="40993"/>
                    </a:lnTo>
                    <a:lnTo>
                      <a:pt x="4812" y="40715"/>
                    </a:lnTo>
                    <a:lnTo>
                      <a:pt x="5182" y="40438"/>
                    </a:lnTo>
                    <a:lnTo>
                      <a:pt x="5367" y="40299"/>
                    </a:lnTo>
                    <a:lnTo>
                      <a:pt x="5598" y="40160"/>
                    </a:lnTo>
                    <a:lnTo>
                      <a:pt x="5830" y="40068"/>
                    </a:lnTo>
                    <a:lnTo>
                      <a:pt x="6061" y="40021"/>
                    </a:lnTo>
                    <a:lnTo>
                      <a:pt x="6339" y="39975"/>
                    </a:lnTo>
                    <a:lnTo>
                      <a:pt x="6570" y="39975"/>
                    </a:lnTo>
                    <a:lnTo>
                      <a:pt x="6848" y="40068"/>
                    </a:lnTo>
                    <a:lnTo>
                      <a:pt x="7079" y="40160"/>
                    </a:lnTo>
                    <a:lnTo>
                      <a:pt x="7310" y="40253"/>
                    </a:lnTo>
                    <a:lnTo>
                      <a:pt x="7495" y="40438"/>
                    </a:lnTo>
                    <a:lnTo>
                      <a:pt x="7680" y="40623"/>
                    </a:lnTo>
                    <a:lnTo>
                      <a:pt x="7819" y="40808"/>
                    </a:lnTo>
                    <a:lnTo>
                      <a:pt x="7912" y="41039"/>
                    </a:lnTo>
                    <a:lnTo>
                      <a:pt x="8004" y="41271"/>
                    </a:lnTo>
                    <a:lnTo>
                      <a:pt x="8051" y="41502"/>
                    </a:lnTo>
                    <a:lnTo>
                      <a:pt x="8051" y="41733"/>
                    </a:lnTo>
                    <a:lnTo>
                      <a:pt x="8051" y="43538"/>
                    </a:lnTo>
                    <a:lnTo>
                      <a:pt x="8051" y="43815"/>
                    </a:lnTo>
                    <a:lnTo>
                      <a:pt x="8004" y="44047"/>
                    </a:lnTo>
                    <a:lnTo>
                      <a:pt x="7912" y="44278"/>
                    </a:lnTo>
                    <a:lnTo>
                      <a:pt x="7819" y="44509"/>
                    </a:lnTo>
                    <a:lnTo>
                      <a:pt x="7634" y="44741"/>
                    </a:lnTo>
                    <a:lnTo>
                      <a:pt x="7495" y="44880"/>
                    </a:lnTo>
                    <a:lnTo>
                      <a:pt x="7310" y="45065"/>
                    </a:lnTo>
                    <a:lnTo>
                      <a:pt x="7079" y="45157"/>
                    </a:lnTo>
                    <a:lnTo>
                      <a:pt x="6709" y="45296"/>
                    </a:lnTo>
                    <a:lnTo>
                      <a:pt x="6339" y="45342"/>
                    </a:lnTo>
                    <a:lnTo>
                      <a:pt x="6015" y="45296"/>
                    </a:lnTo>
                    <a:lnTo>
                      <a:pt x="5691" y="45203"/>
                    </a:lnTo>
                    <a:lnTo>
                      <a:pt x="5413" y="45065"/>
                    </a:lnTo>
                    <a:lnTo>
                      <a:pt x="5182" y="44880"/>
                    </a:lnTo>
                    <a:lnTo>
                      <a:pt x="4812" y="44602"/>
                    </a:lnTo>
                    <a:lnTo>
                      <a:pt x="4488" y="44324"/>
                    </a:lnTo>
                    <a:lnTo>
                      <a:pt x="4072" y="44093"/>
                    </a:lnTo>
                    <a:lnTo>
                      <a:pt x="3701" y="43908"/>
                    </a:lnTo>
                    <a:lnTo>
                      <a:pt x="3285" y="43769"/>
                    </a:lnTo>
                    <a:lnTo>
                      <a:pt x="2822" y="43677"/>
                    </a:lnTo>
                    <a:lnTo>
                      <a:pt x="2406" y="43630"/>
                    </a:lnTo>
                    <a:lnTo>
                      <a:pt x="1943" y="43584"/>
                    </a:lnTo>
                    <a:lnTo>
                      <a:pt x="1157" y="43584"/>
                    </a:lnTo>
                    <a:lnTo>
                      <a:pt x="925" y="43630"/>
                    </a:lnTo>
                    <a:lnTo>
                      <a:pt x="694" y="43677"/>
                    </a:lnTo>
                    <a:lnTo>
                      <a:pt x="509" y="43815"/>
                    </a:lnTo>
                    <a:lnTo>
                      <a:pt x="324" y="43954"/>
                    </a:lnTo>
                    <a:lnTo>
                      <a:pt x="185" y="44093"/>
                    </a:lnTo>
                    <a:lnTo>
                      <a:pt x="93" y="44324"/>
                    </a:lnTo>
                    <a:lnTo>
                      <a:pt x="0" y="44556"/>
                    </a:lnTo>
                    <a:lnTo>
                      <a:pt x="0" y="44787"/>
                    </a:lnTo>
                    <a:lnTo>
                      <a:pt x="0" y="51264"/>
                    </a:lnTo>
                    <a:lnTo>
                      <a:pt x="0" y="51496"/>
                    </a:lnTo>
                    <a:lnTo>
                      <a:pt x="93" y="51727"/>
                    </a:lnTo>
                    <a:lnTo>
                      <a:pt x="185" y="51912"/>
                    </a:lnTo>
                    <a:lnTo>
                      <a:pt x="324" y="52097"/>
                    </a:lnTo>
                    <a:lnTo>
                      <a:pt x="509" y="52236"/>
                    </a:lnTo>
                    <a:lnTo>
                      <a:pt x="694" y="52329"/>
                    </a:lnTo>
                    <a:lnTo>
                      <a:pt x="925" y="52421"/>
                    </a:lnTo>
                    <a:lnTo>
                      <a:pt x="2406" y="52421"/>
                    </a:lnTo>
                    <a:lnTo>
                      <a:pt x="2822" y="52375"/>
                    </a:lnTo>
                    <a:lnTo>
                      <a:pt x="3285" y="52236"/>
                    </a:lnTo>
                    <a:lnTo>
                      <a:pt x="3701" y="52097"/>
                    </a:lnTo>
                    <a:lnTo>
                      <a:pt x="4072" y="51912"/>
                    </a:lnTo>
                    <a:lnTo>
                      <a:pt x="4488" y="51727"/>
                    </a:lnTo>
                    <a:lnTo>
                      <a:pt x="4812" y="51450"/>
                    </a:lnTo>
                    <a:lnTo>
                      <a:pt x="5182" y="51172"/>
                    </a:lnTo>
                    <a:lnTo>
                      <a:pt x="5367" y="50987"/>
                    </a:lnTo>
                    <a:lnTo>
                      <a:pt x="5598" y="50894"/>
                    </a:lnTo>
                    <a:lnTo>
                      <a:pt x="5830" y="50802"/>
                    </a:lnTo>
                    <a:lnTo>
                      <a:pt x="6061" y="50709"/>
                    </a:lnTo>
                    <a:lnTo>
                      <a:pt x="6570" y="50709"/>
                    </a:lnTo>
                    <a:lnTo>
                      <a:pt x="6848" y="50756"/>
                    </a:lnTo>
                    <a:lnTo>
                      <a:pt x="7079" y="50848"/>
                    </a:lnTo>
                    <a:lnTo>
                      <a:pt x="7310" y="50987"/>
                    </a:lnTo>
                    <a:lnTo>
                      <a:pt x="7495" y="51126"/>
                    </a:lnTo>
                    <a:lnTo>
                      <a:pt x="7680" y="51311"/>
                    </a:lnTo>
                    <a:lnTo>
                      <a:pt x="7819" y="51542"/>
                    </a:lnTo>
                    <a:lnTo>
                      <a:pt x="7912" y="51727"/>
                    </a:lnTo>
                    <a:lnTo>
                      <a:pt x="8004" y="52005"/>
                    </a:lnTo>
                    <a:lnTo>
                      <a:pt x="8051" y="52236"/>
                    </a:lnTo>
                    <a:lnTo>
                      <a:pt x="8051" y="52467"/>
                    </a:lnTo>
                    <a:lnTo>
                      <a:pt x="8051" y="54272"/>
                    </a:lnTo>
                    <a:lnTo>
                      <a:pt x="8051" y="54549"/>
                    </a:lnTo>
                    <a:lnTo>
                      <a:pt x="8004" y="54781"/>
                    </a:lnTo>
                    <a:lnTo>
                      <a:pt x="7912" y="55012"/>
                    </a:lnTo>
                    <a:lnTo>
                      <a:pt x="7819" y="55243"/>
                    </a:lnTo>
                    <a:lnTo>
                      <a:pt x="7634" y="55429"/>
                    </a:lnTo>
                    <a:lnTo>
                      <a:pt x="7495" y="55614"/>
                    </a:lnTo>
                    <a:lnTo>
                      <a:pt x="7310" y="55799"/>
                    </a:lnTo>
                    <a:lnTo>
                      <a:pt x="7079" y="55891"/>
                    </a:lnTo>
                    <a:lnTo>
                      <a:pt x="6709" y="56030"/>
                    </a:lnTo>
                    <a:lnTo>
                      <a:pt x="6339" y="56076"/>
                    </a:lnTo>
                    <a:lnTo>
                      <a:pt x="6015" y="56030"/>
                    </a:lnTo>
                    <a:lnTo>
                      <a:pt x="5691" y="55937"/>
                    </a:lnTo>
                    <a:lnTo>
                      <a:pt x="5413" y="55799"/>
                    </a:lnTo>
                    <a:lnTo>
                      <a:pt x="5182" y="55614"/>
                    </a:lnTo>
                    <a:lnTo>
                      <a:pt x="4812" y="55290"/>
                    </a:lnTo>
                    <a:lnTo>
                      <a:pt x="4488" y="55058"/>
                    </a:lnTo>
                    <a:lnTo>
                      <a:pt x="4072" y="54827"/>
                    </a:lnTo>
                    <a:lnTo>
                      <a:pt x="3701" y="54642"/>
                    </a:lnTo>
                    <a:lnTo>
                      <a:pt x="3285" y="54503"/>
                    </a:lnTo>
                    <a:lnTo>
                      <a:pt x="2822" y="54411"/>
                    </a:lnTo>
                    <a:lnTo>
                      <a:pt x="2406" y="54364"/>
                    </a:lnTo>
                    <a:lnTo>
                      <a:pt x="1943" y="54318"/>
                    </a:lnTo>
                    <a:lnTo>
                      <a:pt x="1157" y="54318"/>
                    </a:lnTo>
                    <a:lnTo>
                      <a:pt x="925" y="54364"/>
                    </a:lnTo>
                    <a:lnTo>
                      <a:pt x="694" y="54411"/>
                    </a:lnTo>
                    <a:lnTo>
                      <a:pt x="509" y="54503"/>
                    </a:lnTo>
                    <a:lnTo>
                      <a:pt x="324" y="54688"/>
                    </a:lnTo>
                    <a:lnTo>
                      <a:pt x="185" y="54827"/>
                    </a:lnTo>
                    <a:lnTo>
                      <a:pt x="93" y="55058"/>
                    </a:lnTo>
                    <a:lnTo>
                      <a:pt x="0" y="55243"/>
                    </a:lnTo>
                    <a:lnTo>
                      <a:pt x="0" y="55521"/>
                    </a:lnTo>
                    <a:lnTo>
                      <a:pt x="0" y="61999"/>
                    </a:lnTo>
                    <a:lnTo>
                      <a:pt x="0" y="62230"/>
                    </a:lnTo>
                    <a:lnTo>
                      <a:pt x="93" y="62461"/>
                    </a:lnTo>
                    <a:lnTo>
                      <a:pt x="185" y="62646"/>
                    </a:lnTo>
                    <a:lnTo>
                      <a:pt x="324" y="62831"/>
                    </a:lnTo>
                    <a:lnTo>
                      <a:pt x="509" y="62970"/>
                    </a:lnTo>
                    <a:lnTo>
                      <a:pt x="694" y="63063"/>
                    </a:lnTo>
                    <a:lnTo>
                      <a:pt x="925" y="63155"/>
                    </a:lnTo>
                    <a:lnTo>
                      <a:pt x="2406" y="63155"/>
                    </a:lnTo>
                    <a:lnTo>
                      <a:pt x="2822" y="63063"/>
                    </a:lnTo>
                    <a:lnTo>
                      <a:pt x="3285" y="62970"/>
                    </a:lnTo>
                    <a:lnTo>
                      <a:pt x="3701" y="62831"/>
                    </a:lnTo>
                    <a:lnTo>
                      <a:pt x="4072" y="62646"/>
                    </a:lnTo>
                    <a:lnTo>
                      <a:pt x="4488" y="62415"/>
                    </a:lnTo>
                    <a:lnTo>
                      <a:pt x="4812" y="62184"/>
                    </a:lnTo>
                    <a:lnTo>
                      <a:pt x="5182" y="61906"/>
                    </a:lnTo>
                    <a:lnTo>
                      <a:pt x="5367" y="61721"/>
                    </a:lnTo>
                    <a:lnTo>
                      <a:pt x="5598" y="61582"/>
                    </a:lnTo>
                    <a:lnTo>
                      <a:pt x="5830" y="61490"/>
                    </a:lnTo>
                    <a:lnTo>
                      <a:pt x="6061" y="61443"/>
                    </a:lnTo>
                    <a:lnTo>
                      <a:pt x="6570" y="61443"/>
                    </a:lnTo>
                    <a:lnTo>
                      <a:pt x="6848" y="61490"/>
                    </a:lnTo>
                    <a:lnTo>
                      <a:pt x="7079" y="61582"/>
                    </a:lnTo>
                    <a:lnTo>
                      <a:pt x="7310" y="61721"/>
                    </a:lnTo>
                    <a:lnTo>
                      <a:pt x="7495" y="61860"/>
                    </a:lnTo>
                    <a:lnTo>
                      <a:pt x="7680" y="62045"/>
                    </a:lnTo>
                    <a:lnTo>
                      <a:pt x="7819" y="62276"/>
                    </a:lnTo>
                    <a:lnTo>
                      <a:pt x="7912" y="62461"/>
                    </a:lnTo>
                    <a:lnTo>
                      <a:pt x="8004" y="62739"/>
                    </a:lnTo>
                    <a:lnTo>
                      <a:pt x="8051" y="62970"/>
                    </a:lnTo>
                    <a:lnTo>
                      <a:pt x="8051" y="63202"/>
                    </a:lnTo>
                    <a:lnTo>
                      <a:pt x="8051" y="65006"/>
                    </a:lnTo>
                    <a:lnTo>
                      <a:pt x="8051" y="65237"/>
                    </a:lnTo>
                    <a:lnTo>
                      <a:pt x="8004" y="65515"/>
                    </a:lnTo>
                    <a:lnTo>
                      <a:pt x="7912" y="65746"/>
                    </a:lnTo>
                    <a:lnTo>
                      <a:pt x="7819" y="65978"/>
                    </a:lnTo>
                    <a:lnTo>
                      <a:pt x="7634" y="66163"/>
                    </a:lnTo>
                    <a:lnTo>
                      <a:pt x="7495" y="66348"/>
                    </a:lnTo>
                    <a:lnTo>
                      <a:pt x="7310" y="66486"/>
                    </a:lnTo>
                    <a:lnTo>
                      <a:pt x="7079" y="66625"/>
                    </a:lnTo>
                    <a:lnTo>
                      <a:pt x="6709" y="66764"/>
                    </a:lnTo>
                    <a:lnTo>
                      <a:pt x="6015" y="66764"/>
                    </a:lnTo>
                    <a:lnTo>
                      <a:pt x="5691" y="66672"/>
                    </a:lnTo>
                    <a:lnTo>
                      <a:pt x="5413" y="66533"/>
                    </a:lnTo>
                    <a:lnTo>
                      <a:pt x="5182" y="66301"/>
                    </a:lnTo>
                    <a:lnTo>
                      <a:pt x="4812" y="66024"/>
                    </a:lnTo>
                    <a:lnTo>
                      <a:pt x="4488" y="65792"/>
                    </a:lnTo>
                    <a:lnTo>
                      <a:pt x="4072" y="65561"/>
                    </a:lnTo>
                    <a:lnTo>
                      <a:pt x="3701" y="65376"/>
                    </a:lnTo>
                    <a:lnTo>
                      <a:pt x="3285" y="65237"/>
                    </a:lnTo>
                    <a:lnTo>
                      <a:pt x="2822" y="65145"/>
                    </a:lnTo>
                    <a:lnTo>
                      <a:pt x="2406" y="65052"/>
                    </a:lnTo>
                    <a:lnTo>
                      <a:pt x="925" y="65052"/>
                    </a:lnTo>
                    <a:lnTo>
                      <a:pt x="694" y="65145"/>
                    </a:lnTo>
                    <a:lnTo>
                      <a:pt x="509" y="65237"/>
                    </a:lnTo>
                    <a:lnTo>
                      <a:pt x="324" y="65376"/>
                    </a:lnTo>
                    <a:lnTo>
                      <a:pt x="185" y="65561"/>
                    </a:lnTo>
                    <a:lnTo>
                      <a:pt x="93" y="65746"/>
                    </a:lnTo>
                    <a:lnTo>
                      <a:pt x="0" y="65978"/>
                    </a:lnTo>
                    <a:lnTo>
                      <a:pt x="0" y="66209"/>
                    </a:lnTo>
                    <a:lnTo>
                      <a:pt x="0" y="73427"/>
                    </a:lnTo>
                    <a:lnTo>
                      <a:pt x="0" y="73658"/>
                    </a:lnTo>
                    <a:lnTo>
                      <a:pt x="93" y="73889"/>
                    </a:lnTo>
                    <a:lnTo>
                      <a:pt x="185" y="74074"/>
                    </a:lnTo>
                    <a:lnTo>
                      <a:pt x="324" y="74259"/>
                    </a:lnTo>
                    <a:lnTo>
                      <a:pt x="509" y="74398"/>
                    </a:lnTo>
                    <a:lnTo>
                      <a:pt x="694" y="74491"/>
                    </a:lnTo>
                    <a:lnTo>
                      <a:pt x="925" y="74583"/>
                    </a:lnTo>
                    <a:lnTo>
                      <a:pt x="89112" y="74583"/>
                    </a:lnTo>
                    <a:lnTo>
                      <a:pt x="89482" y="74537"/>
                    </a:lnTo>
                    <a:lnTo>
                      <a:pt x="89852" y="74445"/>
                    </a:lnTo>
                    <a:lnTo>
                      <a:pt x="90176" y="74259"/>
                    </a:lnTo>
                    <a:lnTo>
                      <a:pt x="90454" y="74028"/>
                    </a:lnTo>
                    <a:lnTo>
                      <a:pt x="90685" y="73751"/>
                    </a:lnTo>
                    <a:lnTo>
                      <a:pt x="90870" y="73427"/>
                    </a:lnTo>
                    <a:lnTo>
                      <a:pt x="91009" y="73056"/>
                    </a:lnTo>
                    <a:lnTo>
                      <a:pt x="91009" y="72686"/>
                    </a:lnTo>
                    <a:lnTo>
                      <a:pt x="91009" y="1943"/>
                    </a:lnTo>
                    <a:lnTo>
                      <a:pt x="91009" y="1527"/>
                    </a:lnTo>
                    <a:lnTo>
                      <a:pt x="90870" y="1157"/>
                    </a:lnTo>
                    <a:lnTo>
                      <a:pt x="90685" y="833"/>
                    </a:lnTo>
                    <a:lnTo>
                      <a:pt x="90454" y="555"/>
                    </a:lnTo>
                    <a:lnTo>
                      <a:pt x="90176" y="324"/>
                    </a:lnTo>
                    <a:lnTo>
                      <a:pt x="89852" y="139"/>
                    </a:lnTo>
                    <a:lnTo>
                      <a:pt x="89482" y="46"/>
                    </a:lnTo>
                    <a:lnTo>
                      <a:pt x="89112"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4751" name="Google Shape;1405;p68">
            <a:extLst>
              <a:ext uri="{FF2B5EF4-FFF2-40B4-BE49-F238E27FC236}">
                <a16:creationId xmlns:a16="http://schemas.microsoft.com/office/drawing/2014/main" id="{43C5ACA8-3542-2BE8-2126-FA417AEA4D67}"/>
              </a:ext>
            </a:extLst>
          </p:cNvPr>
          <p:cNvSpPr/>
          <p:nvPr/>
        </p:nvSpPr>
        <p:spPr>
          <a:xfrm rot="220971">
            <a:off x="5444432" y="4168984"/>
            <a:ext cx="441673" cy="419131"/>
          </a:xfrm>
          <a:custGeom>
            <a:avLst/>
            <a:gdLst/>
            <a:ahLst/>
            <a:cxnLst/>
            <a:rect l="l" t="t" r="r" b="b"/>
            <a:pathLst>
              <a:path w="5643" h="5355" extrusionOk="0">
                <a:moveTo>
                  <a:pt x="2842" y="0"/>
                </a:moveTo>
                <a:lnTo>
                  <a:pt x="1977" y="2019"/>
                </a:lnTo>
                <a:lnTo>
                  <a:pt x="0" y="2060"/>
                </a:lnTo>
                <a:lnTo>
                  <a:pt x="1442" y="3419"/>
                </a:lnTo>
                <a:lnTo>
                  <a:pt x="1071" y="5355"/>
                </a:lnTo>
                <a:lnTo>
                  <a:pt x="1071" y="5355"/>
                </a:lnTo>
                <a:lnTo>
                  <a:pt x="2842" y="4449"/>
                </a:lnTo>
                <a:lnTo>
                  <a:pt x="4572" y="5355"/>
                </a:lnTo>
                <a:lnTo>
                  <a:pt x="4242" y="3419"/>
                </a:lnTo>
                <a:lnTo>
                  <a:pt x="5643" y="2060"/>
                </a:lnTo>
                <a:lnTo>
                  <a:pt x="3707" y="2019"/>
                </a:lnTo>
                <a:lnTo>
                  <a:pt x="2842" y="0"/>
                </a:lnTo>
                <a:close/>
              </a:path>
            </a:pathLst>
          </a:custGeom>
          <a:solidFill>
            <a:srgbClr val="F5DF6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52" name="Google Shape;1406;p68">
            <a:extLst>
              <a:ext uri="{FF2B5EF4-FFF2-40B4-BE49-F238E27FC236}">
                <a16:creationId xmlns:a16="http://schemas.microsoft.com/office/drawing/2014/main" id="{E91DC8B3-7D11-C9EF-EA7C-5E43F6882E69}"/>
              </a:ext>
            </a:extLst>
          </p:cNvPr>
          <p:cNvSpPr/>
          <p:nvPr/>
        </p:nvSpPr>
        <p:spPr>
          <a:xfrm rot="220971">
            <a:off x="7091663" y="3077851"/>
            <a:ext cx="280517" cy="267680"/>
          </a:xfrm>
          <a:custGeom>
            <a:avLst/>
            <a:gdLst/>
            <a:ahLst/>
            <a:cxnLst/>
            <a:rect l="l" t="t" r="r" b="b"/>
            <a:pathLst>
              <a:path w="3584" h="3420" extrusionOk="0">
                <a:moveTo>
                  <a:pt x="1771" y="1"/>
                </a:moveTo>
                <a:lnTo>
                  <a:pt x="1236" y="1278"/>
                </a:lnTo>
                <a:lnTo>
                  <a:pt x="0" y="1319"/>
                </a:lnTo>
                <a:lnTo>
                  <a:pt x="906" y="2184"/>
                </a:lnTo>
                <a:lnTo>
                  <a:pt x="700" y="3419"/>
                </a:lnTo>
                <a:lnTo>
                  <a:pt x="700" y="3419"/>
                </a:lnTo>
                <a:lnTo>
                  <a:pt x="1771" y="2843"/>
                </a:lnTo>
                <a:lnTo>
                  <a:pt x="2883" y="3419"/>
                </a:lnTo>
                <a:lnTo>
                  <a:pt x="2677" y="2184"/>
                </a:lnTo>
                <a:lnTo>
                  <a:pt x="3584" y="1319"/>
                </a:lnTo>
                <a:lnTo>
                  <a:pt x="2348" y="1278"/>
                </a:lnTo>
                <a:lnTo>
                  <a:pt x="1771" y="1"/>
                </a:lnTo>
                <a:close/>
              </a:path>
            </a:pathLst>
          </a:custGeom>
          <a:solidFill>
            <a:srgbClr val="F5DF6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53" name="Google Shape;1407;p68">
            <a:extLst>
              <a:ext uri="{FF2B5EF4-FFF2-40B4-BE49-F238E27FC236}">
                <a16:creationId xmlns:a16="http://schemas.microsoft.com/office/drawing/2014/main" id="{09E8E450-93EF-99E8-AD08-E3BC1B6D7F38}"/>
              </a:ext>
            </a:extLst>
          </p:cNvPr>
          <p:cNvSpPr/>
          <p:nvPr/>
        </p:nvSpPr>
        <p:spPr>
          <a:xfrm rot="220971">
            <a:off x="6293103" y="2019220"/>
            <a:ext cx="280517" cy="267680"/>
          </a:xfrm>
          <a:custGeom>
            <a:avLst/>
            <a:gdLst/>
            <a:ahLst/>
            <a:cxnLst/>
            <a:rect l="l" t="t" r="r" b="b"/>
            <a:pathLst>
              <a:path w="3584" h="3420" extrusionOk="0">
                <a:moveTo>
                  <a:pt x="1772" y="1"/>
                </a:moveTo>
                <a:lnTo>
                  <a:pt x="1236" y="1278"/>
                </a:lnTo>
                <a:lnTo>
                  <a:pt x="1" y="1319"/>
                </a:lnTo>
                <a:lnTo>
                  <a:pt x="907" y="2184"/>
                </a:lnTo>
                <a:lnTo>
                  <a:pt x="701" y="3419"/>
                </a:lnTo>
                <a:lnTo>
                  <a:pt x="701" y="3419"/>
                </a:lnTo>
                <a:lnTo>
                  <a:pt x="1772" y="2843"/>
                </a:lnTo>
                <a:lnTo>
                  <a:pt x="2884" y="3419"/>
                </a:lnTo>
                <a:lnTo>
                  <a:pt x="2678" y="2184"/>
                </a:lnTo>
                <a:lnTo>
                  <a:pt x="3584" y="1319"/>
                </a:lnTo>
                <a:lnTo>
                  <a:pt x="2348" y="1278"/>
                </a:lnTo>
                <a:lnTo>
                  <a:pt x="1772" y="1"/>
                </a:lnTo>
                <a:close/>
              </a:path>
            </a:pathLst>
          </a:custGeom>
          <a:solidFill>
            <a:srgbClr val="F5DF6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62" name="TextBox 4761">
            <a:extLst>
              <a:ext uri="{FF2B5EF4-FFF2-40B4-BE49-F238E27FC236}">
                <a16:creationId xmlns:a16="http://schemas.microsoft.com/office/drawing/2014/main" id="{2762D3A0-D3D2-0455-9B2D-C5A25ADA24E1}"/>
              </a:ext>
            </a:extLst>
          </p:cNvPr>
          <p:cNvSpPr txBox="1"/>
          <p:nvPr/>
        </p:nvSpPr>
        <p:spPr>
          <a:xfrm>
            <a:off x="2410898" y="2227009"/>
            <a:ext cx="4607679" cy="2308324"/>
          </a:xfrm>
          <a:prstGeom prst="rect">
            <a:avLst/>
          </a:prstGeom>
          <a:noFill/>
        </p:spPr>
        <p:txBody>
          <a:bodyPr wrap="square">
            <a:spAutoFit/>
          </a:bodyPr>
          <a:lstStyle/>
          <a:p>
            <a:pPr algn="just"/>
            <a:r>
              <a:rPr lang="vi-VN" sz="2400" i="1">
                <a:latin typeface="+mj-lt"/>
              </a:rPr>
              <a:t>Trong giao tiếp, em thường bày tỏ thái độ đồng tình hay phản đối ý kiến của người khác. Đã bao giờ ý kiến của em đưa ra bị phủ nhận chưa? Khi đó em có cảm xúc, suy nghĩ gì</a:t>
            </a:r>
            <a:r>
              <a:rPr lang="en-US" sz="2400" i="1">
                <a:latin typeface="+mj-lt"/>
              </a:rPr>
              <a:t>?</a:t>
            </a:r>
            <a:endParaRPr lang="en-US" sz="2400">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762"/>
                                        </p:tgtEl>
                                        <p:attrNameLst>
                                          <p:attrName>style.visibility</p:attrName>
                                        </p:attrNameLst>
                                      </p:cBhvr>
                                      <p:to>
                                        <p:strVal val="visible"/>
                                      </p:to>
                                    </p:set>
                                    <p:animEffect transition="in" filter="wheel(1)">
                                      <p:cBhvr>
                                        <p:cTn id="7" dur="2000"/>
                                        <p:tgtEl>
                                          <p:spTgt spid="4762"/>
                                        </p:tgtEl>
                                      </p:cBhvr>
                                    </p:animEffect>
                                  </p:childTnLst>
                                </p:cTn>
                              </p:par>
                              <p:par>
                                <p:cTn id="8" presetID="21" presetClass="entr" presetSubtype="1" fill="hold" nodeType="withEffect">
                                  <p:stCondLst>
                                    <p:cond delay="0"/>
                                  </p:stCondLst>
                                  <p:childTnLst>
                                    <p:set>
                                      <p:cBhvr>
                                        <p:cTn id="9" dur="1" fill="hold">
                                          <p:stCondLst>
                                            <p:cond delay="0"/>
                                          </p:stCondLst>
                                        </p:cTn>
                                        <p:tgtEl>
                                          <p:spTgt spid="4750"/>
                                        </p:tgtEl>
                                        <p:attrNameLst>
                                          <p:attrName>style.visibility</p:attrName>
                                        </p:attrNameLst>
                                      </p:cBhvr>
                                      <p:to>
                                        <p:strVal val="visible"/>
                                      </p:to>
                                    </p:set>
                                    <p:animEffect transition="in" filter="wheel(1)">
                                      <p:cBhvr>
                                        <p:cTn id="10" dur="2000"/>
                                        <p:tgtEl>
                                          <p:spTgt spid="47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799"/>
        <p:cNvGrpSpPr/>
        <p:nvPr/>
      </p:nvGrpSpPr>
      <p:grpSpPr>
        <a:xfrm>
          <a:off x="0" y="0"/>
          <a:ext cx="0" cy="0"/>
          <a:chOff x="0" y="0"/>
          <a:chExt cx="0" cy="0"/>
        </a:xfrm>
      </p:grpSpPr>
      <p:grpSp>
        <p:nvGrpSpPr>
          <p:cNvPr id="4831" name="Google Shape;4831;p41"/>
          <p:cNvGrpSpPr/>
          <p:nvPr/>
        </p:nvGrpSpPr>
        <p:grpSpPr>
          <a:xfrm rot="723988">
            <a:off x="196988" y="148735"/>
            <a:ext cx="1071523" cy="1498180"/>
            <a:chOff x="2498050" y="2223200"/>
            <a:chExt cx="601175" cy="840550"/>
          </a:xfrm>
        </p:grpSpPr>
        <p:sp>
          <p:nvSpPr>
            <p:cNvPr id="4832" name="Google Shape;4832;p41"/>
            <p:cNvSpPr/>
            <p:nvPr/>
          </p:nvSpPr>
          <p:spPr>
            <a:xfrm>
              <a:off x="2498050" y="2223200"/>
              <a:ext cx="601175" cy="840550"/>
            </a:xfrm>
            <a:custGeom>
              <a:avLst/>
              <a:gdLst/>
              <a:ahLst/>
              <a:cxnLst/>
              <a:rect l="l" t="t" r="r" b="b"/>
              <a:pathLst>
                <a:path w="24047" h="33622" extrusionOk="0">
                  <a:moveTo>
                    <a:pt x="12244" y="1"/>
                  </a:moveTo>
                  <a:cubicBezTo>
                    <a:pt x="5501" y="1"/>
                    <a:pt x="1" y="5484"/>
                    <a:pt x="1" y="12244"/>
                  </a:cubicBezTo>
                  <a:cubicBezTo>
                    <a:pt x="1" y="18448"/>
                    <a:pt x="4666" y="23604"/>
                    <a:pt x="10657" y="24390"/>
                  </a:cubicBezTo>
                  <a:lnTo>
                    <a:pt x="10657" y="31281"/>
                  </a:lnTo>
                  <a:cubicBezTo>
                    <a:pt x="10657" y="32574"/>
                    <a:pt x="11721" y="33622"/>
                    <a:pt x="13014" y="33622"/>
                  </a:cubicBezTo>
                  <a:cubicBezTo>
                    <a:pt x="14307" y="33622"/>
                    <a:pt x="15354" y="32574"/>
                    <a:pt x="15354" y="31281"/>
                  </a:cubicBezTo>
                  <a:lnTo>
                    <a:pt x="15354" y="24079"/>
                  </a:lnTo>
                  <a:cubicBezTo>
                    <a:pt x="16075" y="23850"/>
                    <a:pt x="16615" y="23293"/>
                    <a:pt x="16860" y="22606"/>
                  </a:cubicBezTo>
                  <a:cubicBezTo>
                    <a:pt x="19888" y="21427"/>
                    <a:pt x="22295" y="18972"/>
                    <a:pt x="23408" y="15878"/>
                  </a:cubicBezTo>
                  <a:cubicBezTo>
                    <a:pt x="23833" y="14667"/>
                    <a:pt x="24046" y="13407"/>
                    <a:pt x="24046" y="12097"/>
                  </a:cubicBezTo>
                  <a:cubicBezTo>
                    <a:pt x="24046" y="10542"/>
                    <a:pt x="23735" y="9020"/>
                    <a:pt x="23113" y="7612"/>
                  </a:cubicBezTo>
                  <a:cubicBezTo>
                    <a:pt x="22540" y="6286"/>
                    <a:pt x="21722" y="5091"/>
                    <a:pt x="20674" y="4077"/>
                  </a:cubicBezTo>
                  <a:cubicBezTo>
                    <a:pt x="19659" y="3062"/>
                    <a:pt x="18481" y="2276"/>
                    <a:pt x="17188" y="1736"/>
                  </a:cubicBezTo>
                  <a:cubicBezTo>
                    <a:pt x="17171" y="1703"/>
                    <a:pt x="17155" y="1670"/>
                    <a:pt x="17139" y="1638"/>
                  </a:cubicBezTo>
                  <a:cubicBezTo>
                    <a:pt x="16844" y="1081"/>
                    <a:pt x="16353" y="688"/>
                    <a:pt x="15747" y="508"/>
                  </a:cubicBezTo>
                  <a:cubicBezTo>
                    <a:pt x="14618" y="164"/>
                    <a:pt x="13439" y="1"/>
                    <a:pt x="12244" y="1"/>
                  </a:cubicBezTo>
                  <a:close/>
                </a:path>
              </a:pathLst>
            </a:custGeom>
            <a:solidFill>
              <a:schemeClr val="accent1"/>
            </a:solidFill>
            <a:ln>
              <a:noFill/>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41"/>
            <p:cNvSpPr/>
            <p:nvPr/>
          </p:nvSpPr>
          <p:spPr>
            <a:xfrm>
              <a:off x="2590550" y="2298500"/>
              <a:ext cx="454250" cy="454250"/>
            </a:xfrm>
            <a:custGeom>
              <a:avLst/>
              <a:gdLst/>
              <a:ahLst/>
              <a:cxnLst/>
              <a:rect l="l" t="t" r="r" b="b"/>
              <a:pathLst>
                <a:path w="18170" h="18170" extrusionOk="0">
                  <a:moveTo>
                    <a:pt x="9085" y="1"/>
                  </a:moveTo>
                  <a:cubicBezTo>
                    <a:pt x="6728" y="1"/>
                    <a:pt x="4583" y="901"/>
                    <a:pt x="2963" y="2374"/>
                  </a:cubicBezTo>
                  <a:cubicBezTo>
                    <a:pt x="1146" y="4044"/>
                    <a:pt x="0" y="6433"/>
                    <a:pt x="0" y="9085"/>
                  </a:cubicBezTo>
                  <a:cubicBezTo>
                    <a:pt x="0" y="14110"/>
                    <a:pt x="4076" y="18170"/>
                    <a:pt x="9085" y="18170"/>
                  </a:cubicBezTo>
                  <a:cubicBezTo>
                    <a:pt x="9657" y="18170"/>
                    <a:pt x="10230" y="18121"/>
                    <a:pt x="10771" y="18022"/>
                  </a:cubicBezTo>
                  <a:cubicBezTo>
                    <a:pt x="11114" y="17957"/>
                    <a:pt x="11442" y="17875"/>
                    <a:pt x="11753" y="17777"/>
                  </a:cubicBezTo>
                  <a:cubicBezTo>
                    <a:pt x="14503" y="16926"/>
                    <a:pt x="16680" y="14830"/>
                    <a:pt x="17645" y="12146"/>
                  </a:cubicBezTo>
                  <a:cubicBezTo>
                    <a:pt x="17989" y="11180"/>
                    <a:pt x="18169" y="10165"/>
                    <a:pt x="18169" y="9085"/>
                  </a:cubicBezTo>
                  <a:cubicBezTo>
                    <a:pt x="18169" y="7808"/>
                    <a:pt x="17891" y="6581"/>
                    <a:pt x="17416" y="5468"/>
                  </a:cubicBezTo>
                  <a:cubicBezTo>
                    <a:pt x="16941" y="4387"/>
                    <a:pt x="16270" y="3422"/>
                    <a:pt x="15452" y="2620"/>
                  </a:cubicBezTo>
                  <a:cubicBezTo>
                    <a:pt x="13815" y="999"/>
                    <a:pt x="11556" y="1"/>
                    <a:pt x="90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41"/>
            <p:cNvSpPr/>
            <p:nvPr/>
          </p:nvSpPr>
          <p:spPr>
            <a:xfrm>
              <a:off x="2664600" y="2298500"/>
              <a:ext cx="312250" cy="450575"/>
            </a:xfrm>
            <a:custGeom>
              <a:avLst/>
              <a:gdLst/>
              <a:ahLst/>
              <a:cxnLst/>
              <a:rect l="l" t="t" r="r" b="b"/>
              <a:pathLst>
                <a:path w="12490" h="18023" extrusionOk="0">
                  <a:moveTo>
                    <a:pt x="6123" y="1"/>
                  </a:moveTo>
                  <a:cubicBezTo>
                    <a:pt x="3766" y="1"/>
                    <a:pt x="1621" y="901"/>
                    <a:pt x="1" y="2374"/>
                  </a:cubicBezTo>
                  <a:cubicBezTo>
                    <a:pt x="50" y="2521"/>
                    <a:pt x="132" y="2636"/>
                    <a:pt x="246" y="2734"/>
                  </a:cubicBezTo>
                  <a:cubicBezTo>
                    <a:pt x="377" y="2832"/>
                    <a:pt x="557" y="2881"/>
                    <a:pt x="655" y="3029"/>
                  </a:cubicBezTo>
                  <a:cubicBezTo>
                    <a:pt x="786" y="3258"/>
                    <a:pt x="623" y="3553"/>
                    <a:pt x="459" y="3765"/>
                  </a:cubicBezTo>
                  <a:cubicBezTo>
                    <a:pt x="295" y="4011"/>
                    <a:pt x="148" y="4256"/>
                    <a:pt x="115" y="4535"/>
                  </a:cubicBezTo>
                  <a:cubicBezTo>
                    <a:pt x="66" y="4813"/>
                    <a:pt x="164" y="5140"/>
                    <a:pt x="410" y="5288"/>
                  </a:cubicBezTo>
                  <a:cubicBezTo>
                    <a:pt x="530" y="5363"/>
                    <a:pt x="663" y="5389"/>
                    <a:pt x="803" y="5389"/>
                  </a:cubicBezTo>
                  <a:cubicBezTo>
                    <a:pt x="1117" y="5389"/>
                    <a:pt x="1464" y="5258"/>
                    <a:pt x="1773" y="5258"/>
                  </a:cubicBezTo>
                  <a:cubicBezTo>
                    <a:pt x="1925" y="5258"/>
                    <a:pt x="2069" y="5290"/>
                    <a:pt x="2194" y="5386"/>
                  </a:cubicBezTo>
                  <a:cubicBezTo>
                    <a:pt x="2489" y="5615"/>
                    <a:pt x="2505" y="6090"/>
                    <a:pt x="2816" y="6302"/>
                  </a:cubicBezTo>
                  <a:cubicBezTo>
                    <a:pt x="2915" y="6367"/>
                    <a:pt x="3021" y="6392"/>
                    <a:pt x="3132" y="6392"/>
                  </a:cubicBezTo>
                  <a:cubicBezTo>
                    <a:pt x="3534" y="6392"/>
                    <a:pt x="3996" y="6057"/>
                    <a:pt x="4405" y="6057"/>
                  </a:cubicBezTo>
                  <a:cubicBezTo>
                    <a:pt x="4513" y="6057"/>
                    <a:pt x="4617" y="6080"/>
                    <a:pt x="4715" y="6139"/>
                  </a:cubicBezTo>
                  <a:cubicBezTo>
                    <a:pt x="5042" y="6319"/>
                    <a:pt x="5075" y="6777"/>
                    <a:pt x="4928" y="7121"/>
                  </a:cubicBezTo>
                  <a:cubicBezTo>
                    <a:pt x="4797" y="7465"/>
                    <a:pt x="4551" y="7759"/>
                    <a:pt x="4420" y="8103"/>
                  </a:cubicBezTo>
                  <a:cubicBezTo>
                    <a:pt x="4289" y="8447"/>
                    <a:pt x="4306" y="8905"/>
                    <a:pt x="4617" y="9101"/>
                  </a:cubicBezTo>
                  <a:cubicBezTo>
                    <a:pt x="4715" y="9167"/>
                    <a:pt x="4846" y="9200"/>
                    <a:pt x="4928" y="9282"/>
                  </a:cubicBezTo>
                  <a:cubicBezTo>
                    <a:pt x="5026" y="9429"/>
                    <a:pt x="4960" y="9642"/>
                    <a:pt x="4846" y="9789"/>
                  </a:cubicBezTo>
                  <a:cubicBezTo>
                    <a:pt x="4469" y="10329"/>
                    <a:pt x="3782" y="10526"/>
                    <a:pt x="3193" y="10853"/>
                  </a:cubicBezTo>
                  <a:cubicBezTo>
                    <a:pt x="2603" y="11164"/>
                    <a:pt x="2047" y="11802"/>
                    <a:pt x="2292" y="12424"/>
                  </a:cubicBezTo>
                  <a:cubicBezTo>
                    <a:pt x="2456" y="12883"/>
                    <a:pt x="2996" y="13177"/>
                    <a:pt x="2980" y="13652"/>
                  </a:cubicBezTo>
                  <a:cubicBezTo>
                    <a:pt x="2980" y="13767"/>
                    <a:pt x="2947" y="13897"/>
                    <a:pt x="2996" y="13996"/>
                  </a:cubicBezTo>
                  <a:cubicBezTo>
                    <a:pt x="3045" y="14127"/>
                    <a:pt x="3209" y="14176"/>
                    <a:pt x="3356" y="14192"/>
                  </a:cubicBezTo>
                  <a:cubicBezTo>
                    <a:pt x="4093" y="14274"/>
                    <a:pt x="4993" y="14241"/>
                    <a:pt x="5353" y="14880"/>
                  </a:cubicBezTo>
                  <a:cubicBezTo>
                    <a:pt x="5746" y="15534"/>
                    <a:pt x="5239" y="16484"/>
                    <a:pt x="5697" y="17106"/>
                  </a:cubicBezTo>
                  <a:cubicBezTo>
                    <a:pt x="6172" y="17728"/>
                    <a:pt x="7252" y="17482"/>
                    <a:pt x="7809" y="18022"/>
                  </a:cubicBezTo>
                  <a:cubicBezTo>
                    <a:pt x="8152" y="17957"/>
                    <a:pt x="8480" y="17875"/>
                    <a:pt x="8791" y="17777"/>
                  </a:cubicBezTo>
                  <a:cubicBezTo>
                    <a:pt x="8758" y="17679"/>
                    <a:pt x="8758" y="17597"/>
                    <a:pt x="8774" y="17499"/>
                  </a:cubicBezTo>
                  <a:cubicBezTo>
                    <a:pt x="8807" y="17400"/>
                    <a:pt x="8889" y="17302"/>
                    <a:pt x="8971" y="17237"/>
                  </a:cubicBezTo>
                  <a:cubicBezTo>
                    <a:pt x="9314" y="16909"/>
                    <a:pt x="9805" y="16762"/>
                    <a:pt x="10182" y="16451"/>
                  </a:cubicBezTo>
                  <a:cubicBezTo>
                    <a:pt x="10558" y="16156"/>
                    <a:pt x="10820" y="15567"/>
                    <a:pt x="10509" y="15191"/>
                  </a:cubicBezTo>
                  <a:cubicBezTo>
                    <a:pt x="10297" y="14912"/>
                    <a:pt x="9805" y="14732"/>
                    <a:pt x="9953" y="14372"/>
                  </a:cubicBezTo>
                  <a:cubicBezTo>
                    <a:pt x="10002" y="14274"/>
                    <a:pt x="10084" y="14192"/>
                    <a:pt x="10198" y="14127"/>
                  </a:cubicBezTo>
                  <a:cubicBezTo>
                    <a:pt x="10608" y="13930"/>
                    <a:pt x="10804" y="13423"/>
                    <a:pt x="10673" y="12997"/>
                  </a:cubicBezTo>
                  <a:cubicBezTo>
                    <a:pt x="10542" y="12621"/>
                    <a:pt x="10166" y="12326"/>
                    <a:pt x="9773" y="12326"/>
                  </a:cubicBezTo>
                  <a:cubicBezTo>
                    <a:pt x="9659" y="12326"/>
                    <a:pt x="9533" y="12342"/>
                    <a:pt x="9413" y="12342"/>
                  </a:cubicBezTo>
                  <a:cubicBezTo>
                    <a:pt x="9257" y="12342"/>
                    <a:pt x="9112" y="12315"/>
                    <a:pt x="9020" y="12195"/>
                  </a:cubicBezTo>
                  <a:cubicBezTo>
                    <a:pt x="8938" y="12081"/>
                    <a:pt x="8938" y="11917"/>
                    <a:pt x="8954" y="11770"/>
                  </a:cubicBezTo>
                  <a:cubicBezTo>
                    <a:pt x="9020" y="11328"/>
                    <a:pt x="9249" y="10902"/>
                    <a:pt x="9298" y="10460"/>
                  </a:cubicBezTo>
                  <a:cubicBezTo>
                    <a:pt x="9364" y="10002"/>
                    <a:pt x="9151" y="9445"/>
                    <a:pt x="8709" y="9363"/>
                  </a:cubicBezTo>
                  <a:cubicBezTo>
                    <a:pt x="8671" y="9357"/>
                    <a:pt x="8634" y="9354"/>
                    <a:pt x="8598" y="9354"/>
                  </a:cubicBezTo>
                  <a:cubicBezTo>
                    <a:pt x="8155" y="9354"/>
                    <a:pt x="7771" y="9779"/>
                    <a:pt x="7317" y="9854"/>
                  </a:cubicBezTo>
                  <a:cubicBezTo>
                    <a:pt x="7282" y="9859"/>
                    <a:pt x="7247" y="9862"/>
                    <a:pt x="7213" y="9862"/>
                  </a:cubicBezTo>
                  <a:cubicBezTo>
                    <a:pt x="6794" y="9862"/>
                    <a:pt x="6412" y="9510"/>
                    <a:pt x="6352" y="9101"/>
                  </a:cubicBezTo>
                  <a:cubicBezTo>
                    <a:pt x="6319" y="8954"/>
                    <a:pt x="6237" y="8807"/>
                    <a:pt x="6106" y="8709"/>
                  </a:cubicBezTo>
                  <a:cubicBezTo>
                    <a:pt x="5779" y="8479"/>
                    <a:pt x="5664" y="7939"/>
                    <a:pt x="5697" y="7497"/>
                  </a:cubicBezTo>
                  <a:cubicBezTo>
                    <a:pt x="5713" y="7170"/>
                    <a:pt x="5779" y="6810"/>
                    <a:pt x="6024" y="6597"/>
                  </a:cubicBezTo>
                  <a:cubicBezTo>
                    <a:pt x="6217" y="6441"/>
                    <a:pt x="6452" y="6403"/>
                    <a:pt x="6695" y="6403"/>
                  </a:cubicBezTo>
                  <a:cubicBezTo>
                    <a:pt x="6886" y="6403"/>
                    <a:pt x="7082" y="6426"/>
                    <a:pt x="7268" y="6433"/>
                  </a:cubicBezTo>
                  <a:cubicBezTo>
                    <a:pt x="7907" y="6433"/>
                    <a:pt x="8578" y="6139"/>
                    <a:pt x="8840" y="5566"/>
                  </a:cubicBezTo>
                  <a:cubicBezTo>
                    <a:pt x="8905" y="5419"/>
                    <a:pt x="8954" y="5255"/>
                    <a:pt x="9036" y="5140"/>
                  </a:cubicBezTo>
                  <a:cubicBezTo>
                    <a:pt x="9212" y="4900"/>
                    <a:pt x="9498" y="4847"/>
                    <a:pt x="9807" y="4847"/>
                  </a:cubicBezTo>
                  <a:cubicBezTo>
                    <a:pt x="10045" y="4847"/>
                    <a:pt x="10298" y="4878"/>
                    <a:pt x="10526" y="4878"/>
                  </a:cubicBezTo>
                  <a:cubicBezTo>
                    <a:pt x="11393" y="4846"/>
                    <a:pt x="12179" y="4125"/>
                    <a:pt x="12408" y="3274"/>
                  </a:cubicBezTo>
                  <a:cubicBezTo>
                    <a:pt x="12457" y="3061"/>
                    <a:pt x="12490" y="2832"/>
                    <a:pt x="12490" y="2620"/>
                  </a:cubicBezTo>
                  <a:cubicBezTo>
                    <a:pt x="10853" y="999"/>
                    <a:pt x="8594" y="1"/>
                    <a:pt x="61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41"/>
            <p:cNvSpPr/>
            <p:nvPr/>
          </p:nvSpPr>
          <p:spPr>
            <a:xfrm>
              <a:off x="2998925" y="2435175"/>
              <a:ext cx="45875" cy="167000"/>
            </a:xfrm>
            <a:custGeom>
              <a:avLst/>
              <a:gdLst/>
              <a:ahLst/>
              <a:cxnLst/>
              <a:rect l="l" t="t" r="r" b="b"/>
              <a:pathLst>
                <a:path w="1835" h="6680" extrusionOk="0">
                  <a:moveTo>
                    <a:pt x="1081" y="1"/>
                  </a:moveTo>
                  <a:cubicBezTo>
                    <a:pt x="623" y="541"/>
                    <a:pt x="328" y="1376"/>
                    <a:pt x="574" y="1932"/>
                  </a:cubicBezTo>
                  <a:cubicBezTo>
                    <a:pt x="770" y="2390"/>
                    <a:pt x="1212" y="2816"/>
                    <a:pt x="1065" y="3274"/>
                  </a:cubicBezTo>
                  <a:cubicBezTo>
                    <a:pt x="967" y="3602"/>
                    <a:pt x="639" y="3765"/>
                    <a:pt x="410" y="4011"/>
                  </a:cubicBezTo>
                  <a:cubicBezTo>
                    <a:pt x="115" y="4322"/>
                    <a:pt x="1" y="4846"/>
                    <a:pt x="263" y="5206"/>
                  </a:cubicBezTo>
                  <a:cubicBezTo>
                    <a:pt x="459" y="5484"/>
                    <a:pt x="836" y="5599"/>
                    <a:pt x="1065" y="5877"/>
                  </a:cubicBezTo>
                  <a:cubicBezTo>
                    <a:pt x="1228" y="6106"/>
                    <a:pt x="1278" y="6384"/>
                    <a:pt x="1310" y="6679"/>
                  </a:cubicBezTo>
                  <a:cubicBezTo>
                    <a:pt x="1654" y="5713"/>
                    <a:pt x="1834" y="4698"/>
                    <a:pt x="1834" y="3618"/>
                  </a:cubicBezTo>
                  <a:cubicBezTo>
                    <a:pt x="1834" y="2341"/>
                    <a:pt x="1556" y="1114"/>
                    <a:pt x="10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41"/>
            <p:cNvSpPr/>
            <p:nvPr/>
          </p:nvSpPr>
          <p:spPr>
            <a:xfrm>
              <a:off x="2803750" y="2281325"/>
              <a:ext cx="8200" cy="49525"/>
            </a:xfrm>
            <a:custGeom>
              <a:avLst/>
              <a:gdLst/>
              <a:ahLst/>
              <a:cxnLst/>
              <a:rect l="l" t="t" r="r" b="b"/>
              <a:pathLst>
                <a:path w="328" h="1981" extrusionOk="0">
                  <a:moveTo>
                    <a:pt x="164" y="0"/>
                  </a:moveTo>
                  <a:cubicBezTo>
                    <a:pt x="66" y="0"/>
                    <a:pt x="0" y="82"/>
                    <a:pt x="0" y="164"/>
                  </a:cubicBezTo>
                  <a:lnTo>
                    <a:pt x="0" y="1817"/>
                  </a:lnTo>
                  <a:cubicBezTo>
                    <a:pt x="0" y="1899"/>
                    <a:pt x="66" y="1981"/>
                    <a:pt x="164" y="1981"/>
                  </a:cubicBezTo>
                  <a:cubicBezTo>
                    <a:pt x="262" y="1981"/>
                    <a:pt x="327" y="1899"/>
                    <a:pt x="327" y="1817"/>
                  </a:cubicBezTo>
                  <a:lnTo>
                    <a:pt x="327" y="164"/>
                  </a:lnTo>
                  <a:cubicBezTo>
                    <a:pt x="327" y="82"/>
                    <a:pt x="262"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41"/>
            <p:cNvSpPr/>
            <p:nvPr/>
          </p:nvSpPr>
          <p:spPr>
            <a:xfrm>
              <a:off x="2552900" y="2277625"/>
              <a:ext cx="326575" cy="503375"/>
            </a:xfrm>
            <a:custGeom>
              <a:avLst/>
              <a:gdLst/>
              <a:ahLst/>
              <a:cxnLst/>
              <a:rect l="l" t="t" r="r" b="b"/>
              <a:pathLst>
                <a:path w="13063" h="20135" extrusionOk="0">
                  <a:moveTo>
                    <a:pt x="10050" y="1"/>
                  </a:moveTo>
                  <a:cubicBezTo>
                    <a:pt x="4518" y="1"/>
                    <a:pt x="0" y="4519"/>
                    <a:pt x="0" y="10067"/>
                  </a:cubicBezTo>
                  <a:cubicBezTo>
                    <a:pt x="0" y="15616"/>
                    <a:pt x="4518" y="20134"/>
                    <a:pt x="10050" y="20134"/>
                  </a:cubicBezTo>
                  <a:cubicBezTo>
                    <a:pt x="10869" y="20134"/>
                    <a:pt x="11687" y="20036"/>
                    <a:pt x="12473" y="19839"/>
                  </a:cubicBezTo>
                  <a:cubicBezTo>
                    <a:pt x="12571" y="19807"/>
                    <a:pt x="12620" y="19725"/>
                    <a:pt x="12604" y="19627"/>
                  </a:cubicBezTo>
                  <a:cubicBezTo>
                    <a:pt x="12575" y="19555"/>
                    <a:pt x="12510" y="19509"/>
                    <a:pt x="12439" y="19509"/>
                  </a:cubicBezTo>
                  <a:cubicBezTo>
                    <a:pt x="12429" y="19509"/>
                    <a:pt x="12418" y="19510"/>
                    <a:pt x="12407" y="19512"/>
                  </a:cubicBezTo>
                  <a:cubicBezTo>
                    <a:pt x="11638" y="19709"/>
                    <a:pt x="10852" y="19790"/>
                    <a:pt x="10050" y="19790"/>
                  </a:cubicBezTo>
                  <a:cubicBezTo>
                    <a:pt x="4698" y="19790"/>
                    <a:pt x="328" y="15436"/>
                    <a:pt x="328" y="10067"/>
                  </a:cubicBezTo>
                  <a:cubicBezTo>
                    <a:pt x="328" y="4699"/>
                    <a:pt x="4698" y="328"/>
                    <a:pt x="10050" y="328"/>
                  </a:cubicBezTo>
                  <a:cubicBezTo>
                    <a:pt x="11000" y="328"/>
                    <a:pt x="11933" y="475"/>
                    <a:pt x="12833" y="737"/>
                  </a:cubicBezTo>
                  <a:cubicBezTo>
                    <a:pt x="12854" y="744"/>
                    <a:pt x="12873" y="747"/>
                    <a:pt x="12892" y="747"/>
                  </a:cubicBezTo>
                  <a:cubicBezTo>
                    <a:pt x="12963" y="747"/>
                    <a:pt x="13020" y="701"/>
                    <a:pt x="13046" y="623"/>
                  </a:cubicBezTo>
                  <a:cubicBezTo>
                    <a:pt x="13062" y="541"/>
                    <a:pt x="13013" y="443"/>
                    <a:pt x="12931" y="426"/>
                  </a:cubicBezTo>
                  <a:cubicBezTo>
                    <a:pt x="11998" y="148"/>
                    <a:pt x="11033" y="1"/>
                    <a:pt x="100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41"/>
            <p:cNvSpPr/>
            <p:nvPr/>
          </p:nvSpPr>
          <p:spPr>
            <a:xfrm>
              <a:off x="2819300" y="2740450"/>
              <a:ext cx="8200" cy="268875"/>
            </a:xfrm>
            <a:custGeom>
              <a:avLst/>
              <a:gdLst/>
              <a:ahLst/>
              <a:cxnLst/>
              <a:rect l="l" t="t" r="r" b="b"/>
              <a:pathLst>
                <a:path w="328" h="10755" extrusionOk="0">
                  <a:moveTo>
                    <a:pt x="164" y="1"/>
                  </a:moveTo>
                  <a:cubicBezTo>
                    <a:pt x="66" y="1"/>
                    <a:pt x="0" y="66"/>
                    <a:pt x="0" y="164"/>
                  </a:cubicBezTo>
                  <a:lnTo>
                    <a:pt x="0" y="10591"/>
                  </a:lnTo>
                  <a:cubicBezTo>
                    <a:pt x="0" y="10673"/>
                    <a:pt x="66" y="10755"/>
                    <a:pt x="164" y="10755"/>
                  </a:cubicBezTo>
                  <a:cubicBezTo>
                    <a:pt x="246" y="10755"/>
                    <a:pt x="327" y="10673"/>
                    <a:pt x="327" y="10591"/>
                  </a:cubicBezTo>
                  <a:lnTo>
                    <a:pt x="327" y="164"/>
                  </a:lnTo>
                  <a:cubicBezTo>
                    <a:pt x="327" y="66"/>
                    <a:pt x="246" y="1"/>
                    <a:pt x="1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477;p46">
            <a:extLst>
              <a:ext uri="{FF2B5EF4-FFF2-40B4-BE49-F238E27FC236}">
                <a16:creationId xmlns:a16="http://schemas.microsoft.com/office/drawing/2014/main" id="{3D968AD8-B226-3A07-4563-058AEB475E14}"/>
              </a:ext>
            </a:extLst>
          </p:cNvPr>
          <p:cNvSpPr/>
          <p:nvPr/>
        </p:nvSpPr>
        <p:spPr>
          <a:xfrm rot="-80796">
            <a:off x="1746076" y="704114"/>
            <a:ext cx="5825561" cy="1352968"/>
          </a:xfrm>
          <a:prstGeom prst="rect">
            <a:avLst/>
          </a:prstGeom>
          <a:solidFill>
            <a:srgbClr val="FCCF2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Google Shape;478;p46">
            <a:extLst>
              <a:ext uri="{FF2B5EF4-FFF2-40B4-BE49-F238E27FC236}">
                <a16:creationId xmlns:a16="http://schemas.microsoft.com/office/drawing/2014/main" id="{857A8EB0-ECF4-E33C-49F8-CEC92F482834}"/>
              </a:ext>
            </a:extLst>
          </p:cNvPr>
          <p:cNvSpPr/>
          <p:nvPr/>
        </p:nvSpPr>
        <p:spPr>
          <a:xfrm rot="133206">
            <a:off x="2606372" y="1811818"/>
            <a:ext cx="4105540" cy="1352936"/>
          </a:xfrm>
          <a:prstGeom prst="rect">
            <a:avLst/>
          </a:prstGeom>
          <a:solidFill>
            <a:srgbClr val="F65B8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479;p46">
            <a:extLst>
              <a:ext uri="{FF2B5EF4-FFF2-40B4-BE49-F238E27FC236}">
                <a16:creationId xmlns:a16="http://schemas.microsoft.com/office/drawing/2014/main" id="{73D1705A-1A90-1E4A-A662-DB422C3EEB62}"/>
              </a:ext>
            </a:extLst>
          </p:cNvPr>
          <p:cNvSpPr txBox="1">
            <a:spLocks noGrp="1"/>
          </p:cNvSpPr>
          <p:nvPr/>
        </p:nvSpPr>
        <p:spPr>
          <a:xfrm>
            <a:off x="2198105" y="622366"/>
            <a:ext cx="4921800" cy="2388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Do Hyeon"/>
              <a:buNone/>
              <a:defRPr sz="7100" b="1" i="0" u="none" strike="noStrike" cap="none">
                <a:solidFill>
                  <a:schemeClr val="dk1"/>
                </a:solidFill>
                <a:latin typeface="Do Hyeon"/>
                <a:ea typeface="Do Hyeon"/>
                <a:cs typeface="Do Hyeon"/>
                <a:sym typeface="Do Hyeon"/>
              </a:defRPr>
            </a:lvl1pPr>
            <a:lvl2pPr marR="0" lvl="1" algn="ctr" rtl="0">
              <a:lnSpc>
                <a:spcPct val="100000"/>
              </a:lnSpc>
              <a:spcBef>
                <a:spcPts val="0"/>
              </a:spcBef>
              <a:spcAft>
                <a:spcPts val="0"/>
              </a:spcAft>
              <a:buClr>
                <a:schemeClr val="dk1"/>
              </a:buClr>
              <a:buSzPts val="5200"/>
              <a:buFont typeface="Do Hyeon"/>
              <a:buNone/>
              <a:defRPr sz="5200" b="0" i="0" u="none" strike="noStrike" cap="none">
                <a:solidFill>
                  <a:schemeClr val="dk1"/>
                </a:solidFill>
                <a:latin typeface="Do Hyeon"/>
                <a:ea typeface="Do Hyeon"/>
                <a:cs typeface="Do Hyeon"/>
                <a:sym typeface="Do Hyeon"/>
              </a:defRPr>
            </a:lvl2pPr>
            <a:lvl3pPr marR="0" lvl="2" algn="ctr" rtl="0">
              <a:lnSpc>
                <a:spcPct val="100000"/>
              </a:lnSpc>
              <a:spcBef>
                <a:spcPts val="0"/>
              </a:spcBef>
              <a:spcAft>
                <a:spcPts val="0"/>
              </a:spcAft>
              <a:buClr>
                <a:schemeClr val="dk1"/>
              </a:buClr>
              <a:buSzPts val="5200"/>
              <a:buFont typeface="Do Hyeon"/>
              <a:buNone/>
              <a:defRPr sz="5200" b="0" i="0" u="none" strike="noStrike" cap="none">
                <a:solidFill>
                  <a:schemeClr val="dk1"/>
                </a:solidFill>
                <a:latin typeface="Do Hyeon"/>
                <a:ea typeface="Do Hyeon"/>
                <a:cs typeface="Do Hyeon"/>
                <a:sym typeface="Do Hyeon"/>
              </a:defRPr>
            </a:lvl3pPr>
            <a:lvl4pPr marR="0" lvl="3" algn="ctr" rtl="0">
              <a:lnSpc>
                <a:spcPct val="100000"/>
              </a:lnSpc>
              <a:spcBef>
                <a:spcPts val="0"/>
              </a:spcBef>
              <a:spcAft>
                <a:spcPts val="0"/>
              </a:spcAft>
              <a:buClr>
                <a:schemeClr val="dk1"/>
              </a:buClr>
              <a:buSzPts val="5200"/>
              <a:buFont typeface="Do Hyeon"/>
              <a:buNone/>
              <a:defRPr sz="5200" b="0" i="0" u="none" strike="noStrike" cap="none">
                <a:solidFill>
                  <a:schemeClr val="dk1"/>
                </a:solidFill>
                <a:latin typeface="Do Hyeon"/>
                <a:ea typeface="Do Hyeon"/>
                <a:cs typeface="Do Hyeon"/>
                <a:sym typeface="Do Hyeon"/>
              </a:defRPr>
            </a:lvl4pPr>
            <a:lvl5pPr marR="0" lvl="4" algn="ctr" rtl="0">
              <a:lnSpc>
                <a:spcPct val="100000"/>
              </a:lnSpc>
              <a:spcBef>
                <a:spcPts val="0"/>
              </a:spcBef>
              <a:spcAft>
                <a:spcPts val="0"/>
              </a:spcAft>
              <a:buClr>
                <a:schemeClr val="dk1"/>
              </a:buClr>
              <a:buSzPts val="5200"/>
              <a:buFont typeface="Do Hyeon"/>
              <a:buNone/>
              <a:defRPr sz="5200" b="0" i="0" u="none" strike="noStrike" cap="none">
                <a:solidFill>
                  <a:schemeClr val="dk1"/>
                </a:solidFill>
                <a:latin typeface="Do Hyeon"/>
                <a:ea typeface="Do Hyeon"/>
                <a:cs typeface="Do Hyeon"/>
                <a:sym typeface="Do Hyeon"/>
              </a:defRPr>
            </a:lvl5pPr>
            <a:lvl6pPr marR="0" lvl="5" algn="ctr" rtl="0">
              <a:lnSpc>
                <a:spcPct val="100000"/>
              </a:lnSpc>
              <a:spcBef>
                <a:spcPts val="0"/>
              </a:spcBef>
              <a:spcAft>
                <a:spcPts val="0"/>
              </a:spcAft>
              <a:buClr>
                <a:schemeClr val="dk1"/>
              </a:buClr>
              <a:buSzPts val="5200"/>
              <a:buFont typeface="Do Hyeon"/>
              <a:buNone/>
              <a:defRPr sz="5200" b="0" i="0" u="none" strike="noStrike" cap="none">
                <a:solidFill>
                  <a:schemeClr val="dk1"/>
                </a:solidFill>
                <a:latin typeface="Do Hyeon"/>
                <a:ea typeface="Do Hyeon"/>
                <a:cs typeface="Do Hyeon"/>
                <a:sym typeface="Do Hyeon"/>
              </a:defRPr>
            </a:lvl6pPr>
            <a:lvl7pPr marR="0" lvl="6" algn="ctr" rtl="0">
              <a:lnSpc>
                <a:spcPct val="100000"/>
              </a:lnSpc>
              <a:spcBef>
                <a:spcPts val="0"/>
              </a:spcBef>
              <a:spcAft>
                <a:spcPts val="0"/>
              </a:spcAft>
              <a:buClr>
                <a:schemeClr val="dk1"/>
              </a:buClr>
              <a:buSzPts val="5200"/>
              <a:buFont typeface="Do Hyeon"/>
              <a:buNone/>
              <a:defRPr sz="5200" b="0" i="0" u="none" strike="noStrike" cap="none">
                <a:solidFill>
                  <a:schemeClr val="dk1"/>
                </a:solidFill>
                <a:latin typeface="Do Hyeon"/>
                <a:ea typeface="Do Hyeon"/>
                <a:cs typeface="Do Hyeon"/>
                <a:sym typeface="Do Hyeon"/>
              </a:defRPr>
            </a:lvl7pPr>
            <a:lvl8pPr marR="0" lvl="7" algn="ctr" rtl="0">
              <a:lnSpc>
                <a:spcPct val="100000"/>
              </a:lnSpc>
              <a:spcBef>
                <a:spcPts val="0"/>
              </a:spcBef>
              <a:spcAft>
                <a:spcPts val="0"/>
              </a:spcAft>
              <a:buClr>
                <a:schemeClr val="dk1"/>
              </a:buClr>
              <a:buSzPts val="5200"/>
              <a:buFont typeface="Do Hyeon"/>
              <a:buNone/>
              <a:defRPr sz="5200" b="0" i="0" u="none" strike="noStrike" cap="none">
                <a:solidFill>
                  <a:schemeClr val="dk1"/>
                </a:solidFill>
                <a:latin typeface="Do Hyeon"/>
                <a:ea typeface="Do Hyeon"/>
                <a:cs typeface="Do Hyeon"/>
                <a:sym typeface="Do Hyeon"/>
              </a:defRPr>
            </a:lvl8pPr>
            <a:lvl9pPr marR="0" lvl="8" algn="ctr" rtl="0">
              <a:lnSpc>
                <a:spcPct val="100000"/>
              </a:lnSpc>
              <a:spcBef>
                <a:spcPts val="0"/>
              </a:spcBef>
              <a:spcAft>
                <a:spcPts val="0"/>
              </a:spcAft>
              <a:buClr>
                <a:schemeClr val="dk1"/>
              </a:buClr>
              <a:buSzPts val="5200"/>
              <a:buFont typeface="Do Hyeon"/>
              <a:buNone/>
              <a:defRPr sz="5200" b="0" i="0" u="none" strike="noStrike" cap="none">
                <a:solidFill>
                  <a:schemeClr val="dk1"/>
                </a:solidFill>
                <a:latin typeface="Do Hyeon"/>
                <a:ea typeface="Do Hyeon"/>
                <a:cs typeface="Do Hyeon"/>
                <a:sym typeface="Do Hyeon"/>
              </a:defRPr>
            </a:lvl9pPr>
          </a:lstStyle>
          <a:p>
            <a:pPr marL="0" marR="0" lvl="0" indent="0" algn="ctr" defTabSz="914400" rtl="0" eaLnBrk="1" fontAlgn="auto" latinLnBrk="0" hangingPunct="1">
              <a:lnSpc>
                <a:spcPct val="100000"/>
              </a:lnSpc>
              <a:spcBef>
                <a:spcPts val="0"/>
              </a:spcBef>
              <a:spcAft>
                <a:spcPts val="0"/>
              </a:spcAft>
              <a:buClr>
                <a:srgbClr val="FFFFFF"/>
              </a:buClr>
              <a:buSzPts val="5200"/>
              <a:buFont typeface="Do Hyeon"/>
              <a:buNone/>
              <a:tabLst/>
              <a:defRPr/>
            </a:pPr>
            <a:r>
              <a:rPr kumimoji="0" lang="en" sz="7100" b="1" i="0" u="none" strike="noStrike" kern="0" cap="none" spc="0" normalizeH="0" baseline="0" noProof="0">
                <a:ln>
                  <a:noFill/>
                </a:ln>
                <a:solidFill>
                  <a:schemeClr val="tx2">
                    <a:lumMod val="75000"/>
                  </a:schemeClr>
                </a:solidFill>
                <a:effectLst/>
                <a:uLnTx/>
                <a:uFillTx/>
                <a:latin typeface="Times New Roman" panose="02020603050405020304" pitchFamily="18" charset="0"/>
                <a:cs typeface="Times New Roman" panose="02020603050405020304" pitchFamily="18" charset="0"/>
                <a:sym typeface="Do Hyeon"/>
              </a:rPr>
              <a:t>Hình</a:t>
            </a:r>
            <a:r>
              <a:rPr kumimoji="0" lang="en" sz="7100" b="1" i="0" u="none" strike="noStrike" kern="0" cap="none" spc="0" normalizeH="0" noProof="0">
                <a:ln>
                  <a:noFill/>
                </a:ln>
                <a:solidFill>
                  <a:schemeClr val="tx2">
                    <a:lumMod val="75000"/>
                  </a:schemeClr>
                </a:solidFill>
                <a:effectLst/>
                <a:uLnTx/>
                <a:uFillTx/>
                <a:latin typeface="Times New Roman" panose="02020603050405020304" pitchFamily="18" charset="0"/>
                <a:cs typeface="Times New Roman" panose="02020603050405020304" pitchFamily="18" charset="0"/>
                <a:sym typeface="Do Hyeon"/>
              </a:rPr>
              <a:t> thành </a:t>
            </a:r>
            <a:r>
              <a:rPr kumimoji="0" lang="en" sz="7100" b="1" i="0" u="none" strike="noStrike" kern="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sym typeface="Do Hyeon"/>
              </a:rPr>
              <a:t>kiến</a:t>
            </a:r>
            <a:r>
              <a:rPr kumimoji="0" lang="en" sz="7100" b="1" i="0" u="none" strike="noStrike" kern="0" cap="none" spc="0" normalizeH="0" noProof="0">
                <a:ln>
                  <a:noFill/>
                </a:ln>
                <a:solidFill>
                  <a:srgbClr val="FFFFFF"/>
                </a:solidFill>
                <a:effectLst/>
                <a:uLnTx/>
                <a:uFillTx/>
                <a:latin typeface="Times New Roman" panose="02020603050405020304" pitchFamily="18" charset="0"/>
                <a:cs typeface="Times New Roman" panose="02020603050405020304" pitchFamily="18" charset="0"/>
                <a:sym typeface="Do Hyeon"/>
              </a:rPr>
              <a:t> thức</a:t>
            </a:r>
            <a:endParaRPr kumimoji="0" sz="7100" b="1" i="0" u="none" strike="noStrike" kern="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sym typeface="Do Hyeon"/>
            </a:endParaRPr>
          </a:p>
        </p:txBody>
      </p:sp>
      <p:sp>
        <p:nvSpPr>
          <p:cNvPr id="5" name="Google Shape;481;p46">
            <a:extLst>
              <a:ext uri="{FF2B5EF4-FFF2-40B4-BE49-F238E27FC236}">
                <a16:creationId xmlns:a16="http://schemas.microsoft.com/office/drawing/2014/main" id="{75004815-1DD5-013F-9CAA-448431279B8F}"/>
              </a:ext>
            </a:extLst>
          </p:cNvPr>
          <p:cNvSpPr/>
          <p:nvPr/>
        </p:nvSpPr>
        <p:spPr>
          <a:xfrm>
            <a:off x="1547980" y="523191"/>
            <a:ext cx="559875" cy="593400"/>
          </a:xfrm>
          <a:custGeom>
            <a:avLst/>
            <a:gdLst/>
            <a:ahLst/>
            <a:cxnLst/>
            <a:rect l="l" t="t" r="r" b="b"/>
            <a:pathLst>
              <a:path w="22395" h="23736" extrusionOk="0">
                <a:moveTo>
                  <a:pt x="17212" y="1"/>
                </a:moveTo>
                <a:lnTo>
                  <a:pt x="16796" y="93"/>
                </a:lnTo>
                <a:lnTo>
                  <a:pt x="16333" y="186"/>
                </a:lnTo>
                <a:lnTo>
                  <a:pt x="15917" y="325"/>
                </a:lnTo>
                <a:lnTo>
                  <a:pt x="15500" y="556"/>
                </a:lnTo>
                <a:lnTo>
                  <a:pt x="15084" y="787"/>
                </a:lnTo>
                <a:lnTo>
                  <a:pt x="14714" y="1065"/>
                </a:lnTo>
                <a:lnTo>
                  <a:pt x="14343" y="1389"/>
                </a:lnTo>
                <a:lnTo>
                  <a:pt x="1666" y="14066"/>
                </a:lnTo>
                <a:lnTo>
                  <a:pt x="1250" y="14529"/>
                </a:lnTo>
                <a:lnTo>
                  <a:pt x="926" y="14945"/>
                </a:lnTo>
                <a:lnTo>
                  <a:pt x="648" y="15454"/>
                </a:lnTo>
                <a:lnTo>
                  <a:pt x="417" y="15963"/>
                </a:lnTo>
                <a:lnTo>
                  <a:pt x="232" y="16472"/>
                </a:lnTo>
                <a:lnTo>
                  <a:pt x="93" y="16981"/>
                </a:lnTo>
                <a:lnTo>
                  <a:pt x="0" y="17536"/>
                </a:lnTo>
                <a:lnTo>
                  <a:pt x="0" y="18091"/>
                </a:lnTo>
                <a:lnTo>
                  <a:pt x="0" y="18600"/>
                </a:lnTo>
                <a:lnTo>
                  <a:pt x="93" y="19156"/>
                </a:lnTo>
                <a:lnTo>
                  <a:pt x="232" y="19711"/>
                </a:lnTo>
                <a:lnTo>
                  <a:pt x="417" y="20220"/>
                </a:lnTo>
                <a:lnTo>
                  <a:pt x="648" y="20729"/>
                </a:lnTo>
                <a:lnTo>
                  <a:pt x="926" y="21191"/>
                </a:lnTo>
                <a:lnTo>
                  <a:pt x="1250" y="21654"/>
                </a:lnTo>
                <a:lnTo>
                  <a:pt x="1666" y="22070"/>
                </a:lnTo>
                <a:lnTo>
                  <a:pt x="2083" y="22487"/>
                </a:lnTo>
                <a:lnTo>
                  <a:pt x="2545" y="22811"/>
                </a:lnTo>
                <a:lnTo>
                  <a:pt x="3008" y="23088"/>
                </a:lnTo>
                <a:lnTo>
                  <a:pt x="3517" y="23320"/>
                </a:lnTo>
                <a:lnTo>
                  <a:pt x="4026" y="23505"/>
                </a:lnTo>
                <a:lnTo>
                  <a:pt x="4581" y="23643"/>
                </a:lnTo>
                <a:lnTo>
                  <a:pt x="5090" y="23690"/>
                </a:lnTo>
                <a:lnTo>
                  <a:pt x="5645" y="23736"/>
                </a:lnTo>
                <a:lnTo>
                  <a:pt x="6200" y="23690"/>
                </a:lnTo>
                <a:lnTo>
                  <a:pt x="6709" y="23643"/>
                </a:lnTo>
                <a:lnTo>
                  <a:pt x="7264" y="23505"/>
                </a:lnTo>
                <a:lnTo>
                  <a:pt x="7773" y="23320"/>
                </a:lnTo>
                <a:lnTo>
                  <a:pt x="8282" y="23088"/>
                </a:lnTo>
                <a:lnTo>
                  <a:pt x="8745" y="22811"/>
                </a:lnTo>
                <a:lnTo>
                  <a:pt x="9208" y="22487"/>
                </a:lnTo>
                <a:lnTo>
                  <a:pt x="9670" y="22070"/>
                </a:lnTo>
                <a:lnTo>
                  <a:pt x="20497" y="11244"/>
                </a:lnTo>
                <a:lnTo>
                  <a:pt x="20590" y="11105"/>
                </a:lnTo>
                <a:lnTo>
                  <a:pt x="20590" y="10920"/>
                </a:lnTo>
                <a:lnTo>
                  <a:pt x="20590" y="10781"/>
                </a:lnTo>
                <a:lnTo>
                  <a:pt x="20497" y="10596"/>
                </a:lnTo>
                <a:lnTo>
                  <a:pt x="20312" y="10503"/>
                </a:lnTo>
                <a:lnTo>
                  <a:pt x="19988" y="10503"/>
                </a:lnTo>
                <a:lnTo>
                  <a:pt x="19849" y="10596"/>
                </a:lnTo>
                <a:lnTo>
                  <a:pt x="9023" y="21423"/>
                </a:lnTo>
                <a:lnTo>
                  <a:pt x="8653" y="21793"/>
                </a:lnTo>
                <a:lnTo>
                  <a:pt x="8282" y="22070"/>
                </a:lnTo>
                <a:lnTo>
                  <a:pt x="7866" y="22302"/>
                </a:lnTo>
                <a:lnTo>
                  <a:pt x="7450" y="22487"/>
                </a:lnTo>
                <a:lnTo>
                  <a:pt x="6987" y="22626"/>
                </a:lnTo>
                <a:lnTo>
                  <a:pt x="6570" y="22764"/>
                </a:lnTo>
                <a:lnTo>
                  <a:pt x="6108" y="22811"/>
                </a:lnTo>
                <a:lnTo>
                  <a:pt x="5182" y="22811"/>
                </a:lnTo>
                <a:lnTo>
                  <a:pt x="4720" y="22764"/>
                </a:lnTo>
                <a:lnTo>
                  <a:pt x="4303" y="22626"/>
                </a:lnTo>
                <a:lnTo>
                  <a:pt x="3841" y="22487"/>
                </a:lnTo>
                <a:lnTo>
                  <a:pt x="3424" y="22302"/>
                </a:lnTo>
                <a:lnTo>
                  <a:pt x="3008" y="22070"/>
                </a:lnTo>
                <a:lnTo>
                  <a:pt x="2638" y="21793"/>
                </a:lnTo>
                <a:lnTo>
                  <a:pt x="2268" y="21423"/>
                </a:lnTo>
                <a:lnTo>
                  <a:pt x="1944" y="21099"/>
                </a:lnTo>
                <a:lnTo>
                  <a:pt x="1666" y="20682"/>
                </a:lnTo>
                <a:lnTo>
                  <a:pt x="1435" y="20312"/>
                </a:lnTo>
                <a:lnTo>
                  <a:pt x="1250" y="19850"/>
                </a:lnTo>
                <a:lnTo>
                  <a:pt x="1065" y="19433"/>
                </a:lnTo>
                <a:lnTo>
                  <a:pt x="972" y="18970"/>
                </a:lnTo>
                <a:lnTo>
                  <a:pt x="926" y="18554"/>
                </a:lnTo>
                <a:lnTo>
                  <a:pt x="880" y="18091"/>
                </a:lnTo>
                <a:lnTo>
                  <a:pt x="926" y="17629"/>
                </a:lnTo>
                <a:lnTo>
                  <a:pt x="972" y="17166"/>
                </a:lnTo>
                <a:lnTo>
                  <a:pt x="1111" y="16703"/>
                </a:lnTo>
                <a:lnTo>
                  <a:pt x="1250" y="16287"/>
                </a:lnTo>
                <a:lnTo>
                  <a:pt x="1435" y="15871"/>
                </a:lnTo>
                <a:lnTo>
                  <a:pt x="1666" y="15454"/>
                </a:lnTo>
                <a:lnTo>
                  <a:pt x="1944" y="15084"/>
                </a:lnTo>
                <a:lnTo>
                  <a:pt x="2268" y="14714"/>
                </a:lnTo>
                <a:lnTo>
                  <a:pt x="14991" y="1990"/>
                </a:lnTo>
                <a:lnTo>
                  <a:pt x="15269" y="1759"/>
                </a:lnTo>
                <a:lnTo>
                  <a:pt x="15593" y="1528"/>
                </a:lnTo>
                <a:lnTo>
                  <a:pt x="15917" y="1343"/>
                </a:lnTo>
                <a:lnTo>
                  <a:pt x="16240" y="1157"/>
                </a:lnTo>
                <a:lnTo>
                  <a:pt x="16611" y="1065"/>
                </a:lnTo>
                <a:lnTo>
                  <a:pt x="16934" y="972"/>
                </a:lnTo>
                <a:lnTo>
                  <a:pt x="17305" y="926"/>
                </a:lnTo>
                <a:lnTo>
                  <a:pt x="17675" y="880"/>
                </a:lnTo>
                <a:lnTo>
                  <a:pt x="18045" y="926"/>
                </a:lnTo>
                <a:lnTo>
                  <a:pt x="18415" y="972"/>
                </a:lnTo>
                <a:lnTo>
                  <a:pt x="18739" y="1065"/>
                </a:lnTo>
                <a:lnTo>
                  <a:pt x="19109" y="1157"/>
                </a:lnTo>
                <a:lnTo>
                  <a:pt x="19433" y="1343"/>
                </a:lnTo>
                <a:lnTo>
                  <a:pt x="19757" y="1528"/>
                </a:lnTo>
                <a:lnTo>
                  <a:pt x="20081" y="1759"/>
                </a:lnTo>
                <a:lnTo>
                  <a:pt x="20358" y="1990"/>
                </a:lnTo>
                <a:lnTo>
                  <a:pt x="20682" y="2360"/>
                </a:lnTo>
                <a:lnTo>
                  <a:pt x="20960" y="2777"/>
                </a:lnTo>
                <a:lnTo>
                  <a:pt x="21237" y="3332"/>
                </a:lnTo>
                <a:lnTo>
                  <a:pt x="21376" y="3933"/>
                </a:lnTo>
                <a:lnTo>
                  <a:pt x="21469" y="4535"/>
                </a:lnTo>
                <a:lnTo>
                  <a:pt x="21469" y="5183"/>
                </a:lnTo>
                <a:lnTo>
                  <a:pt x="21330" y="5784"/>
                </a:lnTo>
                <a:lnTo>
                  <a:pt x="21099" y="6339"/>
                </a:lnTo>
                <a:lnTo>
                  <a:pt x="20775" y="6895"/>
                </a:lnTo>
                <a:lnTo>
                  <a:pt x="20590" y="7126"/>
                </a:lnTo>
                <a:lnTo>
                  <a:pt x="20358" y="7404"/>
                </a:lnTo>
                <a:lnTo>
                  <a:pt x="8653" y="19109"/>
                </a:lnTo>
                <a:lnTo>
                  <a:pt x="8421" y="19294"/>
                </a:lnTo>
                <a:lnTo>
                  <a:pt x="8190" y="19479"/>
                </a:lnTo>
                <a:lnTo>
                  <a:pt x="7959" y="19618"/>
                </a:lnTo>
                <a:lnTo>
                  <a:pt x="7681" y="19711"/>
                </a:lnTo>
                <a:lnTo>
                  <a:pt x="7172" y="19896"/>
                </a:lnTo>
                <a:lnTo>
                  <a:pt x="6617" y="19942"/>
                </a:lnTo>
                <a:lnTo>
                  <a:pt x="6062" y="19896"/>
                </a:lnTo>
                <a:lnTo>
                  <a:pt x="5553" y="19711"/>
                </a:lnTo>
                <a:lnTo>
                  <a:pt x="5321" y="19618"/>
                </a:lnTo>
                <a:lnTo>
                  <a:pt x="5044" y="19479"/>
                </a:lnTo>
                <a:lnTo>
                  <a:pt x="4812" y="19294"/>
                </a:lnTo>
                <a:lnTo>
                  <a:pt x="4627" y="19109"/>
                </a:lnTo>
                <a:lnTo>
                  <a:pt x="4442" y="18878"/>
                </a:lnTo>
                <a:lnTo>
                  <a:pt x="4257" y="18647"/>
                </a:lnTo>
                <a:lnTo>
                  <a:pt x="4118" y="18415"/>
                </a:lnTo>
                <a:lnTo>
                  <a:pt x="3979" y="18184"/>
                </a:lnTo>
                <a:lnTo>
                  <a:pt x="3841" y="17629"/>
                </a:lnTo>
                <a:lnTo>
                  <a:pt x="3794" y="17073"/>
                </a:lnTo>
                <a:lnTo>
                  <a:pt x="3841" y="16565"/>
                </a:lnTo>
                <a:lnTo>
                  <a:pt x="3979" y="16009"/>
                </a:lnTo>
                <a:lnTo>
                  <a:pt x="4118" y="15778"/>
                </a:lnTo>
                <a:lnTo>
                  <a:pt x="4257" y="15547"/>
                </a:lnTo>
                <a:lnTo>
                  <a:pt x="4442" y="15315"/>
                </a:lnTo>
                <a:lnTo>
                  <a:pt x="4627" y="15084"/>
                </a:lnTo>
                <a:lnTo>
                  <a:pt x="14482" y="5229"/>
                </a:lnTo>
                <a:lnTo>
                  <a:pt x="14575" y="5090"/>
                </a:lnTo>
                <a:lnTo>
                  <a:pt x="14575" y="4905"/>
                </a:lnTo>
                <a:lnTo>
                  <a:pt x="14575" y="4766"/>
                </a:lnTo>
                <a:lnTo>
                  <a:pt x="14482" y="4581"/>
                </a:lnTo>
                <a:lnTo>
                  <a:pt x="14297" y="4489"/>
                </a:lnTo>
                <a:lnTo>
                  <a:pt x="14158" y="4442"/>
                </a:lnTo>
                <a:lnTo>
                  <a:pt x="13973" y="4489"/>
                </a:lnTo>
                <a:lnTo>
                  <a:pt x="13835" y="4581"/>
                </a:lnTo>
                <a:lnTo>
                  <a:pt x="3979" y="14436"/>
                </a:lnTo>
                <a:lnTo>
                  <a:pt x="3702" y="14714"/>
                </a:lnTo>
                <a:lnTo>
                  <a:pt x="3517" y="15038"/>
                </a:lnTo>
                <a:lnTo>
                  <a:pt x="3332" y="15362"/>
                </a:lnTo>
                <a:lnTo>
                  <a:pt x="3147" y="15685"/>
                </a:lnTo>
                <a:lnTo>
                  <a:pt x="3054" y="16009"/>
                </a:lnTo>
                <a:lnTo>
                  <a:pt x="2962" y="16379"/>
                </a:lnTo>
                <a:lnTo>
                  <a:pt x="2915" y="16750"/>
                </a:lnTo>
                <a:lnTo>
                  <a:pt x="2869" y="17073"/>
                </a:lnTo>
                <a:lnTo>
                  <a:pt x="2915" y="17444"/>
                </a:lnTo>
                <a:lnTo>
                  <a:pt x="2962" y="17814"/>
                </a:lnTo>
                <a:lnTo>
                  <a:pt x="3054" y="18184"/>
                </a:lnTo>
                <a:lnTo>
                  <a:pt x="3147" y="18508"/>
                </a:lnTo>
                <a:lnTo>
                  <a:pt x="3332" y="18832"/>
                </a:lnTo>
                <a:lnTo>
                  <a:pt x="3517" y="19156"/>
                </a:lnTo>
                <a:lnTo>
                  <a:pt x="3702" y="19479"/>
                </a:lnTo>
                <a:lnTo>
                  <a:pt x="3979" y="19757"/>
                </a:lnTo>
                <a:lnTo>
                  <a:pt x="4257" y="19988"/>
                </a:lnTo>
                <a:lnTo>
                  <a:pt x="4581" y="20220"/>
                </a:lnTo>
                <a:lnTo>
                  <a:pt x="4905" y="20405"/>
                </a:lnTo>
                <a:lnTo>
                  <a:pt x="5229" y="20544"/>
                </a:lnTo>
                <a:lnTo>
                  <a:pt x="5553" y="20682"/>
                </a:lnTo>
                <a:lnTo>
                  <a:pt x="5923" y="20775"/>
                </a:lnTo>
                <a:lnTo>
                  <a:pt x="6247" y="20821"/>
                </a:lnTo>
                <a:lnTo>
                  <a:pt x="6987" y="20821"/>
                </a:lnTo>
                <a:lnTo>
                  <a:pt x="7357" y="20775"/>
                </a:lnTo>
                <a:lnTo>
                  <a:pt x="7681" y="20682"/>
                </a:lnTo>
                <a:lnTo>
                  <a:pt x="8051" y="20544"/>
                </a:lnTo>
                <a:lnTo>
                  <a:pt x="8375" y="20405"/>
                </a:lnTo>
                <a:lnTo>
                  <a:pt x="8699" y="20220"/>
                </a:lnTo>
                <a:lnTo>
                  <a:pt x="8976" y="19988"/>
                </a:lnTo>
                <a:lnTo>
                  <a:pt x="9300" y="19757"/>
                </a:lnTo>
                <a:lnTo>
                  <a:pt x="21006" y="8005"/>
                </a:lnTo>
                <a:lnTo>
                  <a:pt x="21284" y="7727"/>
                </a:lnTo>
                <a:lnTo>
                  <a:pt x="21515" y="7404"/>
                </a:lnTo>
                <a:lnTo>
                  <a:pt x="21746" y="7033"/>
                </a:lnTo>
                <a:lnTo>
                  <a:pt x="21931" y="6663"/>
                </a:lnTo>
                <a:lnTo>
                  <a:pt x="22070" y="6293"/>
                </a:lnTo>
                <a:lnTo>
                  <a:pt x="22209" y="5923"/>
                </a:lnTo>
                <a:lnTo>
                  <a:pt x="22302" y="5553"/>
                </a:lnTo>
                <a:lnTo>
                  <a:pt x="22348" y="5136"/>
                </a:lnTo>
                <a:lnTo>
                  <a:pt x="22394" y="4766"/>
                </a:lnTo>
                <a:lnTo>
                  <a:pt x="22348" y="4350"/>
                </a:lnTo>
                <a:lnTo>
                  <a:pt x="22302" y="3980"/>
                </a:lnTo>
                <a:lnTo>
                  <a:pt x="22255" y="3610"/>
                </a:lnTo>
                <a:lnTo>
                  <a:pt x="22116" y="3193"/>
                </a:lnTo>
                <a:lnTo>
                  <a:pt x="21978" y="2823"/>
                </a:lnTo>
                <a:lnTo>
                  <a:pt x="21793" y="2453"/>
                </a:lnTo>
                <a:lnTo>
                  <a:pt x="21608" y="2129"/>
                </a:lnTo>
                <a:lnTo>
                  <a:pt x="21330" y="1759"/>
                </a:lnTo>
                <a:lnTo>
                  <a:pt x="21006" y="1389"/>
                </a:lnTo>
                <a:lnTo>
                  <a:pt x="20636" y="1065"/>
                </a:lnTo>
                <a:lnTo>
                  <a:pt x="20266" y="787"/>
                </a:lnTo>
                <a:lnTo>
                  <a:pt x="19849" y="556"/>
                </a:lnTo>
                <a:lnTo>
                  <a:pt x="19433" y="325"/>
                </a:lnTo>
                <a:lnTo>
                  <a:pt x="19017" y="186"/>
                </a:lnTo>
                <a:lnTo>
                  <a:pt x="18554" y="93"/>
                </a:lnTo>
                <a:lnTo>
                  <a:pt x="18137" y="1"/>
                </a:lnTo>
                <a:close/>
              </a:path>
            </a:pathLst>
          </a:custGeom>
          <a:solidFill>
            <a:srgbClr val="FFF2D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 name="Google Shape;482;p46">
            <a:extLst>
              <a:ext uri="{FF2B5EF4-FFF2-40B4-BE49-F238E27FC236}">
                <a16:creationId xmlns:a16="http://schemas.microsoft.com/office/drawing/2014/main" id="{F3732F2D-1087-FBB2-0CFE-E1628E491E3A}"/>
              </a:ext>
            </a:extLst>
          </p:cNvPr>
          <p:cNvGrpSpPr/>
          <p:nvPr/>
        </p:nvGrpSpPr>
        <p:grpSpPr>
          <a:xfrm>
            <a:off x="1044848" y="1521759"/>
            <a:ext cx="1432302" cy="3505850"/>
            <a:chOff x="1636486" y="771035"/>
            <a:chExt cx="1432302" cy="3505850"/>
          </a:xfrm>
        </p:grpSpPr>
        <p:sp>
          <p:nvSpPr>
            <p:cNvPr id="45" name="Google Shape;483;p46">
              <a:extLst>
                <a:ext uri="{FF2B5EF4-FFF2-40B4-BE49-F238E27FC236}">
                  <a16:creationId xmlns:a16="http://schemas.microsoft.com/office/drawing/2014/main" id="{1573B3FB-FAA7-FFBD-F7AD-5AA8A33D2EE5}"/>
                </a:ext>
              </a:extLst>
            </p:cNvPr>
            <p:cNvSpPr/>
            <p:nvPr/>
          </p:nvSpPr>
          <p:spPr>
            <a:xfrm>
              <a:off x="2252555" y="4130776"/>
              <a:ext cx="431942" cy="146109"/>
            </a:xfrm>
            <a:custGeom>
              <a:avLst/>
              <a:gdLst/>
              <a:ahLst/>
              <a:cxnLst/>
              <a:rect l="l" t="t" r="r" b="b"/>
              <a:pathLst>
                <a:path w="5602" h="1895" extrusionOk="0">
                  <a:moveTo>
                    <a:pt x="371" y="0"/>
                  </a:moveTo>
                  <a:lnTo>
                    <a:pt x="330" y="124"/>
                  </a:lnTo>
                  <a:lnTo>
                    <a:pt x="207" y="412"/>
                  </a:lnTo>
                  <a:lnTo>
                    <a:pt x="83" y="824"/>
                  </a:lnTo>
                  <a:lnTo>
                    <a:pt x="1" y="1071"/>
                  </a:lnTo>
                  <a:lnTo>
                    <a:pt x="1" y="1359"/>
                  </a:lnTo>
                  <a:lnTo>
                    <a:pt x="42" y="1812"/>
                  </a:lnTo>
                  <a:lnTo>
                    <a:pt x="5602" y="1895"/>
                  </a:lnTo>
                  <a:lnTo>
                    <a:pt x="5602" y="1771"/>
                  </a:lnTo>
                  <a:lnTo>
                    <a:pt x="5561" y="1524"/>
                  </a:lnTo>
                  <a:lnTo>
                    <a:pt x="5520" y="1359"/>
                  </a:lnTo>
                  <a:lnTo>
                    <a:pt x="5478" y="1195"/>
                  </a:lnTo>
                  <a:lnTo>
                    <a:pt x="5355" y="1030"/>
                  </a:lnTo>
                  <a:lnTo>
                    <a:pt x="5190" y="906"/>
                  </a:lnTo>
                  <a:lnTo>
                    <a:pt x="4778" y="742"/>
                  </a:lnTo>
                  <a:lnTo>
                    <a:pt x="4160" y="577"/>
                  </a:lnTo>
                  <a:lnTo>
                    <a:pt x="3007" y="206"/>
                  </a:lnTo>
                  <a:lnTo>
                    <a:pt x="2389" y="41"/>
                  </a:lnTo>
                  <a:lnTo>
                    <a:pt x="371" y="0"/>
                  </a:lnTo>
                  <a:close/>
                </a:path>
              </a:pathLst>
            </a:custGeom>
            <a:solidFill>
              <a:srgbClr val="5189E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484;p46">
              <a:extLst>
                <a:ext uri="{FF2B5EF4-FFF2-40B4-BE49-F238E27FC236}">
                  <a16:creationId xmlns:a16="http://schemas.microsoft.com/office/drawing/2014/main" id="{662B5467-0539-5A57-B747-D50C23092996}"/>
                </a:ext>
              </a:extLst>
            </p:cNvPr>
            <p:cNvSpPr/>
            <p:nvPr/>
          </p:nvSpPr>
          <p:spPr>
            <a:xfrm>
              <a:off x="2252555" y="4235558"/>
              <a:ext cx="431942" cy="41327"/>
            </a:xfrm>
            <a:custGeom>
              <a:avLst/>
              <a:gdLst/>
              <a:ahLst/>
              <a:cxnLst/>
              <a:rect l="l" t="t" r="r" b="b"/>
              <a:pathLst>
                <a:path w="5602" h="536" extrusionOk="0">
                  <a:moveTo>
                    <a:pt x="1" y="0"/>
                  </a:moveTo>
                  <a:lnTo>
                    <a:pt x="42" y="453"/>
                  </a:lnTo>
                  <a:lnTo>
                    <a:pt x="5602" y="536"/>
                  </a:lnTo>
                  <a:lnTo>
                    <a:pt x="5602" y="412"/>
                  </a:lnTo>
                  <a:lnTo>
                    <a:pt x="5561" y="165"/>
                  </a:lnTo>
                  <a:lnTo>
                    <a:pt x="3913" y="83"/>
                  </a:lnTo>
                  <a:lnTo>
                    <a:pt x="1"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485;p46">
              <a:extLst>
                <a:ext uri="{FF2B5EF4-FFF2-40B4-BE49-F238E27FC236}">
                  <a16:creationId xmlns:a16="http://schemas.microsoft.com/office/drawing/2014/main" id="{82EAF3F9-49FB-1A0C-AD4A-A34DC1F9F53E}"/>
                </a:ext>
              </a:extLst>
            </p:cNvPr>
            <p:cNvSpPr/>
            <p:nvPr/>
          </p:nvSpPr>
          <p:spPr>
            <a:xfrm>
              <a:off x="2554267" y="4175187"/>
              <a:ext cx="130230" cy="101698"/>
            </a:xfrm>
            <a:custGeom>
              <a:avLst/>
              <a:gdLst/>
              <a:ahLst/>
              <a:cxnLst/>
              <a:rect l="l" t="t" r="r" b="b"/>
              <a:pathLst>
                <a:path w="1689" h="1319" extrusionOk="0">
                  <a:moveTo>
                    <a:pt x="247" y="1"/>
                  </a:moveTo>
                  <a:lnTo>
                    <a:pt x="124" y="289"/>
                  </a:lnTo>
                  <a:lnTo>
                    <a:pt x="0" y="577"/>
                  </a:lnTo>
                  <a:lnTo>
                    <a:pt x="0" y="866"/>
                  </a:lnTo>
                  <a:lnTo>
                    <a:pt x="41" y="1113"/>
                  </a:lnTo>
                  <a:lnTo>
                    <a:pt x="83" y="1278"/>
                  </a:lnTo>
                  <a:lnTo>
                    <a:pt x="1689" y="1319"/>
                  </a:lnTo>
                  <a:lnTo>
                    <a:pt x="1689" y="1195"/>
                  </a:lnTo>
                  <a:lnTo>
                    <a:pt x="1648" y="948"/>
                  </a:lnTo>
                  <a:lnTo>
                    <a:pt x="1607" y="783"/>
                  </a:lnTo>
                  <a:lnTo>
                    <a:pt x="1565" y="619"/>
                  </a:lnTo>
                  <a:lnTo>
                    <a:pt x="1442" y="454"/>
                  </a:lnTo>
                  <a:lnTo>
                    <a:pt x="1277" y="330"/>
                  </a:lnTo>
                  <a:lnTo>
                    <a:pt x="865" y="166"/>
                  </a:lnTo>
                  <a:lnTo>
                    <a:pt x="247"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6;p46">
              <a:extLst>
                <a:ext uri="{FF2B5EF4-FFF2-40B4-BE49-F238E27FC236}">
                  <a16:creationId xmlns:a16="http://schemas.microsoft.com/office/drawing/2014/main" id="{79448FDE-F7C7-5AD4-E173-1A526AE3CC83}"/>
                </a:ext>
              </a:extLst>
            </p:cNvPr>
            <p:cNvSpPr/>
            <p:nvPr/>
          </p:nvSpPr>
          <p:spPr>
            <a:xfrm>
              <a:off x="2509777" y="4149820"/>
              <a:ext cx="31844" cy="41327"/>
            </a:xfrm>
            <a:custGeom>
              <a:avLst/>
              <a:gdLst/>
              <a:ahLst/>
              <a:cxnLst/>
              <a:rect l="l" t="t" r="r" b="b"/>
              <a:pathLst>
                <a:path w="413" h="536" extrusionOk="0">
                  <a:moveTo>
                    <a:pt x="207" y="0"/>
                  </a:moveTo>
                  <a:lnTo>
                    <a:pt x="83" y="165"/>
                  </a:lnTo>
                  <a:lnTo>
                    <a:pt x="1" y="371"/>
                  </a:lnTo>
                  <a:lnTo>
                    <a:pt x="1" y="495"/>
                  </a:lnTo>
                  <a:lnTo>
                    <a:pt x="42" y="536"/>
                  </a:lnTo>
                  <a:lnTo>
                    <a:pt x="165" y="536"/>
                  </a:lnTo>
                  <a:lnTo>
                    <a:pt x="207" y="453"/>
                  </a:lnTo>
                  <a:lnTo>
                    <a:pt x="248" y="371"/>
                  </a:lnTo>
                  <a:lnTo>
                    <a:pt x="289" y="289"/>
                  </a:lnTo>
                  <a:lnTo>
                    <a:pt x="371" y="206"/>
                  </a:lnTo>
                  <a:lnTo>
                    <a:pt x="413" y="83"/>
                  </a:lnTo>
                  <a:lnTo>
                    <a:pt x="371"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87;p46">
              <a:extLst>
                <a:ext uri="{FF2B5EF4-FFF2-40B4-BE49-F238E27FC236}">
                  <a16:creationId xmlns:a16="http://schemas.microsoft.com/office/drawing/2014/main" id="{0C5A8354-4105-E527-CC0B-FE28CB6B9BBA}"/>
                </a:ext>
              </a:extLst>
            </p:cNvPr>
            <p:cNvSpPr/>
            <p:nvPr/>
          </p:nvSpPr>
          <p:spPr>
            <a:xfrm>
              <a:off x="2474848" y="4137098"/>
              <a:ext cx="35006" cy="44565"/>
            </a:xfrm>
            <a:custGeom>
              <a:avLst/>
              <a:gdLst/>
              <a:ahLst/>
              <a:cxnLst/>
              <a:rect l="l" t="t" r="r" b="b"/>
              <a:pathLst>
                <a:path w="454" h="578" extrusionOk="0">
                  <a:moveTo>
                    <a:pt x="248" y="1"/>
                  </a:moveTo>
                  <a:lnTo>
                    <a:pt x="124" y="206"/>
                  </a:lnTo>
                  <a:lnTo>
                    <a:pt x="1" y="454"/>
                  </a:lnTo>
                  <a:lnTo>
                    <a:pt x="1" y="536"/>
                  </a:lnTo>
                  <a:lnTo>
                    <a:pt x="83" y="577"/>
                  </a:lnTo>
                  <a:lnTo>
                    <a:pt x="165" y="577"/>
                  </a:lnTo>
                  <a:lnTo>
                    <a:pt x="248" y="495"/>
                  </a:lnTo>
                  <a:lnTo>
                    <a:pt x="248" y="412"/>
                  </a:lnTo>
                  <a:lnTo>
                    <a:pt x="371" y="248"/>
                  </a:lnTo>
                  <a:lnTo>
                    <a:pt x="412" y="206"/>
                  </a:lnTo>
                  <a:lnTo>
                    <a:pt x="454" y="124"/>
                  </a:lnTo>
                  <a:lnTo>
                    <a:pt x="412" y="42"/>
                  </a:lnTo>
                  <a:lnTo>
                    <a:pt x="330"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488;p46">
              <a:extLst>
                <a:ext uri="{FF2B5EF4-FFF2-40B4-BE49-F238E27FC236}">
                  <a16:creationId xmlns:a16="http://schemas.microsoft.com/office/drawing/2014/main" id="{F9FDB86D-2494-9A81-B512-B9A8519841A5}"/>
                </a:ext>
              </a:extLst>
            </p:cNvPr>
            <p:cNvSpPr/>
            <p:nvPr/>
          </p:nvSpPr>
          <p:spPr>
            <a:xfrm>
              <a:off x="2443081" y="4127538"/>
              <a:ext cx="35006" cy="47726"/>
            </a:xfrm>
            <a:custGeom>
              <a:avLst/>
              <a:gdLst/>
              <a:ahLst/>
              <a:cxnLst/>
              <a:rect l="l" t="t" r="r" b="b"/>
              <a:pathLst>
                <a:path w="454" h="619" extrusionOk="0">
                  <a:moveTo>
                    <a:pt x="330" y="1"/>
                  </a:moveTo>
                  <a:lnTo>
                    <a:pt x="248" y="42"/>
                  </a:lnTo>
                  <a:lnTo>
                    <a:pt x="83" y="248"/>
                  </a:lnTo>
                  <a:lnTo>
                    <a:pt x="1" y="454"/>
                  </a:lnTo>
                  <a:lnTo>
                    <a:pt x="1" y="536"/>
                  </a:lnTo>
                  <a:lnTo>
                    <a:pt x="83" y="619"/>
                  </a:lnTo>
                  <a:lnTo>
                    <a:pt x="165" y="619"/>
                  </a:lnTo>
                  <a:lnTo>
                    <a:pt x="207" y="536"/>
                  </a:lnTo>
                  <a:lnTo>
                    <a:pt x="248" y="413"/>
                  </a:lnTo>
                  <a:lnTo>
                    <a:pt x="330" y="289"/>
                  </a:lnTo>
                  <a:lnTo>
                    <a:pt x="371" y="248"/>
                  </a:lnTo>
                  <a:lnTo>
                    <a:pt x="371" y="207"/>
                  </a:lnTo>
                  <a:lnTo>
                    <a:pt x="413" y="207"/>
                  </a:lnTo>
                  <a:lnTo>
                    <a:pt x="454" y="125"/>
                  </a:lnTo>
                  <a:lnTo>
                    <a:pt x="413" y="42"/>
                  </a:lnTo>
                  <a:lnTo>
                    <a:pt x="330"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489;p46">
              <a:extLst>
                <a:ext uri="{FF2B5EF4-FFF2-40B4-BE49-F238E27FC236}">
                  <a16:creationId xmlns:a16="http://schemas.microsoft.com/office/drawing/2014/main" id="{F540DFAD-8A62-C516-A92B-B930E1D8D3FC}"/>
                </a:ext>
              </a:extLst>
            </p:cNvPr>
            <p:cNvSpPr/>
            <p:nvPr/>
          </p:nvSpPr>
          <p:spPr>
            <a:xfrm>
              <a:off x="2116002" y="2851029"/>
              <a:ext cx="409736" cy="1289308"/>
            </a:xfrm>
            <a:custGeom>
              <a:avLst/>
              <a:gdLst/>
              <a:ahLst/>
              <a:cxnLst/>
              <a:rect l="l" t="t" r="r" b="b"/>
              <a:pathLst>
                <a:path w="5314" h="16722" extrusionOk="0">
                  <a:moveTo>
                    <a:pt x="5314" y="0"/>
                  </a:moveTo>
                  <a:lnTo>
                    <a:pt x="1" y="330"/>
                  </a:lnTo>
                  <a:lnTo>
                    <a:pt x="248" y="1648"/>
                  </a:lnTo>
                  <a:lnTo>
                    <a:pt x="783" y="5190"/>
                  </a:lnTo>
                  <a:lnTo>
                    <a:pt x="1154" y="7620"/>
                  </a:lnTo>
                  <a:lnTo>
                    <a:pt x="1483" y="10379"/>
                  </a:lnTo>
                  <a:lnTo>
                    <a:pt x="1854" y="13427"/>
                  </a:lnTo>
                  <a:lnTo>
                    <a:pt x="2142" y="16598"/>
                  </a:lnTo>
                  <a:lnTo>
                    <a:pt x="2348" y="16639"/>
                  </a:lnTo>
                  <a:lnTo>
                    <a:pt x="2801" y="16722"/>
                  </a:lnTo>
                  <a:lnTo>
                    <a:pt x="3790" y="16722"/>
                  </a:lnTo>
                  <a:lnTo>
                    <a:pt x="4160" y="16639"/>
                  </a:lnTo>
                  <a:lnTo>
                    <a:pt x="4325" y="15033"/>
                  </a:lnTo>
                  <a:lnTo>
                    <a:pt x="4655" y="10997"/>
                  </a:lnTo>
                  <a:lnTo>
                    <a:pt x="4861" y="8402"/>
                  </a:lnTo>
                  <a:lnTo>
                    <a:pt x="5066" y="5601"/>
                  </a:lnTo>
                  <a:lnTo>
                    <a:pt x="5231" y="2760"/>
                  </a:lnTo>
                  <a:lnTo>
                    <a:pt x="5314" y="0"/>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490;p46">
              <a:extLst>
                <a:ext uri="{FF2B5EF4-FFF2-40B4-BE49-F238E27FC236}">
                  <a16:creationId xmlns:a16="http://schemas.microsoft.com/office/drawing/2014/main" id="{6BA0EF73-509F-212E-1F38-583D9680A807}"/>
                </a:ext>
              </a:extLst>
            </p:cNvPr>
            <p:cNvSpPr/>
            <p:nvPr/>
          </p:nvSpPr>
          <p:spPr>
            <a:xfrm>
              <a:off x="1636486" y="4130776"/>
              <a:ext cx="431942" cy="146109"/>
            </a:xfrm>
            <a:custGeom>
              <a:avLst/>
              <a:gdLst/>
              <a:ahLst/>
              <a:cxnLst/>
              <a:rect l="l" t="t" r="r" b="b"/>
              <a:pathLst>
                <a:path w="5602" h="1895" extrusionOk="0">
                  <a:moveTo>
                    <a:pt x="5231" y="0"/>
                  </a:moveTo>
                  <a:lnTo>
                    <a:pt x="3172" y="41"/>
                  </a:lnTo>
                  <a:lnTo>
                    <a:pt x="2595" y="206"/>
                  </a:lnTo>
                  <a:lnTo>
                    <a:pt x="1401" y="577"/>
                  </a:lnTo>
                  <a:lnTo>
                    <a:pt x="824" y="742"/>
                  </a:lnTo>
                  <a:lnTo>
                    <a:pt x="412" y="906"/>
                  </a:lnTo>
                  <a:lnTo>
                    <a:pt x="248" y="1030"/>
                  </a:lnTo>
                  <a:lnTo>
                    <a:pt x="124" y="1195"/>
                  </a:lnTo>
                  <a:lnTo>
                    <a:pt x="42" y="1359"/>
                  </a:lnTo>
                  <a:lnTo>
                    <a:pt x="0" y="1524"/>
                  </a:lnTo>
                  <a:lnTo>
                    <a:pt x="0" y="1771"/>
                  </a:lnTo>
                  <a:lnTo>
                    <a:pt x="0" y="1895"/>
                  </a:lnTo>
                  <a:lnTo>
                    <a:pt x="5561" y="1812"/>
                  </a:lnTo>
                  <a:lnTo>
                    <a:pt x="5602" y="1359"/>
                  </a:lnTo>
                  <a:lnTo>
                    <a:pt x="5561" y="1071"/>
                  </a:lnTo>
                  <a:lnTo>
                    <a:pt x="5519" y="824"/>
                  </a:lnTo>
                  <a:lnTo>
                    <a:pt x="5396" y="412"/>
                  </a:lnTo>
                  <a:lnTo>
                    <a:pt x="5272" y="124"/>
                  </a:lnTo>
                  <a:lnTo>
                    <a:pt x="5231" y="0"/>
                  </a:lnTo>
                  <a:close/>
                </a:path>
              </a:pathLst>
            </a:custGeom>
            <a:solidFill>
              <a:srgbClr val="5189E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491;p46">
              <a:extLst>
                <a:ext uri="{FF2B5EF4-FFF2-40B4-BE49-F238E27FC236}">
                  <a16:creationId xmlns:a16="http://schemas.microsoft.com/office/drawing/2014/main" id="{40ED3B77-5790-514A-5CE3-EABC25B6E720}"/>
                </a:ext>
              </a:extLst>
            </p:cNvPr>
            <p:cNvSpPr/>
            <p:nvPr/>
          </p:nvSpPr>
          <p:spPr>
            <a:xfrm>
              <a:off x="1636486" y="4235558"/>
              <a:ext cx="431942" cy="41327"/>
            </a:xfrm>
            <a:custGeom>
              <a:avLst/>
              <a:gdLst/>
              <a:ahLst/>
              <a:cxnLst/>
              <a:rect l="l" t="t" r="r" b="b"/>
              <a:pathLst>
                <a:path w="5602" h="536" extrusionOk="0">
                  <a:moveTo>
                    <a:pt x="5602" y="0"/>
                  </a:moveTo>
                  <a:lnTo>
                    <a:pt x="1689" y="83"/>
                  </a:lnTo>
                  <a:lnTo>
                    <a:pt x="42" y="165"/>
                  </a:lnTo>
                  <a:lnTo>
                    <a:pt x="0" y="165"/>
                  </a:lnTo>
                  <a:lnTo>
                    <a:pt x="0" y="412"/>
                  </a:lnTo>
                  <a:lnTo>
                    <a:pt x="0" y="536"/>
                  </a:lnTo>
                  <a:lnTo>
                    <a:pt x="5561" y="453"/>
                  </a:lnTo>
                  <a:lnTo>
                    <a:pt x="5602"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492;p46">
              <a:extLst>
                <a:ext uri="{FF2B5EF4-FFF2-40B4-BE49-F238E27FC236}">
                  <a16:creationId xmlns:a16="http://schemas.microsoft.com/office/drawing/2014/main" id="{A6D0C8C1-1CBD-66DA-D145-EF57EB0DDD29}"/>
                </a:ext>
              </a:extLst>
            </p:cNvPr>
            <p:cNvSpPr/>
            <p:nvPr/>
          </p:nvSpPr>
          <p:spPr>
            <a:xfrm>
              <a:off x="1636486" y="4175187"/>
              <a:ext cx="130307" cy="101698"/>
            </a:xfrm>
            <a:custGeom>
              <a:avLst/>
              <a:gdLst/>
              <a:ahLst/>
              <a:cxnLst/>
              <a:rect l="l" t="t" r="r" b="b"/>
              <a:pathLst>
                <a:path w="1690" h="1319" extrusionOk="0">
                  <a:moveTo>
                    <a:pt x="1401" y="1"/>
                  </a:moveTo>
                  <a:lnTo>
                    <a:pt x="824" y="166"/>
                  </a:lnTo>
                  <a:lnTo>
                    <a:pt x="412" y="330"/>
                  </a:lnTo>
                  <a:lnTo>
                    <a:pt x="248" y="454"/>
                  </a:lnTo>
                  <a:lnTo>
                    <a:pt x="124" y="619"/>
                  </a:lnTo>
                  <a:lnTo>
                    <a:pt x="42" y="783"/>
                  </a:lnTo>
                  <a:lnTo>
                    <a:pt x="0" y="948"/>
                  </a:lnTo>
                  <a:lnTo>
                    <a:pt x="0" y="1195"/>
                  </a:lnTo>
                  <a:lnTo>
                    <a:pt x="0" y="1319"/>
                  </a:lnTo>
                  <a:lnTo>
                    <a:pt x="1566" y="1278"/>
                  </a:lnTo>
                  <a:lnTo>
                    <a:pt x="1648" y="1113"/>
                  </a:lnTo>
                  <a:lnTo>
                    <a:pt x="1689" y="866"/>
                  </a:lnTo>
                  <a:lnTo>
                    <a:pt x="1689" y="577"/>
                  </a:lnTo>
                  <a:lnTo>
                    <a:pt x="1566" y="289"/>
                  </a:lnTo>
                  <a:lnTo>
                    <a:pt x="1401"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493;p46">
              <a:extLst>
                <a:ext uri="{FF2B5EF4-FFF2-40B4-BE49-F238E27FC236}">
                  <a16:creationId xmlns:a16="http://schemas.microsoft.com/office/drawing/2014/main" id="{C3C4257E-B760-FF74-8AAA-A91DA12A5B45}"/>
                </a:ext>
              </a:extLst>
            </p:cNvPr>
            <p:cNvSpPr/>
            <p:nvPr/>
          </p:nvSpPr>
          <p:spPr>
            <a:xfrm>
              <a:off x="1779361" y="4149820"/>
              <a:ext cx="31844" cy="41327"/>
            </a:xfrm>
            <a:custGeom>
              <a:avLst/>
              <a:gdLst/>
              <a:ahLst/>
              <a:cxnLst/>
              <a:rect l="l" t="t" r="r" b="b"/>
              <a:pathLst>
                <a:path w="413" h="536" extrusionOk="0">
                  <a:moveTo>
                    <a:pt x="1" y="0"/>
                  </a:moveTo>
                  <a:lnTo>
                    <a:pt x="1" y="83"/>
                  </a:lnTo>
                  <a:lnTo>
                    <a:pt x="1" y="206"/>
                  </a:lnTo>
                  <a:lnTo>
                    <a:pt x="124" y="289"/>
                  </a:lnTo>
                  <a:lnTo>
                    <a:pt x="166" y="371"/>
                  </a:lnTo>
                  <a:lnTo>
                    <a:pt x="207" y="453"/>
                  </a:lnTo>
                  <a:lnTo>
                    <a:pt x="248" y="536"/>
                  </a:lnTo>
                  <a:lnTo>
                    <a:pt x="330" y="536"/>
                  </a:lnTo>
                  <a:lnTo>
                    <a:pt x="413" y="495"/>
                  </a:lnTo>
                  <a:lnTo>
                    <a:pt x="413" y="371"/>
                  </a:lnTo>
                  <a:lnTo>
                    <a:pt x="330" y="165"/>
                  </a:lnTo>
                  <a:lnTo>
                    <a:pt x="166"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494;p46">
              <a:extLst>
                <a:ext uri="{FF2B5EF4-FFF2-40B4-BE49-F238E27FC236}">
                  <a16:creationId xmlns:a16="http://schemas.microsoft.com/office/drawing/2014/main" id="{1D1D5287-2C08-AA46-EB7E-8D05A490EA1F}"/>
                </a:ext>
              </a:extLst>
            </p:cNvPr>
            <p:cNvSpPr/>
            <p:nvPr/>
          </p:nvSpPr>
          <p:spPr>
            <a:xfrm>
              <a:off x="1811129" y="4137098"/>
              <a:ext cx="35006" cy="44565"/>
            </a:xfrm>
            <a:custGeom>
              <a:avLst/>
              <a:gdLst/>
              <a:ahLst/>
              <a:cxnLst/>
              <a:rect l="l" t="t" r="r" b="b"/>
              <a:pathLst>
                <a:path w="454" h="578" extrusionOk="0">
                  <a:moveTo>
                    <a:pt x="83" y="1"/>
                  </a:moveTo>
                  <a:lnTo>
                    <a:pt x="1" y="42"/>
                  </a:lnTo>
                  <a:lnTo>
                    <a:pt x="1" y="124"/>
                  </a:lnTo>
                  <a:lnTo>
                    <a:pt x="1" y="206"/>
                  </a:lnTo>
                  <a:lnTo>
                    <a:pt x="83" y="248"/>
                  </a:lnTo>
                  <a:lnTo>
                    <a:pt x="165" y="412"/>
                  </a:lnTo>
                  <a:lnTo>
                    <a:pt x="207" y="495"/>
                  </a:lnTo>
                  <a:lnTo>
                    <a:pt x="248" y="577"/>
                  </a:lnTo>
                  <a:lnTo>
                    <a:pt x="371" y="577"/>
                  </a:lnTo>
                  <a:lnTo>
                    <a:pt x="413" y="536"/>
                  </a:lnTo>
                  <a:lnTo>
                    <a:pt x="454" y="454"/>
                  </a:lnTo>
                  <a:lnTo>
                    <a:pt x="330" y="206"/>
                  </a:lnTo>
                  <a:lnTo>
                    <a:pt x="165"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495;p46">
              <a:extLst>
                <a:ext uri="{FF2B5EF4-FFF2-40B4-BE49-F238E27FC236}">
                  <a16:creationId xmlns:a16="http://schemas.microsoft.com/office/drawing/2014/main" id="{165537DE-B5FC-182A-FE89-F1AC04CA476A}"/>
                </a:ext>
              </a:extLst>
            </p:cNvPr>
            <p:cNvSpPr/>
            <p:nvPr/>
          </p:nvSpPr>
          <p:spPr>
            <a:xfrm>
              <a:off x="1842896" y="4127538"/>
              <a:ext cx="35006" cy="47726"/>
            </a:xfrm>
            <a:custGeom>
              <a:avLst/>
              <a:gdLst/>
              <a:ahLst/>
              <a:cxnLst/>
              <a:rect l="l" t="t" r="r" b="b"/>
              <a:pathLst>
                <a:path w="454" h="619" extrusionOk="0">
                  <a:moveTo>
                    <a:pt x="124" y="1"/>
                  </a:moveTo>
                  <a:lnTo>
                    <a:pt x="42" y="42"/>
                  </a:lnTo>
                  <a:lnTo>
                    <a:pt x="1" y="125"/>
                  </a:lnTo>
                  <a:lnTo>
                    <a:pt x="42" y="207"/>
                  </a:lnTo>
                  <a:lnTo>
                    <a:pt x="83" y="207"/>
                  </a:lnTo>
                  <a:lnTo>
                    <a:pt x="83" y="248"/>
                  </a:lnTo>
                  <a:lnTo>
                    <a:pt x="124" y="289"/>
                  </a:lnTo>
                  <a:lnTo>
                    <a:pt x="165" y="413"/>
                  </a:lnTo>
                  <a:lnTo>
                    <a:pt x="206" y="536"/>
                  </a:lnTo>
                  <a:lnTo>
                    <a:pt x="289" y="619"/>
                  </a:lnTo>
                  <a:lnTo>
                    <a:pt x="371" y="619"/>
                  </a:lnTo>
                  <a:lnTo>
                    <a:pt x="454" y="536"/>
                  </a:lnTo>
                  <a:lnTo>
                    <a:pt x="454" y="454"/>
                  </a:lnTo>
                  <a:lnTo>
                    <a:pt x="371" y="248"/>
                  </a:lnTo>
                  <a:lnTo>
                    <a:pt x="206" y="42"/>
                  </a:lnTo>
                  <a:lnTo>
                    <a:pt x="124"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496;p46">
              <a:extLst>
                <a:ext uri="{FF2B5EF4-FFF2-40B4-BE49-F238E27FC236}">
                  <a16:creationId xmlns:a16="http://schemas.microsoft.com/office/drawing/2014/main" id="{2FC94359-AEA0-58A3-7F47-0BA0B937E949}"/>
                </a:ext>
              </a:extLst>
            </p:cNvPr>
            <p:cNvSpPr/>
            <p:nvPr/>
          </p:nvSpPr>
          <p:spPr>
            <a:xfrm>
              <a:off x="1795245" y="2851029"/>
              <a:ext cx="409736" cy="1289308"/>
            </a:xfrm>
            <a:custGeom>
              <a:avLst/>
              <a:gdLst/>
              <a:ahLst/>
              <a:cxnLst/>
              <a:rect l="l" t="t" r="r" b="b"/>
              <a:pathLst>
                <a:path w="5314" h="16722" extrusionOk="0">
                  <a:moveTo>
                    <a:pt x="1" y="0"/>
                  </a:moveTo>
                  <a:lnTo>
                    <a:pt x="83" y="2760"/>
                  </a:lnTo>
                  <a:lnTo>
                    <a:pt x="248" y="5601"/>
                  </a:lnTo>
                  <a:lnTo>
                    <a:pt x="454" y="8402"/>
                  </a:lnTo>
                  <a:lnTo>
                    <a:pt x="619" y="10997"/>
                  </a:lnTo>
                  <a:lnTo>
                    <a:pt x="989" y="15033"/>
                  </a:lnTo>
                  <a:lnTo>
                    <a:pt x="1113" y="16639"/>
                  </a:lnTo>
                  <a:lnTo>
                    <a:pt x="1483" y="16722"/>
                  </a:lnTo>
                  <a:lnTo>
                    <a:pt x="2513" y="16722"/>
                  </a:lnTo>
                  <a:lnTo>
                    <a:pt x="2966" y="16639"/>
                  </a:lnTo>
                  <a:lnTo>
                    <a:pt x="3172" y="16598"/>
                  </a:lnTo>
                  <a:lnTo>
                    <a:pt x="3460" y="13427"/>
                  </a:lnTo>
                  <a:lnTo>
                    <a:pt x="3790" y="10379"/>
                  </a:lnTo>
                  <a:lnTo>
                    <a:pt x="4161" y="7620"/>
                  </a:lnTo>
                  <a:lnTo>
                    <a:pt x="4531" y="5190"/>
                  </a:lnTo>
                  <a:lnTo>
                    <a:pt x="5067" y="1648"/>
                  </a:lnTo>
                  <a:lnTo>
                    <a:pt x="5314" y="330"/>
                  </a:lnTo>
                  <a:lnTo>
                    <a:pt x="1" y="0"/>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497;p46">
              <a:extLst>
                <a:ext uri="{FF2B5EF4-FFF2-40B4-BE49-F238E27FC236}">
                  <a16:creationId xmlns:a16="http://schemas.microsoft.com/office/drawing/2014/main" id="{13533C7B-B294-A6E9-D538-C160ABBB9332}"/>
                </a:ext>
              </a:extLst>
            </p:cNvPr>
            <p:cNvSpPr/>
            <p:nvPr/>
          </p:nvSpPr>
          <p:spPr>
            <a:xfrm>
              <a:off x="1788922" y="2841468"/>
              <a:ext cx="743138" cy="1238575"/>
            </a:xfrm>
            <a:custGeom>
              <a:avLst/>
              <a:gdLst/>
              <a:ahLst/>
              <a:cxnLst/>
              <a:rect l="l" t="t" r="r" b="b"/>
              <a:pathLst>
                <a:path w="9638" h="16064" extrusionOk="0">
                  <a:moveTo>
                    <a:pt x="9556" y="1"/>
                  </a:moveTo>
                  <a:lnTo>
                    <a:pt x="83" y="124"/>
                  </a:lnTo>
                  <a:lnTo>
                    <a:pt x="42" y="577"/>
                  </a:lnTo>
                  <a:lnTo>
                    <a:pt x="0" y="1277"/>
                  </a:lnTo>
                  <a:lnTo>
                    <a:pt x="83" y="3295"/>
                  </a:lnTo>
                  <a:lnTo>
                    <a:pt x="206" y="5849"/>
                  </a:lnTo>
                  <a:lnTo>
                    <a:pt x="371" y="8650"/>
                  </a:lnTo>
                  <a:lnTo>
                    <a:pt x="783" y="13674"/>
                  </a:lnTo>
                  <a:lnTo>
                    <a:pt x="989" y="15981"/>
                  </a:lnTo>
                  <a:lnTo>
                    <a:pt x="1112" y="16022"/>
                  </a:lnTo>
                  <a:lnTo>
                    <a:pt x="3007" y="16022"/>
                  </a:lnTo>
                  <a:lnTo>
                    <a:pt x="3336" y="15981"/>
                  </a:lnTo>
                  <a:lnTo>
                    <a:pt x="3501" y="15940"/>
                  </a:lnTo>
                  <a:lnTo>
                    <a:pt x="3542" y="15816"/>
                  </a:lnTo>
                  <a:lnTo>
                    <a:pt x="3584" y="15404"/>
                  </a:lnTo>
                  <a:lnTo>
                    <a:pt x="3790" y="14086"/>
                  </a:lnTo>
                  <a:lnTo>
                    <a:pt x="4201" y="10050"/>
                  </a:lnTo>
                  <a:lnTo>
                    <a:pt x="4819" y="4202"/>
                  </a:lnTo>
                  <a:lnTo>
                    <a:pt x="5437" y="10050"/>
                  </a:lnTo>
                  <a:lnTo>
                    <a:pt x="5849" y="14086"/>
                  </a:lnTo>
                  <a:lnTo>
                    <a:pt x="6096" y="15981"/>
                  </a:lnTo>
                  <a:lnTo>
                    <a:pt x="6220" y="16022"/>
                  </a:lnTo>
                  <a:lnTo>
                    <a:pt x="6467" y="16063"/>
                  </a:lnTo>
                  <a:lnTo>
                    <a:pt x="7290" y="16063"/>
                  </a:lnTo>
                  <a:lnTo>
                    <a:pt x="8155" y="16022"/>
                  </a:lnTo>
                  <a:lnTo>
                    <a:pt x="8485" y="15981"/>
                  </a:lnTo>
                  <a:lnTo>
                    <a:pt x="8691" y="15940"/>
                  </a:lnTo>
                  <a:lnTo>
                    <a:pt x="8773" y="15734"/>
                  </a:lnTo>
                  <a:lnTo>
                    <a:pt x="8855" y="15322"/>
                  </a:lnTo>
                  <a:lnTo>
                    <a:pt x="9020" y="13757"/>
                  </a:lnTo>
                  <a:lnTo>
                    <a:pt x="9185" y="11574"/>
                  </a:lnTo>
                  <a:lnTo>
                    <a:pt x="9350" y="9020"/>
                  </a:lnTo>
                  <a:lnTo>
                    <a:pt x="9514" y="6302"/>
                  </a:lnTo>
                  <a:lnTo>
                    <a:pt x="9597" y="3707"/>
                  </a:lnTo>
                  <a:lnTo>
                    <a:pt x="9638" y="1524"/>
                  </a:lnTo>
                  <a:lnTo>
                    <a:pt x="9597" y="660"/>
                  </a:lnTo>
                  <a:lnTo>
                    <a:pt x="9556" y="1"/>
                  </a:lnTo>
                  <a:close/>
                </a:path>
              </a:pathLst>
            </a:custGeom>
            <a:solidFill>
              <a:srgbClr val="C0A9F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498;p46">
              <a:extLst>
                <a:ext uri="{FF2B5EF4-FFF2-40B4-BE49-F238E27FC236}">
                  <a16:creationId xmlns:a16="http://schemas.microsoft.com/office/drawing/2014/main" id="{05BE0A83-E221-E9CF-543F-A29F404A2B57}"/>
                </a:ext>
              </a:extLst>
            </p:cNvPr>
            <p:cNvSpPr/>
            <p:nvPr/>
          </p:nvSpPr>
          <p:spPr>
            <a:xfrm>
              <a:off x="2192259" y="1955483"/>
              <a:ext cx="793950" cy="409723"/>
            </a:xfrm>
            <a:custGeom>
              <a:avLst/>
              <a:gdLst/>
              <a:ahLst/>
              <a:cxnLst/>
              <a:rect l="l" t="t" r="r" b="b"/>
              <a:pathLst>
                <a:path w="10297" h="5314" extrusionOk="0">
                  <a:moveTo>
                    <a:pt x="9267" y="1"/>
                  </a:moveTo>
                  <a:lnTo>
                    <a:pt x="8732" y="413"/>
                  </a:lnTo>
                  <a:lnTo>
                    <a:pt x="7496" y="1360"/>
                  </a:lnTo>
                  <a:lnTo>
                    <a:pt x="6137" y="2307"/>
                  </a:lnTo>
                  <a:lnTo>
                    <a:pt x="5601" y="2637"/>
                  </a:lnTo>
                  <a:lnTo>
                    <a:pt x="5395" y="2719"/>
                  </a:lnTo>
                  <a:lnTo>
                    <a:pt x="5231" y="2801"/>
                  </a:lnTo>
                  <a:lnTo>
                    <a:pt x="5148" y="2760"/>
                  </a:lnTo>
                  <a:lnTo>
                    <a:pt x="4984" y="2719"/>
                  </a:lnTo>
                  <a:lnTo>
                    <a:pt x="4613" y="2513"/>
                  </a:lnTo>
                  <a:lnTo>
                    <a:pt x="4119" y="2225"/>
                  </a:lnTo>
                  <a:lnTo>
                    <a:pt x="3583" y="1854"/>
                  </a:lnTo>
                  <a:lnTo>
                    <a:pt x="2471" y="1030"/>
                  </a:lnTo>
                  <a:lnTo>
                    <a:pt x="1606" y="413"/>
                  </a:lnTo>
                  <a:lnTo>
                    <a:pt x="0" y="3378"/>
                  </a:lnTo>
                  <a:lnTo>
                    <a:pt x="659" y="3707"/>
                  </a:lnTo>
                  <a:lnTo>
                    <a:pt x="1359" y="4037"/>
                  </a:lnTo>
                  <a:lnTo>
                    <a:pt x="2224" y="4449"/>
                  </a:lnTo>
                  <a:lnTo>
                    <a:pt x="3171" y="4819"/>
                  </a:lnTo>
                  <a:lnTo>
                    <a:pt x="4077" y="5108"/>
                  </a:lnTo>
                  <a:lnTo>
                    <a:pt x="4531" y="5231"/>
                  </a:lnTo>
                  <a:lnTo>
                    <a:pt x="4942" y="5272"/>
                  </a:lnTo>
                  <a:lnTo>
                    <a:pt x="5272" y="5314"/>
                  </a:lnTo>
                  <a:lnTo>
                    <a:pt x="5601" y="5272"/>
                  </a:lnTo>
                  <a:lnTo>
                    <a:pt x="5890" y="5149"/>
                  </a:lnTo>
                  <a:lnTo>
                    <a:pt x="6219" y="4943"/>
                  </a:lnTo>
                  <a:lnTo>
                    <a:pt x="6590" y="4737"/>
                  </a:lnTo>
                  <a:lnTo>
                    <a:pt x="7002" y="4408"/>
                  </a:lnTo>
                  <a:lnTo>
                    <a:pt x="7784" y="3707"/>
                  </a:lnTo>
                  <a:lnTo>
                    <a:pt x="8526" y="2966"/>
                  </a:lnTo>
                  <a:lnTo>
                    <a:pt x="9226" y="2225"/>
                  </a:lnTo>
                  <a:lnTo>
                    <a:pt x="9802" y="1566"/>
                  </a:lnTo>
                  <a:lnTo>
                    <a:pt x="10297" y="948"/>
                  </a:lnTo>
                  <a:lnTo>
                    <a:pt x="9267" y="1"/>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499;p46">
              <a:extLst>
                <a:ext uri="{FF2B5EF4-FFF2-40B4-BE49-F238E27FC236}">
                  <a16:creationId xmlns:a16="http://schemas.microsoft.com/office/drawing/2014/main" id="{E751C29D-DB9A-A406-EBBD-4B9C88275A7C}"/>
                </a:ext>
              </a:extLst>
            </p:cNvPr>
            <p:cNvSpPr/>
            <p:nvPr/>
          </p:nvSpPr>
          <p:spPr>
            <a:xfrm>
              <a:off x="2906713" y="1787168"/>
              <a:ext cx="162075" cy="241408"/>
            </a:xfrm>
            <a:custGeom>
              <a:avLst/>
              <a:gdLst/>
              <a:ahLst/>
              <a:cxnLst/>
              <a:rect l="l" t="t" r="r" b="b"/>
              <a:pathLst>
                <a:path w="2102" h="3131" extrusionOk="0">
                  <a:moveTo>
                    <a:pt x="1607" y="1"/>
                  </a:moveTo>
                  <a:lnTo>
                    <a:pt x="1442" y="83"/>
                  </a:lnTo>
                  <a:lnTo>
                    <a:pt x="1113" y="413"/>
                  </a:lnTo>
                  <a:lnTo>
                    <a:pt x="701" y="907"/>
                  </a:lnTo>
                  <a:lnTo>
                    <a:pt x="619" y="907"/>
                  </a:lnTo>
                  <a:lnTo>
                    <a:pt x="495" y="948"/>
                  </a:lnTo>
                  <a:lnTo>
                    <a:pt x="372" y="1113"/>
                  </a:lnTo>
                  <a:lnTo>
                    <a:pt x="248" y="1319"/>
                  </a:lnTo>
                  <a:lnTo>
                    <a:pt x="124" y="1525"/>
                  </a:lnTo>
                  <a:lnTo>
                    <a:pt x="42" y="1978"/>
                  </a:lnTo>
                  <a:lnTo>
                    <a:pt x="1" y="2184"/>
                  </a:lnTo>
                  <a:lnTo>
                    <a:pt x="1031" y="3131"/>
                  </a:lnTo>
                  <a:lnTo>
                    <a:pt x="1154" y="3090"/>
                  </a:lnTo>
                  <a:lnTo>
                    <a:pt x="1401" y="2966"/>
                  </a:lnTo>
                  <a:lnTo>
                    <a:pt x="1731" y="2760"/>
                  </a:lnTo>
                  <a:lnTo>
                    <a:pt x="1896" y="2596"/>
                  </a:lnTo>
                  <a:lnTo>
                    <a:pt x="2019" y="2431"/>
                  </a:lnTo>
                  <a:lnTo>
                    <a:pt x="2060" y="2348"/>
                  </a:lnTo>
                  <a:lnTo>
                    <a:pt x="2101" y="2225"/>
                  </a:lnTo>
                  <a:lnTo>
                    <a:pt x="2060" y="2019"/>
                  </a:lnTo>
                  <a:lnTo>
                    <a:pt x="1937" y="1813"/>
                  </a:lnTo>
                  <a:lnTo>
                    <a:pt x="1813" y="1607"/>
                  </a:lnTo>
                  <a:lnTo>
                    <a:pt x="1525" y="1278"/>
                  </a:lnTo>
                  <a:lnTo>
                    <a:pt x="1360" y="1154"/>
                  </a:lnTo>
                  <a:lnTo>
                    <a:pt x="1607" y="619"/>
                  </a:lnTo>
                  <a:lnTo>
                    <a:pt x="1731" y="207"/>
                  </a:lnTo>
                  <a:lnTo>
                    <a:pt x="1772" y="83"/>
                  </a:lnTo>
                  <a:lnTo>
                    <a:pt x="1731" y="1"/>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500;p46">
              <a:extLst>
                <a:ext uri="{FF2B5EF4-FFF2-40B4-BE49-F238E27FC236}">
                  <a16:creationId xmlns:a16="http://schemas.microsoft.com/office/drawing/2014/main" id="{B69BC1D7-E34A-BD10-4DD7-D6C5F6E226D0}"/>
                </a:ext>
              </a:extLst>
            </p:cNvPr>
            <p:cNvSpPr/>
            <p:nvPr/>
          </p:nvSpPr>
          <p:spPr>
            <a:xfrm>
              <a:off x="2297044" y="1968205"/>
              <a:ext cx="301712" cy="425606"/>
            </a:xfrm>
            <a:custGeom>
              <a:avLst/>
              <a:gdLst/>
              <a:ahLst/>
              <a:cxnLst/>
              <a:rect l="l" t="t" r="r" b="b"/>
              <a:pathLst>
                <a:path w="3913" h="5520" extrusionOk="0">
                  <a:moveTo>
                    <a:pt x="1030" y="0"/>
                  </a:moveTo>
                  <a:lnTo>
                    <a:pt x="0" y="3707"/>
                  </a:lnTo>
                  <a:lnTo>
                    <a:pt x="2348" y="5519"/>
                  </a:lnTo>
                  <a:lnTo>
                    <a:pt x="2513" y="5396"/>
                  </a:lnTo>
                  <a:lnTo>
                    <a:pt x="2718" y="5272"/>
                  </a:lnTo>
                  <a:lnTo>
                    <a:pt x="2883" y="5066"/>
                  </a:lnTo>
                  <a:lnTo>
                    <a:pt x="3048" y="4819"/>
                  </a:lnTo>
                  <a:lnTo>
                    <a:pt x="3336" y="4325"/>
                  </a:lnTo>
                  <a:lnTo>
                    <a:pt x="3542" y="3748"/>
                  </a:lnTo>
                  <a:lnTo>
                    <a:pt x="3707" y="3172"/>
                  </a:lnTo>
                  <a:lnTo>
                    <a:pt x="3831" y="2719"/>
                  </a:lnTo>
                  <a:lnTo>
                    <a:pt x="3913" y="2266"/>
                  </a:lnTo>
                  <a:lnTo>
                    <a:pt x="3583" y="1977"/>
                  </a:lnTo>
                  <a:lnTo>
                    <a:pt x="2801" y="1277"/>
                  </a:lnTo>
                  <a:lnTo>
                    <a:pt x="2307" y="865"/>
                  </a:lnTo>
                  <a:lnTo>
                    <a:pt x="1854" y="495"/>
                  </a:lnTo>
                  <a:lnTo>
                    <a:pt x="1401" y="206"/>
                  </a:lnTo>
                  <a:lnTo>
                    <a:pt x="1030"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501;p46">
              <a:extLst>
                <a:ext uri="{FF2B5EF4-FFF2-40B4-BE49-F238E27FC236}">
                  <a16:creationId xmlns:a16="http://schemas.microsoft.com/office/drawing/2014/main" id="{F0954AF7-9B71-709D-F768-DC9EC48409EE}"/>
                </a:ext>
              </a:extLst>
            </p:cNvPr>
            <p:cNvSpPr/>
            <p:nvPr/>
          </p:nvSpPr>
          <p:spPr>
            <a:xfrm>
              <a:off x="1785761" y="1920556"/>
              <a:ext cx="755860" cy="990844"/>
            </a:xfrm>
            <a:custGeom>
              <a:avLst/>
              <a:gdLst/>
              <a:ahLst/>
              <a:cxnLst/>
              <a:rect l="l" t="t" r="r" b="b"/>
              <a:pathLst>
                <a:path w="9803" h="12851" extrusionOk="0">
                  <a:moveTo>
                    <a:pt x="3913" y="1"/>
                  </a:moveTo>
                  <a:lnTo>
                    <a:pt x="2018" y="618"/>
                  </a:lnTo>
                  <a:lnTo>
                    <a:pt x="0" y="12480"/>
                  </a:lnTo>
                  <a:lnTo>
                    <a:pt x="1030" y="12645"/>
                  </a:lnTo>
                  <a:lnTo>
                    <a:pt x="2142" y="12727"/>
                  </a:lnTo>
                  <a:lnTo>
                    <a:pt x="3542" y="12810"/>
                  </a:lnTo>
                  <a:lnTo>
                    <a:pt x="5107" y="12851"/>
                  </a:lnTo>
                  <a:lnTo>
                    <a:pt x="5931" y="12810"/>
                  </a:lnTo>
                  <a:lnTo>
                    <a:pt x="6755" y="12727"/>
                  </a:lnTo>
                  <a:lnTo>
                    <a:pt x="7578" y="12645"/>
                  </a:lnTo>
                  <a:lnTo>
                    <a:pt x="8361" y="12480"/>
                  </a:lnTo>
                  <a:lnTo>
                    <a:pt x="9102" y="12315"/>
                  </a:lnTo>
                  <a:lnTo>
                    <a:pt x="9803" y="12068"/>
                  </a:lnTo>
                  <a:lnTo>
                    <a:pt x="7661" y="618"/>
                  </a:lnTo>
                  <a:lnTo>
                    <a:pt x="5766"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39" name="Google Shape;502;p46">
              <a:extLst>
                <a:ext uri="{FF2B5EF4-FFF2-40B4-BE49-F238E27FC236}">
                  <a16:creationId xmlns:a16="http://schemas.microsoft.com/office/drawing/2014/main" id="{C949AC74-23C3-8EF5-D253-4C7C74E150BA}"/>
                </a:ext>
              </a:extLst>
            </p:cNvPr>
            <p:cNvSpPr/>
            <p:nvPr/>
          </p:nvSpPr>
          <p:spPr>
            <a:xfrm>
              <a:off x="1722226" y="1968205"/>
              <a:ext cx="441503" cy="863856"/>
            </a:xfrm>
            <a:custGeom>
              <a:avLst/>
              <a:gdLst/>
              <a:ahLst/>
              <a:cxnLst/>
              <a:rect l="l" t="t" r="r" b="b"/>
              <a:pathLst>
                <a:path w="5726" h="11204" extrusionOk="0">
                  <a:moveTo>
                    <a:pt x="2842" y="0"/>
                  </a:moveTo>
                  <a:lnTo>
                    <a:pt x="2554" y="165"/>
                  </a:lnTo>
                  <a:lnTo>
                    <a:pt x="2266" y="371"/>
                  </a:lnTo>
                  <a:lnTo>
                    <a:pt x="2019" y="659"/>
                  </a:lnTo>
                  <a:lnTo>
                    <a:pt x="1730" y="989"/>
                  </a:lnTo>
                  <a:lnTo>
                    <a:pt x="1483" y="1401"/>
                  </a:lnTo>
                  <a:lnTo>
                    <a:pt x="1236" y="1813"/>
                  </a:lnTo>
                  <a:lnTo>
                    <a:pt x="989" y="2266"/>
                  </a:lnTo>
                  <a:lnTo>
                    <a:pt x="783" y="2719"/>
                  </a:lnTo>
                  <a:lnTo>
                    <a:pt x="577" y="3213"/>
                  </a:lnTo>
                  <a:lnTo>
                    <a:pt x="412" y="3707"/>
                  </a:lnTo>
                  <a:lnTo>
                    <a:pt x="248" y="4201"/>
                  </a:lnTo>
                  <a:lnTo>
                    <a:pt x="165" y="4696"/>
                  </a:lnTo>
                  <a:lnTo>
                    <a:pt x="83" y="5149"/>
                  </a:lnTo>
                  <a:lnTo>
                    <a:pt x="42" y="5602"/>
                  </a:lnTo>
                  <a:lnTo>
                    <a:pt x="0" y="6014"/>
                  </a:lnTo>
                  <a:lnTo>
                    <a:pt x="42" y="6343"/>
                  </a:lnTo>
                  <a:lnTo>
                    <a:pt x="165" y="6673"/>
                  </a:lnTo>
                  <a:lnTo>
                    <a:pt x="330" y="7002"/>
                  </a:lnTo>
                  <a:lnTo>
                    <a:pt x="577" y="7373"/>
                  </a:lnTo>
                  <a:lnTo>
                    <a:pt x="907" y="7743"/>
                  </a:lnTo>
                  <a:lnTo>
                    <a:pt x="1689" y="8567"/>
                  </a:lnTo>
                  <a:lnTo>
                    <a:pt x="2513" y="9350"/>
                  </a:lnTo>
                  <a:lnTo>
                    <a:pt x="3337" y="10091"/>
                  </a:lnTo>
                  <a:lnTo>
                    <a:pt x="4078" y="10668"/>
                  </a:lnTo>
                  <a:lnTo>
                    <a:pt x="4778" y="11203"/>
                  </a:lnTo>
                  <a:lnTo>
                    <a:pt x="5725" y="10132"/>
                  </a:lnTo>
                  <a:lnTo>
                    <a:pt x="4119" y="8279"/>
                  </a:lnTo>
                  <a:lnTo>
                    <a:pt x="3048" y="6920"/>
                  </a:lnTo>
                  <a:lnTo>
                    <a:pt x="2678" y="6467"/>
                  </a:lnTo>
                  <a:lnTo>
                    <a:pt x="2554" y="6261"/>
                  </a:lnTo>
                  <a:lnTo>
                    <a:pt x="2884" y="5561"/>
                  </a:lnTo>
                  <a:lnTo>
                    <a:pt x="3542" y="4160"/>
                  </a:lnTo>
                  <a:lnTo>
                    <a:pt x="4490" y="2224"/>
                  </a:lnTo>
                  <a:lnTo>
                    <a:pt x="2842" y="0"/>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40" name="Google Shape;503;p46">
              <a:extLst>
                <a:ext uri="{FF2B5EF4-FFF2-40B4-BE49-F238E27FC236}">
                  <a16:creationId xmlns:a16="http://schemas.microsoft.com/office/drawing/2014/main" id="{12493E01-7262-F339-53F7-B0BB2FB6F4D4}"/>
                </a:ext>
              </a:extLst>
            </p:cNvPr>
            <p:cNvSpPr/>
            <p:nvPr/>
          </p:nvSpPr>
          <p:spPr>
            <a:xfrm>
              <a:off x="2071512" y="2752569"/>
              <a:ext cx="219210" cy="276335"/>
            </a:xfrm>
            <a:custGeom>
              <a:avLst/>
              <a:gdLst/>
              <a:ahLst/>
              <a:cxnLst/>
              <a:rect l="l" t="t" r="r" b="b"/>
              <a:pathLst>
                <a:path w="2843" h="3584" extrusionOk="0">
                  <a:moveTo>
                    <a:pt x="1195" y="0"/>
                  </a:moveTo>
                  <a:lnTo>
                    <a:pt x="248" y="1030"/>
                  </a:lnTo>
                  <a:lnTo>
                    <a:pt x="330" y="1318"/>
                  </a:lnTo>
                  <a:lnTo>
                    <a:pt x="454" y="1524"/>
                  </a:lnTo>
                  <a:lnTo>
                    <a:pt x="619" y="1689"/>
                  </a:lnTo>
                  <a:lnTo>
                    <a:pt x="495" y="1771"/>
                  </a:lnTo>
                  <a:lnTo>
                    <a:pt x="248" y="1977"/>
                  </a:lnTo>
                  <a:lnTo>
                    <a:pt x="42" y="2224"/>
                  </a:lnTo>
                  <a:lnTo>
                    <a:pt x="1" y="2307"/>
                  </a:lnTo>
                  <a:lnTo>
                    <a:pt x="42" y="2430"/>
                  </a:lnTo>
                  <a:lnTo>
                    <a:pt x="125" y="2472"/>
                  </a:lnTo>
                  <a:lnTo>
                    <a:pt x="248" y="2472"/>
                  </a:lnTo>
                  <a:lnTo>
                    <a:pt x="578" y="2348"/>
                  </a:lnTo>
                  <a:lnTo>
                    <a:pt x="907" y="2183"/>
                  </a:lnTo>
                  <a:lnTo>
                    <a:pt x="1031" y="2101"/>
                  </a:lnTo>
                  <a:lnTo>
                    <a:pt x="1031" y="2101"/>
                  </a:lnTo>
                  <a:lnTo>
                    <a:pt x="948" y="2266"/>
                  </a:lnTo>
                  <a:lnTo>
                    <a:pt x="783" y="2636"/>
                  </a:lnTo>
                  <a:lnTo>
                    <a:pt x="701" y="2842"/>
                  </a:lnTo>
                  <a:lnTo>
                    <a:pt x="660" y="3048"/>
                  </a:lnTo>
                  <a:lnTo>
                    <a:pt x="660" y="3172"/>
                  </a:lnTo>
                  <a:lnTo>
                    <a:pt x="660" y="3213"/>
                  </a:lnTo>
                  <a:lnTo>
                    <a:pt x="701" y="3254"/>
                  </a:lnTo>
                  <a:lnTo>
                    <a:pt x="825" y="3254"/>
                  </a:lnTo>
                  <a:lnTo>
                    <a:pt x="948" y="3172"/>
                  </a:lnTo>
                  <a:lnTo>
                    <a:pt x="1195" y="2842"/>
                  </a:lnTo>
                  <a:lnTo>
                    <a:pt x="1360" y="2472"/>
                  </a:lnTo>
                  <a:lnTo>
                    <a:pt x="1442" y="2307"/>
                  </a:lnTo>
                  <a:lnTo>
                    <a:pt x="1442" y="2513"/>
                  </a:lnTo>
                  <a:lnTo>
                    <a:pt x="1401" y="2925"/>
                  </a:lnTo>
                  <a:lnTo>
                    <a:pt x="1442" y="3172"/>
                  </a:lnTo>
                  <a:lnTo>
                    <a:pt x="1484" y="3378"/>
                  </a:lnTo>
                  <a:lnTo>
                    <a:pt x="1525" y="3501"/>
                  </a:lnTo>
                  <a:lnTo>
                    <a:pt x="1566" y="3542"/>
                  </a:lnTo>
                  <a:lnTo>
                    <a:pt x="1648" y="3584"/>
                  </a:lnTo>
                  <a:lnTo>
                    <a:pt x="1690" y="3542"/>
                  </a:lnTo>
                  <a:lnTo>
                    <a:pt x="1731" y="3501"/>
                  </a:lnTo>
                  <a:lnTo>
                    <a:pt x="1813" y="3336"/>
                  </a:lnTo>
                  <a:lnTo>
                    <a:pt x="1896" y="3089"/>
                  </a:lnTo>
                  <a:lnTo>
                    <a:pt x="1896" y="2842"/>
                  </a:lnTo>
                  <a:lnTo>
                    <a:pt x="1937" y="2307"/>
                  </a:lnTo>
                  <a:lnTo>
                    <a:pt x="1937" y="2101"/>
                  </a:lnTo>
                  <a:lnTo>
                    <a:pt x="2019" y="2224"/>
                  </a:lnTo>
                  <a:lnTo>
                    <a:pt x="2266" y="2472"/>
                  </a:lnTo>
                  <a:lnTo>
                    <a:pt x="2431" y="2595"/>
                  </a:lnTo>
                  <a:lnTo>
                    <a:pt x="2555" y="2719"/>
                  </a:lnTo>
                  <a:lnTo>
                    <a:pt x="2719" y="2760"/>
                  </a:lnTo>
                  <a:lnTo>
                    <a:pt x="2802" y="2719"/>
                  </a:lnTo>
                  <a:lnTo>
                    <a:pt x="2843" y="2677"/>
                  </a:lnTo>
                  <a:lnTo>
                    <a:pt x="2843" y="2595"/>
                  </a:lnTo>
                  <a:lnTo>
                    <a:pt x="2760" y="2348"/>
                  </a:lnTo>
                  <a:lnTo>
                    <a:pt x="2637" y="2060"/>
                  </a:lnTo>
                  <a:lnTo>
                    <a:pt x="2472" y="1730"/>
                  </a:lnTo>
                  <a:lnTo>
                    <a:pt x="2101" y="1195"/>
                  </a:lnTo>
                  <a:lnTo>
                    <a:pt x="1937" y="906"/>
                  </a:lnTo>
                  <a:lnTo>
                    <a:pt x="2101" y="906"/>
                  </a:lnTo>
                  <a:lnTo>
                    <a:pt x="2431" y="783"/>
                  </a:lnTo>
                  <a:lnTo>
                    <a:pt x="2596" y="742"/>
                  </a:lnTo>
                  <a:lnTo>
                    <a:pt x="2719" y="659"/>
                  </a:lnTo>
                  <a:lnTo>
                    <a:pt x="2802" y="577"/>
                  </a:lnTo>
                  <a:lnTo>
                    <a:pt x="2802" y="495"/>
                  </a:lnTo>
                  <a:lnTo>
                    <a:pt x="2760" y="412"/>
                  </a:lnTo>
                  <a:lnTo>
                    <a:pt x="2678" y="330"/>
                  </a:lnTo>
                  <a:lnTo>
                    <a:pt x="2472" y="289"/>
                  </a:lnTo>
                  <a:lnTo>
                    <a:pt x="2019" y="330"/>
                  </a:lnTo>
                  <a:lnTo>
                    <a:pt x="1772" y="248"/>
                  </a:lnTo>
                  <a:lnTo>
                    <a:pt x="1484" y="124"/>
                  </a:lnTo>
                  <a:lnTo>
                    <a:pt x="1195" y="0"/>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41" name="Google Shape;504;p46">
              <a:extLst>
                <a:ext uri="{FF2B5EF4-FFF2-40B4-BE49-F238E27FC236}">
                  <a16:creationId xmlns:a16="http://schemas.microsoft.com/office/drawing/2014/main" id="{ED85FE3A-D839-2D8A-9D5B-905A0B5A299C}"/>
                </a:ext>
              </a:extLst>
            </p:cNvPr>
            <p:cNvSpPr/>
            <p:nvPr/>
          </p:nvSpPr>
          <p:spPr>
            <a:xfrm>
              <a:off x="1706343" y="1968205"/>
              <a:ext cx="390691" cy="482739"/>
            </a:xfrm>
            <a:custGeom>
              <a:avLst/>
              <a:gdLst/>
              <a:ahLst/>
              <a:cxnLst/>
              <a:rect l="l" t="t" r="r" b="b"/>
              <a:pathLst>
                <a:path w="5067" h="6261" extrusionOk="0">
                  <a:moveTo>
                    <a:pt x="3048" y="0"/>
                  </a:moveTo>
                  <a:lnTo>
                    <a:pt x="2636" y="206"/>
                  </a:lnTo>
                  <a:lnTo>
                    <a:pt x="2225" y="495"/>
                  </a:lnTo>
                  <a:lnTo>
                    <a:pt x="1854" y="824"/>
                  </a:lnTo>
                  <a:lnTo>
                    <a:pt x="1566" y="1195"/>
                  </a:lnTo>
                  <a:lnTo>
                    <a:pt x="1277" y="1607"/>
                  </a:lnTo>
                  <a:lnTo>
                    <a:pt x="1030" y="2060"/>
                  </a:lnTo>
                  <a:lnTo>
                    <a:pt x="783" y="2513"/>
                  </a:lnTo>
                  <a:lnTo>
                    <a:pt x="618" y="3007"/>
                  </a:lnTo>
                  <a:lnTo>
                    <a:pt x="330" y="3872"/>
                  </a:lnTo>
                  <a:lnTo>
                    <a:pt x="124" y="4613"/>
                  </a:lnTo>
                  <a:lnTo>
                    <a:pt x="1" y="5313"/>
                  </a:lnTo>
                  <a:lnTo>
                    <a:pt x="206" y="5437"/>
                  </a:lnTo>
                  <a:lnTo>
                    <a:pt x="454" y="5602"/>
                  </a:lnTo>
                  <a:lnTo>
                    <a:pt x="824" y="5766"/>
                  </a:lnTo>
                  <a:lnTo>
                    <a:pt x="1319" y="5931"/>
                  </a:lnTo>
                  <a:lnTo>
                    <a:pt x="1895" y="6096"/>
                  </a:lnTo>
                  <a:lnTo>
                    <a:pt x="2595" y="6178"/>
                  </a:lnTo>
                  <a:lnTo>
                    <a:pt x="3419" y="6261"/>
                  </a:lnTo>
                  <a:lnTo>
                    <a:pt x="5066" y="2142"/>
                  </a:lnTo>
                  <a:lnTo>
                    <a:pt x="3048"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42" name="Google Shape;505;p46">
              <a:extLst>
                <a:ext uri="{FF2B5EF4-FFF2-40B4-BE49-F238E27FC236}">
                  <a16:creationId xmlns:a16="http://schemas.microsoft.com/office/drawing/2014/main" id="{55B18831-DBE9-B365-D11A-419FDB75A419}"/>
                </a:ext>
              </a:extLst>
            </p:cNvPr>
            <p:cNvSpPr/>
            <p:nvPr/>
          </p:nvSpPr>
          <p:spPr>
            <a:xfrm>
              <a:off x="2385946" y="2057104"/>
              <a:ext cx="63612" cy="298618"/>
            </a:xfrm>
            <a:custGeom>
              <a:avLst/>
              <a:gdLst/>
              <a:ahLst/>
              <a:cxnLst/>
              <a:rect l="l" t="t" r="r" b="b"/>
              <a:pathLst>
                <a:path w="825" h="3873" extrusionOk="0">
                  <a:moveTo>
                    <a:pt x="42" y="1"/>
                  </a:moveTo>
                  <a:lnTo>
                    <a:pt x="0" y="42"/>
                  </a:lnTo>
                  <a:lnTo>
                    <a:pt x="0" y="83"/>
                  </a:lnTo>
                  <a:lnTo>
                    <a:pt x="165" y="907"/>
                  </a:lnTo>
                  <a:lnTo>
                    <a:pt x="701" y="3872"/>
                  </a:lnTo>
                  <a:lnTo>
                    <a:pt x="783" y="3872"/>
                  </a:lnTo>
                  <a:lnTo>
                    <a:pt x="824" y="3831"/>
                  </a:lnTo>
                  <a:lnTo>
                    <a:pt x="659" y="2966"/>
                  </a:lnTo>
                  <a:lnTo>
                    <a:pt x="124" y="42"/>
                  </a:lnTo>
                  <a:lnTo>
                    <a:pt x="83" y="1"/>
                  </a:lnTo>
                  <a:close/>
                </a:path>
              </a:pathLst>
            </a:custGeom>
            <a:solidFill>
              <a:srgbClr val="F3A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43" name="Google Shape;506;p46">
              <a:extLst>
                <a:ext uri="{FF2B5EF4-FFF2-40B4-BE49-F238E27FC236}">
                  <a16:creationId xmlns:a16="http://schemas.microsoft.com/office/drawing/2014/main" id="{FACAAEF2-1ECF-DC82-FFE8-53F646E8AE26}"/>
                </a:ext>
              </a:extLst>
            </p:cNvPr>
            <p:cNvSpPr/>
            <p:nvPr/>
          </p:nvSpPr>
          <p:spPr>
            <a:xfrm>
              <a:off x="1992171" y="2149242"/>
              <a:ext cx="98540" cy="184198"/>
            </a:xfrm>
            <a:custGeom>
              <a:avLst/>
              <a:gdLst/>
              <a:ahLst/>
              <a:cxnLst/>
              <a:rect l="l" t="t" r="r" b="b"/>
              <a:pathLst>
                <a:path w="1278" h="2389" extrusionOk="0">
                  <a:moveTo>
                    <a:pt x="1195" y="0"/>
                  </a:moveTo>
                  <a:lnTo>
                    <a:pt x="1195" y="41"/>
                  </a:lnTo>
                  <a:lnTo>
                    <a:pt x="536" y="1153"/>
                  </a:lnTo>
                  <a:lnTo>
                    <a:pt x="0" y="2306"/>
                  </a:lnTo>
                  <a:lnTo>
                    <a:pt x="0" y="2389"/>
                  </a:lnTo>
                  <a:lnTo>
                    <a:pt x="83" y="2389"/>
                  </a:lnTo>
                  <a:lnTo>
                    <a:pt x="659" y="1194"/>
                  </a:lnTo>
                  <a:lnTo>
                    <a:pt x="1277" y="82"/>
                  </a:lnTo>
                  <a:lnTo>
                    <a:pt x="1277" y="41"/>
                  </a:lnTo>
                  <a:lnTo>
                    <a:pt x="1236" y="0"/>
                  </a:lnTo>
                  <a:close/>
                </a:path>
              </a:pathLst>
            </a:custGeom>
            <a:solidFill>
              <a:srgbClr val="F3A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44" name="Google Shape;507;p46">
              <a:extLst>
                <a:ext uri="{FF2B5EF4-FFF2-40B4-BE49-F238E27FC236}">
                  <a16:creationId xmlns:a16="http://schemas.microsoft.com/office/drawing/2014/main" id="{0E901230-23DD-B075-FA3D-EBF241FF1038}"/>
                </a:ext>
              </a:extLst>
            </p:cNvPr>
            <p:cNvSpPr/>
            <p:nvPr/>
          </p:nvSpPr>
          <p:spPr>
            <a:xfrm>
              <a:off x="2042983" y="2206375"/>
              <a:ext cx="69934" cy="19121"/>
            </a:xfrm>
            <a:custGeom>
              <a:avLst/>
              <a:gdLst/>
              <a:ahLst/>
              <a:cxnLst/>
              <a:rect l="l" t="t" r="r" b="b"/>
              <a:pathLst>
                <a:path w="907" h="248" extrusionOk="0">
                  <a:moveTo>
                    <a:pt x="865" y="0"/>
                  </a:moveTo>
                  <a:lnTo>
                    <a:pt x="453" y="83"/>
                  </a:lnTo>
                  <a:lnTo>
                    <a:pt x="41" y="124"/>
                  </a:lnTo>
                  <a:lnTo>
                    <a:pt x="0" y="165"/>
                  </a:lnTo>
                  <a:lnTo>
                    <a:pt x="0" y="206"/>
                  </a:lnTo>
                  <a:lnTo>
                    <a:pt x="41" y="247"/>
                  </a:lnTo>
                  <a:lnTo>
                    <a:pt x="83" y="247"/>
                  </a:lnTo>
                  <a:lnTo>
                    <a:pt x="453" y="165"/>
                  </a:lnTo>
                  <a:lnTo>
                    <a:pt x="865" y="124"/>
                  </a:lnTo>
                  <a:lnTo>
                    <a:pt x="906" y="124"/>
                  </a:lnTo>
                  <a:lnTo>
                    <a:pt x="906" y="83"/>
                  </a:lnTo>
                  <a:lnTo>
                    <a:pt x="906" y="42"/>
                  </a:lnTo>
                  <a:lnTo>
                    <a:pt x="865" y="0"/>
                  </a:lnTo>
                  <a:close/>
                </a:path>
              </a:pathLst>
            </a:custGeom>
            <a:solidFill>
              <a:srgbClr val="F3A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45" name="Google Shape;508;p46">
              <a:extLst>
                <a:ext uri="{FF2B5EF4-FFF2-40B4-BE49-F238E27FC236}">
                  <a16:creationId xmlns:a16="http://schemas.microsoft.com/office/drawing/2014/main" id="{BB60EED8-D86A-4662-3FAD-8143E085DBD1}"/>
                </a:ext>
              </a:extLst>
            </p:cNvPr>
            <p:cNvSpPr/>
            <p:nvPr/>
          </p:nvSpPr>
          <p:spPr>
            <a:xfrm>
              <a:off x="1747594" y="771035"/>
              <a:ext cx="901974" cy="876501"/>
            </a:xfrm>
            <a:custGeom>
              <a:avLst/>
              <a:gdLst/>
              <a:ahLst/>
              <a:cxnLst/>
              <a:rect l="l" t="t" r="r" b="b"/>
              <a:pathLst>
                <a:path w="11698" h="11368" extrusionOk="0">
                  <a:moveTo>
                    <a:pt x="6920" y="0"/>
                  </a:moveTo>
                  <a:lnTo>
                    <a:pt x="6467" y="41"/>
                  </a:lnTo>
                  <a:lnTo>
                    <a:pt x="6014" y="124"/>
                  </a:lnTo>
                  <a:lnTo>
                    <a:pt x="5561" y="206"/>
                  </a:lnTo>
                  <a:lnTo>
                    <a:pt x="5149" y="371"/>
                  </a:lnTo>
                  <a:lnTo>
                    <a:pt x="4737" y="536"/>
                  </a:lnTo>
                  <a:lnTo>
                    <a:pt x="4326" y="783"/>
                  </a:lnTo>
                  <a:lnTo>
                    <a:pt x="3914" y="989"/>
                  </a:lnTo>
                  <a:lnTo>
                    <a:pt x="3543" y="1277"/>
                  </a:lnTo>
                  <a:lnTo>
                    <a:pt x="3213" y="1565"/>
                  </a:lnTo>
                  <a:lnTo>
                    <a:pt x="2884" y="1895"/>
                  </a:lnTo>
                  <a:lnTo>
                    <a:pt x="2555" y="2224"/>
                  </a:lnTo>
                  <a:lnTo>
                    <a:pt x="1978" y="2924"/>
                  </a:lnTo>
                  <a:lnTo>
                    <a:pt x="1484" y="3707"/>
                  </a:lnTo>
                  <a:lnTo>
                    <a:pt x="1031" y="4490"/>
                  </a:lnTo>
                  <a:lnTo>
                    <a:pt x="784" y="4490"/>
                  </a:lnTo>
                  <a:lnTo>
                    <a:pt x="578" y="4531"/>
                  </a:lnTo>
                  <a:lnTo>
                    <a:pt x="372" y="4695"/>
                  </a:lnTo>
                  <a:lnTo>
                    <a:pt x="207" y="4860"/>
                  </a:lnTo>
                  <a:lnTo>
                    <a:pt x="125" y="5066"/>
                  </a:lnTo>
                  <a:lnTo>
                    <a:pt x="42" y="5313"/>
                  </a:lnTo>
                  <a:lnTo>
                    <a:pt x="1" y="5766"/>
                  </a:lnTo>
                  <a:lnTo>
                    <a:pt x="42" y="6508"/>
                  </a:lnTo>
                  <a:lnTo>
                    <a:pt x="125" y="7249"/>
                  </a:lnTo>
                  <a:lnTo>
                    <a:pt x="330" y="7949"/>
                  </a:lnTo>
                  <a:lnTo>
                    <a:pt x="619" y="8649"/>
                  </a:lnTo>
                  <a:lnTo>
                    <a:pt x="989" y="9308"/>
                  </a:lnTo>
                  <a:lnTo>
                    <a:pt x="1442" y="9885"/>
                  </a:lnTo>
                  <a:lnTo>
                    <a:pt x="1937" y="10420"/>
                  </a:lnTo>
                  <a:lnTo>
                    <a:pt x="2513" y="10915"/>
                  </a:lnTo>
                  <a:lnTo>
                    <a:pt x="2802" y="11079"/>
                  </a:lnTo>
                  <a:lnTo>
                    <a:pt x="3049" y="11203"/>
                  </a:lnTo>
                  <a:lnTo>
                    <a:pt x="3337" y="11285"/>
                  </a:lnTo>
                  <a:lnTo>
                    <a:pt x="3625" y="11326"/>
                  </a:lnTo>
                  <a:lnTo>
                    <a:pt x="3955" y="11368"/>
                  </a:lnTo>
                  <a:lnTo>
                    <a:pt x="4243" y="11368"/>
                  </a:lnTo>
                  <a:lnTo>
                    <a:pt x="4902" y="11285"/>
                  </a:lnTo>
                  <a:lnTo>
                    <a:pt x="5561" y="11162"/>
                  </a:lnTo>
                  <a:lnTo>
                    <a:pt x="6220" y="10997"/>
                  </a:lnTo>
                  <a:lnTo>
                    <a:pt x="7456" y="10585"/>
                  </a:lnTo>
                  <a:lnTo>
                    <a:pt x="8073" y="10379"/>
                  </a:lnTo>
                  <a:lnTo>
                    <a:pt x="8650" y="10132"/>
                  </a:lnTo>
                  <a:lnTo>
                    <a:pt x="9185" y="9803"/>
                  </a:lnTo>
                  <a:lnTo>
                    <a:pt x="9680" y="9432"/>
                  </a:lnTo>
                  <a:lnTo>
                    <a:pt x="10174" y="9020"/>
                  </a:lnTo>
                  <a:lnTo>
                    <a:pt x="10627" y="8567"/>
                  </a:lnTo>
                  <a:lnTo>
                    <a:pt x="10998" y="8073"/>
                  </a:lnTo>
                  <a:lnTo>
                    <a:pt x="11286" y="7537"/>
                  </a:lnTo>
                  <a:lnTo>
                    <a:pt x="11492" y="7125"/>
                  </a:lnTo>
                  <a:lnTo>
                    <a:pt x="11615" y="6714"/>
                  </a:lnTo>
                  <a:lnTo>
                    <a:pt x="11698" y="6302"/>
                  </a:lnTo>
                  <a:lnTo>
                    <a:pt x="11698" y="5890"/>
                  </a:lnTo>
                  <a:lnTo>
                    <a:pt x="11657" y="5643"/>
                  </a:lnTo>
                  <a:lnTo>
                    <a:pt x="11615" y="5437"/>
                  </a:lnTo>
                  <a:lnTo>
                    <a:pt x="11533" y="5231"/>
                  </a:lnTo>
                  <a:lnTo>
                    <a:pt x="11410" y="5025"/>
                  </a:lnTo>
                  <a:lnTo>
                    <a:pt x="11286" y="4860"/>
                  </a:lnTo>
                  <a:lnTo>
                    <a:pt x="11121" y="4654"/>
                  </a:lnTo>
                  <a:lnTo>
                    <a:pt x="10957" y="4531"/>
                  </a:lnTo>
                  <a:lnTo>
                    <a:pt x="10751" y="4407"/>
                  </a:lnTo>
                  <a:lnTo>
                    <a:pt x="10874" y="3954"/>
                  </a:lnTo>
                  <a:lnTo>
                    <a:pt x="10915" y="3501"/>
                  </a:lnTo>
                  <a:lnTo>
                    <a:pt x="10874" y="3048"/>
                  </a:lnTo>
                  <a:lnTo>
                    <a:pt x="10792" y="2636"/>
                  </a:lnTo>
                  <a:lnTo>
                    <a:pt x="10627" y="2183"/>
                  </a:lnTo>
                  <a:lnTo>
                    <a:pt x="10421" y="1771"/>
                  </a:lnTo>
                  <a:lnTo>
                    <a:pt x="10174" y="1401"/>
                  </a:lnTo>
                  <a:lnTo>
                    <a:pt x="9844" y="1071"/>
                  </a:lnTo>
                  <a:lnTo>
                    <a:pt x="9515" y="783"/>
                  </a:lnTo>
                  <a:lnTo>
                    <a:pt x="9103" y="536"/>
                  </a:lnTo>
                  <a:lnTo>
                    <a:pt x="8691" y="330"/>
                  </a:lnTo>
                  <a:lnTo>
                    <a:pt x="8279" y="206"/>
                  </a:lnTo>
                  <a:lnTo>
                    <a:pt x="7826" y="83"/>
                  </a:lnTo>
                  <a:lnTo>
                    <a:pt x="7373"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46" name="Google Shape;509;p46">
              <a:extLst>
                <a:ext uri="{FF2B5EF4-FFF2-40B4-BE49-F238E27FC236}">
                  <a16:creationId xmlns:a16="http://schemas.microsoft.com/office/drawing/2014/main" id="{129ACE9C-0E1E-F361-24FC-FC47BD4E5CEA}"/>
                </a:ext>
              </a:extLst>
            </p:cNvPr>
            <p:cNvSpPr/>
            <p:nvPr/>
          </p:nvSpPr>
          <p:spPr>
            <a:xfrm>
              <a:off x="1912753" y="999643"/>
              <a:ext cx="663797" cy="1016288"/>
            </a:xfrm>
            <a:custGeom>
              <a:avLst/>
              <a:gdLst/>
              <a:ahLst/>
              <a:cxnLst/>
              <a:rect l="l" t="t" r="r" b="b"/>
              <a:pathLst>
                <a:path w="8609" h="13181" extrusionOk="0">
                  <a:moveTo>
                    <a:pt x="3996" y="1"/>
                  </a:moveTo>
                  <a:lnTo>
                    <a:pt x="3378" y="83"/>
                  </a:lnTo>
                  <a:lnTo>
                    <a:pt x="2760" y="207"/>
                  </a:lnTo>
                  <a:lnTo>
                    <a:pt x="2184" y="371"/>
                  </a:lnTo>
                  <a:lnTo>
                    <a:pt x="1689" y="660"/>
                  </a:lnTo>
                  <a:lnTo>
                    <a:pt x="1442" y="824"/>
                  </a:lnTo>
                  <a:lnTo>
                    <a:pt x="1195" y="989"/>
                  </a:lnTo>
                  <a:lnTo>
                    <a:pt x="989" y="1195"/>
                  </a:lnTo>
                  <a:lnTo>
                    <a:pt x="783" y="1442"/>
                  </a:lnTo>
                  <a:lnTo>
                    <a:pt x="618" y="1689"/>
                  </a:lnTo>
                  <a:lnTo>
                    <a:pt x="495" y="1936"/>
                  </a:lnTo>
                  <a:lnTo>
                    <a:pt x="371" y="2307"/>
                  </a:lnTo>
                  <a:lnTo>
                    <a:pt x="248" y="2801"/>
                  </a:lnTo>
                  <a:lnTo>
                    <a:pt x="165" y="3337"/>
                  </a:lnTo>
                  <a:lnTo>
                    <a:pt x="83" y="3955"/>
                  </a:lnTo>
                  <a:lnTo>
                    <a:pt x="42" y="5231"/>
                  </a:lnTo>
                  <a:lnTo>
                    <a:pt x="1" y="6426"/>
                  </a:lnTo>
                  <a:lnTo>
                    <a:pt x="1" y="6632"/>
                  </a:lnTo>
                  <a:lnTo>
                    <a:pt x="1" y="7661"/>
                  </a:lnTo>
                  <a:lnTo>
                    <a:pt x="42" y="7702"/>
                  </a:lnTo>
                  <a:lnTo>
                    <a:pt x="289" y="8279"/>
                  </a:lnTo>
                  <a:lnTo>
                    <a:pt x="454" y="8650"/>
                  </a:lnTo>
                  <a:lnTo>
                    <a:pt x="701" y="9020"/>
                  </a:lnTo>
                  <a:lnTo>
                    <a:pt x="989" y="9391"/>
                  </a:lnTo>
                  <a:lnTo>
                    <a:pt x="1236" y="9844"/>
                  </a:lnTo>
                  <a:lnTo>
                    <a:pt x="1525" y="10338"/>
                  </a:lnTo>
                  <a:lnTo>
                    <a:pt x="1730" y="10956"/>
                  </a:lnTo>
                  <a:lnTo>
                    <a:pt x="1813" y="11327"/>
                  </a:lnTo>
                  <a:lnTo>
                    <a:pt x="1895" y="11697"/>
                  </a:lnTo>
                  <a:lnTo>
                    <a:pt x="1978" y="12109"/>
                  </a:lnTo>
                  <a:lnTo>
                    <a:pt x="1978" y="12562"/>
                  </a:lnTo>
                  <a:lnTo>
                    <a:pt x="2184" y="12810"/>
                  </a:lnTo>
                  <a:lnTo>
                    <a:pt x="2431" y="12974"/>
                  </a:lnTo>
                  <a:lnTo>
                    <a:pt x="2719" y="13098"/>
                  </a:lnTo>
                  <a:lnTo>
                    <a:pt x="3007" y="13180"/>
                  </a:lnTo>
                  <a:lnTo>
                    <a:pt x="3337" y="13180"/>
                  </a:lnTo>
                  <a:lnTo>
                    <a:pt x="3666" y="13098"/>
                  </a:lnTo>
                  <a:lnTo>
                    <a:pt x="3996" y="12933"/>
                  </a:lnTo>
                  <a:lnTo>
                    <a:pt x="4325" y="12686"/>
                  </a:lnTo>
                  <a:lnTo>
                    <a:pt x="4325" y="12274"/>
                  </a:lnTo>
                  <a:lnTo>
                    <a:pt x="4408" y="11903"/>
                  </a:lnTo>
                  <a:lnTo>
                    <a:pt x="4531" y="11615"/>
                  </a:lnTo>
                  <a:lnTo>
                    <a:pt x="4737" y="11368"/>
                  </a:lnTo>
                  <a:lnTo>
                    <a:pt x="4943" y="11162"/>
                  </a:lnTo>
                  <a:lnTo>
                    <a:pt x="5231" y="10997"/>
                  </a:lnTo>
                  <a:lnTo>
                    <a:pt x="5849" y="10709"/>
                  </a:lnTo>
                  <a:lnTo>
                    <a:pt x="6590" y="10338"/>
                  </a:lnTo>
                  <a:lnTo>
                    <a:pt x="6920" y="10091"/>
                  </a:lnTo>
                  <a:lnTo>
                    <a:pt x="7291" y="9803"/>
                  </a:lnTo>
                  <a:lnTo>
                    <a:pt x="7538" y="9556"/>
                  </a:lnTo>
                  <a:lnTo>
                    <a:pt x="7785" y="9309"/>
                  </a:lnTo>
                  <a:lnTo>
                    <a:pt x="7991" y="8979"/>
                  </a:lnTo>
                  <a:lnTo>
                    <a:pt x="8156" y="8650"/>
                  </a:lnTo>
                  <a:lnTo>
                    <a:pt x="8279" y="8279"/>
                  </a:lnTo>
                  <a:lnTo>
                    <a:pt x="8403" y="7867"/>
                  </a:lnTo>
                  <a:lnTo>
                    <a:pt x="8526" y="7414"/>
                  </a:lnTo>
                  <a:lnTo>
                    <a:pt x="8567" y="6920"/>
                  </a:lnTo>
                  <a:lnTo>
                    <a:pt x="8609" y="6096"/>
                  </a:lnTo>
                  <a:lnTo>
                    <a:pt x="8567" y="5272"/>
                  </a:lnTo>
                  <a:lnTo>
                    <a:pt x="8485" y="4284"/>
                  </a:lnTo>
                  <a:lnTo>
                    <a:pt x="8279" y="3213"/>
                  </a:lnTo>
                  <a:lnTo>
                    <a:pt x="8032" y="1978"/>
                  </a:lnTo>
                  <a:lnTo>
                    <a:pt x="7991" y="1772"/>
                  </a:lnTo>
                  <a:lnTo>
                    <a:pt x="7867" y="1607"/>
                  </a:lnTo>
                  <a:lnTo>
                    <a:pt x="7744" y="1401"/>
                  </a:lnTo>
                  <a:lnTo>
                    <a:pt x="7620" y="1236"/>
                  </a:lnTo>
                  <a:lnTo>
                    <a:pt x="7249" y="907"/>
                  </a:lnTo>
                  <a:lnTo>
                    <a:pt x="6838" y="618"/>
                  </a:lnTo>
                  <a:lnTo>
                    <a:pt x="6343" y="371"/>
                  </a:lnTo>
                  <a:lnTo>
                    <a:pt x="5808" y="207"/>
                  </a:lnTo>
                  <a:lnTo>
                    <a:pt x="5190" y="83"/>
                  </a:lnTo>
                  <a:lnTo>
                    <a:pt x="4614" y="1"/>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47" name="Google Shape;510;p46">
              <a:extLst>
                <a:ext uri="{FF2B5EF4-FFF2-40B4-BE49-F238E27FC236}">
                  <a16:creationId xmlns:a16="http://schemas.microsoft.com/office/drawing/2014/main" id="{5BCD9509-3A73-5F81-734C-1883041BE9F8}"/>
                </a:ext>
              </a:extLst>
            </p:cNvPr>
            <p:cNvSpPr/>
            <p:nvPr/>
          </p:nvSpPr>
          <p:spPr>
            <a:xfrm>
              <a:off x="1890547" y="986922"/>
              <a:ext cx="686003" cy="562154"/>
            </a:xfrm>
            <a:custGeom>
              <a:avLst/>
              <a:gdLst/>
              <a:ahLst/>
              <a:cxnLst/>
              <a:rect l="l" t="t" r="r" b="b"/>
              <a:pathLst>
                <a:path w="8897" h="7291" extrusionOk="0">
                  <a:moveTo>
                    <a:pt x="4366" y="1"/>
                  </a:moveTo>
                  <a:lnTo>
                    <a:pt x="3954" y="42"/>
                  </a:lnTo>
                  <a:lnTo>
                    <a:pt x="3501" y="124"/>
                  </a:lnTo>
                  <a:lnTo>
                    <a:pt x="3048" y="207"/>
                  </a:lnTo>
                  <a:lnTo>
                    <a:pt x="2636" y="330"/>
                  </a:lnTo>
                  <a:lnTo>
                    <a:pt x="2224" y="454"/>
                  </a:lnTo>
                  <a:lnTo>
                    <a:pt x="1730" y="701"/>
                  </a:lnTo>
                  <a:lnTo>
                    <a:pt x="1277" y="989"/>
                  </a:lnTo>
                  <a:lnTo>
                    <a:pt x="865" y="1319"/>
                  </a:lnTo>
                  <a:lnTo>
                    <a:pt x="701" y="1525"/>
                  </a:lnTo>
                  <a:lnTo>
                    <a:pt x="536" y="1772"/>
                  </a:lnTo>
                  <a:lnTo>
                    <a:pt x="371" y="2143"/>
                  </a:lnTo>
                  <a:lnTo>
                    <a:pt x="247" y="2513"/>
                  </a:lnTo>
                  <a:lnTo>
                    <a:pt x="124" y="2925"/>
                  </a:lnTo>
                  <a:lnTo>
                    <a:pt x="83" y="3337"/>
                  </a:lnTo>
                  <a:lnTo>
                    <a:pt x="0" y="4325"/>
                  </a:lnTo>
                  <a:lnTo>
                    <a:pt x="0" y="5314"/>
                  </a:lnTo>
                  <a:lnTo>
                    <a:pt x="83" y="6344"/>
                  </a:lnTo>
                  <a:lnTo>
                    <a:pt x="247" y="7291"/>
                  </a:lnTo>
                  <a:lnTo>
                    <a:pt x="701" y="7003"/>
                  </a:lnTo>
                  <a:lnTo>
                    <a:pt x="1071" y="6632"/>
                  </a:lnTo>
                  <a:lnTo>
                    <a:pt x="1359" y="6179"/>
                  </a:lnTo>
                  <a:lnTo>
                    <a:pt x="1607" y="5726"/>
                  </a:lnTo>
                  <a:lnTo>
                    <a:pt x="1730" y="5190"/>
                  </a:lnTo>
                  <a:lnTo>
                    <a:pt x="1771" y="4655"/>
                  </a:lnTo>
                  <a:lnTo>
                    <a:pt x="1730" y="4120"/>
                  </a:lnTo>
                  <a:lnTo>
                    <a:pt x="1565" y="3625"/>
                  </a:lnTo>
                  <a:lnTo>
                    <a:pt x="1813" y="3584"/>
                  </a:lnTo>
                  <a:lnTo>
                    <a:pt x="2018" y="3502"/>
                  </a:lnTo>
                  <a:lnTo>
                    <a:pt x="2183" y="3378"/>
                  </a:lnTo>
                  <a:lnTo>
                    <a:pt x="2307" y="3213"/>
                  </a:lnTo>
                  <a:lnTo>
                    <a:pt x="2430" y="3007"/>
                  </a:lnTo>
                  <a:lnTo>
                    <a:pt x="2472" y="2802"/>
                  </a:lnTo>
                  <a:lnTo>
                    <a:pt x="2472" y="2554"/>
                  </a:lnTo>
                  <a:lnTo>
                    <a:pt x="2389" y="2349"/>
                  </a:lnTo>
                  <a:lnTo>
                    <a:pt x="2925" y="2554"/>
                  </a:lnTo>
                  <a:lnTo>
                    <a:pt x="3501" y="2760"/>
                  </a:lnTo>
                  <a:lnTo>
                    <a:pt x="4078" y="2884"/>
                  </a:lnTo>
                  <a:lnTo>
                    <a:pt x="4654" y="2966"/>
                  </a:lnTo>
                  <a:lnTo>
                    <a:pt x="5231" y="3007"/>
                  </a:lnTo>
                  <a:lnTo>
                    <a:pt x="5808" y="3007"/>
                  </a:lnTo>
                  <a:lnTo>
                    <a:pt x="6384" y="2966"/>
                  </a:lnTo>
                  <a:lnTo>
                    <a:pt x="6961" y="2884"/>
                  </a:lnTo>
                  <a:lnTo>
                    <a:pt x="7537" y="2719"/>
                  </a:lnTo>
                  <a:lnTo>
                    <a:pt x="7785" y="2637"/>
                  </a:lnTo>
                  <a:lnTo>
                    <a:pt x="8073" y="2513"/>
                  </a:lnTo>
                  <a:lnTo>
                    <a:pt x="8320" y="2349"/>
                  </a:lnTo>
                  <a:lnTo>
                    <a:pt x="8526" y="2184"/>
                  </a:lnTo>
                  <a:lnTo>
                    <a:pt x="8732" y="1937"/>
                  </a:lnTo>
                  <a:lnTo>
                    <a:pt x="8897" y="1690"/>
                  </a:lnTo>
                  <a:lnTo>
                    <a:pt x="8526" y="1401"/>
                  </a:lnTo>
                  <a:lnTo>
                    <a:pt x="8196" y="1154"/>
                  </a:lnTo>
                  <a:lnTo>
                    <a:pt x="7785" y="907"/>
                  </a:lnTo>
                  <a:lnTo>
                    <a:pt x="7414" y="701"/>
                  </a:lnTo>
                  <a:lnTo>
                    <a:pt x="7002" y="495"/>
                  </a:lnTo>
                  <a:lnTo>
                    <a:pt x="6590" y="330"/>
                  </a:lnTo>
                  <a:lnTo>
                    <a:pt x="6137" y="207"/>
                  </a:lnTo>
                  <a:lnTo>
                    <a:pt x="5725" y="124"/>
                  </a:lnTo>
                  <a:lnTo>
                    <a:pt x="5272" y="42"/>
                  </a:lnTo>
                  <a:lnTo>
                    <a:pt x="4819"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48" name="Google Shape;511;p46">
              <a:extLst>
                <a:ext uri="{FF2B5EF4-FFF2-40B4-BE49-F238E27FC236}">
                  <a16:creationId xmlns:a16="http://schemas.microsoft.com/office/drawing/2014/main" id="{BF9497A3-A4EB-6F3D-6168-BBA77F42D9D9}"/>
                </a:ext>
              </a:extLst>
            </p:cNvPr>
            <p:cNvSpPr/>
            <p:nvPr/>
          </p:nvSpPr>
          <p:spPr>
            <a:xfrm>
              <a:off x="2297044" y="1495027"/>
              <a:ext cx="136630" cy="54049"/>
            </a:xfrm>
            <a:custGeom>
              <a:avLst/>
              <a:gdLst/>
              <a:ahLst/>
              <a:cxnLst/>
              <a:rect l="l" t="t" r="r" b="b"/>
              <a:pathLst>
                <a:path w="1772" h="701" extrusionOk="0">
                  <a:moveTo>
                    <a:pt x="83" y="1"/>
                  </a:moveTo>
                  <a:lnTo>
                    <a:pt x="41" y="83"/>
                  </a:lnTo>
                  <a:lnTo>
                    <a:pt x="0" y="165"/>
                  </a:lnTo>
                  <a:lnTo>
                    <a:pt x="0" y="207"/>
                  </a:lnTo>
                  <a:lnTo>
                    <a:pt x="41" y="289"/>
                  </a:lnTo>
                  <a:lnTo>
                    <a:pt x="206" y="454"/>
                  </a:lnTo>
                  <a:lnTo>
                    <a:pt x="453" y="577"/>
                  </a:lnTo>
                  <a:lnTo>
                    <a:pt x="742" y="660"/>
                  </a:lnTo>
                  <a:lnTo>
                    <a:pt x="1071" y="701"/>
                  </a:lnTo>
                  <a:lnTo>
                    <a:pt x="1359" y="660"/>
                  </a:lnTo>
                  <a:lnTo>
                    <a:pt x="1648" y="536"/>
                  </a:lnTo>
                  <a:lnTo>
                    <a:pt x="1730" y="495"/>
                  </a:lnTo>
                  <a:lnTo>
                    <a:pt x="1771" y="413"/>
                  </a:lnTo>
                  <a:lnTo>
                    <a:pt x="1771" y="330"/>
                  </a:lnTo>
                  <a:lnTo>
                    <a:pt x="1730" y="289"/>
                  </a:lnTo>
                  <a:lnTo>
                    <a:pt x="1689" y="207"/>
                  </a:lnTo>
                  <a:lnTo>
                    <a:pt x="1606" y="207"/>
                  </a:lnTo>
                  <a:lnTo>
                    <a:pt x="1565" y="165"/>
                  </a:lnTo>
                  <a:lnTo>
                    <a:pt x="1483" y="207"/>
                  </a:lnTo>
                  <a:lnTo>
                    <a:pt x="1318" y="289"/>
                  </a:lnTo>
                  <a:lnTo>
                    <a:pt x="1112" y="330"/>
                  </a:lnTo>
                  <a:lnTo>
                    <a:pt x="947" y="330"/>
                  </a:lnTo>
                  <a:lnTo>
                    <a:pt x="783" y="289"/>
                  </a:lnTo>
                  <a:lnTo>
                    <a:pt x="494" y="207"/>
                  </a:lnTo>
                  <a:lnTo>
                    <a:pt x="330" y="42"/>
                  </a:lnTo>
                  <a:lnTo>
                    <a:pt x="288" y="1"/>
                  </a:lnTo>
                  <a:close/>
                </a:path>
              </a:pathLst>
            </a:custGeom>
            <a:solidFill>
              <a:srgbClr val="D96B5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49" name="Google Shape;512;p46">
              <a:extLst>
                <a:ext uri="{FF2B5EF4-FFF2-40B4-BE49-F238E27FC236}">
                  <a16:creationId xmlns:a16="http://schemas.microsoft.com/office/drawing/2014/main" id="{3B2FF40B-5B7A-50B1-5939-9E1EBCB0FF67}"/>
                </a:ext>
              </a:extLst>
            </p:cNvPr>
            <p:cNvSpPr/>
            <p:nvPr/>
          </p:nvSpPr>
          <p:spPr>
            <a:xfrm>
              <a:off x="2376385" y="1428333"/>
              <a:ext cx="41405" cy="38166"/>
            </a:xfrm>
            <a:custGeom>
              <a:avLst/>
              <a:gdLst/>
              <a:ahLst/>
              <a:cxnLst/>
              <a:rect l="l" t="t" r="r" b="b"/>
              <a:pathLst>
                <a:path w="537" h="495" extrusionOk="0">
                  <a:moveTo>
                    <a:pt x="207" y="1"/>
                  </a:moveTo>
                  <a:lnTo>
                    <a:pt x="42" y="124"/>
                  </a:lnTo>
                  <a:lnTo>
                    <a:pt x="1" y="124"/>
                  </a:lnTo>
                  <a:lnTo>
                    <a:pt x="1" y="166"/>
                  </a:lnTo>
                  <a:lnTo>
                    <a:pt x="42" y="207"/>
                  </a:lnTo>
                  <a:lnTo>
                    <a:pt x="83" y="207"/>
                  </a:lnTo>
                  <a:lnTo>
                    <a:pt x="248" y="124"/>
                  </a:lnTo>
                  <a:lnTo>
                    <a:pt x="413" y="124"/>
                  </a:lnTo>
                  <a:lnTo>
                    <a:pt x="454" y="207"/>
                  </a:lnTo>
                  <a:lnTo>
                    <a:pt x="454" y="413"/>
                  </a:lnTo>
                  <a:lnTo>
                    <a:pt x="454" y="454"/>
                  </a:lnTo>
                  <a:lnTo>
                    <a:pt x="454" y="495"/>
                  </a:lnTo>
                  <a:lnTo>
                    <a:pt x="495" y="495"/>
                  </a:lnTo>
                  <a:lnTo>
                    <a:pt x="536" y="454"/>
                  </a:lnTo>
                  <a:lnTo>
                    <a:pt x="536" y="248"/>
                  </a:lnTo>
                  <a:lnTo>
                    <a:pt x="536" y="124"/>
                  </a:lnTo>
                  <a:lnTo>
                    <a:pt x="454" y="42"/>
                  </a:lnTo>
                  <a:lnTo>
                    <a:pt x="372" y="1"/>
                  </a:lnTo>
                  <a:close/>
                </a:path>
              </a:pathLst>
            </a:custGeom>
            <a:solidFill>
              <a:srgbClr val="E08A6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50" name="Google Shape;513;p46">
              <a:extLst>
                <a:ext uri="{FF2B5EF4-FFF2-40B4-BE49-F238E27FC236}">
                  <a16:creationId xmlns:a16="http://schemas.microsoft.com/office/drawing/2014/main" id="{8C127355-6A97-D5E5-5529-541784D62BFD}"/>
                </a:ext>
              </a:extLst>
            </p:cNvPr>
            <p:cNvSpPr/>
            <p:nvPr/>
          </p:nvSpPr>
          <p:spPr>
            <a:xfrm>
              <a:off x="2493893" y="1425172"/>
              <a:ext cx="92218" cy="63610"/>
            </a:xfrm>
            <a:custGeom>
              <a:avLst/>
              <a:gdLst/>
              <a:ahLst/>
              <a:cxnLst/>
              <a:rect l="l" t="t" r="r" b="b"/>
              <a:pathLst>
                <a:path w="1196" h="825" extrusionOk="0">
                  <a:moveTo>
                    <a:pt x="577" y="1"/>
                  </a:moveTo>
                  <a:lnTo>
                    <a:pt x="371" y="42"/>
                  </a:lnTo>
                  <a:lnTo>
                    <a:pt x="165" y="124"/>
                  </a:lnTo>
                  <a:lnTo>
                    <a:pt x="42" y="248"/>
                  </a:lnTo>
                  <a:lnTo>
                    <a:pt x="1" y="412"/>
                  </a:lnTo>
                  <a:lnTo>
                    <a:pt x="83" y="577"/>
                  </a:lnTo>
                  <a:lnTo>
                    <a:pt x="207" y="701"/>
                  </a:lnTo>
                  <a:lnTo>
                    <a:pt x="371" y="783"/>
                  </a:lnTo>
                  <a:lnTo>
                    <a:pt x="619" y="824"/>
                  </a:lnTo>
                  <a:lnTo>
                    <a:pt x="866" y="783"/>
                  </a:lnTo>
                  <a:lnTo>
                    <a:pt x="1030" y="660"/>
                  </a:lnTo>
                  <a:lnTo>
                    <a:pt x="1154" y="536"/>
                  </a:lnTo>
                  <a:lnTo>
                    <a:pt x="1195" y="371"/>
                  </a:lnTo>
                  <a:lnTo>
                    <a:pt x="1154" y="207"/>
                  </a:lnTo>
                  <a:lnTo>
                    <a:pt x="989" y="83"/>
                  </a:lnTo>
                  <a:lnTo>
                    <a:pt x="824" y="1"/>
                  </a:lnTo>
                  <a:close/>
                </a:path>
              </a:pathLst>
            </a:custGeom>
            <a:solidFill>
              <a:srgbClr val="FF917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51" name="Google Shape;514;p46">
              <a:extLst>
                <a:ext uri="{FF2B5EF4-FFF2-40B4-BE49-F238E27FC236}">
                  <a16:creationId xmlns:a16="http://schemas.microsoft.com/office/drawing/2014/main" id="{F9992EDA-32EA-2360-3603-280BFAD24233}"/>
                </a:ext>
              </a:extLst>
            </p:cNvPr>
            <p:cNvSpPr/>
            <p:nvPr/>
          </p:nvSpPr>
          <p:spPr>
            <a:xfrm>
              <a:off x="2154092" y="1437894"/>
              <a:ext cx="92218" cy="60371"/>
            </a:xfrm>
            <a:custGeom>
              <a:avLst/>
              <a:gdLst/>
              <a:ahLst/>
              <a:cxnLst/>
              <a:rect l="l" t="t" r="r" b="b"/>
              <a:pathLst>
                <a:path w="1196" h="783" extrusionOk="0">
                  <a:moveTo>
                    <a:pt x="577" y="0"/>
                  </a:moveTo>
                  <a:lnTo>
                    <a:pt x="330" y="42"/>
                  </a:lnTo>
                  <a:lnTo>
                    <a:pt x="166" y="124"/>
                  </a:lnTo>
                  <a:lnTo>
                    <a:pt x="42" y="247"/>
                  </a:lnTo>
                  <a:lnTo>
                    <a:pt x="1" y="412"/>
                  </a:lnTo>
                  <a:lnTo>
                    <a:pt x="42" y="577"/>
                  </a:lnTo>
                  <a:lnTo>
                    <a:pt x="207" y="700"/>
                  </a:lnTo>
                  <a:lnTo>
                    <a:pt x="371" y="783"/>
                  </a:lnTo>
                  <a:lnTo>
                    <a:pt x="619" y="783"/>
                  </a:lnTo>
                  <a:lnTo>
                    <a:pt x="825" y="742"/>
                  </a:lnTo>
                  <a:lnTo>
                    <a:pt x="1030" y="659"/>
                  </a:lnTo>
                  <a:lnTo>
                    <a:pt x="1154" y="536"/>
                  </a:lnTo>
                  <a:lnTo>
                    <a:pt x="1195" y="371"/>
                  </a:lnTo>
                  <a:lnTo>
                    <a:pt x="1113" y="206"/>
                  </a:lnTo>
                  <a:lnTo>
                    <a:pt x="989" y="83"/>
                  </a:lnTo>
                  <a:lnTo>
                    <a:pt x="825" y="0"/>
                  </a:lnTo>
                  <a:close/>
                </a:path>
              </a:pathLst>
            </a:custGeom>
            <a:solidFill>
              <a:srgbClr val="FF917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52" name="Google Shape;515;p46">
              <a:extLst>
                <a:ext uri="{FF2B5EF4-FFF2-40B4-BE49-F238E27FC236}">
                  <a16:creationId xmlns:a16="http://schemas.microsoft.com/office/drawing/2014/main" id="{5B669A7C-03BA-BF91-33AB-82B91A3CAF55}"/>
                </a:ext>
              </a:extLst>
            </p:cNvPr>
            <p:cNvSpPr/>
            <p:nvPr/>
          </p:nvSpPr>
          <p:spPr>
            <a:xfrm>
              <a:off x="2204904" y="1368039"/>
              <a:ext cx="76334" cy="57210"/>
            </a:xfrm>
            <a:custGeom>
              <a:avLst/>
              <a:gdLst/>
              <a:ahLst/>
              <a:cxnLst/>
              <a:rect l="l" t="t" r="r" b="b"/>
              <a:pathLst>
                <a:path w="990" h="742" extrusionOk="0">
                  <a:moveTo>
                    <a:pt x="371" y="0"/>
                  </a:moveTo>
                  <a:lnTo>
                    <a:pt x="289" y="41"/>
                  </a:lnTo>
                  <a:lnTo>
                    <a:pt x="166" y="206"/>
                  </a:lnTo>
                  <a:lnTo>
                    <a:pt x="42" y="412"/>
                  </a:lnTo>
                  <a:lnTo>
                    <a:pt x="1" y="618"/>
                  </a:lnTo>
                  <a:lnTo>
                    <a:pt x="1" y="700"/>
                  </a:lnTo>
                  <a:lnTo>
                    <a:pt x="83" y="742"/>
                  </a:lnTo>
                  <a:lnTo>
                    <a:pt x="124" y="700"/>
                  </a:lnTo>
                  <a:lnTo>
                    <a:pt x="166" y="659"/>
                  </a:lnTo>
                  <a:lnTo>
                    <a:pt x="207" y="494"/>
                  </a:lnTo>
                  <a:lnTo>
                    <a:pt x="289" y="371"/>
                  </a:lnTo>
                  <a:lnTo>
                    <a:pt x="371" y="247"/>
                  </a:lnTo>
                  <a:lnTo>
                    <a:pt x="413" y="206"/>
                  </a:lnTo>
                  <a:lnTo>
                    <a:pt x="619" y="206"/>
                  </a:lnTo>
                  <a:lnTo>
                    <a:pt x="701" y="289"/>
                  </a:lnTo>
                  <a:lnTo>
                    <a:pt x="783" y="453"/>
                  </a:lnTo>
                  <a:lnTo>
                    <a:pt x="825" y="618"/>
                  </a:lnTo>
                  <a:lnTo>
                    <a:pt x="866" y="700"/>
                  </a:lnTo>
                  <a:lnTo>
                    <a:pt x="907" y="700"/>
                  </a:lnTo>
                  <a:lnTo>
                    <a:pt x="989" y="659"/>
                  </a:lnTo>
                  <a:lnTo>
                    <a:pt x="989" y="618"/>
                  </a:lnTo>
                  <a:lnTo>
                    <a:pt x="948" y="371"/>
                  </a:lnTo>
                  <a:lnTo>
                    <a:pt x="866" y="165"/>
                  </a:lnTo>
                  <a:lnTo>
                    <a:pt x="701" y="41"/>
                  </a:lnTo>
                  <a:lnTo>
                    <a:pt x="577"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53" name="Google Shape;516;p46">
              <a:extLst>
                <a:ext uri="{FF2B5EF4-FFF2-40B4-BE49-F238E27FC236}">
                  <a16:creationId xmlns:a16="http://schemas.microsoft.com/office/drawing/2014/main" id="{431F95B7-ACEB-2920-B059-E01C9A18492B}"/>
                </a:ext>
              </a:extLst>
            </p:cNvPr>
            <p:cNvSpPr/>
            <p:nvPr/>
          </p:nvSpPr>
          <p:spPr>
            <a:xfrm>
              <a:off x="2462126" y="1358478"/>
              <a:ext cx="79495" cy="57287"/>
            </a:xfrm>
            <a:custGeom>
              <a:avLst/>
              <a:gdLst/>
              <a:ahLst/>
              <a:cxnLst/>
              <a:rect l="l" t="t" r="r" b="b"/>
              <a:pathLst>
                <a:path w="1031" h="743" extrusionOk="0">
                  <a:moveTo>
                    <a:pt x="372" y="1"/>
                  </a:moveTo>
                  <a:lnTo>
                    <a:pt x="289" y="42"/>
                  </a:lnTo>
                  <a:lnTo>
                    <a:pt x="166" y="207"/>
                  </a:lnTo>
                  <a:lnTo>
                    <a:pt x="42" y="413"/>
                  </a:lnTo>
                  <a:lnTo>
                    <a:pt x="1" y="618"/>
                  </a:lnTo>
                  <a:lnTo>
                    <a:pt x="1" y="701"/>
                  </a:lnTo>
                  <a:lnTo>
                    <a:pt x="83" y="742"/>
                  </a:lnTo>
                  <a:lnTo>
                    <a:pt x="166" y="701"/>
                  </a:lnTo>
                  <a:lnTo>
                    <a:pt x="207" y="660"/>
                  </a:lnTo>
                  <a:lnTo>
                    <a:pt x="207" y="495"/>
                  </a:lnTo>
                  <a:lnTo>
                    <a:pt x="289" y="371"/>
                  </a:lnTo>
                  <a:lnTo>
                    <a:pt x="372" y="248"/>
                  </a:lnTo>
                  <a:lnTo>
                    <a:pt x="413" y="207"/>
                  </a:lnTo>
                  <a:lnTo>
                    <a:pt x="495" y="165"/>
                  </a:lnTo>
                  <a:lnTo>
                    <a:pt x="619" y="207"/>
                  </a:lnTo>
                  <a:lnTo>
                    <a:pt x="701" y="289"/>
                  </a:lnTo>
                  <a:lnTo>
                    <a:pt x="783" y="454"/>
                  </a:lnTo>
                  <a:lnTo>
                    <a:pt x="825" y="618"/>
                  </a:lnTo>
                  <a:lnTo>
                    <a:pt x="866" y="701"/>
                  </a:lnTo>
                  <a:lnTo>
                    <a:pt x="907" y="701"/>
                  </a:lnTo>
                  <a:lnTo>
                    <a:pt x="989" y="660"/>
                  </a:lnTo>
                  <a:lnTo>
                    <a:pt x="1031" y="618"/>
                  </a:lnTo>
                  <a:lnTo>
                    <a:pt x="948" y="371"/>
                  </a:lnTo>
                  <a:lnTo>
                    <a:pt x="866" y="165"/>
                  </a:lnTo>
                  <a:lnTo>
                    <a:pt x="701" y="42"/>
                  </a:lnTo>
                  <a:lnTo>
                    <a:pt x="577"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54" name="Google Shape;517;p46">
              <a:extLst>
                <a:ext uri="{FF2B5EF4-FFF2-40B4-BE49-F238E27FC236}">
                  <a16:creationId xmlns:a16="http://schemas.microsoft.com/office/drawing/2014/main" id="{C3A7DFA5-D3F1-F200-FC23-0CC7970DC7D0}"/>
                </a:ext>
              </a:extLst>
            </p:cNvPr>
            <p:cNvSpPr/>
            <p:nvPr/>
          </p:nvSpPr>
          <p:spPr>
            <a:xfrm>
              <a:off x="1788922" y="1453777"/>
              <a:ext cx="184281" cy="187436"/>
            </a:xfrm>
            <a:custGeom>
              <a:avLst/>
              <a:gdLst/>
              <a:ahLst/>
              <a:cxnLst/>
              <a:rect l="l" t="t" r="r" b="b"/>
              <a:pathLst>
                <a:path w="2390" h="2431" extrusionOk="0">
                  <a:moveTo>
                    <a:pt x="865" y="0"/>
                  </a:moveTo>
                  <a:lnTo>
                    <a:pt x="659" y="41"/>
                  </a:lnTo>
                  <a:lnTo>
                    <a:pt x="453" y="124"/>
                  </a:lnTo>
                  <a:lnTo>
                    <a:pt x="289" y="247"/>
                  </a:lnTo>
                  <a:lnTo>
                    <a:pt x="124" y="412"/>
                  </a:lnTo>
                  <a:lnTo>
                    <a:pt x="42" y="577"/>
                  </a:lnTo>
                  <a:lnTo>
                    <a:pt x="0" y="783"/>
                  </a:lnTo>
                  <a:lnTo>
                    <a:pt x="0" y="1030"/>
                  </a:lnTo>
                  <a:lnTo>
                    <a:pt x="42" y="1277"/>
                  </a:lnTo>
                  <a:lnTo>
                    <a:pt x="124" y="1483"/>
                  </a:lnTo>
                  <a:lnTo>
                    <a:pt x="248" y="1730"/>
                  </a:lnTo>
                  <a:lnTo>
                    <a:pt x="412" y="1936"/>
                  </a:lnTo>
                  <a:lnTo>
                    <a:pt x="618" y="2101"/>
                  </a:lnTo>
                  <a:lnTo>
                    <a:pt x="824" y="2265"/>
                  </a:lnTo>
                  <a:lnTo>
                    <a:pt x="1030" y="2348"/>
                  </a:lnTo>
                  <a:lnTo>
                    <a:pt x="1277" y="2430"/>
                  </a:lnTo>
                  <a:lnTo>
                    <a:pt x="1483" y="2430"/>
                  </a:lnTo>
                  <a:lnTo>
                    <a:pt x="1730" y="2389"/>
                  </a:lnTo>
                  <a:lnTo>
                    <a:pt x="1936" y="2307"/>
                  </a:lnTo>
                  <a:lnTo>
                    <a:pt x="2101" y="2183"/>
                  </a:lnTo>
                  <a:lnTo>
                    <a:pt x="2224" y="2018"/>
                  </a:lnTo>
                  <a:lnTo>
                    <a:pt x="2307" y="1854"/>
                  </a:lnTo>
                  <a:lnTo>
                    <a:pt x="2389" y="1648"/>
                  </a:lnTo>
                  <a:lnTo>
                    <a:pt x="2389" y="1401"/>
                  </a:lnTo>
                  <a:lnTo>
                    <a:pt x="2348" y="1153"/>
                  </a:lnTo>
                  <a:lnTo>
                    <a:pt x="2266" y="948"/>
                  </a:lnTo>
                  <a:lnTo>
                    <a:pt x="2142" y="700"/>
                  </a:lnTo>
                  <a:lnTo>
                    <a:pt x="1977" y="494"/>
                  </a:lnTo>
                  <a:lnTo>
                    <a:pt x="1771" y="330"/>
                  </a:lnTo>
                  <a:lnTo>
                    <a:pt x="1565" y="165"/>
                  </a:lnTo>
                  <a:lnTo>
                    <a:pt x="1318" y="83"/>
                  </a:lnTo>
                  <a:lnTo>
                    <a:pt x="1112" y="0"/>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55" name="Google Shape;518;p46">
              <a:extLst>
                <a:ext uri="{FF2B5EF4-FFF2-40B4-BE49-F238E27FC236}">
                  <a16:creationId xmlns:a16="http://schemas.microsoft.com/office/drawing/2014/main" id="{18BB1D39-9F56-2A31-8F88-00E283683C9A}"/>
                </a:ext>
              </a:extLst>
            </p:cNvPr>
            <p:cNvSpPr/>
            <p:nvPr/>
          </p:nvSpPr>
          <p:spPr>
            <a:xfrm>
              <a:off x="1814290" y="1485543"/>
              <a:ext cx="111263" cy="117504"/>
            </a:xfrm>
            <a:custGeom>
              <a:avLst/>
              <a:gdLst/>
              <a:ahLst/>
              <a:cxnLst/>
              <a:rect l="l" t="t" r="r" b="b"/>
              <a:pathLst>
                <a:path w="1443" h="1524" extrusionOk="0">
                  <a:moveTo>
                    <a:pt x="454" y="0"/>
                  </a:moveTo>
                  <a:lnTo>
                    <a:pt x="289" y="82"/>
                  </a:lnTo>
                  <a:lnTo>
                    <a:pt x="124" y="206"/>
                  </a:lnTo>
                  <a:lnTo>
                    <a:pt x="42" y="412"/>
                  </a:lnTo>
                  <a:lnTo>
                    <a:pt x="1" y="577"/>
                  </a:lnTo>
                  <a:lnTo>
                    <a:pt x="42" y="783"/>
                  </a:lnTo>
                  <a:lnTo>
                    <a:pt x="83" y="824"/>
                  </a:lnTo>
                  <a:lnTo>
                    <a:pt x="166" y="824"/>
                  </a:lnTo>
                  <a:lnTo>
                    <a:pt x="207" y="741"/>
                  </a:lnTo>
                  <a:lnTo>
                    <a:pt x="207" y="700"/>
                  </a:lnTo>
                  <a:lnTo>
                    <a:pt x="166" y="577"/>
                  </a:lnTo>
                  <a:lnTo>
                    <a:pt x="207" y="453"/>
                  </a:lnTo>
                  <a:lnTo>
                    <a:pt x="289" y="330"/>
                  </a:lnTo>
                  <a:lnTo>
                    <a:pt x="372" y="247"/>
                  </a:lnTo>
                  <a:lnTo>
                    <a:pt x="577" y="165"/>
                  </a:lnTo>
                  <a:lnTo>
                    <a:pt x="783" y="206"/>
                  </a:lnTo>
                  <a:lnTo>
                    <a:pt x="660" y="288"/>
                  </a:lnTo>
                  <a:lnTo>
                    <a:pt x="577" y="371"/>
                  </a:lnTo>
                  <a:lnTo>
                    <a:pt x="536" y="494"/>
                  </a:lnTo>
                  <a:lnTo>
                    <a:pt x="536" y="618"/>
                  </a:lnTo>
                  <a:lnTo>
                    <a:pt x="536" y="741"/>
                  </a:lnTo>
                  <a:lnTo>
                    <a:pt x="577" y="783"/>
                  </a:lnTo>
                  <a:lnTo>
                    <a:pt x="660" y="783"/>
                  </a:lnTo>
                  <a:lnTo>
                    <a:pt x="701" y="741"/>
                  </a:lnTo>
                  <a:lnTo>
                    <a:pt x="742" y="700"/>
                  </a:lnTo>
                  <a:lnTo>
                    <a:pt x="742" y="536"/>
                  </a:lnTo>
                  <a:lnTo>
                    <a:pt x="783" y="412"/>
                  </a:lnTo>
                  <a:lnTo>
                    <a:pt x="907" y="330"/>
                  </a:lnTo>
                  <a:lnTo>
                    <a:pt x="1072" y="330"/>
                  </a:lnTo>
                  <a:lnTo>
                    <a:pt x="1154" y="371"/>
                  </a:lnTo>
                  <a:lnTo>
                    <a:pt x="1195" y="494"/>
                  </a:lnTo>
                  <a:lnTo>
                    <a:pt x="1195" y="577"/>
                  </a:lnTo>
                  <a:lnTo>
                    <a:pt x="1113" y="659"/>
                  </a:lnTo>
                  <a:lnTo>
                    <a:pt x="1031" y="741"/>
                  </a:lnTo>
                  <a:lnTo>
                    <a:pt x="948" y="824"/>
                  </a:lnTo>
                  <a:lnTo>
                    <a:pt x="866" y="947"/>
                  </a:lnTo>
                  <a:lnTo>
                    <a:pt x="825" y="1030"/>
                  </a:lnTo>
                  <a:lnTo>
                    <a:pt x="825" y="1153"/>
                  </a:lnTo>
                  <a:lnTo>
                    <a:pt x="866" y="1277"/>
                  </a:lnTo>
                  <a:lnTo>
                    <a:pt x="948" y="1400"/>
                  </a:lnTo>
                  <a:lnTo>
                    <a:pt x="1072" y="1483"/>
                  </a:lnTo>
                  <a:lnTo>
                    <a:pt x="1236" y="1524"/>
                  </a:lnTo>
                  <a:lnTo>
                    <a:pt x="1401" y="1483"/>
                  </a:lnTo>
                  <a:lnTo>
                    <a:pt x="1442" y="1400"/>
                  </a:lnTo>
                  <a:lnTo>
                    <a:pt x="1442" y="1318"/>
                  </a:lnTo>
                  <a:lnTo>
                    <a:pt x="1401" y="1277"/>
                  </a:lnTo>
                  <a:lnTo>
                    <a:pt x="1319" y="1318"/>
                  </a:lnTo>
                  <a:lnTo>
                    <a:pt x="1195" y="1318"/>
                  </a:lnTo>
                  <a:lnTo>
                    <a:pt x="1072" y="1277"/>
                  </a:lnTo>
                  <a:lnTo>
                    <a:pt x="1031" y="1153"/>
                  </a:lnTo>
                  <a:lnTo>
                    <a:pt x="1031" y="1030"/>
                  </a:lnTo>
                  <a:lnTo>
                    <a:pt x="1154" y="865"/>
                  </a:lnTo>
                  <a:lnTo>
                    <a:pt x="1278" y="783"/>
                  </a:lnTo>
                  <a:lnTo>
                    <a:pt x="1360" y="618"/>
                  </a:lnTo>
                  <a:lnTo>
                    <a:pt x="1360" y="536"/>
                  </a:lnTo>
                  <a:lnTo>
                    <a:pt x="1360" y="453"/>
                  </a:lnTo>
                  <a:lnTo>
                    <a:pt x="1278" y="247"/>
                  </a:lnTo>
                  <a:lnTo>
                    <a:pt x="1154" y="165"/>
                  </a:lnTo>
                  <a:lnTo>
                    <a:pt x="989" y="82"/>
                  </a:lnTo>
                  <a:lnTo>
                    <a:pt x="783" y="0"/>
                  </a:lnTo>
                  <a:close/>
                </a:path>
              </a:pathLst>
            </a:custGeom>
            <a:solidFill>
              <a:srgbClr val="80562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 name="Google Shape;519;p46">
            <a:extLst>
              <a:ext uri="{FF2B5EF4-FFF2-40B4-BE49-F238E27FC236}">
                <a16:creationId xmlns:a16="http://schemas.microsoft.com/office/drawing/2014/main" id="{6351F35D-84C7-375A-FC74-A509B2FE97D2}"/>
              </a:ext>
            </a:extLst>
          </p:cNvPr>
          <p:cNvGrpSpPr/>
          <p:nvPr/>
        </p:nvGrpSpPr>
        <p:grpSpPr>
          <a:xfrm>
            <a:off x="6555944" y="1542315"/>
            <a:ext cx="1489437" cy="3455040"/>
            <a:chOff x="3271960" y="821845"/>
            <a:chExt cx="1489437" cy="3455040"/>
          </a:xfrm>
        </p:grpSpPr>
        <p:sp>
          <p:nvSpPr>
            <p:cNvPr id="8" name="Google Shape;520;p46">
              <a:extLst>
                <a:ext uri="{FF2B5EF4-FFF2-40B4-BE49-F238E27FC236}">
                  <a16:creationId xmlns:a16="http://schemas.microsoft.com/office/drawing/2014/main" id="{37DC00A1-6EE7-FFA4-D09B-6DF23EB32F83}"/>
                </a:ext>
              </a:extLst>
            </p:cNvPr>
            <p:cNvSpPr/>
            <p:nvPr/>
          </p:nvSpPr>
          <p:spPr>
            <a:xfrm>
              <a:off x="3716547" y="4130776"/>
              <a:ext cx="428781" cy="146109"/>
            </a:xfrm>
            <a:custGeom>
              <a:avLst/>
              <a:gdLst/>
              <a:ahLst/>
              <a:cxnLst/>
              <a:rect l="l" t="t" r="r" b="b"/>
              <a:pathLst>
                <a:path w="5561" h="1895" extrusionOk="0">
                  <a:moveTo>
                    <a:pt x="5190" y="0"/>
                  </a:moveTo>
                  <a:lnTo>
                    <a:pt x="3172" y="41"/>
                  </a:lnTo>
                  <a:lnTo>
                    <a:pt x="2595" y="206"/>
                  </a:lnTo>
                  <a:lnTo>
                    <a:pt x="1401" y="577"/>
                  </a:lnTo>
                  <a:lnTo>
                    <a:pt x="783" y="742"/>
                  </a:lnTo>
                  <a:lnTo>
                    <a:pt x="412" y="906"/>
                  </a:lnTo>
                  <a:lnTo>
                    <a:pt x="248" y="1030"/>
                  </a:lnTo>
                  <a:lnTo>
                    <a:pt x="124" y="1195"/>
                  </a:lnTo>
                  <a:lnTo>
                    <a:pt x="42" y="1359"/>
                  </a:lnTo>
                  <a:lnTo>
                    <a:pt x="0" y="1524"/>
                  </a:lnTo>
                  <a:lnTo>
                    <a:pt x="0" y="1771"/>
                  </a:lnTo>
                  <a:lnTo>
                    <a:pt x="0" y="1895"/>
                  </a:lnTo>
                  <a:lnTo>
                    <a:pt x="5561" y="1812"/>
                  </a:lnTo>
                  <a:lnTo>
                    <a:pt x="5561" y="1359"/>
                  </a:lnTo>
                  <a:lnTo>
                    <a:pt x="5561" y="1071"/>
                  </a:lnTo>
                  <a:lnTo>
                    <a:pt x="5519" y="824"/>
                  </a:lnTo>
                  <a:lnTo>
                    <a:pt x="5396" y="412"/>
                  </a:lnTo>
                  <a:lnTo>
                    <a:pt x="5272" y="124"/>
                  </a:lnTo>
                  <a:lnTo>
                    <a:pt x="5190" y="0"/>
                  </a:lnTo>
                  <a:close/>
                </a:path>
              </a:pathLst>
            </a:custGeom>
            <a:solidFill>
              <a:srgbClr val="5189E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521;p46">
              <a:extLst>
                <a:ext uri="{FF2B5EF4-FFF2-40B4-BE49-F238E27FC236}">
                  <a16:creationId xmlns:a16="http://schemas.microsoft.com/office/drawing/2014/main" id="{8EF07998-21E9-ABAC-5B67-96CF654573CB}"/>
                </a:ext>
              </a:extLst>
            </p:cNvPr>
            <p:cNvSpPr/>
            <p:nvPr/>
          </p:nvSpPr>
          <p:spPr>
            <a:xfrm>
              <a:off x="3716547" y="4235558"/>
              <a:ext cx="428781" cy="41327"/>
            </a:xfrm>
            <a:custGeom>
              <a:avLst/>
              <a:gdLst/>
              <a:ahLst/>
              <a:cxnLst/>
              <a:rect l="l" t="t" r="r" b="b"/>
              <a:pathLst>
                <a:path w="5561" h="536" extrusionOk="0">
                  <a:moveTo>
                    <a:pt x="5561" y="0"/>
                  </a:moveTo>
                  <a:lnTo>
                    <a:pt x="1689" y="83"/>
                  </a:lnTo>
                  <a:lnTo>
                    <a:pt x="42" y="165"/>
                  </a:lnTo>
                  <a:lnTo>
                    <a:pt x="0" y="165"/>
                  </a:lnTo>
                  <a:lnTo>
                    <a:pt x="0" y="412"/>
                  </a:lnTo>
                  <a:lnTo>
                    <a:pt x="0" y="536"/>
                  </a:lnTo>
                  <a:lnTo>
                    <a:pt x="5561" y="453"/>
                  </a:lnTo>
                  <a:lnTo>
                    <a:pt x="5561"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522;p46">
              <a:extLst>
                <a:ext uri="{FF2B5EF4-FFF2-40B4-BE49-F238E27FC236}">
                  <a16:creationId xmlns:a16="http://schemas.microsoft.com/office/drawing/2014/main" id="{D0EB530A-D623-9D86-9B92-6AF8086B719F}"/>
                </a:ext>
              </a:extLst>
            </p:cNvPr>
            <p:cNvSpPr/>
            <p:nvPr/>
          </p:nvSpPr>
          <p:spPr>
            <a:xfrm>
              <a:off x="3716547" y="4175187"/>
              <a:ext cx="130307" cy="101698"/>
            </a:xfrm>
            <a:custGeom>
              <a:avLst/>
              <a:gdLst/>
              <a:ahLst/>
              <a:cxnLst/>
              <a:rect l="l" t="t" r="r" b="b"/>
              <a:pathLst>
                <a:path w="1690" h="1319" extrusionOk="0">
                  <a:moveTo>
                    <a:pt x="1401" y="1"/>
                  </a:moveTo>
                  <a:lnTo>
                    <a:pt x="783" y="166"/>
                  </a:lnTo>
                  <a:lnTo>
                    <a:pt x="412" y="330"/>
                  </a:lnTo>
                  <a:lnTo>
                    <a:pt x="248" y="454"/>
                  </a:lnTo>
                  <a:lnTo>
                    <a:pt x="124" y="619"/>
                  </a:lnTo>
                  <a:lnTo>
                    <a:pt x="42" y="783"/>
                  </a:lnTo>
                  <a:lnTo>
                    <a:pt x="0" y="948"/>
                  </a:lnTo>
                  <a:lnTo>
                    <a:pt x="0" y="1195"/>
                  </a:lnTo>
                  <a:lnTo>
                    <a:pt x="0" y="1319"/>
                  </a:lnTo>
                  <a:lnTo>
                    <a:pt x="1566" y="1278"/>
                  </a:lnTo>
                  <a:lnTo>
                    <a:pt x="1648" y="1113"/>
                  </a:lnTo>
                  <a:lnTo>
                    <a:pt x="1689" y="866"/>
                  </a:lnTo>
                  <a:lnTo>
                    <a:pt x="1648" y="577"/>
                  </a:lnTo>
                  <a:lnTo>
                    <a:pt x="1566" y="289"/>
                  </a:lnTo>
                  <a:lnTo>
                    <a:pt x="1401"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523;p46">
              <a:extLst>
                <a:ext uri="{FF2B5EF4-FFF2-40B4-BE49-F238E27FC236}">
                  <a16:creationId xmlns:a16="http://schemas.microsoft.com/office/drawing/2014/main" id="{A323458D-0ED0-13CC-5621-8C20F1969EEC}"/>
                </a:ext>
              </a:extLst>
            </p:cNvPr>
            <p:cNvSpPr/>
            <p:nvPr/>
          </p:nvSpPr>
          <p:spPr>
            <a:xfrm>
              <a:off x="3856262" y="4149820"/>
              <a:ext cx="35006" cy="41327"/>
            </a:xfrm>
            <a:custGeom>
              <a:avLst/>
              <a:gdLst/>
              <a:ahLst/>
              <a:cxnLst/>
              <a:rect l="l" t="t" r="r" b="b"/>
              <a:pathLst>
                <a:path w="454" h="536" extrusionOk="0">
                  <a:moveTo>
                    <a:pt x="42" y="0"/>
                  </a:moveTo>
                  <a:lnTo>
                    <a:pt x="1" y="83"/>
                  </a:lnTo>
                  <a:lnTo>
                    <a:pt x="42" y="206"/>
                  </a:lnTo>
                  <a:lnTo>
                    <a:pt x="124" y="289"/>
                  </a:lnTo>
                  <a:lnTo>
                    <a:pt x="207" y="371"/>
                  </a:lnTo>
                  <a:lnTo>
                    <a:pt x="207" y="453"/>
                  </a:lnTo>
                  <a:lnTo>
                    <a:pt x="289" y="536"/>
                  </a:lnTo>
                  <a:lnTo>
                    <a:pt x="371" y="536"/>
                  </a:lnTo>
                  <a:lnTo>
                    <a:pt x="454" y="495"/>
                  </a:lnTo>
                  <a:lnTo>
                    <a:pt x="454" y="371"/>
                  </a:lnTo>
                  <a:lnTo>
                    <a:pt x="371" y="165"/>
                  </a:lnTo>
                  <a:lnTo>
                    <a:pt x="207"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524;p46">
              <a:extLst>
                <a:ext uri="{FF2B5EF4-FFF2-40B4-BE49-F238E27FC236}">
                  <a16:creationId xmlns:a16="http://schemas.microsoft.com/office/drawing/2014/main" id="{A2ADDD07-5666-6BD0-2883-D58102520E61}"/>
                </a:ext>
              </a:extLst>
            </p:cNvPr>
            <p:cNvSpPr/>
            <p:nvPr/>
          </p:nvSpPr>
          <p:spPr>
            <a:xfrm>
              <a:off x="3888029" y="4137098"/>
              <a:ext cx="35006" cy="44565"/>
            </a:xfrm>
            <a:custGeom>
              <a:avLst/>
              <a:gdLst/>
              <a:ahLst/>
              <a:cxnLst/>
              <a:rect l="l" t="t" r="r" b="b"/>
              <a:pathLst>
                <a:path w="454" h="578" extrusionOk="0">
                  <a:moveTo>
                    <a:pt x="124" y="1"/>
                  </a:moveTo>
                  <a:lnTo>
                    <a:pt x="42" y="42"/>
                  </a:lnTo>
                  <a:lnTo>
                    <a:pt x="0" y="124"/>
                  </a:lnTo>
                  <a:lnTo>
                    <a:pt x="42" y="206"/>
                  </a:lnTo>
                  <a:lnTo>
                    <a:pt x="83" y="248"/>
                  </a:lnTo>
                  <a:lnTo>
                    <a:pt x="206" y="412"/>
                  </a:lnTo>
                  <a:lnTo>
                    <a:pt x="248" y="495"/>
                  </a:lnTo>
                  <a:lnTo>
                    <a:pt x="289" y="577"/>
                  </a:lnTo>
                  <a:lnTo>
                    <a:pt x="371" y="577"/>
                  </a:lnTo>
                  <a:lnTo>
                    <a:pt x="454" y="536"/>
                  </a:lnTo>
                  <a:lnTo>
                    <a:pt x="454" y="454"/>
                  </a:lnTo>
                  <a:lnTo>
                    <a:pt x="371" y="206"/>
                  </a:lnTo>
                  <a:lnTo>
                    <a:pt x="206"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525;p46">
              <a:extLst>
                <a:ext uri="{FF2B5EF4-FFF2-40B4-BE49-F238E27FC236}">
                  <a16:creationId xmlns:a16="http://schemas.microsoft.com/office/drawing/2014/main" id="{E038EA93-A6D5-385D-5D38-3AF690FE18D0}"/>
                </a:ext>
              </a:extLst>
            </p:cNvPr>
            <p:cNvSpPr/>
            <p:nvPr/>
          </p:nvSpPr>
          <p:spPr>
            <a:xfrm>
              <a:off x="3922957" y="4127538"/>
              <a:ext cx="35006" cy="47726"/>
            </a:xfrm>
            <a:custGeom>
              <a:avLst/>
              <a:gdLst/>
              <a:ahLst/>
              <a:cxnLst/>
              <a:rect l="l" t="t" r="r" b="b"/>
              <a:pathLst>
                <a:path w="454" h="619" extrusionOk="0">
                  <a:moveTo>
                    <a:pt x="83" y="1"/>
                  </a:moveTo>
                  <a:lnTo>
                    <a:pt x="1" y="42"/>
                  </a:lnTo>
                  <a:lnTo>
                    <a:pt x="1" y="125"/>
                  </a:lnTo>
                  <a:lnTo>
                    <a:pt x="42" y="207"/>
                  </a:lnTo>
                  <a:lnTo>
                    <a:pt x="42" y="248"/>
                  </a:lnTo>
                  <a:lnTo>
                    <a:pt x="83" y="289"/>
                  </a:lnTo>
                  <a:lnTo>
                    <a:pt x="165" y="413"/>
                  </a:lnTo>
                  <a:lnTo>
                    <a:pt x="206" y="536"/>
                  </a:lnTo>
                  <a:lnTo>
                    <a:pt x="248" y="619"/>
                  </a:lnTo>
                  <a:lnTo>
                    <a:pt x="371" y="619"/>
                  </a:lnTo>
                  <a:lnTo>
                    <a:pt x="412" y="536"/>
                  </a:lnTo>
                  <a:lnTo>
                    <a:pt x="454" y="454"/>
                  </a:lnTo>
                  <a:lnTo>
                    <a:pt x="330" y="248"/>
                  </a:lnTo>
                  <a:lnTo>
                    <a:pt x="206" y="42"/>
                  </a:lnTo>
                  <a:lnTo>
                    <a:pt x="83"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526;p46">
              <a:extLst>
                <a:ext uri="{FF2B5EF4-FFF2-40B4-BE49-F238E27FC236}">
                  <a16:creationId xmlns:a16="http://schemas.microsoft.com/office/drawing/2014/main" id="{50750781-8FE8-9D3D-739B-B4AE20C21CB7}"/>
                </a:ext>
              </a:extLst>
            </p:cNvPr>
            <p:cNvSpPr/>
            <p:nvPr/>
          </p:nvSpPr>
          <p:spPr>
            <a:xfrm>
              <a:off x="3872145" y="2851029"/>
              <a:ext cx="409736" cy="1289308"/>
            </a:xfrm>
            <a:custGeom>
              <a:avLst/>
              <a:gdLst/>
              <a:ahLst/>
              <a:cxnLst/>
              <a:rect l="l" t="t" r="r" b="b"/>
              <a:pathLst>
                <a:path w="5314" h="16722" extrusionOk="0">
                  <a:moveTo>
                    <a:pt x="1" y="0"/>
                  </a:moveTo>
                  <a:lnTo>
                    <a:pt x="124" y="2760"/>
                  </a:lnTo>
                  <a:lnTo>
                    <a:pt x="289" y="5601"/>
                  </a:lnTo>
                  <a:lnTo>
                    <a:pt x="454" y="8402"/>
                  </a:lnTo>
                  <a:lnTo>
                    <a:pt x="660" y="10997"/>
                  </a:lnTo>
                  <a:lnTo>
                    <a:pt x="989" y="15033"/>
                  </a:lnTo>
                  <a:lnTo>
                    <a:pt x="1154" y="16639"/>
                  </a:lnTo>
                  <a:lnTo>
                    <a:pt x="1524" y="16722"/>
                  </a:lnTo>
                  <a:lnTo>
                    <a:pt x="2554" y="16722"/>
                  </a:lnTo>
                  <a:lnTo>
                    <a:pt x="3007" y="16639"/>
                  </a:lnTo>
                  <a:lnTo>
                    <a:pt x="3172" y="16598"/>
                  </a:lnTo>
                  <a:lnTo>
                    <a:pt x="3501" y="13427"/>
                  </a:lnTo>
                  <a:lnTo>
                    <a:pt x="3831" y="10379"/>
                  </a:lnTo>
                  <a:lnTo>
                    <a:pt x="4202" y="7620"/>
                  </a:lnTo>
                  <a:lnTo>
                    <a:pt x="4531" y="5190"/>
                  </a:lnTo>
                  <a:lnTo>
                    <a:pt x="5108" y="1648"/>
                  </a:lnTo>
                  <a:lnTo>
                    <a:pt x="5314" y="330"/>
                  </a:lnTo>
                  <a:lnTo>
                    <a:pt x="1" y="0"/>
                  </a:lnTo>
                  <a:close/>
                </a:path>
              </a:pathLst>
            </a:custGeom>
            <a:solidFill>
              <a:srgbClr val="FFA67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527;p46">
              <a:extLst>
                <a:ext uri="{FF2B5EF4-FFF2-40B4-BE49-F238E27FC236}">
                  <a16:creationId xmlns:a16="http://schemas.microsoft.com/office/drawing/2014/main" id="{A4F8E382-6B43-815C-2D92-B002C36971E9}"/>
                </a:ext>
              </a:extLst>
            </p:cNvPr>
            <p:cNvSpPr/>
            <p:nvPr/>
          </p:nvSpPr>
          <p:spPr>
            <a:xfrm>
              <a:off x="4332616" y="4130776"/>
              <a:ext cx="428781" cy="146109"/>
            </a:xfrm>
            <a:custGeom>
              <a:avLst/>
              <a:gdLst/>
              <a:ahLst/>
              <a:cxnLst/>
              <a:rect l="l" t="t" r="r" b="b"/>
              <a:pathLst>
                <a:path w="5561" h="1895" extrusionOk="0">
                  <a:moveTo>
                    <a:pt x="371" y="0"/>
                  </a:moveTo>
                  <a:lnTo>
                    <a:pt x="289" y="124"/>
                  </a:lnTo>
                  <a:lnTo>
                    <a:pt x="165" y="412"/>
                  </a:lnTo>
                  <a:lnTo>
                    <a:pt x="42" y="824"/>
                  </a:lnTo>
                  <a:lnTo>
                    <a:pt x="1" y="1071"/>
                  </a:lnTo>
                  <a:lnTo>
                    <a:pt x="1" y="1359"/>
                  </a:lnTo>
                  <a:lnTo>
                    <a:pt x="1" y="1812"/>
                  </a:lnTo>
                  <a:lnTo>
                    <a:pt x="5561" y="1895"/>
                  </a:lnTo>
                  <a:lnTo>
                    <a:pt x="5561" y="1771"/>
                  </a:lnTo>
                  <a:lnTo>
                    <a:pt x="5561" y="1524"/>
                  </a:lnTo>
                  <a:lnTo>
                    <a:pt x="5520" y="1359"/>
                  </a:lnTo>
                  <a:lnTo>
                    <a:pt x="5437" y="1195"/>
                  </a:lnTo>
                  <a:lnTo>
                    <a:pt x="5314" y="1030"/>
                  </a:lnTo>
                  <a:lnTo>
                    <a:pt x="5149" y="906"/>
                  </a:lnTo>
                  <a:lnTo>
                    <a:pt x="4778" y="742"/>
                  </a:lnTo>
                  <a:lnTo>
                    <a:pt x="4160" y="577"/>
                  </a:lnTo>
                  <a:lnTo>
                    <a:pt x="2966" y="206"/>
                  </a:lnTo>
                  <a:lnTo>
                    <a:pt x="2389" y="41"/>
                  </a:lnTo>
                  <a:lnTo>
                    <a:pt x="371" y="0"/>
                  </a:lnTo>
                  <a:close/>
                </a:path>
              </a:pathLst>
            </a:custGeom>
            <a:solidFill>
              <a:srgbClr val="5189E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528;p46">
              <a:extLst>
                <a:ext uri="{FF2B5EF4-FFF2-40B4-BE49-F238E27FC236}">
                  <a16:creationId xmlns:a16="http://schemas.microsoft.com/office/drawing/2014/main" id="{5747B819-5091-A762-3737-72E32515947D}"/>
                </a:ext>
              </a:extLst>
            </p:cNvPr>
            <p:cNvSpPr/>
            <p:nvPr/>
          </p:nvSpPr>
          <p:spPr>
            <a:xfrm>
              <a:off x="4332616" y="4235558"/>
              <a:ext cx="428781" cy="41327"/>
            </a:xfrm>
            <a:custGeom>
              <a:avLst/>
              <a:gdLst/>
              <a:ahLst/>
              <a:cxnLst/>
              <a:rect l="l" t="t" r="r" b="b"/>
              <a:pathLst>
                <a:path w="5561" h="536" extrusionOk="0">
                  <a:moveTo>
                    <a:pt x="1" y="0"/>
                  </a:moveTo>
                  <a:lnTo>
                    <a:pt x="1" y="453"/>
                  </a:lnTo>
                  <a:lnTo>
                    <a:pt x="5561" y="536"/>
                  </a:lnTo>
                  <a:lnTo>
                    <a:pt x="5561" y="412"/>
                  </a:lnTo>
                  <a:lnTo>
                    <a:pt x="5561" y="165"/>
                  </a:lnTo>
                  <a:lnTo>
                    <a:pt x="5520" y="165"/>
                  </a:lnTo>
                  <a:lnTo>
                    <a:pt x="3872" y="83"/>
                  </a:lnTo>
                  <a:lnTo>
                    <a:pt x="1"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529;p46">
              <a:extLst>
                <a:ext uri="{FF2B5EF4-FFF2-40B4-BE49-F238E27FC236}">
                  <a16:creationId xmlns:a16="http://schemas.microsoft.com/office/drawing/2014/main" id="{2B704315-F368-BCA7-B9D8-8E261D85F88F}"/>
                </a:ext>
              </a:extLst>
            </p:cNvPr>
            <p:cNvSpPr/>
            <p:nvPr/>
          </p:nvSpPr>
          <p:spPr>
            <a:xfrm>
              <a:off x="4631167" y="4175187"/>
              <a:ext cx="130230" cy="101698"/>
            </a:xfrm>
            <a:custGeom>
              <a:avLst/>
              <a:gdLst/>
              <a:ahLst/>
              <a:cxnLst/>
              <a:rect l="l" t="t" r="r" b="b"/>
              <a:pathLst>
                <a:path w="1689" h="1319" extrusionOk="0">
                  <a:moveTo>
                    <a:pt x="288" y="1"/>
                  </a:moveTo>
                  <a:lnTo>
                    <a:pt x="124" y="289"/>
                  </a:lnTo>
                  <a:lnTo>
                    <a:pt x="41" y="577"/>
                  </a:lnTo>
                  <a:lnTo>
                    <a:pt x="0" y="866"/>
                  </a:lnTo>
                  <a:lnTo>
                    <a:pt x="41" y="1113"/>
                  </a:lnTo>
                  <a:lnTo>
                    <a:pt x="124" y="1278"/>
                  </a:lnTo>
                  <a:lnTo>
                    <a:pt x="1689" y="1319"/>
                  </a:lnTo>
                  <a:lnTo>
                    <a:pt x="1689" y="1195"/>
                  </a:lnTo>
                  <a:lnTo>
                    <a:pt x="1689" y="948"/>
                  </a:lnTo>
                  <a:lnTo>
                    <a:pt x="1648" y="783"/>
                  </a:lnTo>
                  <a:lnTo>
                    <a:pt x="1565" y="619"/>
                  </a:lnTo>
                  <a:lnTo>
                    <a:pt x="1442" y="454"/>
                  </a:lnTo>
                  <a:lnTo>
                    <a:pt x="1277" y="330"/>
                  </a:lnTo>
                  <a:lnTo>
                    <a:pt x="906" y="166"/>
                  </a:lnTo>
                  <a:lnTo>
                    <a:pt x="288"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530;p46">
              <a:extLst>
                <a:ext uri="{FF2B5EF4-FFF2-40B4-BE49-F238E27FC236}">
                  <a16:creationId xmlns:a16="http://schemas.microsoft.com/office/drawing/2014/main" id="{3D32DE58-53D1-A92F-6C41-C1D6E0C80999}"/>
                </a:ext>
              </a:extLst>
            </p:cNvPr>
            <p:cNvSpPr/>
            <p:nvPr/>
          </p:nvSpPr>
          <p:spPr>
            <a:xfrm>
              <a:off x="4586677" y="4149820"/>
              <a:ext cx="35006" cy="41327"/>
            </a:xfrm>
            <a:custGeom>
              <a:avLst/>
              <a:gdLst/>
              <a:ahLst/>
              <a:cxnLst/>
              <a:rect l="l" t="t" r="r" b="b"/>
              <a:pathLst>
                <a:path w="454" h="536" extrusionOk="0">
                  <a:moveTo>
                    <a:pt x="248" y="0"/>
                  </a:moveTo>
                  <a:lnTo>
                    <a:pt x="83" y="165"/>
                  </a:lnTo>
                  <a:lnTo>
                    <a:pt x="0" y="371"/>
                  </a:lnTo>
                  <a:lnTo>
                    <a:pt x="0" y="495"/>
                  </a:lnTo>
                  <a:lnTo>
                    <a:pt x="83" y="536"/>
                  </a:lnTo>
                  <a:lnTo>
                    <a:pt x="165" y="536"/>
                  </a:lnTo>
                  <a:lnTo>
                    <a:pt x="248" y="453"/>
                  </a:lnTo>
                  <a:lnTo>
                    <a:pt x="248" y="371"/>
                  </a:lnTo>
                  <a:lnTo>
                    <a:pt x="330" y="289"/>
                  </a:lnTo>
                  <a:lnTo>
                    <a:pt x="412" y="206"/>
                  </a:lnTo>
                  <a:lnTo>
                    <a:pt x="453" y="83"/>
                  </a:lnTo>
                  <a:lnTo>
                    <a:pt x="412"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531;p46">
              <a:extLst>
                <a:ext uri="{FF2B5EF4-FFF2-40B4-BE49-F238E27FC236}">
                  <a16:creationId xmlns:a16="http://schemas.microsoft.com/office/drawing/2014/main" id="{AB792461-7683-51CF-1DDE-3A27DDDF1C51}"/>
                </a:ext>
              </a:extLst>
            </p:cNvPr>
            <p:cNvSpPr/>
            <p:nvPr/>
          </p:nvSpPr>
          <p:spPr>
            <a:xfrm>
              <a:off x="4554910" y="4137098"/>
              <a:ext cx="35006" cy="44565"/>
            </a:xfrm>
            <a:custGeom>
              <a:avLst/>
              <a:gdLst/>
              <a:ahLst/>
              <a:cxnLst/>
              <a:rect l="l" t="t" r="r" b="b"/>
              <a:pathLst>
                <a:path w="454" h="578" extrusionOk="0">
                  <a:moveTo>
                    <a:pt x="248" y="1"/>
                  </a:moveTo>
                  <a:lnTo>
                    <a:pt x="83" y="206"/>
                  </a:lnTo>
                  <a:lnTo>
                    <a:pt x="1" y="454"/>
                  </a:lnTo>
                  <a:lnTo>
                    <a:pt x="1" y="536"/>
                  </a:lnTo>
                  <a:lnTo>
                    <a:pt x="83" y="577"/>
                  </a:lnTo>
                  <a:lnTo>
                    <a:pt x="165" y="577"/>
                  </a:lnTo>
                  <a:lnTo>
                    <a:pt x="207" y="495"/>
                  </a:lnTo>
                  <a:lnTo>
                    <a:pt x="248" y="412"/>
                  </a:lnTo>
                  <a:lnTo>
                    <a:pt x="371" y="248"/>
                  </a:lnTo>
                  <a:lnTo>
                    <a:pt x="412" y="206"/>
                  </a:lnTo>
                  <a:lnTo>
                    <a:pt x="454" y="124"/>
                  </a:lnTo>
                  <a:lnTo>
                    <a:pt x="412" y="42"/>
                  </a:lnTo>
                  <a:lnTo>
                    <a:pt x="330"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532;p46">
              <a:extLst>
                <a:ext uri="{FF2B5EF4-FFF2-40B4-BE49-F238E27FC236}">
                  <a16:creationId xmlns:a16="http://schemas.microsoft.com/office/drawing/2014/main" id="{4660CDBF-C320-895A-236F-D7078604DC88}"/>
                </a:ext>
              </a:extLst>
            </p:cNvPr>
            <p:cNvSpPr/>
            <p:nvPr/>
          </p:nvSpPr>
          <p:spPr>
            <a:xfrm>
              <a:off x="4519981" y="4127538"/>
              <a:ext cx="35006" cy="47726"/>
            </a:xfrm>
            <a:custGeom>
              <a:avLst/>
              <a:gdLst/>
              <a:ahLst/>
              <a:cxnLst/>
              <a:rect l="l" t="t" r="r" b="b"/>
              <a:pathLst>
                <a:path w="454" h="619" extrusionOk="0">
                  <a:moveTo>
                    <a:pt x="371" y="1"/>
                  </a:moveTo>
                  <a:lnTo>
                    <a:pt x="248" y="42"/>
                  </a:lnTo>
                  <a:lnTo>
                    <a:pt x="124" y="248"/>
                  </a:lnTo>
                  <a:lnTo>
                    <a:pt x="1" y="454"/>
                  </a:lnTo>
                  <a:lnTo>
                    <a:pt x="42" y="536"/>
                  </a:lnTo>
                  <a:lnTo>
                    <a:pt x="83" y="619"/>
                  </a:lnTo>
                  <a:lnTo>
                    <a:pt x="206" y="619"/>
                  </a:lnTo>
                  <a:lnTo>
                    <a:pt x="248" y="536"/>
                  </a:lnTo>
                  <a:lnTo>
                    <a:pt x="289" y="413"/>
                  </a:lnTo>
                  <a:lnTo>
                    <a:pt x="371" y="289"/>
                  </a:lnTo>
                  <a:lnTo>
                    <a:pt x="412" y="248"/>
                  </a:lnTo>
                  <a:lnTo>
                    <a:pt x="412" y="207"/>
                  </a:lnTo>
                  <a:lnTo>
                    <a:pt x="454" y="125"/>
                  </a:lnTo>
                  <a:lnTo>
                    <a:pt x="454" y="42"/>
                  </a:lnTo>
                  <a:lnTo>
                    <a:pt x="371"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533;p46">
              <a:extLst>
                <a:ext uri="{FF2B5EF4-FFF2-40B4-BE49-F238E27FC236}">
                  <a16:creationId xmlns:a16="http://schemas.microsoft.com/office/drawing/2014/main" id="{E051C727-3459-F00F-16D4-652FA8612363}"/>
                </a:ext>
              </a:extLst>
            </p:cNvPr>
            <p:cNvSpPr/>
            <p:nvPr/>
          </p:nvSpPr>
          <p:spPr>
            <a:xfrm>
              <a:off x="4196063" y="2851029"/>
              <a:ext cx="409736" cy="1289308"/>
            </a:xfrm>
            <a:custGeom>
              <a:avLst/>
              <a:gdLst/>
              <a:ahLst/>
              <a:cxnLst/>
              <a:rect l="l" t="t" r="r" b="b"/>
              <a:pathLst>
                <a:path w="5314" h="16722" extrusionOk="0">
                  <a:moveTo>
                    <a:pt x="5314" y="0"/>
                  </a:moveTo>
                  <a:lnTo>
                    <a:pt x="1" y="330"/>
                  </a:lnTo>
                  <a:lnTo>
                    <a:pt x="206" y="1648"/>
                  </a:lnTo>
                  <a:lnTo>
                    <a:pt x="783" y="5190"/>
                  </a:lnTo>
                  <a:lnTo>
                    <a:pt x="1113" y="7620"/>
                  </a:lnTo>
                  <a:lnTo>
                    <a:pt x="1483" y="10379"/>
                  </a:lnTo>
                  <a:lnTo>
                    <a:pt x="1813" y="13427"/>
                  </a:lnTo>
                  <a:lnTo>
                    <a:pt x="2142" y="16598"/>
                  </a:lnTo>
                  <a:lnTo>
                    <a:pt x="2307" y="16639"/>
                  </a:lnTo>
                  <a:lnTo>
                    <a:pt x="2760" y="16722"/>
                  </a:lnTo>
                  <a:lnTo>
                    <a:pt x="3790" y="16722"/>
                  </a:lnTo>
                  <a:lnTo>
                    <a:pt x="4160" y="16639"/>
                  </a:lnTo>
                  <a:lnTo>
                    <a:pt x="4325" y="15033"/>
                  </a:lnTo>
                  <a:lnTo>
                    <a:pt x="4655" y="10997"/>
                  </a:lnTo>
                  <a:lnTo>
                    <a:pt x="4861" y="8402"/>
                  </a:lnTo>
                  <a:lnTo>
                    <a:pt x="5025" y="5601"/>
                  </a:lnTo>
                  <a:lnTo>
                    <a:pt x="5190" y="2760"/>
                  </a:lnTo>
                  <a:lnTo>
                    <a:pt x="5314" y="0"/>
                  </a:lnTo>
                  <a:close/>
                </a:path>
              </a:pathLst>
            </a:custGeom>
            <a:solidFill>
              <a:srgbClr val="FFA67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534;p46">
              <a:extLst>
                <a:ext uri="{FF2B5EF4-FFF2-40B4-BE49-F238E27FC236}">
                  <a16:creationId xmlns:a16="http://schemas.microsoft.com/office/drawing/2014/main" id="{06DF83D6-D7DA-B8E0-B4B2-389FD7FA0AAD}"/>
                </a:ext>
              </a:extLst>
            </p:cNvPr>
            <p:cNvSpPr/>
            <p:nvPr/>
          </p:nvSpPr>
          <p:spPr>
            <a:xfrm>
              <a:off x="3868984" y="2841468"/>
              <a:ext cx="739977" cy="1238575"/>
            </a:xfrm>
            <a:custGeom>
              <a:avLst/>
              <a:gdLst/>
              <a:ahLst/>
              <a:cxnLst/>
              <a:rect l="l" t="t" r="r" b="b"/>
              <a:pathLst>
                <a:path w="9597" h="16064" extrusionOk="0">
                  <a:moveTo>
                    <a:pt x="42" y="1"/>
                  </a:moveTo>
                  <a:lnTo>
                    <a:pt x="0" y="660"/>
                  </a:lnTo>
                  <a:lnTo>
                    <a:pt x="0" y="1524"/>
                  </a:lnTo>
                  <a:lnTo>
                    <a:pt x="0" y="3707"/>
                  </a:lnTo>
                  <a:lnTo>
                    <a:pt x="124" y="6302"/>
                  </a:lnTo>
                  <a:lnTo>
                    <a:pt x="247" y="9020"/>
                  </a:lnTo>
                  <a:lnTo>
                    <a:pt x="412" y="11574"/>
                  </a:lnTo>
                  <a:lnTo>
                    <a:pt x="618" y="13757"/>
                  </a:lnTo>
                  <a:lnTo>
                    <a:pt x="783" y="15322"/>
                  </a:lnTo>
                  <a:lnTo>
                    <a:pt x="865" y="15734"/>
                  </a:lnTo>
                  <a:lnTo>
                    <a:pt x="906" y="15940"/>
                  </a:lnTo>
                  <a:lnTo>
                    <a:pt x="1112" y="15981"/>
                  </a:lnTo>
                  <a:lnTo>
                    <a:pt x="1442" y="16022"/>
                  </a:lnTo>
                  <a:lnTo>
                    <a:pt x="2307" y="16063"/>
                  </a:lnTo>
                  <a:lnTo>
                    <a:pt x="3131" y="16063"/>
                  </a:lnTo>
                  <a:lnTo>
                    <a:pt x="3419" y="16022"/>
                  </a:lnTo>
                  <a:lnTo>
                    <a:pt x="3542" y="15981"/>
                  </a:lnTo>
                  <a:lnTo>
                    <a:pt x="3748" y="14086"/>
                  </a:lnTo>
                  <a:lnTo>
                    <a:pt x="4201" y="10050"/>
                  </a:lnTo>
                  <a:lnTo>
                    <a:pt x="4819" y="4202"/>
                  </a:lnTo>
                  <a:lnTo>
                    <a:pt x="5396" y="10050"/>
                  </a:lnTo>
                  <a:lnTo>
                    <a:pt x="5849" y="14086"/>
                  </a:lnTo>
                  <a:lnTo>
                    <a:pt x="6014" y="15404"/>
                  </a:lnTo>
                  <a:lnTo>
                    <a:pt x="6096" y="15816"/>
                  </a:lnTo>
                  <a:lnTo>
                    <a:pt x="6137" y="15940"/>
                  </a:lnTo>
                  <a:lnTo>
                    <a:pt x="6302" y="15981"/>
                  </a:lnTo>
                  <a:lnTo>
                    <a:pt x="6590" y="16022"/>
                  </a:lnTo>
                  <a:lnTo>
                    <a:pt x="8485" y="16022"/>
                  </a:lnTo>
                  <a:lnTo>
                    <a:pt x="8608" y="15981"/>
                  </a:lnTo>
                  <a:lnTo>
                    <a:pt x="8814" y="13674"/>
                  </a:lnTo>
                  <a:lnTo>
                    <a:pt x="9226" y="8650"/>
                  </a:lnTo>
                  <a:lnTo>
                    <a:pt x="9391" y="5849"/>
                  </a:lnTo>
                  <a:lnTo>
                    <a:pt x="9556" y="3295"/>
                  </a:lnTo>
                  <a:lnTo>
                    <a:pt x="9597" y="1277"/>
                  </a:lnTo>
                  <a:lnTo>
                    <a:pt x="9597" y="577"/>
                  </a:lnTo>
                  <a:lnTo>
                    <a:pt x="9556" y="124"/>
                  </a:lnTo>
                  <a:lnTo>
                    <a:pt x="42" y="1"/>
                  </a:lnTo>
                  <a:close/>
                </a:path>
              </a:pathLst>
            </a:custGeom>
            <a:solidFill>
              <a:srgbClr val="5189E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535;p46">
              <a:extLst>
                <a:ext uri="{FF2B5EF4-FFF2-40B4-BE49-F238E27FC236}">
                  <a16:creationId xmlns:a16="http://schemas.microsoft.com/office/drawing/2014/main" id="{68386A4F-021D-017B-5D64-94235B6BBD73}"/>
                </a:ext>
              </a:extLst>
            </p:cNvPr>
            <p:cNvSpPr/>
            <p:nvPr/>
          </p:nvSpPr>
          <p:spPr>
            <a:xfrm>
              <a:off x="3497415" y="1971366"/>
              <a:ext cx="755860" cy="492299"/>
            </a:xfrm>
            <a:custGeom>
              <a:avLst/>
              <a:gdLst/>
              <a:ahLst/>
              <a:cxnLst/>
              <a:rect l="l" t="t" r="r" b="b"/>
              <a:pathLst>
                <a:path w="9803" h="6385" extrusionOk="0">
                  <a:moveTo>
                    <a:pt x="6796" y="1"/>
                  </a:moveTo>
                  <a:lnTo>
                    <a:pt x="6426" y="989"/>
                  </a:lnTo>
                  <a:lnTo>
                    <a:pt x="6014" y="2307"/>
                  </a:lnTo>
                  <a:lnTo>
                    <a:pt x="5767" y="2925"/>
                  </a:lnTo>
                  <a:lnTo>
                    <a:pt x="5561" y="3419"/>
                  </a:lnTo>
                  <a:lnTo>
                    <a:pt x="5355" y="3831"/>
                  </a:lnTo>
                  <a:lnTo>
                    <a:pt x="5272" y="3954"/>
                  </a:lnTo>
                  <a:lnTo>
                    <a:pt x="5190" y="3996"/>
                  </a:lnTo>
                  <a:lnTo>
                    <a:pt x="5025" y="4037"/>
                  </a:lnTo>
                  <a:lnTo>
                    <a:pt x="4819" y="4078"/>
                  </a:lnTo>
                  <a:lnTo>
                    <a:pt x="4160" y="4119"/>
                  </a:lnTo>
                  <a:lnTo>
                    <a:pt x="2513" y="4119"/>
                  </a:lnTo>
                  <a:lnTo>
                    <a:pt x="948" y="4078"/>
                  </a:lnTo>
                  <a:lnTo>
                    <a:pt x="248" y="4037"/>
                  </a:lnTo>
                  <a:lnTo>
                    <a:pt x="1" y="5396"/>
                  </a:lnTo>
                  <a:lnTo>
                    <a:pt x="742" y="5602"/>
                  </a:lnTo>
                  <a:lnTo>
                    <a:pt x="1566" y="5808"/>
                  </a:lnTo>
                  <a:lnTo>
                    <a:pt x="2595" y="6055"/>
                  </a:lnTo>
                  <a:lnTo>
                    <a:pt x="3625" y="6220"/>
                  </a:lnTo>
                  <a:lnTo>
                    <a:pt x="4696" y="6343"/>
                  </a:lnTo>
                  <a:lnTo>
                    <a:pt x="5149" y="6384"/>
                  </a:lnTo>
                  <a:lnTo>
                    <a:pt x="5602" y="6384"/>
                  </a:lnTo>
                  <a:lnTo>
                    <a:pt x="6014" y="6302"/>
                  </a:lnTo>
                  <a:lnTo>
                    <a:pt x="6302" y="6220"/>
                  </a:lnTo>
                  <a:lnTo>
                    <a:pt x="6590" y="6096"/>
                  </a:lnTo>
                  <a:lnTo>
                    <a:pt x="6879" y="5890"/>
                  </a:lnTo>
                  <a:lnTo>
                    <a:pt x="7167" y="5602"/>
                  </a:lnTo>
                  <a:lnTo>
                    <a:pt x="7455" y="5272"/>
                  </a:lnTo>
                  <a:lnTo>
                    <a:pt x="8032" y="4490"/>
                  </a:lnTo>
                  <a:lnTo>
                    <a:pt x="8608" y="3666"/>
                  </a:lnTo>
                  <a:lnTo>
                    <a:pt x="9062" y="2842"/>
                  </a:lnTo>
                  <a:lnTo>
                    <a:pt x="9473" y="2142"/>
                  </a:lnTo>
                  <a:lnTo>
                    <a:pt x="9803" y="1483"/>
                  </a:lnTo>
                  <a:lnTo>
                    <a:pt x="6796" y="1"/>
                  </a:lnTo>
                  <a:close/>
                </a:path>
              </a:pathLst>
            </a:custGeom>
            <a:solidFill>
              <a:srgbClr val="FFA67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536;p46">
              <a:extLst>
                <a:ext uri="{FF2B5EF4-FFF2-40B4-BE49-F238E27FC236}">
                  <a16:creationId xmlns:a16="http://schemas.microsoft.com/office/drawing/2014/main" id="{CCE37CC3-08D3-6FC8-7FF2-97254AA4B56F}"/>
                </a:ext>
              </a:extLst>
            </p:cNvPr>
            <p:cNvSpPr/>
            <p:nvPr/>
          </p:nvSpPr>
          <p:spPr>
            <a:xfrm>
              <a:off x="3271960" y="2199975"/>
              <a:ext cx="250977" cy="260529"/>
            </a:xfrm>
            <a:custGeom>
              <a:avLst/>
              <a:gdLst/>
              <a:ahLst/>
              <a:cxnLst/>
              <a:rect l="l" t="t" r="r" b="b"/>
              <a:pathLst>
                <a:path w="3255" h="3379" extrusionOk="0">
                  <a:moveTo>
                    <a:pt x="1936" y="1"/>
                  </a:moveTo>
                  <a:lnTo>
                    <a:pt x="1854" y="83"/>
                  </a:lnTo>
                  <a:lnTo>
                    <a:pt x="1854" y="207"/>
                  </a:lnTo>
                  <a:lnTo>
                    <a:pt x="1854" y="330"/>
                  </a:lnTo>
                  <a:lnTo>
                    <a:pt x="1895" y="536"/>
                  </a:lnTo>
                  <a:lnTo>
                    <a:pt x="1977" y="825"/>
                  </a:lnTo>
                  <a:lnTo>
                    <a:pt x="2060" y="989"/>
                  </a:lnTo>
                  <a:lnTo>
                    <a:pt x="1071" y="989"/>
                  </a:lnTo>
                  <a:lnTo>
                    <a:pt x="742" y="1031"/>
                  </a:lnTo>
                  <a:lnTo>
                    <a:pt x="412" y="1072"/>
                  </a:lnTo>
                  <a:lnTo>
                    <a:pt x="165" y="1154"/>
                  </a:lnTo>
                  <a:lnTo>
                    <a:pt x="124" y="1195"/>
                  </a:lnTo>
                  <a:lnTo>
                    <a:pt x="83" y="1237"/>
                  </a:lnTo>
                  <a:lnTo>
                    <a:pt x="124" y="1360"/>
                  </a:lnTo>
                  <a:lnTo>
                    <a:pt x="206" y="1443"/>
                  </a:lnTo>
                  <a:lnTo>
                    <a:pt x="371" y="1525"/>
                  </a:lnTo>
                  <a:lnTo>
                    <a:pt x="577" y="1566"/>
                  </a:lnTo>
                  <a:lnTo>
                    <a:pt x="906" y="1607"/>
                  </a:lnTo>
                  <a:lnTo>
                    <a:pt x="1071" y="1648"/>
                  </a:lnTo>
                  <a:lnTo>
                    <a:pt x="906" y="1772"/>
                  </a:lnTo>
                  <a:lnTo>
                    <a:pt x="495" y="2060"/>
                  </a:lnTo>
                  <a:lnTo>
                    <a:pt x="289" y="2225"/>
                  </a:lnTo>
                  <a:lnTo>
                    <a:pt x="124" y="2390"/>
                  </a:lnTo>
                  <a:lnTo>
                    <a:pt x="0" y="2555"/>
                  </a:lnTo>
                  <a:lnTo>
                    <a:pt x="0" y="2637"/>
                  </a:lnTo>
                  <a:lnTo>
                    <a:pt x="0" y="2678"/>
                  </a:lnTo>
                  <a:lnTo>
                    <a:pt x="83" y="2719"/>
                  </a:lnTo>
                  <a:lnTo>
                    <a:pt x="124" y="2760"/>
                  </a:lnTo>
                  <a:lnTo>
                    <a:pt x="289" y="2719"/>
                  </a:lnTo>
                  <a:lnTo>
                    <a:pt x="453" y="2637"/>
                  </a:lnTo>
                  <a:lnTo>
                    <a:pt x="659" y="2513"/>
                  </a:lnTo>
                  <a:lnTo>
                    <a:pt x="1030" y="2266"/>
                  </a:lnTo>
                  <a:lnTo>
                    <a:pt x="1154" y="2143"/>
                  </a:lnTo>
                  <a:lnTo>
                    <a:pt x="1154" y="2143"/>
                  </a:lnTo>
                  <a:lnTo>
                    <a:pt x="1071" y="2307"/>
                  </a:lnTo>
                  <a:lnTo>
                    <a:pt x="906" y="2678"/>
                  </a:lnTo>
                  <a:lnTo>
                    <a:pt x="742" y="3049"/>
                  </a:lnTo>
                  <a:lnTo>
                    <a:pt x="742" y="3172"/>
                  </a:lnTo>
                  <a:lnTo>
                    <a:pt x="783" y="3296"/>
                  </a:lnTo>
                  <a:lnTo>
                    <a:pt x="865" y="3296"/>
                  </a:lnTo>
                  <a:lnTo>
                    <a:pt x="989" y="3214"/>
                  </a:lnTo>
                  <a:lnTo>
                    <a:pt x="1112" y="3090"/>
                  </a:lnTo>
                  <a:lnTo>
                    <a:pt x="1277" y="2925"/>
                  </a:lnTo>
                  <a:lnTo>
                    <a:pt x="1483" y="2555"/>
                  </a:lnTo>
                  <a:lnTo>
                    <a:pt x="1565" y="2390"/>
                  </a:lnTo>
                  <a:lnTo>
                    <a:pt x="1565" y="2555"/>
                  </a:lnTo>
                  <a:lnTo>
                    <a:pt x="1607" y="2884"/>
                  </a:lnTo>
                  <a:lnTo>
                    <a:pt x="1689" y="3214"/>
                  </a:lnTo>
                  <a:lnTo>
                    <a:pt x="1771" y="3337"/>
                  </a:lnTo>
                  <a:lnTo>
                    <a:pt x="1854" y="3378"/>
                  </a:lnTo>
                  <a:lnTo>
                    <a:pt x="1977" y="3337"/>
                  </a:lnTo>
                  <a:lnTo>
                    <a:pt x="2018" y="3255"/>
                  </a:lnTo>
                  <a:lnTo>
                    <a:pt x="2101" y="2966"/>
                  </a:lnTo>
                  <a:lnTo>
                    <a:pt x="2142" y="2637"/>
                  </a:lnTo>
                  <a:lnTo>
                    <a:pt x="2142" y="2513"/>
                  </a:lnTo>
                  <a:lnTo>
                    <a:pt x="2389" y="2555"/>
                  </a:lnTo>
                  <a:lnTo>
                    <a:pt x="2595" y="2513"/>
                  </a:lnTo>
                  <a:lnTo>
                    <a:pt x="2883" y="2431"/>
                  </a:lnTo>
                  <a:lnTo>
                    <a:pt x="3254" y="1072"/>
                  </a:lnTo>
                  <a:lnTo>
                    <a:pt x="2966" y="907"/>
                  </a:lnTo>
                  <a:lnTo>
                    <a:pt x="2719" y="742"/>
                  </a:lnTo>
                  <a:lnTo>
                    <a:pt x="2513" y="578"/>
                  </a:lnTo>
                  <a:lnTo>
                    <a:pt x="2266" y="207"/>
                  </a:lnTo>
                  <a:lnTo>
                    <a:pt x="2142" y="42"/>
                  </a:lnTo>
                  <a:lnTo>
                    <a:pt x="2060" y="1"/>
                  </a:lnTo>
                  <a:close/>
                </a:path>
              </a:pathLst>
            </a:custGeom>
            <a:solidFill>
              <a:srgbClr val="FFA67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537;p46">
              <a:extLst>
                <a:ext uri="{FF2B5EF4-FFF2-40B4-BE49-F238E27FC236}">
                  <a16:creationId xmlns:a16="http://schemas.microsoft.com/office/drawing/2014/main" id="{021CCA25-9927-295B-9822-90C450272F39}"/>
                </a:ext>
              </a:extLst>
            </p:cNvPr>
            <p:cNvSpPr/>
            <p:nvPr/>
          </p:nvSpPr>
          <p:spPr>
            <a:xfrm>
              <a:off x="3875306" y="1968205"/>
              <a:ext cx="168397" cy="336707"/>
            </a:xfrm>
            <a:custGeom>
              <a:avLst/>
              <a:gdLst/>
              <a:ahLst/>
              <a:cxnLst/>
              <a:rect l="l" t="t" r="r" b="b"/>
              <a:pathLst>
                <a:path w="2184" h="4367" extrusionOk="0">
                  <a:moveTo>
                    <a:pt x="1936" y="0"/>
                  </a:moveTo>
                  <a:lnTo>
                    <a:pt x="1731" y="124"/>
                  </a:lnTo>
                  <a:lnTo>
                    <a:pt x="1566" y="289"/>
                  </a:lnTo>
                  <a:lnTo>
                    <a:pt x="1401" y="495"/>
                  </a:lnTo>
                  <a:lnTo>
                    <a:pt x="1195" y="742"/>
                  </a:lnTo>
                  <a:lnTo>
                    <a:pt x="866" y="1318"/>
                  </a:lnTo>
                  <a:lnTo>
                    <a:pt x="577" y="1977"/>
                  </a:lnTo>
                  <a:lnTo>
                    <a:pt x="330" y="2595"/>
                  </a:lnTo>
                  <a:lnTo>
                    <a:pt x="165" y="3131"/>
                  </a:lnTo>
                  <a:lnTo>
                    <a:pt x="1" y="3666"/>
                  </a:lnTo>
                  <a:lnTo>
                    <a:pt x="124" y="3790"/>
                  </a:lnTo>
                  <a:lnTo>
                    <a:pt x="577" y="3995"/>
                  </a:lnTo>
                  <a:lnTo>
                    <a:pt x="866" y="4119"/>
                  </a:lnTo>
                  <a:lnTo>
                    <a:pt x="1278" y="4243"/>
                  </a:lnTo>
                  <a:lnTo>
                    <a:pt x="1689" y="4325"/>
                  </a:lnTo>
                  <a:lnTo>
                    <a:pt x="2184" y="4366"/>
                  </a:lnTo>
                  <a:lnTo>
                    <a:pt x="1936" y="0"/>
                  </a:lnTo>
                  <a:close/>
                </a:path>
              </a:pathLst>
            </a:custGeom>
            <a:solidFill>
              <a:srgbClr val="58E0C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538;p46">
              <a:extLst>
                <a:ext uri="{FF2B5EF4-FFF2-40B4-BE49-F238E27FC236}">
                  <a16:creationId xmlns:a16="http://schemas.microsoft.com/office/drawing/2014/main" id="{CB885C8E-978C-1C03-CBE8-80C3EF713BE7}"/>
                </a:ext>
              </a:extLst>
            </p:cNvPr>
            <p:cNvSpPr/>
            <p:nvPr/>
          </p:nvSpPr>
          <p:spPr>
            <a:xfrm>
              <a:off x="3856262" y="1920556"/>
              <a:ext cx="755860" cy="990844"/>
            </a:xfrm>
            <a:custGeom>
              <a:avLst/>
              <a:gdLst/>
              <a:ahLst/>
              <a:cxnLst/>
              <a:rect l="l" t="t" r="r" b="b"/>
              <a:pathLst>
                <a:path w="9803" h="12851" extrusionOk="0">
                  <a:moveTo>
                    <a:pt x="4037" y="1"/>
                  </a:moveTo>
                  <a:lnTo>
                    <a:pt x="2183" y="618"/>
                  </a:lnTo>
                  <a:lnTo>
                    <a:pt x="1" y="12068"/>
                  </a:lnTo>
                  <a:lnTo>
                    <a:pt x="701" y="12315"/>
                  </a:lnTo>
                  <a:lnTo>
                    <a:pt x="1483" y="12480"/>
                  </a:lnTo>
                  <a:lnTo>
                    <a:pt x="2266" y="12645"/>
                  </a:lnTo>
                  <a:lnTo>
                    <a:pt x="3048" y="12727"/>
                  </a:lnTo>
                  <a:lnTo>
                    <a:pt x="3872" y="12810"/>
                  </a:lnTo>
                  <a:lnTo>
                    <a:pt x="4696" y="12851"/>
                  </a:lnTo>
                  <a:lnTo>
                    <a:pt x="6261" y="12810"/>
                  </a:lnTo>
                  <a:lnTo>
                    <a:pt x="7661" y="12727"/>
                  </a:lnTo>
                  <a:lnTo>
                    <a:pt x="8773" y="12645"/>
                  </a:lnTo>
                  <a:lnTo>
                    <a:pt x="9803" y="12480"/>
                  </a:lnTo>
                  <a:lnTo>
                    <a:pt x="7785" y="618"/>
                  </a:lnTo>
                  <a:lnTo>
                    <a:pt x="5931" y="1"/>
                  </a:lnTo>
                  <a:close/>
                </a:path>
              </a:pathLst>
            </a:custGeom>
            <a:solidFill>
              <a:srgbClr val="58E0C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539;p46">
              <a:extLst>
                <a:ext uri="{FF2B5EF4-FFF2-40B4-BE49-F238E27FC236}">
                  <a16:creationId xmlns:a16="http://schemas.microsoft.com/office/drawing/2014/main" id="{003F8B33-917E-28F7-2CA8-E5357B059029}"/>
                </a:ext>
              </a:extLst>
            </p:cNvPr>
            <p:cNvSpPr/>
            <p:nvPr/>
          </p:nvSpPr>
          <p:spPr>
            <a:xfrm>
              <a:off x="4011859" y="1968205"/>
              <a:ext cx="530405" cy="689142"/>
            </a:xfrm>
            <a:custGeom>
              <a:avLst/>
              <a:gdLst/>
              <a:ahLst/>
              <a:cxnLst/>
              <a:rect l="l" t="t" r="r" b="b"/>
              <a:pathLst>
                <a:path w="6879" h="8938" extrusionOk="0">
                  <a:moveTo>
                    <a:pt x="5767" y="0"/>
                  </a:moveTo>
                  <a:lnTo>
                    <a:pt x="3666" y="701"/>
                  </a:lnTo>
                  <a:lnTo>
                    <a:pt x="3831" y="1730"/>
                  </a:lnTo>
                  <a:lnTo>
                    <a:pt x="4037" y="3007"/>
                  </a:lnTo>
                  <a:lnTo>
                    <a:pt x="4078" y="3625"/>
                  </a:lnTo>
                  <a:lnTo>
                    <a:pt x="4119" y="4160"/>
                  </a:lnTo>
                  <a:lnTo>
                    <a:pt x="4078" y="4572"/>
                  </a:lnTo>
                  <a:lnTo>
                    <a:pt x="4078" y="4737"/>
                  </a:lnTo>
                  <a:lnTo>
                    <a:pt x="4037" y="4819"/>
                  </a:lnTo>
                  <a:lnTo>
                    <a:pt x="3913" y="4943"/>
                  </a:lnTo>
                  <a:lnTo>
                    <a:pt x="3749" y="5107"/>
                  </a:lnTo>
                  <a:lnTo>
                    <a:pt x="3254" y="5478"/>
                  </a:lnTo>
                  <a:lnTo>
                    <a:pt x="1895" y="6425"/>
                  </a:lnTo>
                  <a:lnTo>
                    <a:pt x="577" y="7249"/>
                  </a:lnTo>
                  <a:lnTo>
                    <a:pt x="1" y="7620"/>
                  </a:lnTo>
                  <a:lnTo>
                    <a:pt x="536" y="8938"/>
                  </a:lnTo>
                  <a:lnTo>
                    <a:pt x="1278" y="8649"/>
                  </a:lnTo>
                  <a:lnTo>
                    <a:pt x="2101" y="8361"/>
                  </a:lnTo>
                  <a:lnTo>
                    <a:pt x="3049" y="7991"/>
                  </a:lnTo>
                  <a:lnTo>
                    <a:pt x="4037" y="7537"/>
                  </a:lnTo>
                  <a:lnTo>
                    <a:pt x="4943" y="7043"/>
                  </a:lnTo>
                  <a:lnTo>
                    <a:pt x="5355" y="6796"/>
                  </a:lnTo>
                  <a:lnTo>
                    <a:pt x="5726" y="6549"/>
                  </a:lnTo>
                  <a:lnTo>
                    <a:pt x="6014" y="6261"/>
                  </a:lnTo>
                  <a:lnTo>
                    <a:pt x="6220" y="6014"/>
                  </a:lnTo>
                  <a:lnTo>
                    <a:pt x="6385" y="5766"/>
                  </a:lnTo>
                  <a:lnTo>
                    <a:pt x="6508" y="5478"/>
                  </a:lnTo>
                  <a:lnTo>
                    <a:pt x="6632" y="5107"/>
                  </a:lnTo>
                  <a:lnTo>
                    <a:pt x="6714" y="4737"/>
                  </a:lnTo>
                  <a:lnTo>
                    <a:pt x="6796" y="4325"/>
                  </a:lnTo>
                  <a:lnTo>
                    <a:pt x="6838" y="3913"/>
                  </a:lnTo>
                  <a:lnTo>
                    <a:pt x="6879" y="3460"/>
                  </a:lnTo>
                  <a:lnTo>
                    <a:pt x="6879" y="3007"/>
                  </a:lnTo>
                  <a:lnTo>
                    <a:pt x="6838" y="2554"/>
                  </a:lnTo>
                  <a:lnTo>
                    <a:pt x="6796" y="2101"/>
                  </a:lnTo>
                  <a:lnTo>
                    <a:pt x="6714" y="1689"/>
                  </a:lnTo>
                  <a:lnTo>
                    <a:pt x="6591" y="1277"/>
                  </a:lnTo>
                  <a:lnTo>
                    <a:pt x="6426" y="907"/>
                  </a:lnTo>
                  <a:lnTo>
                    <a:pt x="6261" y="577"/>
                  </a:lnTo>
                  <a:lnTo>
                    <a:pt x="6014" y="248"/>
                  </a:lnTo>
                  <a:lnTo>
                    <a:pt x="5767" y="0"/>
                  </a:lnTo>
                  <a:close/>
                </a:path>
              </a:pathLst>
            </a:custGeom>
            <a:solidFill>
              <a:srgbClr val="FFA67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540;p46">
              <a:extLst>
                <a:ext uri="{FF2B5EF4-FFF2-40B4-BE49-F238E27FC236}">
                  <a16:creationId xmlns:a16="http://schemas.microsoft.com/office/drawing/2014/main" id="{186D0B8D-A34C-1C28-994F-CE7FE8B5EA45}"/>
                </a:ext>
              </a:extLst>
            </p:cNvPr>
            <p:cNvSpPr/>
            <p:nvPr/>
          </p:nvSpPr>
          <p:spPr>
            <a:xfrm>
              <a:off x="3821333" y="2536605"/>
              <a:ext cx="231932" cy="266852"/>
            </a:xfrm>
            <a:custGeom>
              <a:avLst/>
              <a:gdLst/>
              <a:ahLst/>
              <a:cxnLst/>
              <a:rect l="l" t="t" r="r" b="b"/>
              <a:pathLst>
                <a:path w="3008" h="3461" extrusionOk="0">
                  <a:moveTo>
                    <a:pt x="989" y="1"/>
                  </a:moveTo>
                  <a:lnTo>
                    <a:pt x="907" y="42"/>
                  </a:lnTo>
                  <a:lnTo>
                    <a:pt x="824" y="83"/>
                  </a:lnTo>
                  <a:lnTo>
                    <a:pt x="824" y="165"/>
                  </a:lnTo>
                  <a:lnTo>
                    <a:pt x="865" y="289"/>
                  </a:lnTo>
                  <a:lnTo>
                    <a:pt x="948" y="413"/>
                  </a:lnTo>
                  <a:lnTo>
                    <a:pt x="1071" y="536"/>
                  </a:lnTo>
                  <a:lnTo>
                    <a:pt x="1360" y="742"/>
                  </a:lnTo>
                  <a:lnTo>
                    <a:pt x="1483" y="824"/>
                  </a:lnTo>
                  <a:lnTo>
                    <a:pt x="1236" y="989"/>
                  </a:lnTo>
                  <a:lnTo>
                    <a:pt x="701" y="1401"/>
                  </a:lnTo>
                  <a:lnTo>
                    <a:pt x="412" y="1607"/>
                  </a:lnTo>
                  <a:lnTo>
                    <a:pt x="165" y="1854"/>
                  </a:lnTo>
                  <a:lnTo>
                    <a:pt x="42" y="2019"/>
                  </a:lnTo>
                  <a:lnTo>
                    <a:pt x="1" y="2101"/>
                  </a:lnTo>
                  <a:lnTo>
                    <a:pt x="1" y="2184"/>
                  </a:lnTo>
                  <a:lnTo>
                    <a:pt x="83" y="2225"/>
                  </a:lnTo>
                  <a:lnTo>
                    <a:pt x="207" y="2225"/>
                  </a:lnTo>
                  <a:lnTo>
                    <a:pt x="371" y="2184"/>
                  </a:lnTo>
                  <a:lnTo>
                    <a:pt x="577" y="2142"/>
                  </a:lnTo>
                  <a:lnTo>
                    <a:pt x="907" y="1978"/>
                  </a:lnTo>
                  <a:lnTo>
                    <a:pt x="1030" y="1895"/>
                  </a:lnTo>
                  <a:lnTo>
                    <a:pt x="948" y="2101"/>
                  </a:lnTo>
                  <a:lnTo>
                    <a:pt x="783" y="2595"/>
                  </a:lnTo>
                  <a:lnTo>
                    <a:pt x="701" y="2884"/>
                  </a:lnTo>
                  <a:lnTo>
                    <a:pt x="660" y="3090"/>
                  </a:lnTo>
                  <a:lnTo>
                    <a:pt x="701" y="3296"/>
                  </a:lnTo>
                  <a:lnTo>
                    <a:pt x="701" y="3337"/>
                  </a:lnTo>
                  <a:lnTo>
                    <a:pt x="742" y="3378"/>
                  </a:lnTo>
                  <a:lnTo>
                    <a:pt x="865" y="3378"/>
                  </a:lnTo>
                  <a:lnTo>
                    <a:pt x="989" y="3254"/>
                  </a:lnTo>
                  <a:lnTo>
                    <a:pt x="1113" y="3090"/>
                  </a:lnTo>
                  <a:lnTo>
                    <a:pt x="1195" y="2884"/>
                  </a:lnTo>
                  <a:lnTo>
                    <a:pt x="1360" y="2472"/>
                  </a:lnTo>
                  <a:lnTo>
                    <a:pt x="1401" y="2307"/>
                  </a:lnTo>
                  <a:lnTo>
                    <a:pt x="1401" y="2472"/>
                  </a:lnTo>
                  <a:lnTo>
                    <a:pt x="1442" y="2884"/>
                  </a:lnTo>
                  <a:lnTo>
                    <a:pt x="1566" y="3254"/>
                  </a:lnTo>
                  <a:lnTo>
                    <a:pt x="1648" y="3378"/>
                  </a:lnTo>
                  <a:lnTo>
                    <a:pt x="1730" y="3460"/>
                  </a:lnTo>
                  <a:lnTo>
                    <a:pt x="1772" y="3419"/>
                  </a:lnTo>
                  <a:lnTo>
                    <a:pt x="1813" y="3419"/>
                  </a:lnTo>
                  <a:lnTo>
                    <a:pt x="1854" y="3254"/>
                  </a:lnTo>
                  <a:lnTo>
                    <a:pt x="1895" y="3090"/>
                  </a:lnTo>
                  <a:lnTo>
                    <a:pt x="1895" y="2884"/>
                  </a:lnTo>
                  <a:lnTo>
                    <a:pt x="1895" y="2472"/>
                  </a:lnTo>
                  <a:lnTo>
                    <a:pt x="1895" y="2266"/>
                  </a:lnTo>
                  <a:lnTo>
                    <a:pt x="1978" y="2390"/>
                  </a:lnTo>
                  <a:lnTo>
                    <a:pt x="2183" y="2637"/>
                  </a:lnTo>
                  <a:lnTo>
                    <a:pt x="2472" y="2884"/>
                  </a:lnTo>
                  <a:lnTo>
                    <a:pt x="2595" y="2925"/>
                  </a:lnTo>
                  <a:lnTo>
                    <a:pt x="2678" y="2925"/>
                  </a:lnTo>
                  <a:lnTo>
                    <a:pt x="2719" y="2843"/>
                  </a:lnTo>
                  <a:lnTo>
                    <a:pt x="2760" y="2719"/>
                  </a:lnTo>
                  <a:lnTo>
                    <a:pt x="2636" y="2431"/>
                  </a:lnTo>
                  <a:lnTo>
                    <a:pt x="2513" y="2142"/>
                  </a:lnTo>
                  <a:lnTo>
                    <a:pt x="2431" y="2019"/>
                  </a:lnTo>
                  <a:lnTo>
                    <a:pt x="2636" y="1936"/>
                  </a:lnTo>
                  <a:lnTo>
                    <a:pt x="2801" y="1772"/>
                  </a:lnTo>
                  <a:lnTo>
                    <a:pt x="3007" y="1566"/>
                  </a:lnTo>
                  <a:lnTo>
                    <a:pt x="2513" y="248"/>
                  </a:lnTo>
                  <a:lnTo>
                    <a:pt x="1648" y="248"/>
                  </a:lnTo>
                  <a:lnTo>
                    <a:pt x="1195" y="42"/>
                  </a:lnTo>
                  <a:lnTo>
                    <a:pt x="989" y="1"/>
                  </a:lnTo>
                  <a:close/>
                </a:path>
              </a:pathLst>
            </a:custGeom>
            <a:solidFill>
              <a:srgbClr val="FFA67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541;p46">
              <a:extLst>
                <a:ext uri="{FF2B5EF4-FFF2-40B4-BE49-F238E27FC236}">
                  <a16:creationId xmlns:a16="http://schemas.microsoft.com/office/drawing/2014/main" id="{65E353F5-F8BA-3DE3-1F04-34DB304B3BC7}"/>
                </a:ext>
              </a:extLst>
            </p:cNvPr>
            <p:cNvSpPr/>
            <p:nvPr/>
          </p:nvSpPr>
          <p:spPr>
            <a:xfrm>
              <a:off x="4262759" y="1968205"/>
              <a:ext cx="320834" cy="406561"/>
            </a:xfrm>
            <a:custGeom>
              <a:avLst/>
              <a:gdLst/>
              <a:ahLst/>
              <a:cxnLst/>
              <a:rect l="l" t="t" r="r" b="b"/>
              <a:pathLst>
                <a:path w="4161" h="5273" extrusionOk="0">
                  <a:moveTo>
                    <a:pt x="2513" y="0"/>
                  </a:moveTo>
                  <a:lnTo>
                    <a:pt x="0" y="618"/>
                  </a:lnTo>
                  <a:lnTo>
                    <a:pt x="495" y="4860"/>
                  </a:lnTo>
                  <a:lnTo>
                    <a:pt x="1030" y="4984"/>
                  </a:lnTo>
                  <a:lnTo>
                    <a:pt x="1607" y="5066"/>
                  </a:lnTo>
                  <a:lnTo>
                    <a:pt x="2801" y="5190"/>
                  </a:lnTo>
                  <a:lnTo>
                    <a:pt x="3790" y="5272"/>
                  </a:lnTo>
                  <a:lnTo>
                    <a:pt x="4160" y="5272"/>
                  </a:lnTo>
                  <a:lnTo>
                    <a:pt x="4160" y="4531"/>
                  </a:lnTo>
                  <a:lnTo>
                    <a:pt x="4119" y="3790"/>
                  </a:lnTo>
                  <a:lnTo>
                    <a:pt x="3996" y="2883"/>
                  </a:lnTo>
                  <a:lnTo>
                    <a:pt x="3913" y="2430"/>
                  </a:lnTo>
                  <a:lnTo>
                    <a:pt x="3831" y="1977"/>
                  </a:lnTo>
                  <a:lnTo>
                    <a:pt x="3707" y="1524"/>
                  </a:lnTo>
                  <a:lnTo>
                    <a:pt x="3542" y="1112"/>
                  </a:lnTo>
                  <a:lnTo>
                    <a:pt x="3337" y="742"/>
                  </a:lnTo>
                  <a:lnTo>
                    <a:pt x="3089" y="412"/>
                  </a:lnTo>
                  <a:lnTo>
                    <a:pt x="2842" y="165"/>
                  </a:lnTo>
                  <a:lnTo>
                    <a:pt x="2513" y="0"/>
                  </a:lnTo>
                  <a:close/>
                </a:path>
              </a:pathLst>
            </a:custGeom>
            <a:solidFill>
              <a:srgbClr val="58E0C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542;p46">
              <a:extLst>
                <a:ext uri="{FF2B5EF4-FFF2-40B4-BE49-F238E27FC236}">
                  <a16:creationId xmlns:a16="http://schemas.microsoft.com/office/drawing/2014/main" id="{5998770C-AAC5-721D-4391-A3CCA1DA9AA2}"/>
                </a:ext>
              </a:extLst>
            </p:cNvPr>
            <p:cNvSpPr/>
            <p:nvPr/>
          </p:nvSpPr>
          <p:spPr>
            <a:xfrm>
              <a:off x="4262759" y="2114237"/>
              <a:ext cx="50889" cy="222364"/>
            </a:xfrm>
            <a:custGeom>
              <a:avLst/>
              <a:gdLst/>
              <a:ahLst/>
              <a:cxnLst/>
              <a:rect l="l" t="t" r="r" b="b"/>
              <a:pathLst>
                <a:path w="660" h="2884" extrusionOk="0">
                  <a:moveTo>
                    <a:pt x="536" y="1"/>
                  </a:moveTo>
                  <a:lnTo>
                    <a:pt x="495" y="42"/>
                  </a:lnTo>
                  <a:lnTo>
                    <a:pt x="536" y="701"/>
                  </a:lnTo>
                  <a:lnTo>
                    <a:pt x="330" y="413"/>
                  </a:lnTo>
                  <a:lnTo>
                    <a:pt x="83" y="166"/>
                  </a:lnTo>
                  <a:lnTo>
                    <a:pt x="42" y="125"/>
                  </a:lnTo>
                  <a:lnTo>
                    <a:pt x="0" y="166"/>
                  </a:lnTo>
                  <a:lnTo>
                    <a:pt x="0" y="207"/>
                  </a:lnTo>
                  <a:lnTo>
                    <a:pt x="0" y="248"/>
                  </a:lnTo>
                  <a:lnTo>
                    <a:pt x="289" y="578"/>
                  </a:lnTo>
                  <a:lnTo>
                    <a:pt x="536" y="907"/>
                  </a:lnTo>
                  <a:lnTo>
                    <a:pt x="536" y="2802"/>
                  </a:lnTo>
                  <a:lnTo>
                    <a:pt x="577" y="2843"/>
                  </a:lnTo>
                  <a:lnTo>
                    <a:pt x="577" y="2884"/>
                  </a:lnTo>
                  <a:lnTo>
                    <a:pt x="618" y="2843"/>
                  </a:lnTo>
                  <a:lnTo>
                    <a:pt x="659" y="2802"/>
                  </a:lnTo>
                  <a:lnTo>
                    <a:pt x="659" y="1442"/>
                  </a:lnTo>
                  <a:lnTo>
                    <a:pt x="618" y="42"/>
                  </a:lnTo>
                  <a:lnTo>
                    <a:pt x="618" y="1"/>
                  </a:lnTo>
                  <a:close/>
                </a:path>
              </a:pathLst>
            </a:custGeom>
            <a:solidFill>
              <a:srgbClr val="0095A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543;p46">
              <a:extLst>
                <a:ext uri="{FF2B5EF4-FFF2-40B4-BE49-F238E27FC236}">
                  <a16:creationId xmlns:a16="http://schemas.microsoft.com/office/drawing/2014/main" id="{45A773A5-18CC-1238-5C55-8A4524827306}"/>
                </a:ext>
              </a:extLst>
            </p:cNvPr>
            <p:cNvSpPr/>
            <p:nvPr/>
          </p:nvSpPr>
          <p:spPr>
            <a:xfrm>
              <a:off x="3957886" y="2047621"/>
              <a:ext cx="50889" cy="212803"/>
            </a:xfrm>
            <a:custGeom>
              <a:avLst/>
              <a:gdLst/>
              <a:ahLst/>
              <a:cxnLst/>
              <a:rect l="l" t="t" r="r" b="b"/>
              <a:pathLst>
                <a:path w="660" h="2760" extrusionOk="0">
                  <a:moveTo>
                    <a:pt x="577" y="0"/>
                  </a:moveTo>
                  <a:lnTo>
                    <a:pt x="577" y="41"/>
                  </a:lnTo>
                  <a:lnTo>
                    <a:pt x="1" y="2718"/>
                  </a:lnTo>
                  <a:lnTo>
                    <a:pt x="1" y="2760"/>
                  </a:lnTo>
                  <a:lnTo>
                    <a:pt x="83" y="2760"/>
                  </a:lnTo>
                  <a:lnTo>
                    <a:pt x="83" y="2718"/>
                  </a:lnTo>
                  <a:lnTo>
                    <a:pt x="660" y="82"/>
                  </a:lnTo>
                  <a:lnTo>
                    <a:pt x="660" y="41"/>
                  </a:lnTo>
                  <a:lnTo>
                    <a:pt x="618" y="0"/>
                  </a:lnTo>
                  <a:close/>
                </a:path>
              </a:pathLst>
            </a:custGeom>
            <a:solidFill>
              <a:srgbClr val="0095A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544;p46">
              <a:extLst>
                <a:ext uri="{FF2B5EF4-FFF2-40B4-BE49-F238E27FC236}">
                  <a16:creationId xmlns:a16="http://schemas.microsoft.com/office/drawing/2014/main" id="{BDA30802-7D8B-386D-D51B-CEDA7B081A6C}"/>
                </a:ext>
              </a:extLst>
            </p:cNvPr>
            <p:cNvSpPr/>
            <p:nvPr/>
          </p:nvSpPr>
          <p:spPr>
            <a:xfrm>
              <a:off x="3745153" y="821845"/>
              <a:ext cx="901897" cy="800324"/>
            </a:xfrm>
            <a:custGeom>
              <a:avLst/>
              <a:gdLst/>
              <a:ahLst/>
              <a:cxnLst/>
              <a:rect l="l" t="t" r="r" b="b"/>
              <a:pathLst>
                <a:path w="11697" h="10380" extrusionOk="0">
                  <a:moveTo>
                    <a:pt x="4160" y="0"/>
                  </a:moveTo>
                  <a:lnTo>
                    <a:pt x="3748" y="41"/>
                  </a:lnTo>
                  <a:lnTo>
                    <a:pt x="3295" y="124"/>
                  </a:lnTo>
                  <a:lnTo>
                    <a:pt x="2842" y="247"/>
                  </a:lnTo>
                  <a:lnTo>
                    <a:pt x="2430" y="412"/>
                  </a:lnTo>
                  <a:lnTo>
                    <a:pt x="2018" y="618"/>
                  </a:lnTo>
                  <a:lnTo>
                    <a:pt x="1648" y="824"/>
                  </a:lnTo>
                  <a:lnTo>
                    <a:pt x="1318" y="1112"/>
                  </a:lnTo>
                  <a:lnTo>
                    <a:pt x="989" y="1442"/>
                  </a:lnTo>
                  <a:lnTo>
                    <a:pt x="659" y="1895"/>
                  </a:lnTo>
                  <a:lnTo>
                    <a:pt x="371" y="2389"/>
                  </a:lnTo>
                  <a:lnTo>
                    <a:pt x="165" y="2966"/>
                  </a:lnTo>
                  <a:lnTo>
                    <a:pt x="41" y="3542"/>
                  </a:lnTo>
                  <a:lnTo>
                    <a:pt x="0" y="4119"/>
                  </a:lnTo>
                  <a:lnTo>
                    <a:pt x="41" y="4695"/>
                  </a:lnTo>
                  <a:lnTo>
                    <a:pt x="165" y="5272"/>
                  </a:lnTo>
                  <a:lnTo>
                    <a:pt x="330" y="5849"/>
                  </a:lnTo>
                  <a:lnTo>
                    <a:pt x="536" y="6384"/>
                  </a:lnTo>
                  <a:lnTo>
                    <a:pt x="865" y="6878"/>
                  </a:lnTo>
                  <a:lnTo>
                    <a:pt x="1195" y="7373"/>
                  </a:lnTo>
                  <a:lnTo>
                    <a:pt x="1565" y="7826"/>
                  </a:lnTo>
                  <a:lnTo>
                    <a:pt x="1977" y="8237"/>
                  </a:lnTo>
                  <a:lnTo>
                    <a:pt x="2430" y="8608"/>
                  </a:lnTo>
                  <a:lnTo>
                    <a:pt x="2924" y="8938"/>
                  </a:lnTo>
                  <a:lnTo>
                    <a:pt x="3419" y="9267"/>
                  </a:lnTo>
                  <a:lnTo>
                    <a:pt x="4119" y="9597"/>
                  </a:lnTo>
                  <a:lnTo>
                    <a:pt x="4819" y="9885"/>
                  </a:lnTo>
                  <a:lnTo>
                    <a:pt x="5560" y="10091"/>
                  </a:lnTo>
                  <a:lnTo>
                    <a:pt x="6343" y="10256"/>
                  </a:lnTo>
                  <a:lnTo>
                    <a:pt x="7084" y="10338"/>
                  </a:lnTo>
                  <a:lnTo>
                    <a:pt x="7867" y="10379"/>
                  </a:lnTo>
                  <a:lnTo>
                    <a:pt x="8649" y="10338"/>
                  </a:lnTo>
                  <a:lnTo>
                    <a:pt x="9432" y="10297"/>
                  </a:lnTo>
                  <a:lnTo>
                    <a:pt x="9885" y="9844"/>
                  </a:lnTo>
                  <a:lnTo>
                    <a:pt x="10297" y="9349"/>
                  </a:lnTo>
                  <a:lnTo>
                    <a:pt x="10667" y="8814"/>
                  </a:lnTo>
                  <a:lnTo>
                    <a:pt x="10997" y="8237"/>
                  </a:lnTo>
                  <a:lnTo>
                    <a:pt x="11285" y="7620"/>
                  </a:lnTo>
                  <a:lnTo>
                    <a:pt x="11491" y="7002"/>
                  </a:lnTo>
                  <a:lnTo>
                    <a:pt x="11615" y="6384"/>
                  </a:lnTo>
                  <a:lnTo>
                    <a:pt x="11697" y="5725"/>
                  </a:lnTo>
                  <a:lnTo>
                    <a:pt x="11697" y="5437"/>
                  </a:lnTo>
                  <a:lnTo>
                    <a:pt x="11697" y="5148"/>
                  </a:lnTo>
                  <a:lnTo>
                    <a:pt x="11656" y="4901"/>
                  </a:lnTo>
                  <a:lnTo>
                    <a:pt x="11573" y="4613"/>
                  </a:lnTo>
                  <a:lnTo>
                    <a:pt x="11450" y="4366"/>
                  </a:lnTo>
                  <a:lnTo>
                    <a:pt x="11285" y="4160"/>
                  </a:lnTo>
                  <a:lnTo>
                    <a:pt x="11038" y="3995"/>
                  </a:lnTo>
                  <a:lnTo>
                    <a:pt x="10791" y="3913"/>
                  </a:lnTo>
                  <a:lnTo>
                    <a:pt x="10791" y="3625"/>
                  </a:lnTo>
                  <a:lnTo>
                    <a:pt x="10750" y="3295"/>
                  </a:lnTo>
                  <a:lnTo>
                    <a:pt x="10667" y="3007"/>
                  </a:lnTo>
                  <a:lnTo>
                    <a:pt x="10585" y="2718"/>
                  </a:lnTo>
                  <a:lnTo>
                    <a:pt x="10420" y="2430"/>
                  </a:lnTo>
                  <a:lnTo>
                    <a:pt x="10255" y="2183"/>
                  </a:lnTo>
                  <a:lnTo>
                    <a:pt x="10091" y="1977"/>
                  </a:lnTo>
                  <a:lnTo>
                    <a:pt x="9844" y="1730"/>
                  </a:lnTo>
                  <a:lnTo>
                    <a:pt x="9349" y="1359"/>
                  </a:lnTo>
                  <a:lnTo>
                    <a:pt x="8814" y="1071"/>
                  </a:lnTo>
                  <a:lnTo>
                    <a:pt x="8237" y="824"/>
                  </a:lnTo>
                  <a:lnTo>
                    <a:pt x="7661" y="618"/>
                  </a:lnTo>
                  <a:lnTo>
                    <a:pt x="6837" y="330"/>
                  </a:lnTo>
                  <a:lnTo>
                    <a:pt x="5931" y="124"/>
                  </a:lnTo>
                  <a:lnTo>
                    <a:pt x="5519" y="83"/>
                  </a:lnTo>
                  <a:lnTo>
                    <a:pt x="5066"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545;p46">
              <a:extLst>
                <a:ext uri="{FF2B5EF4-FFF2-40B4-BE49-F238E27FC236}">
                  <a16:creationId xmlns:a16="http://schemas.microsoft.com/office/drawing/2014/main" id="{B6CBA1F1-6D5E-972B-F256-473883DE8BDF}"/>
                </a:ext>
              </a:extLst>
            </p:cNvPr>
            <p:cNvSpPr/>
            <p:nvPr/>
          </p:nvSpPr>
          <p:spPr>
            <a:xfrm>
              <a:off x="3821333" y="999643"/>
              <a:ext cx="663797" cy="1016288"/>
            </a:xfrm>
            <a:custGeom>
              <a:avLst/>
              <a:gdLst/>
              <a:ahLst/>
              <a:cxnLst/>
              <a:rect l="l" t="t" r="r" b="b"/>
              <a:pathLst>
                <a:path w="8609" h="13181" extrusionOk="0">
                  <a:moveTo>
                    <a:pt x="4037" y="1"/>
                  </a:moveTo>
                  <a:lnTo>
                    <a:pt x="3419" y="83"/>
                  </a:lnTo>
                  <a:lnTo>
                    <a:pt x="2842" y="207"/>
                  </a:lnTo>
                  <a:lnTo>
                    <a:pt x="2307" y="371"/>
                  </a:lnTo>
                  <a:lnTo>
                    <a:pt x="1772" y="618"/>
                  </a:lnTo>
                  <a:lnTo>
                    <a:pt x="1360" y="907"/>
                  </a:lnTo>
                  <a:lnTo>
                    <a:pt x="989" y="1236"/>
                  </a:lnTo>
                  <a:lnTo>
                    <a:pt x="865" y="1401"/>
                  </a:lnTo>
                  <a:lnTo>
                    <a:pt x="742" y="1607"/>
                  </a:lnTo>
                  <a:lnTo>
                    <a:pt x="660" y="1772"/>
                  </a:lnTo>
                  <a:lnTo>
                    <a:pt x="577" y="1978"/>
                  </a:lnTo>
                  <a:lnTo>
                    <a:pt x="330" y="3213"/>
                  </a:lnTo>
                  <a:lnTo>
                    <a:pt x="165" y="4284"/>
                  </a:lnTo>
                  <a:lnTo>
                    <a:pt x="42" y="5272"/>
                  </a:lnTo>
                  <a:lnTo>
                    <a:pt x="1" y="6096"/>
                  </a:lnTo>
                  <a:lnTo>
                    <a:pt x="42" y="6920"/>
                  </a:lnTo>
                  <a:lnTo>
                    <a:pt x="124" y="7414"/>
                  </a:lnTo>
                  <a:lnTo>
                    <a:pt x="207" y="7867"/>
                  </a:lnTo>
                  <a:lnTo>
                    <a:pt x="330" y="8279"/>
                  </a:lnTo>
                  <a:lnTo>
                    <a:pt x="495" y="8650"/>
                  </a:lnTo>
                  <a:lnTo>
                    <a:pt x="660" y="8979"/>
                  </a:lnTo>
                  <a:lnTo>
                    <a:pt x="865" y="9309"/>
                  </a:lnTo>
                  <a:lnTo>
                    <a:pt x="1071" y="9556"/>
                  </a:lnTo>
                  <a:lnTo>
                    <a:pt x="1319" y="9803"/>
                  </a:lnTo>
                  <a:lnTo>
                    <a:pt x="1689" y="10091"/>
                  </a:lnTo>
                  <a:lnTo>
                    <a:pt x="2060" y="10338"/>
                  </a:lnTo>
                  <a:lnTo>
                    <a:pt x="2760" y="10709"/>
                  </a:lnTo>
                  <a:lnTo>
                    <a:pt x="3378" y="10997"/>
                  </a:lnTo>
                  <a:lnTo>
                    <a:pt x="3666" y="11162"/>
                  </a:lnTo>
                  <a:lnTo>
                    <a:pt x="3913" y="11368"/>
                  </a:lnTo>
                  <a:lnTo>
                    <a:pt x="4078" y="11615"/>
                  </a:lnTo>
                  <a:lnTo>
                    <a:pt x="4243" y="11903"/>
                  </a:lnTo>
                  <a:lnTo>
                    <a:pt x="4284" y="12274"/>
                  </a:lnTo>
                  <a:lnTo>
                    <a:pt x="4325" y="12686"/>
                  </a:lnTo>
                  <a:lnTo>
                    <a:pt x="4613" y="12933"/>
                  </a:lnTo>
                  <a:lnTo>
                    <a:pt x="4943" y="13098"/>
                  </a:lnTo>
                  <a:lnTo>
                    <a:pt x="5272" y="13180"/>
                  </a:lnTo>
                  <a:lnTo>
                    <a:pt x="5602" y="13180"/>
                  </a:lnTo>
                  <a:lnTo>
                    <a:pt x="5931" y="13098"/>
                  </a:lnTo>
                  <a:lnTo>
                    <a:pt x="6220" y="12974"/>
                  </a:lnTo>
                  <a:lnTo>
                    <a:pt x="6467" y="12810"/>
                  </a:lnTo>
                  <a:lnTo>
                    <a:pt x="6632" y="12562"/>
                  </a:lnTo>
                  <a:lnTo>
                    <a:pt x="6673" y="12109"/>
                  </a:lnTo>
                  <a:lnTo>
                    <a:pt x="6714" y="11697"/>
                  </a:lnTo>
                  <a:lnTo>
                    <a:pt x="6796" y="11327"/>
                  </a:lnTo>
                  <a:lnTo>
                    <a:pt x="6879" y="10956"/>
                  </a:lnTo>
                  <a:lnTo>
                    <a:pt x="7126" y="10338"/>
                  </a:lnTo>
                  <a:lnTo>
                    <a:pt x="7373" y="9844"/>
                  </a:lnTo>
                  <a:lnTo>
                    <a:pt x="7661" y="9391"/>
                  </a:lnTo>
                  <a:lnTo>
                    <a:pt x="7908" y="9020"/>
                  </a:lnTo>
                  <a:lnTo>
                    <a:pt x="8155" y="8650"/>
                  </a:lnTo>
                  <a:lnTo>
                    <a:pt x="8361" y="8279"/>
                  </a:lnTo>
                  <a:lnTo>
                    <a:pt x="8608" y="7702"/>
                  </a:lnTo>
                  <a:lnTo>
                    <a:pt x="8608" y="7661"/>
                  </a:lnTo>
                  <a:lnTo>
                    <a:pt x="8608" y="6632"/>
                  </a:lnTo>
                  <a:lnTo>
                    <a:pt x="8608" y="6426"/>
                  </a:lnTo>
                  <a:lnTo>
                    <a:pt x="8608" y="5231"/>
                  </a:lnTo>
                  <a:lnTo>
                    <a:pt x="8526" y="3955"/>
                  </a:lnTo>
                  <a:lnTo>
                    <a:pt x="8444" y="3337"/>
                  </a:lnTo>
                  <a:lnTo>
                    <a:pt x="8361" y="2801"/>
                  </a:lnTo>
                  <a:lnTo>
                    <a:pt x="8279" y="2307"/>
                  </a:lnTo>
                  <a:lnTo>
                    <a:pt x="8155" y="1936"/>
                  </a:lnTo>
                  <a:lnTo>
                    <a:pt x="7991" y="1689"/>
                  </a:lnTo>
                  <a:lnTo>
                    <a:pt x="7826" y="1442"/>
                  </a:lnTo>
                  <a:lnTo>
                    <a:pt x="7620" y="1195"/>
                  </a:lnTo>
                  <a:lnTo>
                    <a:pt x="7414" y="989"/>
                  </a:lnTo>
                  <a:lnTo>
                    <a:pt x="7208" y="824"/>
                  </a:lnTo>
                  <a:lnTo>
                    <a:pt x="6961" y="660"/>
                  </a:lnTo>
                  <a:lnTo>
                    <a:pt x="6426" y="371"/>
                  </a:lnTo>
                  <a:lnTo>
                    <a:pt x="5849" y="207"/>
                  </a:lnTo>
                  <a:lnTo>
                    <a:pt x="5272" y="83"/>
                  </a:lnTo>
                  <a:lnTo>
                    <a:pt x="4655" y="1"/>
                  </a:lnTo>
                  <a:close/>
                </a:path>
              </a:pathLst>
            </a:custGeom>
            <a:solidFill>
              <a:srgbClr val="FFA67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546;p46">
              <a:extLst>
                <a:ext uri="{FF2B5EF4-FFF2-40B4-BE49-F238E27FC236}">
                  <a16:creationId xmlns:a16="http://schemas.microsoft.com/office/drawing/2014/main" id="{BBC5B7CF-2E45-3733-62F2-9872DCB77AF3}"/>
                </a:ext>
              </a:extLst>
            </p:cNvPr>
            <p:cNvSpPr/>
            <p:nvPr/>
          </p:nvSpPr>
          <p:spPr>
            <a:xfrm>
              <a:off x="3824494" y="986922"/>
              <a:ext cx="682842" cy="562154"/>
            </a:xfrm>
            <a:custGeom>
              <a:avLst/>
              <a:gdLst/>
              <a:ahLst/>
              <a:cxnLst/>
              <a:rect l="l" t="t" r="r" b="b"/>
              <a:pathLst>
                <a:path w="8856" h="7291" extrusionOk="0">
                  <a:moveTo>
                    <a:pt x="4037" y="1"/>
                  </a:moveTo>
                  <a:lnTo>
                    <a:pt x="3584" y="42"/>
                  </a:lnTo>
                  <a:lnTo>
                    <a:pt x="3172" y="124"/>
                  </a:lnTo>
                  <a:lnTo>
                    <a:pt x="2719" y="207"/>
                  </a:lnTo>
                  <a:lnTo>
                    <a:pt x="2307" y="330"/>
                  </a:lnTo>
                  <a:lnTo>
                    <a:pt x="1895" y="495"/>
                  </a:lnTo>
                  <a:lnTo>
                    <a:pt x="1483" y="701"/>
                  </a:lnTo>
                  <a:lnTo>
                    <a:pt x="1072" y="907"/>
                  </a:lnTo>
                  <a:lnTo>
                    <a:pt x="701" y="1154"/>
                  </a:lnTo>
                  <a:lnTo>
                    <a:pt x="330" y="1401"/>
                  </a:lnTo>
                  <a:lnTo>
                    <a:pt x="1" y="1690"/>
                  </a:lnTo>
                  <a:lnTo>
                    <a:pt x="124" y="1937"/>
                  </a:lnTo>
                  <a:lnTo>
                    <a:pt x="330" y="2184"/>
                  </a:lnTo>
                  <a:lnTo>
                    <a:pt x="577" y="2349"/>
                  </a:lnTo>
                  <a:lnTo>
                    <a:pt x="824" y="2513"/>
                  </a:lnTo>
                  <a:lnTo>
                    <a:pt x="1072" y="2637"/>
                  </a:lnTo>
                  <a:lnTo>
                    <a:pt x="1360" y="2719"/>
                  </a:lnTo>
                  <a:lnTo>
                    <a:pt x="1895" y="2884"/>
                  </a:lnTo>
                  <a:lnTo>
                    <a:pt x="2472" y="2966"/>
                  </a:lnTo>
                  <a:lnTo>
                    <a:pt x="3049" y="3007"/>
                  </a:lnTo>
                  <a:lnTo>
                    <a:pt x="3666" y="3007"/>
                  </a:lnTo>
                  <a:lnTo>
                    <a:pt x="4243" y="2966"/>
                  </a:lnTo>
                  <a:lnTo>
                    <a:pt x="4820" y="2884"/>
                  </a:lnTo>
                  <a:lnTo>
                    <a:pt x="5396" y="2760"/>
                  </a:lnTo>
                  <a:lnTo>
                    <a:pt x="5932" y="2554"/>
                  </a:lnTo>
                  <a:lnTo>
                    <a:pt x="6467" y="2349"/>
                  </a:lnTo>
                  <a:lnTo>
                    <a:pt x="6426" y="2554"/>
                  </a:lnTo>
                  <a:lnTo>
                    <a:pt x="6426" y="2802"/>
                  </a:lnTo>
                  <a:lnTo>
                    <a:pt x="6467" y="3007"/>
                  </a:lnTo>
                  <a:lnTo>
                    <a:pt x="6549" y="3213"/>
                  </a:lnTo>
                  <a:lnTo>
                    <a:pt x="6673" y="3378"/>
                  </a:lnTo>
                  <a:lnTo>
                    <a:pt x="6879" y="3502"/>
                  </a:lnTo>
                  <a:lnTo>
                    <a:pt x="7085" y="3584"/>
                  </a:lnTo>
                  <a:lnTo>
                    <a:pt x="7291" y="3625"/>
                  </a:lnTo>
                  <a:lnTo>
                    <a:pt x="7167" y="4120"/>
                  </a:lnTo>
                  <a:lnTo>
                    <a:pt x="7126" y="4655"/>
                  </a:lnTo>
                  <a:lnTo>
                    <a:pt x="7167" y="5190"/>
                  </a:lnTo>
                  <a:lnTo>
                    <a:pt x="7291" y="5726"/>
                  </a:lnTo>
                  <a:lnTo>
                    <a:pt x="7497" y="6179"/>
                  </a:lnTo>
                  <a:lnTo>
                    <a:pt x="7826" y="6632"/>
                  </a:lnTo>
                  <a:lnTo>
                    <a:pt x="8197" y="7003"/>
                  </a:lnTo>
                  <a:lnTo>
                    <a:pt x="8609" y="7291"/>
                  </a:lnTo>
                  <a:lnTo>
                    <a:pt x="8773" y="6344"/>
                  </a:lnTo>
                  <a:lnTo>
                    <a:pt x="8856" y="5314"/>
                  </a:lnTo>
                  <a:lnTo>
                    <a:pt x="8856" y="4325"/>
                  </a:lnTo>
                  <a:lnTo>
                    <a:pt x="8773" y="3337"/>
                  </a:lnTo>
                  <a:lnTo>
                    <a:pt x="8732" y="2925"/>
                  </a:lnTo>
                  <a:lnTo>
                    <a:pt x="8650" y="2513"/>
                  </a:lnTo>
                  <a:lnTo>
                    <a:pt x="8526" y="2143"/>
                  </a:lnTo>
                  <a:lnTo>
                    <a:pt x="8320" y="1772"/>
                  </a:lnTo>
                  <a:lnTo>
                    <a:pt x="8156" y="1525"/>
                  </a:lnTo>
                  <a:lnTo>
                    <a:pt x="7991" y="1319"/>
                  </a:lnTo>
                  <a:lnTo>
                    <a:pt x="7579" y="989"/>
                  </a:lnTo>
                  <a:lnTo>
                    <a:pt x="7126" y="701"/>
                  </a:lnTo>
                  <a:lnTo>
                    <a:pt x="6673" y="454"/>
                  </a:lnTo>
                  <a:lnTo>
                    <a:pt x="6220" y="330"/>
                  </a:lnTo>
                  <a:lnTo>
                    <a:pt x="5808" y="207"/>
                  </a:lnTo>
                  <a:lnTo>
                    <a:pt x="5355" y="124"/>
                  </a:lnTo>
                  <a:lnTo>
                    <a:pt x="4943" y="42"/>
                  </a:lnTo>
                  <a:lnTo>
                    <a:pt x="4490"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547;p46">
              <a:extLst>
                <a:ext uri="{FF2B5EF4-FFF2-40B4-BE49-F238E27FC236}">
                  <a16:creationId xmlns:a16="http://schemas.microsoft.com/office/drawing/2014/main" id="{AF938B06-0951-A933-AA49-8361CB1DCB73}"/>
                </a:ext>
              </a:extLst>
            </p:cNvPr>
            <p:cNvSpPr/>
            <p:nvPr/>
          </p:nvSpPr>
          <p:spPr>
            <a:xfrm>
              <a:off x="4427918" y="1453777"/>
              <a:ext cx="181043" cy="187436"/>
            </a:xfrm>
            <a:custGeom>
              <a:avLst/>
              <a:gdLst/>
              <a:ahLst/>
              <a:cxnLst/>
              <a:rect l="l" t="t" r="r" b="b"/>
              <a:pathLst>
                <a:path w="2348" h="2431" extrusionOk="0">
                  <a:moveTo>
                    <a:pt x="1277" y="0"/>
                  </a:moveTo>
                  <a:lnTo>
                    <a:pt x="1030" y="83"/>
                  </a:lnTo>
                  <a:lnTo>
                    <a:pt x="824" y="165"/>
                  </a:lnTo>
                  <a:lnTo>
                    <a:pt x="577" y="330"/>
                  </a:lnTo>
                  <a:lnTo>
                    <a:pt x="412" y="494"/>
                  </a:lnTo>
                  <a:lnTo>
                    <a:pt x="247" y="700"/>
                  </a:lnTo>
                  <a:lnTo>
                    <a:pt x="124" y="948"/>
                  </a:lnTo>
                  <a:lnTo>
                    <a:pt x="41" y="1153"/>
                  </a:lnTo>
                  <a:lnTo>
                    <a:pt x="0" y="1401"/>
                  </a:lnTo>
                  <a:lnTo>
                    <a:pt x="0" y="1648"/>
                  </a:lnTo>
                  <a:lnTo>
                    <a:pt x="41" y="1854"/>
                  </a:lnTo>
                  <a:lnTo>
                    <a:pt x="124" y="2018"/>
                  </a:lnTo>
                  <a:lnTo>
                    <a:pt x="288" y="2183"/>
                  </a:lnTo>
                  <a:lnTo>
                    <a:pt x="453" y="2307"/>
                  </a:lnTo>
                  <a:lnTo>
                    <a:pt x="659" y="2389"/>
                  </a:lnTo>
                  <a:lnTo>
                    <a:pt x="865" y="2430"/>
                  </a:lnTo>
                  <a:lnTo>
                    <a:pt x="1071" y="2430"/>
                  </a:lnTo>
                  <a:lnTo>
                    <a:pt x="1318" y="2348"/>
                  </a:lnTo>
                  <a:lnTo>
                    <a:pt x="1524" y="2265"/>
                  </a:lnTo>
                  <a:lnTo>
                    <a:pt x="1771" y="2101"/>
                  </a:lnTo>
                  <a:lnTo>
                    <a:pt x="1977" y="1936"/>
                  </a:lnTo>
                  <a:lnTo>
                    <a:pt x="2142" y="1730"/>
                  </a:lnTo>
                  <a:lnTo>
                    <a:pt x="2265" y="1483"/>
                  </a:lnTo>
                  <a:lnTo>
                    <a:pt x="2348" y="1277"/>
                  </a:lnTo>
                  <a:lnTo>
                    <a:pt x="2348" y="1030"/>
                  </a:lnTo>
                  <a:lnTo>
                    <a:pt x="2348" y="783"/>
                  </a:lnTo>
                  <a:lnTo>
                    <a:pt x="2307" y="577"/>
                  </a:lnTo>
                  <a:lnTo>
                    <a:pt x="2224" y="412"/>
                  </a:lnTo>
                  <a:lnTo>
                    <a:pt x="2101" y="247"/>
                  </a:lnTo>
                  <a:lnTo>
                    <a:pt x="1895" y="124"/>
                  </a:lnTo>
                  <a:lnTo>
                    <a:pt x="1689" y="41"/>
                  </a:lnTo>
                  <a:lnTo>
                    <a:pt x="1483" y="0"/>
                  </a:lnTo>
                  <a:close/>
                </a:path>
              </a:pathLst>
            </a:custGeom>
            <a:solidFill>
              <a:srgbClr val="FFA67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548;p46">
              <a:extLst>
                <a:ext uri="{FF2B5EF4-FFF2-40B4-BE49-F238E27FC236}">
                  <a16:creationId xmlns:a16="http://schemas.microsoft.com/office/drawing/2014/main" id="{9267ED55-6A80-27B1-42B3-E2477EC7136F}"/>
                </a:ext>
              </a:extLst>
            </p:cNvPr>
            <p:cNvSpPr/>
            <p:nvPr/>
          </p:nvSpPr>
          <p:spPr>
            <a:xfrm>
              <a:off x="4472331" y="1485543"/>
              <a:ext cx="111263" cy="117504"/>
            </a:xfrm>
            <a:custGeom>
              <a:avLst/>
              <a:gdLst/>
              <a:ahLst/>
              <a:cxnLst/>
              <a:rect l="l" t="t" r="r" b="b"/>
              <a:pathLst>
                <a:path w="1443" h="1524" extrusionOk="0">
                  <a:moveTo>
                    <a:pt x="660" y="0"/>
                  </a:moveTo>
                  <a:lnTo>
                    <a:pt x="454" y="82"/>
                  </a:lnTo>
                  <a:lnTo>
                    <a:pt x="289" y="165"/>
                  </a:lnTo>
                  <a:lnTo>
                    <a:pt x="165" y="247"/>
                  </a:lnTo>
                  <a:lnTo>
                    <a:pt x="83" y="453"/>
                  </a:lnTo>
                  <a:lnTo>
                    <a:pt x="83" y="536"/>
                  </a:lnTo>
                  <a:lnTo>
                    <a:pt x="83" y="618"/>
                  </a:lnTo>
                  <a:lnTo>
                    <a:pt x="165" y="783"/>
                  </a:lnTo>
                  <a:lnTo>
                    <a:pt x="289" y="865"/>
                  </a:lnTo>
                  <a:lnTo>
                    <a:pt x="413" y="1030"/>
                  </a:lnTo>
                  <a:lnTo>
                    <a:pt x="454" y="1153"/>
                  </a:lnTo>
                  <a:lnTo>
                    <a:pt x="371" y="1277"/>
                  </a:lnTo>
                  <a:lnTo>
                    <a:pt x="248" y="1318"/>
                  </a:lnTo>
                  <a:lnTo>
                    <a:pt x="124" y="1318"/>
                  </a:lnTo>
                  <a:lnTo>
                    <a:pt x="83" y="1277"/>
                  </a:lnTo>
                  <a:lnTo>
                    <a:pt x="1" y="1318"/>
                  </a:lnTo>
                  <a:lnTo>
                    <a:pt x="1" y="1400"/>
                  </a:lnTo>
                  <a:lnTo>
                    <a:pt x="42" y="1483"/>
                  </a:lnTo>
                  <a:lnTo>
                    <a:pt x="207" y="1524"/>
                  </a:lnTo>
                  <a:lnTo>
                    <a:pt x="371" y="1483"/>
                  </a:lnTo>
                  <a:lnTo>
                    <a:pt x="495" y="1400"/>
                  </a:lnTo>
                  <a:lnTo>
                    <a:pt x="577" y="1277"/>
                  </a:lnTo>
                  <a:lnTo>
                    <a:pt x="619" y="1153"/>
                  </a:lnTo>
                  <a:lnTo>
                    <a:pt x="619" y="1030"/>
                  </a:lnTo>
                  <a:lnTo>
                    <a:pt x="577" y="947"/>
                  </a:lnTo>
                  <a:lnTo>
                    <a:pt x="495" y="824"/>
                  </a:lnTo>
                  <a:lnTo>
                    <a:pt x="413" y="741"/>
                  </a:lnTo>
                  <a:lnTo>
                    <a:pt x="330" y="659"/>
                  </a:lnTo>
                  <a:lnTo>
                    <a:pt x="289" y="577"/>
                  </a:lnTo>
                  <a:lnTo>
                    <a:pt x="289" y="494"/>
                  </a:lnTo>
                  <a:lnTo>
                    <a:pt x="330" y="371"/>
                  </a:lnTo>
                  <a:lnTo>
                    <a:pt x="413" y="330"/>
                  </a:lnTo>
                  <a:lnTo>
                    <a:pt x="536" y="330"/>
                  </a:lnTo>
                  <a:lnTo>
                    <a:pt x="660" y="412"/>
                  </a:lnTo>
                  <a:lnTo>
                    <a:pt x="742" y="536"/>
                  </a:lnTo>
                  <a:lnTo>
                    <a:pt x="742" y="700"/>
                  </a:lnTo>
                  <a:lnTo>
                    <a:pt x="742" y="741"/>
                  </a:lnTo>
                  <a:lnTo>
                    <a:pt x="783" y="783"/>
                  </a:lnTo>
                  <a:lnTo>
                    <a:pt x="866" y="783"/>
                  </a:lnTo>
                  <a:lnTo>
                    <a:pt x="907" y="741"/>
                  </a:lnTo>
                  <a:lnTo>
                    <a:pt x="907" y="618"/>
                  </a:lnTo>
                  <a:lnTo>
                    <a:pt x="907" y="494"/>
                  </a:lnTo>
                  <a:lnTo>
                    <a:pt x="866" y="371"/>
                  </a:lnTo>
                  <a:lnTo>
                    <a:pt x="783" y="288"/>
                  </a:lnTo>
                  <a:lnTo>
                    <a:pt x="660" y="206"/>
                  </a:lnTo>
                  <a:lnTo>
                    <a:pt x="907" y="165"/>
                  </a:lnTo>
                  <a:lnTo>
                    <a:pt x="1072" y="247"/>
                  </a:lnTo>
                  <a:lnTo>
                    <a:pt x="1195" y="330"/>
                  </a:lnTo>
                  <a:lnTo>
                    <a:pt x="1236" y="453"/>
                  </a:lnTo>
                  <a:lnTo>
                    <a:pt x="1278" y="577"/>
                  </a:lnTo>
                  <a:lnTo>
                    <a:pt x="1236" y="700"/>
                  </a:lnTo>
                  <a:lnTo>
                    <a:pt x="1236" y="741"/>
                  </a:lnTo>
                  <a:lnTo>
                    <a:pt x="1278" y="824"/>
                  </a:lnTo>
                  <a:lnTo>
                    <a:pt x="1360" y="824"/>
                  </a:lnTo>
                  <a:lnTo>
                    <a:pt x="1401" y="783"/>
                  </a:lnTo>
                  <a:lnTo>
                    <a:pt x="1442" y="577"/>
                  </a:lnTo>
                  <a:lnTo>
                    <a:pt x="1442" y="412"/>
                  </a:lnTo>
                  <a:lnTo>
                    <a:pt x="1319" y="206"/>
                  </a:lnTo>
                  <a:lnTo>
                    <a:pt x="1195" y="82"/>
                  </a:lnTo>
                  <a:lnTo>
                    <a:pt x="1030" y="0"/>
                  </a:lnTo>
                  <a:close/>
                </a:path>
              </a:pathLst>
            </a:custGeom>
            <a:solidFill>
              <a:srgbClr val="E08A6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549;p46">
              <a:extLst>
                <a:ext uri="{FF2B5EF4-FFF2-40B4-BE49-F238E27FC236}">
                  <a16:creationId xmlns:a16="http://schemas.microsoft.com/office/drawing/2014/main" id="{9ED4D532-1049-1BE4-BE3D-7F7210C1EB07}"/>
                </a:ext>
              </a:extLst>
            </p:cNvPr>
            <p:cNvSpPr/>
            <p:nvPr/>
          </p:nvSpPr>
          <p:spPr>
            <a:xfrm>
              <a:off x="3938841" y="1504588"/>
              <a:ext cx="139791" cy="57210"/>
            </a:xfrm>
            <a:custGeom>
              <a:avLst/>
              <a:gdLst/>
              <a:ahLst/>
              <a:cxnLst/>
              <a:rect l="l" t="t" r="r" b="b"/>
              <a:pathLst>
                <a:path w="1813" h="742" extrusionOk="0">
                  <a:moveTo>
                    <a:pt x="1524" y="0"/>
                  </a:moveTo>
                  <a:lnTo>
                    <a:pt x="1483" y="83"/>
                  </a:lnTo>
                  <a:lnTo>
                    <a:pt x="1277" y="206"/>
                  </a:lnTo>
                  <a:lnTo>
                    <a:pt x="989" y="330"/>
                  </a:lnTo>
                  <a:lnTo>
                    <a:pt x="824" y="371"/>
                  </a:lnTo>
                  <a:lnTo>
                    <a:pt x="659" y="371"/>
                  </a:lnTo>
                  <a:lnTo>
                    <a:pt x="454" y="330"/>
                  </a:lnTo>
                  <a:lnTo>
                    <a:pt x="289" y="247"/>
                  </a:lnTo>
                  <a:lnTo>
                    <a:pt x="206" y="206"/>
                  </a:lnTo>
                  <a:lnTo>
                    <a:pt x="165" y="206"/>
                  </a:lnTo>
                  <a:lnTo>
                    <a:pt x="83" y="247"/>
                  </a:lnTo>
                  <a:lnTo>
                    <a:pt x="42" y="289"/>
                  </a:lnTo>
                  <a:lnTo>
                    <a:pt x="0" y="371"/>
                  </a:lnTo>
                  <a:lnTo>
                    <a:pt x="0" y="453"/>
                  </a:lnTo>
                  <a:lnTo>
                    <a:pt x="42" y="536"/>
                  </a:lnTo>
                  <a:lnTo>
                    <a:pt x="83" y="577"/>
                  </a:lnTo>
                  <a:lnTo>
                    <a:pt x="412" y="700"/>
                  </a:lnTo>
                  <a:lnTo>
                    <a:pt x="701" y="742"/>
                  </a:lnTo>
                  <a:lnTo>
                    <a:pt x="1030" y="700"/>
                  </a:lnTo>
                  <a:lnTo>
                    <a:pt x="1318" y="618"/>
                  </a:lnTo>
                  <a:lnTo>
                    <a:pt x="1566" y="494"/>
                  </a:lnTo>
                  <a:lnTo>
                    <a:pt x="1771" y="289"/>
                  </a:lnTo>
                  <a:lnTo>
                    <a:pt x="1813" y="247"/>
                  </a:lnTo>
                  <a:lnTo>
                    <a:pt x="1813" y="165"/>
                  </a:lnTo>
                  <a:lnTo>
                    <a:pt x="1771" y="83"/>
                  </a:lnTo>
                  <a:lnTo>
                    <a:pt x="1730" y="41"/>
                  </a:lnTo>
                  <a:lnTo>
                    <a:pt x="1689" y="0"/>
                  </a:lnTo>
                  <a:close/>
                </a:path>
              </a:pathLst>
            </a:custGeom>
            <a:solidFill>
              <a:srgbClr val="D96B5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550;p46">
              <a:extLst>
                <a:ext uri="{FF2B5EF4-FFF2-40B4-BE49-F238E27FC236}">
                  <a16:creationId xmlns:a16="http://schemas.microsoft.com/office/drawing/2014/main" id="{90A1C344-888E-D05D-B2D9-66E13A75CE71}"/>
                </a:ext>
              </a:extLst>
            </p:cNvPr>
            <p:cNvSpPr/>
            <p:nvPr/>
          </p:nvSpPr>
          <p:spPr>
            <a:xfrm>
              <a:off x="3954725" y="1418850"/>
              <a:ext cx="41328" cy="35005"/>
            </a:xfrm>
            <a:custGeom>
              <a:avLst/>
              <a:gdLst/>
              <a:ahLst/>
              <a:cxnLst/>
              <a:rect l="l" t="t" r="r" b="b"/>
              <a:pathLst>
                <a:path w="536" h="454" extrusionOk="0">
                  <a:moveTo>
                    <a:pt x="124" y="0"/>
                  </a:moveTo>
                  <a:lnTo>
                    <a:pt x="83" y="41"/>
                  </a:lnTo>
                  <a:lnTo>
                    <a:pt x="0" y="124"/>
                  </a:lnTo>
                  <a:lnTo>
                    <a:pt x="0" y="247"/>
                  </a:lnTo>
                  <a:lnTo>
                    <a:pt x="0" y="412"/>
                  </a:lnTo>
                  <a:lnTo>
                    <a:pt x="42" y="453"/>
                  </a:lnTo>
                  <a:lnTo>
                    <a:pt x="83" y="453"/>
                  </a:lnTo>
                  <a:lnTo>
                    <a:pt x="83" y="412"/>
                  </a:lnTo>
                  <a:lnTo>
                    <a:pt x="83" y="165"/>
                  </a:lnTo>
                  <a:lnTo>
                    <a:pt x="124" y="124"/>
                  </a:lnTo>
                  <a:lnTo>
                    <a:pt x="165" y="83"/>
                  </a:lnTo>
                  <a:lnTo>
                    <a:pt x="289" y="83"/>
                  </a:lnTo>
                  <a:lnTo>
                    <a:pt x="453" y="165"/>
                  </a:lnTo>
                  <a:lnTo>
                    <a:pt x="536" y="165"/>
                  </a:lnTo>
                  <a:lnTo>
                    <a:pt x="536" y="124"/>
                  </a:lnTo>
                  <a:lnTo>
                    <a:pt x="536" y="83"/>
                  </a:lnTo>
                  <a:lnTo>
                    <a:pt x="330" y="0"/>
                  </a:lnTo>
                  <a:close/>
                </a:path>
              </a:pathLst>
            </a:custGeom>
            <a:solidFill>
              <a:srgbClr val="E08A6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551;p46">
              <a:extLst>
                <a:ext uri="{FF2B5EF4-FFF2-40B4-BE49-F238E27FC236}">
                  <a16:creationId xmlns:a16="http://schemas.microsoft.com/office/drawing/2014/main" id="{0410A496-0C71-8806-5727-6FA1C270DADB}"/>
                </a:ext>
              </a:extLst>
            </p:cNvPr>
            <p:cNvSpPr/>
            <p:nvPr/>
          </p:nvSpPr>
          <p:spPr>
            <a:xfrm>
              <a:off x="3818172" y="1482305"/>
              <a:ext cx="92140" cy="63610"/>
            </a:xfrm>
            <a:custGeom>
              <a:avLst/>
              <a:gdLst/>
              <a:ahLst/>
              <a:cxnLst/>
              <a:rect l="l" t="t" r="r" b="b"/>
              <a:pathLst>
                <a:path w="1195" h="825" extrusionOk="0">
                  <a:moveTo>
                    <a:pt x="618" y="1"/>
                  </a:moveTo>
                  <a:lnTo>
                    <a:pt x="371" y="42"/>
                  </a:lnTo>
                  <a:lnTo>
                    <a:pt x="165" y="124"/>
                  </a:lnTo>
                  <a:lnTo>
                    <a:pt x="42" y="248"/>
                  </a:lnTo>
                  <a:lnTo>
                    <a:pt x="0" y="413"/>
                  </a:lnTo>
                  <a:lnTo>
                    <a:pt x="42" y="578"/>
                  </a:lnTo>
                  <a:lnTo>
                    <a:pt x="165" y="701"/>
                  </a:lnTo>
                  <a:lnTo>
                    <a:pt x="371" y="783"/>
                  </a:lnTo>
                  <a:lnTo>
                    <a:pt x="577" y="825"/>
                  </a:lnTo>
                  <a:lnTo>
                    <a:pt x="824" y="783"/>
                  </a:lnTo>
                  <a:lnTo>
                    <a:pt x="1030" y="701"/>
                  </a:lnTo>
                  <a:lnTo>
                    <a:pt x="1154" y="578"/>
                  </a:lnTo>
                  <a:lnTo>
                    <a:pt x="1195" y="413"/>
                  </a:lnTo>
                  <a:lnTo>
                    <a:pt x="1154" y="248"/>
                  </a:lnTo>
                  <a:lnTo>
                    <a:pt x="1030" y="124"/>
                  </a:lnTo>
                  <a:lnTo>
                    <a:pt x="824" y="42"/>
                  </a:lnTo>
                  <a:lnTo>
                    <a:pt x="618" y="1"/>
                  </a:lnTo>
                  <a:close/>
                </a:path>
              </a:pathLst>
            </a:custGeom>
            <a:solidFill>
              <a:srgbClr val="FF917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552;p46">
              <a:extLst>
                <a:ext uri="{FF2B5EF4-FFF2-40B4-BE49-F238E27FC236}">
                  <a16:creationId xmlns:a16="http://schemas.microsoft.com/office/drawing/2014/main" id="{5A4A5361-23F9-A0A6-608E-C673F450421B}"/>
                </a:ext>
              </a:extLst>
            </p:cNvPr>
            <p:cNvSpPr/>
            <p:nvPr/>
          </p:nvSpPr>
          <p:spPr>
            <a:xfrm>
              <a:off x="4104000" y="1482305"/>
              <a:ext cx="92140" cy="63610"/>
            </a:xfrm>
            <a:custGeom>
              <a:avLst/>
              <a:gdLst/>
              <a:ahLst/>
              <a:cxnLst/>
              <a:rect l="l" t="t" r="r" b="b"/>
              <a:pathLst>
                <a:path w="1195" h="825" extrusionOk="0">
                  <a:moveTo>
                    <a:pt x="618" y="1"/>
                  </a:moveTo>
                  <a:lnTo>
                    <a:pt x="371" y="42"/>
                  </a:lnTo>
                  <a:lnTo>
                    <a:pt x="165" y="124"/>
                  </a:lnTo>
                  <a:lnTo>
                    <a:pt x="41" y="248"/>
                  </a:lnTo>
                  <a:lnTo>
                    <a:pt x="0" y="413"/>
                  </a:lnTo>
                  <a:lnTo>
                    <a:pt x="41" y="578"/>
                  </a:lnTo>
                  <a:lnTo>
                    <a:pt x="165" y="701"/>
                  </a:lnTo>
                  <a:lnTo>
                    <a:pt x="371" y="783"/>
                  </a:lnTo>
                  <a:lnTo>
                    <a:pt x="618" y="825"/>
                  </a:lnTo>
                  <a:lnTo>
                    <a:pt x="824" y="783"/>
                  </a:lnTo>
                  <a:lnTo>
                    <a:pt x="1030" y="701"/>
                  </a:lnTo>
                  <a:lnTo>
                    <a:pt x="1153" y="578"/>
                  </a:lnTo>
                  <a:lnTo>
                    <a:pt x="1195" y="413"/>
                  </a:lnTo>
                  <a:lnTo>
                    <a:pt x="1153" y="248"/>
                  </a:lnTo>
                  <a:lnTo>
                    <a:pt x="1030" y="124"/>
                  </a:lnTo>
                  <a:lnTo>
                    <a:pt x="824" y="42"/>
                  </a:lnTo>
                  <a:lnTo>
                    <a:pt x="618" y="1"/>
                  </a:lnTo>
                  <a:close/>
                </a:path>
              </a:pathLst>
            </a:custGeom>
            <a:solidFill>
              <a:srgbClr val="FF917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553;p46">
              <a:extLst>
                <a:ext uri="{FF2B5EF4-FFF2-40B4-BE49-F238E27FC236}">
                  <a16:creationId xmlns:a16="http://schemas.microsoft.com/office/drawing/2014/main" id="{2285AC8D-E4A0-4A46-DA4D-58CFE33E0233}"/>
                </a:ext>
              </a:extLst>
            </p:cNvPr>
            <p:cNvSpPr/>
            <p:nvPr/>
          </p:nvSpPr>
          <p:spPr>
            <a:xfrm>
              <a:off x="4119884" y="1396567"/>
              <a:ext cx="57212" cy="54126"/>
            </a:xfrm>
            <a:custGeom>
              <a:avLst/>
              <a:gdLst/>
              <a:ahLst/>
              <a:cxnLst/>
              <a:rect l="l" t="t" r="r" b="b"/>
              <a:pathLst>
                <a:path w="742" h="702" extrusionOk="0">
                  <a:moveTo>
                    <a:pt x="206" y="1"/>
                  </a:moveTo>
                  <a:lnTo>
                    <a:pt x="82" y="83"/>
                  </a:lnTo>
                  <a:lnTo>
                    <a:pt x="0" y="207"/>
                  </a:lnTo>
                  <a:lnTo>
                    <a:pt x="0" y="330"/>
                  </a:lnTo>
                  <a:lnTo>
                    <a:pt x="0" y="495"/>
                  </a:lnTo>
                  <a:lnTo>
                    <a:pt x="82" y="619"/>
                  </a:lnTo>
                  <a:lnTo>
                    <a:pt x="206" y="701"/>
                  </a:lnTo>
                  <a:lnTo>
                    <a:pt x="494" y="701"/>
                  </a:lnTo>
                  <a:lnTo>
                    <a:pt x="618" y="619"/>
                  </a:lnTo>
                  <a:lnTo>
                    <a:pt x="700" y="495"/>
                  </a:lnTo>
                  <a:lnTo>
                    <a:pt x="741" y="330"/>
                  </a:lnTo>
                  <a:lnTo>
                    <a:pt x="700" y="207"/>
                  </a:lnTo>
                  <a:lnTo>
                    <a:pt x="618" y="83"/>
                  </a:lnTo>
                  <a:lnTo>
                    <a:pt x="494"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554;p46">
              <a:extLst>
                <a:ext uri="{FF2B5EF4-FFF2-40B4-BE49-F238E27FC236}">
                  <a16:creationId xmlns:a16="http://schemas.microsoft.com/office/drawing/2014/main" id="{062110CE-1071-5C4C-5470-99103001388B}"/>
                </a:ext>
              </a:extLst>
            </p:cNvPr>
            <p:cNvSpPr/>
            <p:nvPr/>
          </p:nvSpPr>
          <p:spPr>
            <a:xfrm>
              <a:off x="4126206" y="1406128"/>
              <a:ext cx="15961" cy="15960"/>
            </a:xfrm>
            <a:custGeom>
              <a:avLst/>
              <a:gdLst/>
              <a:ahLst/>
              <a:cxnLst/>
              <a:rect l="l" t="t" r="r" b="b"/>
              <a:pathLst>
                <a:path w="207" h="207" extrusionOk="0">
                  <a:moveTo>
                    <a:pt x="42" y="0"/>
                  </a:moveTo>
                  <a:lnTo>
                    <a:pt x="0" y="83"/>
                  </a:lnTo>
                  <a:lnTo>
                    <a:pt x="42" y="165"/>
                  </a:lnTo>
                  <a:lnTo>
                    <a:pt x="124" y="206"/>
                  </a:lnTo>
                  <a:lnTo>
                    <a:pt x="165" y="165"/>
                  </a:lnTo>
                  <a:lnTo>
                    <a:pt x="206" y="83"/>
                  </a:lnTo>
                  <a:lnTo>
                    <a:pt x="165"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555;p46">
              <a:extLst>
                <a:ext uri="{FF2B5EF4-FFF2-40B4-BE49-F238E27FC236}">
                  <a16:creationId xmlns:a16="http://schemas.microsoft.com/office/drawing/2014/main" id="{8229CE22-76B2-36CB-DC2C-A46935ABE2B9}"/>
                </a:ext>
              </a:extLst>
            </p:cNvPr>
            <p:cNvSpPr/>
            <p:nvPr/>
          </p:nvSpPr>
          <p:spPr>
            <a:xfrm>
              <a:off x="3837217" y="1396567"/>
              <a:ext cx="54051" cy="54126"/>
            </a:xfrm>
            <a:custGeom>
              <a:avLst/>
              <a:gdLst/>
              <a:ahLst/>
              <a:cxnLst/>
              <a:rect l="l" t="t" r="r" b="b"/>
              <a:pathLst>
                <a:path w="701" h="702" extrusionOk="0">
                  <a:moveTo>
                    <a:pt x="206" y="1"/>
                  </a:moveTo>
                  <a:lnTo>
                    <a:pt x="83" y="83"/>
                  </a:lnTo>
                  <a:lnTo>
                    <a:pt x="1" y="207"/>
                  </a:lnTo>
                  <a:lnTo>
                    <a:pt x="1" y="330"/>
                  </a:lnTo>
                  <a:lnTo>
                    <a:pt x="1" y="495"/>
                  </a:lnTo>
                  <a:lnTo>
                    <a:pt x="83" y="619"/>
                  </a:lnTo>
                  <a:lnTo>
                    <a:pt x="206" y="701"/>
                  </a:lnTo>
                  <a:lnTo>
                    <a:pt x="495" y="701"/>
                  </a:lnTo>
                  <a:lnTo>
                    <a:pt x="618" y="619"/>
                  </a:lnTo>
                  <a:lnTo>
                    <a:pt x="701" y="495"/>
                  </a:lnTo>
                  <a:lnTo>
                    <a:pt x="701" y="330"/>
                  </a:lnTo>
                  <a:lnTo>
                    <a:pt x="701" y="207"/>
                  </a:lnTo>
                  <a:lnTo>
                    <a:pt x="618" y="83"/>
                  </a:lnTo>
                  <a:lnTo>
                    <a:pt x="495"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556;p46">
              <a:extLst>
                <a:ext uri="{FF2B5EF4-FFF2-40B4-BE49-F238E27FC236}">
                  <a16:creationId xmlns:a16="http://schemas.microsoft.com/office/drawing/2014/main" id="{843A458A-31FD-063F-1DB5-A1AFE10C0772}"/>
                </a:ext>
              </a:extLst>
            </p:cNvPr>
            <p:cNvSpPr/>
            <p:nvPr/>
          </p:nvSpPr>
          <p:spPr>
            <a:xfrm>
              <a:off x="3843539" y="1406128"/>
              <a:ext cx="15961" cy="15960"/>
            </a:xfrm>
            <a:custGeom>
              <a:avLst/>
              <a:gdLst/>
              <a:ahLst/>
              <a:cxnLst/>
              <a:rect l="l" t="t" r="r" b="b"/>
              <a:pathLst>
                <a:path w="207" h="207" extrusionOk="0">
                  <a:moveTo>
                    <a:pt x="42" y="0"/>
                  </a:moveTo>
                  <a:lnTo>
                    <a:pt x="1" y="83"/>
                  </a:lnTo>
                  <a:lnTo>
                    <a:pt x="42" y="165"/>
                  </a:lnTo>
                  <a:lnTo>
                    <a:pt x="124" y="206"/>
                  </a:lnTo>
                  <a:lnTo>
                    <a:pt x="166" y="165"/>
                  </a:lnTo>
                  <a:lnTo>
                    <a:pt x="207" y="83"/>
                  </a:lnTo>
                  <a:lnTo>
                    <a:pt x="166"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3358471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831"/>
                                        </p:tgtEl>
                                        <p:attrNameLst>
                                          <p:attrName>style.visibility</p:attrName>
                                        </p:attrNameLst>
                                      </p:cBhvr>
                                      <p:to>
                                        <p:strVal val="visible"/>
                                      </p:to>
                                    </p:set>
                                    <p:anim calcmode="lin" valueType="num">
                                      <p:cBhvr>
                                        <p:cTn id="7" dur="500" fill="hold"/>
                                        <p:tgtEl>
                                          <p:spTgt spid="4831"/>
                                        </p:tgtEl>
                                        <p:attrNameLst>
                                          <p:attrName>ppt_w</p:attrName>
                                        </p:attrNameLst>
                                      </p:cBhvr>
                                      <p:tavLst>
                                        <p:tav tm="0">
                                          <p:val>
                                            <p:fltVal val="0"/>
                                          </p:val>
                                        </p:tav>
                                        <p:tav tm="100000">
                                          <p:val>
                                            <p:strVal val="#ppt_w"/>
                                          </p:val>
                                        </p:tav>
                                      </p:tavLst>
                                    </p:anim>
                                    <p:anim calcmode="lin" valueType="num">
                                      <p:cBhvr>
                                        <p:cTn id="8" dur="500" fill="hold"/>
                                        <p:tgtEl>
                                          <p:spTgt spid="4831"/>
                                        </p:tgtEl>
                                        <p:attrNameLst>
                                          <p:attrName>ppt_h</p:attrName>
                                        </p:attrNameLst>
                                      </p:cBhvr>
                                      <p:tavLst>
                                        <p:tav tm="0">
                                          <p:val>
                                            <p:fltVal val="0"/>
                                          </p:val>
                                        </p:tav>
                                        <p:tav tm="100000">
                                          <p:val>
                                            <p:strVal val="#ppt_h"/>
                                          </p:val>
                                        </p:tav>
                                      </p:tavLst>
                                    </p:anim>
                                    <p:animEffect transition="in" filter="fade">
                                      <p:cBhvr>
                                        <p:cTn id="9" dur="500"/>
                                        <p:tgtEl>
                                          <p:spTgt spid="483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par>
                                <p:cTn id="30" presetID="53" presetClass="entr" presetSubtype="16"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par>
                                <p:cTn id="35" presetID="53" presetClass="entr" presetSubtype="16"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Effect transition="in" filter="fade">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871"/>
        <p:cNvGrpSpPr/>
        <p:nvPr/>
      </p:nvGrpSpPr>
      <p:grpSpPr>
        <a:xfrm>
          <a:off x="0" y="0"/>
          <a:ext cx="0" cy="0"/>
          <a:chOff x="0" y="0"/>
          <a:chExt cx="0" cy="0"/>
        </a:xfrm>
      </p:grpSpPr>
      <p:sp>
        <p:nvSpPr>
          <p:cNvPr id="4872" name="Google Shape;4872;p43"/>
          <p:cNvSpPr/>
          <p:nvPr/>
        </p:nvSpPr>
        <p:spPr>
          <a:xfrm>
            <a:off x="670440" y="816133"/>
            <a:ext cx="5541300" cy="2904000"/>
          </a:xfrm>
          <a:prstGeom prst="roundRect">
            <a:avLst>
              <a:gd name="adj" fmla="val 10701"/>
            </a:avLst>
          </a:prstGeom>
          <a:solidFill>
            <a:schemeClr val="lt2"/>
          </a:solidFill>
          <a:ln w="76200" cap="flat" cmpd="sng">
            <a:solidFill>
              <a:schemeClr val="accent1"/>
            </a:solidFill>
            <a:prstDash val="solid"/>
            <a:round/>
            <a:headEnd type="none" w="sm" len="sm"/>
            <a:tailEnd type="none" w="sm" len="sm"/>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43"/>
          <p:cNvSpPr txBox="1">
            <a:spLocks noGrp="1"/>
          </p:cNvSpPr>
          <p:nvPr>
            <p:ph type="title"/>
          </p:nvPr>
        </p:nvSpPr>
        <p:spPr>
          <a:xfrm>
            <a:off x="861603" y="2132655"/>
            <a:ext cx="5354683" cy="80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600" b="1">
                <a:latin typeface="Times New Roman" panose="02020603050405020304" pitchFamily="18" charset="0"/>
                <a:cs typeface="Times New Roman" panose="02020603050405020304" pitchFamily="18" charset="0"/>
              </a:rPr>
              <a:t>Trước khi nói</a:t>
            </a:r>
            <a:endParaRPr sz="6600" b="1">
              <a:latin typeface="Times New Roman" panose="02020603050405020304" pitchFamily="18" charset="0"/>
              <a:cs typeface="Times New Roman" panose="02020603050405020304" pitchFamily="18" charset="0"/>
            </a:endParaRPr>
          </a:p>
        </p:txBody>
      </p:sp>
      <p:sp>
        <p:nvSpPr>
          <p:cNvPr id="4874" name="Google Shape;4874;p43"/>
          <p:cNvSpPr txBox="1">
            <a:spLocks noGrp="1"/>
          </p:cNvSpPr>
          <p:nvPr>
            <p:ph type="title" idx="2"/>
          </p:nvPr>
        </p:nvSpPr>
        <p:spPr>
          <a:xfrm>
            <a:off x="974469" y="977261"/>
            <a:ext cx="1935037"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8800" b="1">
                <a:latin typeface="Times New Roman" panose="02020603050405020304" pitchFamily="18" charset="0"/>
                <a:cs typeface="Times New Roman" panose="02020603050405020304" pitchFamily="18" charset="0"/>
              </a:rPr>
              <a:t>I.</a:t>
            </a:r>
            <a:endParaRPr sz="8800" b="1">
              <a:latin typeface="Times New Roman" panose="02020603050405020304" pitchFamily="18" charset="0"/>
              <a:cs typeface="Times New Roman" panose="02020603050405020304" pitchFamily="18" charset="0"/>
            </a:endParaRPr>
          </a:p>
        </p:txBody>
      </p:sp>
      <p:grpSp>
        <p:nvGrpSpPr>
          <p:cNvPr id="4876" name="Google Shape;4876;p43"/>
          <p:cNvGrpSpPr/>
          <p:nvPr/>
        </p:nvGrpSpPr>
        <p:grpSpPr>
          <a:xfrm rot="-1276446">
            <a:off x="4010288" y="339716"/>
            <a:ext cx="699794" cy="1338656"/>
            <a:chOff x="3357400" y="2061975"/>
            <a:chExt cx="459975" cy="879825"/>
          </a:xfrm>
        </p:grpSpPr>
        <p:sp>
          <p:nvSpPr>
            <p:cNvPr id="4877" name="Google Shape;4877;p43"/>
            <p:cNvSpPr/>
            <p:nvPr/>
          </p:nvSpPr>
          <p:spPr>
            <a:xfrm>
              <a:off x="3357400" y="2061975"/>
              <a:ext cx="459975" cy="879825"/>
            </a:xfrm>
            <a:custGeom>
              <a:avLst/>
              <a:gdLst/>
              <a:ahLst/>
              <a:cxnLst/>
              <a:rect l="l" t="t" r="r" b="b"/>
              <a:pathLst>
                <a:path w="18399" h="35193" extrusionOk="0">
                  <a:moveTo>
                    <a:pt x="4093" y="1"/>
                  </a:moveTo>
                  <a:cubicBezTo>
                    <a:pt x="3896" y="1"/>
                    <a:pt x="3683" y="33"/>
                    <a:pt x="3487" y="82"/>
                  </a:cubicBezTo>
                  <a:cubicBezTo>
                    <a:pt x="2800" y="279"/>
                    <a:pt x="2259" y="803"/>
                    <a:pt x="2030" y="1474"/>
                  </a:cubicBezTo>
                  <a:lnTo>
                    <a:pt x="164" y="6908"/>
                  </a:lnTo>
                  <a:cubicBezTo>
                    <a:pt x="17" y="7350"/>
                    <a:pt x="1" y="7825"/>
                    <a:pt x="131" y="8250"/>
                  </a:cubicBezTo>
                  <a:lnTo>
                    <a:pt x="7841" y="33638"/>
                  </a:lnTo>
                  <a:cubicBezTo>
                    <a:pt x="8136" y="34571"/>
                    <a:pt x="9003" y="35193"/>
                    <a:pt x="9936" y="35193"/>
                  </a:cubicBezTo>
                  <a:cubicBezTo>
                    <a:pt x="10149" y="35193"/>
                    <a:pt x="10362" y="35160"/>
                    <a:pt x="10575" y="35095"/>
                  </a:cubicBezTo>
                  <a:lnTo>
                    <a:pt x="16778" y="33196"/>
                  </a:lnTo>
                  <a:cubicBezTo>
                    <a:pt x="17335" y="33032"/>
                    <a:pt x="17793" y="32656"/>
                    <a:pt x="18071" y="32148"/>
                  </a:cubicBezTo>
                  <a:cubicBezTo>
                    <a:pt x="18350" y="31625"/>
                    <a:pt x="18399" y="31035"/>
                    <a:pt x="18235" y="30479"/>
                  </a:cubicBezTo>
                  <a:lnTo>
                    <a:pt x="10525" y="5108"/>
                  </a:lnTo>
                  <a:cubicBezTo>
                    <a:pt x="10394" y="4666"/>
                    <a:pt x="10149" y="4305"/>
                    <a:pt x="9805" y="4027"/>
                  </a:cubicBezTo>
                  <a:cubicBezTo>
                    <a:pt x="9707" y="3962"/>
                    <a:pt x="8512" y="2980"/>
                    <a:pt x="7399" y="2079"/>
                  </a:cubicBezTo>
                  <a:lnTo>
                    <a:pt x="5468" y="492"/>
                  </a:lnTo>
                  <a:cubicBezTo>
                    <a:pt x="5075" y="181"/>
                    <a:pt x="4584" y="1"/>
                    <a:pt x="4093" y="1"/>
                  </a:cubicBezTo>
                  <a:close/>
                </a:path>
              </a:pathLst>
            </a:custGeom>
            <a:solidFill>
              <a:schemeClr val="accent1"/>
            </a:solidFill>
            <a:ln>
              <a:noFill/>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43"/>
            <p:cNvSpPr/>
            <p:nvPr/>
          </p:nvSpPr>
          <p:spPr>
            <a:xfrm>
              <a:off x="3413050" y="2205200"/>
              <a:ext cx="347850" cy="681775"/>
            </a:xfrm>
            <a:custGeom>
              <a:avLst/>
              <a:gdLst/>
              <a:ahLst/>
              <a:cxnLst/>
              <a:rect l="l" t="t" r="r" b="b"/>
              <a:pathLst>
                <a:path w="13914" h="27271" extrusionOk="0">
                  <a:moveTo>
                    <a:pt x="6204" y="1"/>
                  </a:moveTo>
                  <a:lnTo>
                    <a:pt x="1" y="1899"/>
                  </a:lnTo>
                  <a:lnTo>
                    <a:pt x="7710" y="27271"/>
                  </a:lnTo>
                  <a:lnTo>
                    <a:pt x="13914" y="25388"/>
                  </a:lnTo>
                  <a:lnTo>
                    <a:pt x="62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43"/>
            <p:cNvSpPr/>
            <p:nvPr/>
          </p:nvSpPr>
          <p:spPr>
            <a:xfrm>
              <a:off x="3413050" y="2116800"/>
              <a:ext cx="156750" cy="135900"/>
            </a:xfrm>
            <a:custGeom>
              <a:avLst/>
              <a:gdLst/>
              <a:ahLst/>
              <a:cxnLst/>
              <a:rect l="l" t="t" r="r" b="b"/>
              <a:pathLst>
                <a:path w="6270" h="5436" extrusionOk="0">
                  <a:moveTo>
                    <a:pt x="1867" y="1"/>
                  </a:moveTo>
                  <a:lnTo>
                    <a:pt x="1163" y="2047"/>
                  </a:lnTo>
                  <a:lnTo>
                    <a:pt x="1" y="5435"/>
                  </a:lnTo>
                  <a:cubicBezTo>
                    <a:pt x="1" y="5435"/>
                    <a:pt x="6270" y="3586"/>
                    <a:pt x="6204" y="3537"/>
                  </a:cubicBezTo>
                  <a:cubicBezTo>
                    <a:pt x="6172" y="3520"/>
                    <a:pt x="4944" y="2505"/>
                    <a:pt x="3798" y="1572"/>
                  </a:cubicBezTo>
                  <a:cubicBezTo>
                    <a:pt x="2800" y="754"/>
                    <a:pt x="1867" y="1"/>
                    <a:pt x="18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43"/>
            <p:cNvSpPr/>
            <p:nvPr/>
          </p:nvSpPr>
          <p:spPr>
            <a:xfrm>
              <a:off x="3442100" y="2116800"/>
              <a:ext cx="65925" cy="55700"/>
            </a:xfrm>
            <a:custGeom>
              <a:avLst/>
              <a:gdLst/>
              <a:ahLst/>
              <a:cxnLst/>
              <a:rect l="l" t="t" r="r" b="b"/>
              <a:pathLst>
                <a:path w="2637" h="2228" extrusionOk="0">
                  <a:moveTo>
                    <a:pt x="705" y="1"/>
                  </a:moveTo>
                  <a:lnTo>
                    <a:pt x="1" y="2047"/>
                  </a:lnTo>
                  <a:cubicBezTo>
                    <a:pt x="343" y="2161"/>
                    <a:pt x="694" y="2228"/>
                    <a:pt x="1039" y="2228"/>
                  </a:cubicBezTo>
                  <a:cubicBezTo>
                    <a:pt x="1339" y="2228"/>
                    <a:pt x="1634" y="2177"/>
                    <a:pt x="1916" y="2063"/>
                  </a:cubicBezTo>
                  <a:cubicBezTo>
                    <a:pt x="2194" y="1949"/>
                    <a:pt x="2440" y="1785"/>
                    <a:pt x="2636" y="1572"/>
                  </a:cubicBezTo>
                  <a:cubicBezTo>
                    <a:pt x="1638" y="754"/>
                    <a:pt x="705" y="1"/>
                    <a:pt x="7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43"/>
            <p:cNvSpPr/>
            <p:nvPr/>
          </p:nvSpPr>
          <p:spPr>
            <a:xfrm>
              <a:off x="3452750" y="2239575"/>
              <a:ext cx="191525" cy="623250"/>
            </a:xfrm>
            <a:custGeom>
              <a:avLst/>
              <a:gdLst/>
              <a:ahLst/>
              <a:cxnLst/>
              <a:rect l="l" t="t" r="r" b="b"/>
              <a:pathLst>
                <a:path w="7661" h="24930" extrusionOk="0">
                  <a:moveTo>
                    <a:pt x="99" y="1"/>
                  </a:moveTo>
                  <a:lnTo>
                    <a:pt x="0" y="33"/>
                  </a:lnTo>
                  <a:lnTo>
                    <a:pt x="7563" y="24930"/>
                  </a:lnTo>
                  <a:lnTo>
                    <a:pt x="7661" y="24897"/>
                  </a:lnTo>
                  <a:lnTo>
                    <a:pt x="9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43"/>
            <p:cNvSpPr/>
            <p:nvPr/>
          </p:nvSpPr>
          <p:spPr>
            <a:xfrm>
              <a:off x="3492025" y="2227700"/>
              <a:ext cx="191950" cy="622850"/>
            </a:xfrm>
            <a:custGeom>
              <a:avLst/>
              <a:gdLst/>
              <a:ahLst/>
              <a:cxnLst/>
              <a:rect l="l" t="t" r="r" b="b"/>
              <a:pathLst>
                <a:path w="7678" h="24914" extrusionOk="0">
                  <a:moveTo>
                    <a:pt x="115" y="1"/>
                  </a:moveTo>
                  <a:lnTo>
                    <a:pt x="1" y="34"/>
                  </a:lnTo>
                  <a:lnTo>
                    <a:pt x="7579" y="24914"/>
                  </a:lnTo>
                  <a:lnTo>
                    <a:pt x="7678" y="24881"/>
                  </a:lnTo>
                  <a:lnTo>
                    <a:pt x="1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43"/>
            <p:cNvSpPr/>
            <p:nvPr/>
          </p:nvSpPr>
          <p:spPr>
            <a:xfrm>
              <a:off x="3531725" y="2215850"/>
              <a:ext cx="191525" cy="622850"/>
            </a:xfrm>
            <a:custGeom>
              <a:avLst/>
              <a:gdLst/>
              <a:ahLst/>
              <a:cxnLst/>
              <a:rect l="l" t="t" r="r" b="b"/>
              <a:pathLst>
                <a:path w="7661" h="24914" extrusionOk="0">
                  <a:moveTo>
                    <a:pt x="99" y="0"/>
                  </a:moveTo>
                  <a:lnTo>
                    <a:pt x="0" y="17"/>
                  </a:lnTo>
                  <a:lnTo>
                    <a:pt x="7563" y="24913"/>
                  </a:lnTo>
                  <a:lnTo>
                    <a:pt x="7661" y="24880"/>
                  </a:lnTo>
                  <a:lnTo>
                    <a:pt x="9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84" name="Google Shape;4884;p43"/>
          <p:cNvGrpSpPr/>
          <p:nvPr/>
        </p:nvGrpSpPr>
        <p:grpSpPr>
          <a:xfrm>
            <a:off x="6505924" y="-3099665"/>
            <a:ext cx="1569305" cy="4558729"/>
            <a:chOff x="8047475" y="-664825"/>
            <a:chExt cx="1114167" cy="3236585"/>
          </a:xfrm>
        </p:grpSpPr>
        <p:sp>
          <p:nvSpPr>
            <p:cNvPr id="4885" name="Google Shape;4885;p43"/>
            <p:cNvSpPr/>
            <p:nvPr/>
          </p:nvSpPr>
          <p:spPr>
            <a:xfrm>
              <a:off x="8348230" y="1887401"/>
              <a:ext cx="19201" cy="15210"/>
            </a:xfrm>
            <a:custGeom>
              <a:avLst/>
              <a:gdLst/>
              <a:ahLst/>
              <a:cxnLst/>
              <a:rect l="l" t="t" r="r" b="b"/>
              <a:pathLst>
                <a:path w="279" h="221" extrusionOk="0">
                  <a:moveTo>
                    <a:pt x="48" y="1"/>
                  </a:moveTo>
                  <a:cubicBezTo>
                    <a:pt x="32" y="1"/>
                    <a:pt x="12" y="12"/>
                    <a:pt x="1" y="24"/>
                  </a:cubicBezTo>
                  <a:cubicBezTo>
                    <a:pt x="1" y="40"/>
                    <a:pt x="1" y="73"/>
                    <a:pt x="17" y="89"/>
                  </a:cubicBezTo>
                  <a:cubicBezTo>
                    <a:pt x="83" y="122"/>
                    <a:pt x="132" y="171"/>
                    <a:pt x="197" y="220"/>
                  </a:cubicBezTo>
                  <a:lnTo>
                    <a:pt x="230" y="220"/>
                  </a:lnTo>
                  <a:cubicBezTo>
                    <a:pt x="230" y="220"/>
                    <a:pt x="246" y="220"/>
                    <a:pt x="263" y="204"/>
                  </a:cubicBezTo>
                  <a:cubicBezTo>
                    <a:pt x="279" y="188"/>
                    <a:pt x="279" y="155"/>
                    <a:pt x="246" y="139"/>
                  </a:cubicBezTo>
                  <a:cubicBezTo>
                    <a:pt x="197" y="89"/>
                    <a:pt x="132" y="57"/>
                    <a:pt x="66" y="8"/>
                  </a:cubicBezTo>
                  <a:cubicBezTo>
                    <a:pt x="61" y="3"/>
                    <a:pt x="55" y="1"/>
                    <a:pt x="48" y="1"/>
                  </a:cubicBezTo>
                  <a:close/>
                </a:path>
              </a:pathLst>
            </a:custGeom>
            <a:solidFill>
              <a:srgbClr val="FFE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43"/>
            <p:cNvSpPr/>
            <p:nvPr/>
          </p:nvSpPr>
          <p:spPr>
            <a:xfrm>
              <a:off x="8090283" y="-664825"/>
              <a:ext cx="1071360" cy="3236585"/>
            </a:xfrm>
            <a:custGeom>
              <a:avLst/>
              <a:gdLst/>
              <a:ahLst/>
              <a:cxnLst/>
              <a:rect l="l" t="t" r="r" b="b"/>
              <a:pathLst>
                <a:path w="15567" h="47028" extrusionOk="0">
                  <a:moveTo>
                    <a:pt x="5222" y="0"/>
                  </a:moveTo>
                  <a:cubicBezTo>
                    <a:pt x="5238" y="0"/>
                    <a:pt x="5238" y="17"/>
                    <a:pt x="5255" y="17"/>
                  </a:cubicBezTo>
                  <a:cubicBezTo>
                    <a:pt x="5255" y="17"/>
                    <a:pt x="5271" y="0"/>
                    <a:pt x="5287" y="0"/>
                  </a:cubicBezTo>
                  <a:close/>
                  <a:moveTo>
                    <a:pt x="4960" y="266"/>
                  </a:moveTo>
                  <a:cubicBezTo>
                    <a:pt x="4948" y="266"/>
                    <a:pt x="4935" y="271"/>
                    <a:pt x="4927" y="279"/>
                  </a:cubicBezTo>
                  <a:cubicBezTo>
                    <a:pt x="4845" y="410"/>
                    <a:pt x="4747" y="524"/>
                    <a:pt x="4665" y="639"/>
                  </a:cubicBezTo>
                  <a:cubicBezTo>
                    <a:pt x="4649" y="672"/>
                    <a:pt x="4649" y="688"/>
                    <a:pt x="4682" y="704"/>
                  </a:cubicBezTo>
                  <a:cubicBezTo>
                    <a:pt x="4682" y="721"/>
                    <a:pt x="4698" y="721"/>
                    <a:pt x="4698" y="721"/>
                  </a:cubicBezTo>
                  <a:cubicBezTo>
                    <a:pt x="4714" y="721"/>
                    <a:pt x="4731" y="704"/>
                    <a:pt x="4731" y="704"/>
                  </a:cubicBezTo>
                  <a:cubicBezTo>
                    <a:pt x="4829" y="573"/>
                    <a:pt x="4911" y="459"/>
                    <a:pt x="5009" y="344"/>
                  </a:cubicBezTo>
                  <a:cubicBezTo>
                    <a:pt x="5025" y="328"/>
                    <a:pt x="5009" y="295"/>
                    <a:pt x="4993" y="279"/>
                  </a:cubicBezTo>
                  <a:cubicBezTo>
                    <a:pt x="4984" y="271"/>
                    <a:pt x="4972" y="266"/>
                    <a:pt x="4960" y="266"/>
                  </a:cubicBezTo>
                  <a:close/>
                  <a:moveTo>
                    <a:pt x="4469" y="999"/>
                  </a:moveTo>
                  <a:cubicBezTo>
                    <a:pt x="4453" y="999"/>
                    <a:pt x="4420" y="999"/>
                    <a:pt x="4403" y="1015"/>
                  </a:cubicBezTo>
                  <a:cubicBezTo>
                    <a:pt x="4322" y="1146"/>
                    <a:pt x="4256" y="1277"/>
                    <a:pt x="4174" y="1408"/>
                  </a:cubicBezTo>
                  <a:cubicBezTo>
                    <a:pt x="4158" y="1425"/>
                    <a:pt x="4174" y="1457"/>
                    <a:pt x="4191" y="1457"/>
                  </a:cubicBezTo>
                  <a:cubicBezTo>
                    <a:pt x="4191" y="1474"/>
                    <a:pt x="4207" y="1474"/>
                    <a:pt x="4207" y="1474"/>
                  </a:cubicBezTo>
                  <a:cubicBezTo>
                    <a:pt x="4223" y="1474"/>
                    <a:pt x="4240" y="1457"/>
                    <a:pt x="4256" y="1441"/>
                  </a:cubicBezTo>
                  <a:cubicBezTo>
                    <a:pt x="4322" y="1326"/>
                    <a:pt x="4403" y="1195"/>
                    <a:pt x="4485" y="1064"/>
                  </a:cubicBezTo>
                  <a:cubicBezTo>
                    <a:pt x="4502" y="1048"/>
                    <a:pt x="4485" y="1015"/>
                    <a:pt x="4469" y="999"/>
                  </a:cubicBezTo>
                  <a:close/>
                  <a:moveTo>
                    <a:pt x="4011" y="1768"/>
                  </a:moveTo>
                  <a:cubicBezTo>
                    <a:pt x="3994" y="1768"/>
                    <a:pt x="3961" y="1768"/>
                    <a:pt x="3945" y="1801"/>
                  </a:cubicBezTo>
                  <a:cubicBezTo>
                    <a:pt x="3880" y="1916"/>
                    <a:pt x="3814" y="2063"/>
                    <a:pt x="3749" y="2194"/>
                  </a:cubicBezTo>
                  <a:cubicBezTo>
                    <a:pt x="3732" y="2210"/>
                    <a:pt x="3749" y="2243"/>
                    <a:pt x="3765" y="2259"/>
                  </a:cubicBezTo>
                  <a:lnTo>
                    <a:pt x="3781" y="2259"/>
                  </a:lnTo>
                  <a:cubicBezTo>
                    <a:pt x="3798" y="2259"/>
                    <a:pt x="3814" y="2243"/>
                    <a:pt x="3831" y="2227"/>
                  </a:cubicBezTo>
                  <a:cubicBezTo>
                    <a:pt x="3896" y="2096"/>
                    <a:pt x="3961" y="1965"/>
                    <a:pt x="4027" y="1834"/>
                  </a:cubicBezTo>
                  <a:cubicBezTo>
                    <a:pt x="4043" y="1817"/>
                    <a:pt x="4027" y="1785"/>
                    <a:pt x="4011" y="1768"/>
                  </a:cubicBezTo>
                  <a:close/>
                  <a:moveTo>
                    <a:pt x="3593" y="2580"/>
                  </a:moveTo>
                  <a:cubicBezTo>
                    <a:pt x="3575" y="2580"/>
                    <a:pt x="3564" y="2592"/>
                    <a:pt x="3552" y="2603"/>
                  </a:cubicBezTo>
                  <a:cubicBezTo>
                    <a:pt x="3487" y="2734"/>
                    <a:pt x="3438" y="2881"/>
                    <a:pt x="3372" y="3012"/>
                  </a:cubicBezTo>
                  <a:cubicBezTo>
                    <a:pt x="3372" y="3045"/>
                    <a:pt x="3389" y="3061"/>
                    <a:pt x="3405" y="3078"/>
                  </a:cubicBezTo>
                  <a:lnTo>
                    <a:pt x="3421" y="3078"/>
                  </a:lnTo>
                  <a:cubicBezTo>
                    <a:pt x="3438" y="3078"/>
                    <a:pt x="3454" y="3061"/>
                    <a:pt x="3470" y="3045"/>
                  </a:cubicBezTo>
                  <a:cubicBezTo>
                    <a:pt x="3520" y="2914"/>
                    <a:pt x="3569" y="2783"/>
                    <a:pt x="3634" y="2636"/>
                  </a:cubicBezTo>
                  <a:cubicBezTo>
                    <a:pt x="3650" y="2619"/>
                    <a:pt x="3634" y="2587"/>
                    <a:pt x="3618" y="2587"/>
                  </a:cubicBezTo>
                  <a:cubicBezTo>
                    <a:pt x="3608" y="2582"/>
                    <a:pt x="3600" y="2580"/>
                    <a:pt x="3593" y="2580"/>
                  </a:cubicBezTo>
                  <a:close/>
                  <a:moveTo>
                    <a:pt x="3274" y="3405"/>
                  </a:moveTo>
                  <a:cubicBezTo>
                    <a:pt x="3258" y="3405"/>
                    <a:pt x="3225" y="3422"/>
                    <a:pt x="3225" y="3438"/>
                  </a:cubicBezTo>
                  <a:cubicBezTo>
                    <a:pt x="3176" y="3585"/>
                    <a:pt x="3127" y="3716"/>
                    <a:pt x="3078" y="3863"/>
                  </a:cubicBezTo>
                  <a:cubicBezTo>
                    <a:pt x="3078" y="3896"/>
                    <a:pt x="3078" y="3913"/>
                    <a:pt x="3110" y="3929"/>
                  </a:cubicBezTo>
                  <a:lnTo>
                    <a:pt x="3127" y="3929"/>
                  </a:lnTo>
                  <a:cubicBezTo>
                    <a:pt x="3143" y="3929"/>
                    <a:pt x="3159" y="3913"/>
                    <a:pt x="3159" y="3896"/>
                  </a:cubicBezTo>
                  <a:cubicBezTo>
                    <a:pt x="3209" y="3749"/>
                    <a:pt x="3258" y="3602"/>
                    <a:pt x="3307" y="3471"/>
                  </a:cubicBezTo>
                  <a:cubicBezTo>
                    <a:pt x="3307" y="3454"/>
                    <a:pt x="3307" y="3422"/>
                    <a:pt x="3274" y="3405"/>
                  </a:cubicBezTo>
                  <a:close/>
                  <a:moveTo>
                    <a:pt x="2989" y="4266"/>
                  </a:moveTo>
                  <a:cubicBezTo>
                    <a:pt x="2971" y="4266"/>
                    <a:pt x="2959" y="4281"/>
                    <a:pt x="2947" y="4305"/>
                  </a:cubicBezTo>
                  <a:cubicBezTo>
                    <a:pt x="2914" y="4436"/>
                    <a:pt x="2865" y="4584"/>
                    <a:pt x="2832" y="4731"/>
                  </a:cubicBezTo>
                  <a:cubicBezTo>
                    <a:pt x="2832" y="4764"/>
                    <a:pt x="2848" y="4780"/>
                    <a:pt x="2865" y="4796"/>
                  </a:cubicBezTo>
                  <a:lnTo>
                    <a:pt x="2881" y="4796"/>
                  </a:lnTo>
                  <a:cubicBezTo>
                    <a:pt x="2898" y="4796"/>
                    <a:pt x="2914" y="4780"/>
                    <a:pt x="2930" y="4764"/>
                  </a:cubicBezTo>
                  <a:cubicBezTo>
                    <a:pt x="2963" y="4616"/>
                    <a:pt x="2996" y="4469"/>
                    <a:pt x="3028" y="4322"/>
                  </a:cubicBezTo>
                  <a:cubicBezTo>
                    <a:pt x="3045" y="4305"/>
                    <a:pt x="3028" y="4273"/>
                    <a:pt x="3012" y="4273"/>
                  </a:cubicBezTo>
                  <a:cubicBezTo>
                    <a:pt x="3003" y="4268"/>
                    <a:pt x="2996" y="4266"/>
                    <a:pt x="2989" y="4266"/>
                  </a:cubicBezTo>
                  <a:close/>
                  <a:moveTo>
                    <a:pt x="2783" y="5140"/>
                  </a:moveTo>
                  <a:cubicBezTo>
                    <a:pt x="2767" y="5140"/>
                    <a:pt x="2750" y="5157"/>
                    <a:pt x="2734" y="5173"/>
                  </a:cubicBezTo>
                  <a:cubicBezTo>
                    <a:pt x="2701" y="5320"/>
                    <a:pt x="2685" y="5468"/>
                    <a:pt x="2652" y="5615"/>
                  </a:cubicBezTo>
                  <a:cubicBezTo>
                    <a:pt x="2652" y="5648"/>
                    <a:pt x="2668" y="5664"/>
                    <a:pt x="2685" y="5664"/>
                  </a:cubicBezTo>
                  <a:lnTo>
                    <a:pt x="2701" y="5664"/>
                  </a:lnTo>
                  <a:cubicBezTo>
                    <a:pt x="2717" y="5664"/>
                    <a:pt x="2734" y="5648"/>
                    <a:pt x="2750" y="5631"/>
                  </a:cubicBezTo>
                  <a:cubicBezTo>
                    <a:pt x="2767" y="5484"/>
                    <a:pt x="2799" y="5337"/>
                    <a:pt x="2832" y="5189"/>
                  </a:cubicBezTo>
                  <a:cubicBezTo>
                    <a:pt x="2832" y="5173"/>
                    <a:pt x="2816" y="5140"/>
                    <a:pt x="2783" y="5140"/>
                  </a:cubicBezTo>
                  <a:close/>
                  <a:moveTo>
                    <a:pt x="2636" y="6024"/>
                  </a:moveTo>
                  <a:cubicBezTo>
                    <a:pt x="2619" y="6024"/>
                    <a:pt x="2587" y="6040"/>
                    <a:pt x="2587" y="6057"/>
                  </a:cubicBezTo>
                  <a:cubicBezTo>
                    <a:pt x="2570" y="6204"/>
                    <a:pt x="2554" y="6368"/>
                    <a:pt x="2537" y="6515"/>
                  </a:cubicBezTo>
                  <a:cubicBezTo>
                    <a:pt x="2521" y="6532"/>
                    <a:pt x="2554" y="6564"/>
                    <a:pt x="2570" y="6564"/>
                  </a:cubicBezTo>
                  <a:cubicBezTo>
                    <a:pt x="2603" y="6564"/>
                    <a:pt x="2619" y="6548"/>
                    <a:pt x="2619" y="6515"/>
                  </a:cubicBezTo>
                  <a:cubicBezTo>
                    <a:pt x="2636" y="6368"/>
                    <a:pt x="2652" y="6221"/>
                    <a:pt x="2668" y="6073"/>
                  </a:cubicBezTo>
                  <a:cubicBezTo>
                    <a:pt x="2685" y="6057"/>
                    <a:pt x="2668" y="6024"/>
                    <a:pt x="2636" y="6024"/>
                  </a:cubicBezTo>
                  <a:close/>
                  <a:moveTo>
                    <a:pt x="2537" y="6908"/>
                  </a:moveTo>
                  <a:cubicBezTo>
                    <a:pt x="2521" y="6908"/>
                    <a:pt x="2488" y="6941"/>
                    <a:pt x="2488" y="6957"/>
                  </a:cubicBezTo>
                  <a:cubicBezTo>
                    <a:pt x="2488" y="7104"/>
                    <a:pt x="2472" y="7252"/>
                    <a:pt x="2472" y="7415"/>
                  </a:cubicBezTo>
                  <a:cubicBezTo>
                    <a:pt x="2472" y="7432"/>
                    <a:pt x="2488" y="7448"/>
                    <a:pt x="2505" y="7448"/>
                  </a:cubicBezTo>
                  <a:cubicBezTo>
                    <a:pt x="2537" y="7448"/>
                    <a:pt x="2554" y="7432"/>
                    <a:pt x="2554" y="7415"/>
                  </a:cubicBezTo>
                  <a:cubicBezTo>
                    <a:pt x="2570" y="7268"/>
                    <a:pt x="2570" y="7104"/>
                    <a:pt x="2587" y="6957"/>
                  </a:cubicBezTo>
                  <a:cubicBezTo>
                    <a:pt x="2587" y="6941"/>
                    <a:pt x="2570" y="6924"/>
                    <a:pt x="2537" y="6908"/>
                  </a:cubicBezTo>
                  <a:close/>
                  <a:moveTo>
                    <a:pt x="2505" y="7808"/>
                  </a:moveTo>
                  <a:cubicBezTo>
                    <a:pt x="2472" y="7808"/>
                    <a:pt x="2456" y="7825"/>
                    <a:pt x="2456" y="7857"/>
                  </a:cubicBezTo>
                  <a:lnTo>
                    <a:pt x="2456" y="7972"/>
                  </a:lnTo>
                  <a:cubicBezTo>
                    <a:pt x="2456" y="8087"/>
                    <a:pt x="2456" y="8201"/>
                    <a:pt x="2456" y="8299"/>
                  </a:cubicBezTo>
                  <a:cubicBezTo>
                    <a:pt x="2456" y="8332"/>
                    <a:pt x="2488" y="8348"/>
                    <a:pt x="2505" y="8348"/>
                  </a:cubicBezTo>
                  <a:cubicBezTo>
                    <a:pt x="2537" y="8348"/>
                    <a:pt x="2554" y="8332"/>
                    <a:pt x="2554" y="8299"/>
                  </a:cubicBezTo>
                  <a:cubicBezTo>
                    <a:pt x="2554" y="8201"/>
                    <a:pt x="2554" y="8087"/>
                    <a:pt x="2554" y="7972"/>
                  </a:cubicBezTo>
                  <a:lnTo>
                    <a:pt x="2554" y="7857"/>
                  </a:lnTo>
                  <a:cubicBezTo>
                    <a:pt x="2554" y="7841"/>
                    <a:pt x="2521" y="7808"/>
                    <a:pt x="2505" y="7808"/>
                  </a:cubicBezTo>
                  <a:close/>
                  <a:moveTo>
                    <a:pt x="2521" y="8709"/>
                  </a:moveTo>
                  <a:cubicBezTo>
                    <a:pt x="2488" y="8709"/>
                    <a:pt x="2472" y="8725"/>
                    <a:pt x="2472" y="8758"/>
                  </a:cubicBezTo>
                  <a:cubicBezTo>
                    <a:pt x="2488" y="8905"/>
                    <a:pt x="2505" y="9052"/>
                    <a:pt x="2505" y="9200"/>
                  </a:cubicBezTo>
                  <a:cubicBezTo>
                    <a:pt x="2505" y="9232"/>
                    <a:pt x="2537" y="9249"/>
                    <a:pt x="2554" y="9249"/>
                  </a:cubicBezTo>
                  <a:cubicBezTo>
                    <a:pt x="2587" y="9249"/>
                    <a:pt x="2603" y="9216"/>
                    <a:pt x="2603" y="9200"/>
                  </a:cubicBezTo>
                  <a:cubicBezTo>
                    <a:pt x="2587" y="9052"/>
                    <a:pt x="2570" y="8905"/>
                    <a:pt x="2570" y="8758"/>
                  </a:cubicBezTo>
                  <a:cubicBezTo>
                    <a:pt x="2570" y="8725"/>
                    <a:pt x="2554" y="8709"/>
                    <a:pt x="2521" y="8709"/>
                  </a:cubicBezTo>
                  <a:close/>
                  <a:moveTo>
                    <a:pt x="2603" y="9609"/>
                  </a:moveTo>
                  <a:cubicBezTo>
                    <a:pt x="2570" y="9609"/>
                    <a:pt x="2554" y="9625"/>
                    <a:pt x="2554" y="9658"/>
                  </a:cubicBezTo>
                  <a:cubicBezTo>
                    <a:pt x="2570" y="9805"/>
                    <a:pt x="2603" y="9953"/>
                    <a:pt x="2619" y="10100"/>
                  </a:cubicBezTo>
                  <a:cubicBezTo>
                    <a:pt x="2619" y="10116"/>
                    <a:pt x="2636" y="10133"/>
                    <a:pt x="2668" y="10133"/>
                  </a:cubicBezTo>
                  <a:cubicBezTo>
                    <a:pt x="2701" y="10133"/>
                    <a:pt x="2717" y="10116"/>
                    <a:pt x="2701" y="10084"/>
                  </a:cubicBezTo>
                  <a:cubicBezTo>
                    <a:pt x="2685" y="9936"/>
                    <a:pt x="2668" y="9789"/>
                    <a:pt x="2652" y="9642"/>
                  </a:cubicBezTo>
                  <a:cubicBezTo>
                    <a:pt x="2636" y="9625"/>
                    <a:pt x="2619" y="9609"/>
                    <a:pt x="2603" y="9609"/>
                  </a:cubicBezTo>
                  <a:close/>
                  <a:moveTo>
                    <a:pt x="2734" y="10493"/>
                  </a:moveTo>
                  <a:cubicBezTo>
                    <a:pt x="2701" y="10493"/>
                    <a:pt x="2685" y="10525"/>
                    <a:pt x="2701" y="10542"/>
                  </a:cubicBezTo>
                  <a:cubicBezTo>
                    <a:pt x="2717" y="10689"/>
                    <a:pt x="2750" y="10836"/>
                    <a:pt x="2783" y="10984"/>
                  </a:cubicBezTo>
                  <a:cubicBezTo>
                    <a:pt x="2783" y="11000"/>
                    <a:pt x="2799" y="11017"/>
                    <a:pt x="2832" y="11017"/>
                  </a:cubicBezTo>
                  <a:cubicBezTo>
                    <a:pt x="2865" y="11017"/>
                    <a:pt x="2881" y="10984"/>
                    <a:pt x="2865" y="10967"/>
                  </a:cubicBezTo>
                  <a:cubicBezTo>
                    <a:pt x="2832" y="10820"/>
                    <a:pt x="2816" y="10673"/>
                    <a:pt x="2783" y="10525"/>
                  </a:cubicBezTo>
                  <a:cubicBezTo>
                    <a:pt x="2783" y="10509"/>
                    <a:pt x="2750" y="10493"/>
                    <a:pt x="2734" y="10493"/>
                  </a:cubicBezTo>
                  <a:close/>
                  <a:moveTo>
                    <a:pt x="2914" y="11360"/>
                  </a:moveTo>
                  <a:cubicBezTo>
                    <a:pt x="2898" y="11377"/>
                    <a:pt x="2881" y="11393"/>
                    <a:pt x="2881" y="11426"/>
                  </a:cubicBezTo>
                  <a:cubicBezTo>
                    <a:pt x="2930" y="11557"/>
                    <a:pt x="2963" y="11704"/>
                    <a:pt x="3012" y="11851"/>
                  </a:cubicBezTo>
                  <a:cubicBezTo>
                    <a:pt x="3012" y="11884"/>
                    <a:pt x="3028" y="11884"/>
                    <a:pt x="3045" y="11884"/>
                  </a:cubicBezTo>
                  <a:lnTo>
                    <a:pt x="3061" y="11884"/>
                  </a:lnTo>
                  <a:cubicBezTo>
                    <a:pt x="3078" y="11884"/>
                    <a:pt x="3094" y="11851"/>
                    <a:pt x="3094" y="11835"/>
                  </a:cubicBezTo>
                  <a:cubicBezTo>
                    <a:pt x="3045" y="11688"/>
                    <a:pt x="3012" y="11540"/>
                    <a:pt x="2979" y="11393"/>
                  </a:cubicBezTo>
                  <a:cubicBezTo>
                    <a:pt x="2963" y="11377"/>
                    <a:pt x="2947" y="11360"/>
                    <a:pt x="2914" y="11360"/>
                  </a:cubicBezTo>
                  <a:close/>
                  <a:moveTo>
                    <a:pt x="3159" y="12228"/>
                  </a:moveTo>
                  <a:cubicBezTo>
                    <a:pt x="3143" y="12244"/>
                    <a:pt x="3127" y="12261"/>
                    <a:pt x="3143" y="12293"/>
                  </a:cubicBezTo>
                  <a:cubicBezTo>
                    <a:pt x="3176" y="12424"/>
                    <a:pt x="3225" y="12572"/>
                    <a:pt x="3274" y="12719"/>
                  </a:cubicBezTo>
                  <a:cubicBezTo>
                    <a:pt x="3290" y="12735"/>
                    <a:pt x="3307" y="12735"/>
                    <a:pt x="3323" y="12735"/>
                  </a:cubicBezTo>
                  <a:lnTo>
                    <a:pt x="3339" y="12735"/>
                  </a:lnTo>
                  <a:cubicBezTo>
                    <a:pt x="3356" y="12735"/>
                    <a:pt x="3372" y="12702"/>
                    <a:pt x="3356" y="12686"/>
                  </a:cubicBezTo>
                  <a:cubicBezTo>
                    <a:pt x="3307" y="12539"/>
                    <a:pt x="3258" y="12408"/>
                    <a:pt x="3225" y="12261"/>
                  </a:cubicBezTo>
                  <a:cubicBezTo>
                    <a:pt x="3209" y="12244"/>
                    <a:pt x="3192" y="12228"/>
                    <a:pt x="3159" y="12228"/>
                  </a:cubicBezTo>
                  <a:close/>
                  <a:moveTo>
                    <a:pt x="3477" y="13073"/>
                  </a:moveTo>
                  <a:cubicBezTo>
                    <a:pt x="3470" y="13073"/>
                    <a:pt x="3463" y="13075"/>
                    <a:pt x="3454" y="13079"/>
                  </a:cubicBezTo>
                  <a:cubicBezTo>
                    <a:pt x="3438" y="13079"/>
                    <a:pt x="3421" y="13112"/>
                    <a:pt x="3421" y="13128"/>
                  </a:cubicBezTo>
                  <a:cubicBezTo>
                    <a:pt x="3487" y="13275"/>
                    <a:pt x="3536" y="13406"/>
                    <a:pt x="3601" y="13554"/>
                  </a:cubicBezTo>
                  <a:cubicBezTo>
                    <a:pt x="3601" y="13570"/>
                    <a:pt x="3618" y="13586"/>
                    <a:pt x="3634" y="13586"/>
                  </a:cubicBezTo>
                  <a:lnTo>
                    <a:pt x="3650" y="13586"/>
                  </a:lnTo>
                  <a:cubicBezTo>
                    <a:pt x="3667" y="13570"/>
                    <a:pt x="3683" y="13537"/>
                    <a:pt x="3683" y="13521"/>
                  </a:cubicBezTo>
                  <a:cubicBezTo>
                    <a:pt x="3618" y="13390"/>
                    <a:pt x="3569" y="13243"/>
                    <a:pt x="3520" y="13112"/>
                  </a:cubicBezTo>
                  <a:cubicBezTo>
                    <a:pt x="3508" y="13088"/>
                    <a:pt x="3496" y="13073"/>
                    <a:pt x="3477" y="13073"/>
                  </a:cubicBezTo>
                  <a:close/>
                  <a:moveTo>
                    <a:pt x="3815" y="13907"/>
                  </a:moveTo>
                  <a:cubicBezTo>
                    <a:pt x="3809" y="13907"/>
                    <a:pt x="3803" y="13909"/>
                    <a:pt x="3798" y="13914"/>
                  </a:cubicBezTo>
                  <a:cubicBezTo>
                    <a:pt x="3765" y="13914"/>
                    <a:pt x="3765" y="13946"/>
                    <a:pt x="3765" y="13963"/>
                  </a:cubicBezTo>
                  <a:cubicBezTo>
                    <a:pt x="3831" y="14110"/>
                    <a:pt x="3896" y="14241"/>
                    <a:pt x="3961" y="14372"/>
                  </a:cubicBezTo>
                  <a:cubicBezTo>
                    <a:pt x="3961" y="14388"/>
                    <a:pt x="3978" y="14405"/>
                    <a:pt x="3994" y="14405"/>
                  </a:cubicBezTo>
                  <a:lnTo>
                    <a:pt x="4011" y="14405"/>
                  </a:lnTo>
                  <a:cubicBezTo>
                    <a:pt x="4043" y="14388"/>
                    <a:pt x="4043" y="14356"/>
                    <a:pt x="4027" y="14339"/>
                  </a:cubicBezTo>
                  <a:cubicBezTo>
                    <a:pt x="3978" y="14208"/>
                    <a:pt x="3912" y="14077"/>
                    <a:pt x="3847" y="13930"/>
                  </a:cubicBezTo>
                  <a:cubicBezTo>
                    <a:pt x="3847" y="13919"/>
                    <a:pt x="3831" y="13907"/>
                    <a:pt x="3815" y="13907"/>
                  </a:cubicBezTo>
                  <a:close/>
                  <a:moveTo>
                    <a:pt x="4174" y="14716"/>
                  </a:moveTo>
                  <a:cubicBezTo>
                    <a:pt x="4142" y="14732"/>
                    <a:pt x="4142" y="14765"/>
                    <a:pt x="4142" y="14781"/>
                  </a:cubicBezTo>
                  <a:cubicBezTo>
                    <a:pt x="4223" y="14912"/>
                    <a:pt x="4289" y="15043"/>
                    <a:pt x="4354" y="15190"/>
                  </a:cubicBezTo>
                  <a:cubicBezTo>
                    <a:pt x="4354" y="15207"/>
                    <a:pt x="4371" y="15207"/>
                    <a:pt x="4387" y="15207"/>
                  </a:cubicBezTo>
                  <a:lnTo>
                    <a:pt x="4420" y="15207"/>
                  </a:lnTo>
                  <a:cubicBezTo>
                    <a:pt x="4436" y="15190"/>
                    <a:pt x="4453" y="15158"/>
                    <a:pt x="4436" y="15141"/>
                  </a:cubicBezTo>
                  <a:cubicBezTo>
                    <a:pt x="4371" y="15010"/>
                    <a:pt x="4289" y="14879"/>
                    <a:pt x="4223" y="14749"/>
                  </a:cubicBezTo>
                  <a:cubicBezTo>
                    <a:pt x="4223" y="14716"/>
                    <a:pt x="4191" y="14716"/>
                    <a:pt x="4174" y="14716"/>
                  </a:cubicBezTo>
                  <a:close/>
                  <a:moveTo>
                    <a:pt x="4601" y="15511"/>
                  </a:moveTo>
                  <a:cubicBezTo>
                    <a:pt x="4594" y="15511"/>
                    <a:pt x="4588" y="15513"/>
                    <a:pt x="4583" y="15518"/>
                  </a:cubicBezTo>
                  <a:cubicBezTo>
                    <a:pt x="4567" y="15534"/>
                    <a:pt x="4551" y="15551"/>
                    <a:pt x="4567" y="15583"/>
                  </a:cubicBezTo>
                  <a:cubicBezTo>
                    <a:pt x="4633" y="15714"/>
                    <a:pt x="4714" y="15845"/>
                    <a:pt x="4796" y="15976"/>
                  </a:cubicBezTo>
                  <a:cubicBezTo>
                    <a:pt x="4796" y="15976"/>
                    <a:pt x="4813" y="15993"/>
                    <a:pt x="4829" y="15993"/>
                  </a:cubicBezTo>
                  <a:lnTo>
                    <a:pt x="4845" y="15993"/>
                  </a:lnTo>
                  <a:cubicBezTo>
                    <a:pt x="4878" y="15976"/>
                    <a:pt x="4878" y="15943"/>
                    <a:pt x="4862" y="15927"/>
                  </a:cubicBezTo>
                  <a:cubicBezTo>
                    <a:pt x="4796" y="15796"/>
                    <a:pt x="4714" y="15665"/>
                    <a:pt x="4649" y="15534"/>
                  </a:cubicBezTo>
                  <a:cubicBezTo>
                    <a:pt x="4637" y="15523"/>
                    <a:pt x="4618" y="15511"/>
                    <a:pt x="4601" y="15511"/>
                  </a:cubicBezTo>
                  <a:close/>
                  <a:moveTo>
                    <a:pt x="5042" y="16287"/>
                  </a:moveTo>
                  <a:cubicBezTo>
                    <a:pt x="5009" y="16304"/>
                    <a:pt x="5009" y="16336"/>
                    <a:pt x="5025" y="16353"/>
                  </a:cubicBezTo>
                  <a:cubicBezTo>
                    <a:pt x="5107" y="16484"/>
                    <a:pt x="5189" y="16615"/>
                    <a:pt x="5255" y="16729"/>
                  </a:cubicBezTo>
                  <a:cubicBezTo>
                    <a:pt x="5271" y="16746"/>
                    <a:pt x="5287" y="16762"/>
                    <a:pt x="5304" y="16762"/>
                  </a:cubicBezTo>
                  <a:cubicBezTo>
                    <a:pt x="5304" y="16762"/>
                    <a:pt x="5320" y="16762"/>
                    <a:pt x="5320" y="16746"/>
                  </a:cubicBezTo>
                  <a:cubicBezTo>
                    <a:pt x="5353" y="16729"/>
                    <a:pt x="5353" y="16713"/>
                    <a:pt x="5336" y="16680"/>
                  </a:cubicBezTo>
                  <a:cubicBezTo>
                    <a:pt x="5255" y="16565"/>
                    <a:pt x="5173" y="16434"/>
                    <a:pt x="5091" y="16304"/>
                  </a:cubicBezTo>
                  <a:cubicBezTo>
                    <a:pt x="5091" y="16287"/>
                    <a:pt x="5058" y="16287"/>
                    <a:pt x="5042" y="16287"/>
                  </a:cubicBezTo>
                  <a:close/>
                  <a:moveTo>
                    <a:pt x="5555" y="17044"/>
                  </a:moveTo>
                  <a:cubicBezTo>
                    <a:pt x="5545" y="17044"/>
                    <a:pt x="5533" y="17048"/>
                    <a:pt x="5516" y="17057"/>
                  </a:cubicBezTo>
                  <a:cubicBezTo>
                    <a:pt x="5500" y="17057"/>
                    <a:pt x="5500" y="17089"/>
                    <a:pt x="5516" y="17106"/>
                  </a:cubicBezTo>
                  <a:cubicBezTo>
                    <a:pt x="5598" y="17237"/>
                    <a:pt x="5680" y="17351"/>
                    <a:pt x="5762" y="17482"/>
                  </a:cubicBezTo>
                  <a:cubicBezTo>
                    <a:pt x="5778" y="17498"/>
                    <a:pt x="5795" y="17498"/>
                    <a:pt x="5795" y="17498"/>
                  </a:cubicBezTo>
                  <a:lnTo>
                    <a:pt x="5827" y="17498"/>
                  </a:lnTo>
                  <a:cubicBezTo>
                    <a:pt x="5844" y="17482"/>
                    <a:pt x="5860" y="17449"/>
                    <a:pt x="5844" y="17433"/>
                  </a:cubicBezTo>
                  <a:cubicBezTo>
                    <a:pt x="5746" y="17302"/>
                    <a:pt x="5664" y="17187"/>
                    <a:pt x="5582" y="17057"/>
                  </a:cubicBezTo>
                  <a:cubicBezTo>
                    <a:pt x="5574" y="17048"/>
                    <a:pt x="5566" y="17044"/>
                    <a:pt x="5555" y="17044"/>
                  </a:cubicBezTo>
                  <a:close/>
                  <a:moveTo>
                    <a:pt x="6073" y="17781"/>
                  </a:moveTo>
                  <a:cubicBezTo>
                    <a:pt x="6061" y="17781"/>
                    <a:pt x="6048" y="17785"/>
                    <a:pt x="6040" y="17793"/>
                  </a:cubicBezTo>
                  <a:cubicBezTo>
                    <a:pt x="6024" y="17793"/>
                    <a:pt x="6008" y="17826"/>
                    <a:pt x="6024" y="17842"/>
                  </a:cubicBezTo>
                  <a:cubicBezTo>
                    <a:pt x="6122" y="17973"/>
                    <a:pt x="6204" y="18088"/>
                    <a:pt x="6302" y="18202"/>
                  </a:cubicBezTo>
                  <a:cubicBezTo>
                    <a:pt x="6302" y="18219"/>
                    <a:pt x="6319" y="18219"/>
                    <a:pt x="6335" y="18219"/>
                  </a:cubicBezTo>
                  <a:lnTo>
                    <a:pt x="6351" y="18219"/>
                  </a:lnTo>
                  <a:cubicBezTo>
                    <a:pt x="6384" y="18202"/>
                    <a:pt x="6384" y="18170"/>
                    <a:pt x="6368" y="18153"/>
                  </a:cubicBezTo>
                  <a:cubicBezTo>
                    <a:pt x="6269" y="18039"/>
                    <a:pt x="6188" y="17908"/>
                    <a:pt x="6106" y="17793"/>
                  </a:cubicBezTo>
                  <a:cubicBezTo>
                    <a:pt x="6098" y="17785"/>
                    <a:pt x="6085" y="17781"/>
                    <a:pt x="6073" y="17781"/>
                  </a:cubicBezTo>
                  <a:close/>
                  <a:moveTo>
                    <a:pt x="6607" y="18486"/>
                  </a:moveTo>
                  <a:cubicBezTo>
                    <a:pt x="6597" y="18486"/>
                    <a:pt x="6587" y="18490"/>
                    <a:pt x="6580" y="18497"/>
                  </a:cubicBezTo>
                  <a:cubicBezTo>
                    <a:pt x="6564" y="18513"/>
                    <a:pt x="6564" y="18546"/>
                    <a:pt x="6580" y="18562"/>
                  </a:cubicBezTo>
                  <a:cubicBezTo>
                    <a:pt x="6662" y="18677"/>
                    <a:pt x="6760" y="18792"/>
                    <a:pt x="6859" y="18906"/>
                  </a:cubicBezTo>
                  <a:cubicBezTo>
                    <a:pt x="6859" y="18923"/>
                    <a:pt x="6875" y="18923"/>
                    <a:pt x="6891" y="18923"/>
                  </a:cubicBezTo>
                  <a:lnTo>
                    <a:pt x="6924" y="18923"/>
                  </a:lnTo>
                  <a:cubicBezTo>
                    <a:pt x="6941" y="18906"/>
                    <a:pt x="6941" y="18873"/>
                    <a:pt x="6924" y="18857"/>
                  </a:cubicBezTo>
                  <a:cubicBezTo>
                    <a:pt x="6826" y="18742"/>
                    <a:pt x="6728" y="18628"/>
                    <a:pt x="6646" y="18513"/>
                  </a:cubicBezTo>
                  <a:cubicBezTo>
                    <a:pt x="6636" y="18494"/>
                    <a:pt x="6621" y="18486"/>
                    <a:pt x="6607" y="18486"/>
                  </a:cubicBezTo>
                  <a:close/>
                  <a:moveTo>
                    <a:pt x="7178" y="19189"/>
                  </a:moveTo>
                  <a:cubicBezTo>
                    <a:pt x="7170" y="19189"/>
                    <a:pt x="7161" y="19193"/>
                    <a:pt x="7153" y="19201"/>
                  </a:cubicBezTo>
                  <a:cubicBezTo>
                    <a:pt x="7121" y="19217"/>
                    <a:pt x="7121" y="19234"/>
                    <a:pt x="7137" y="19266"/>
                  </a:cubicBezTo>
                  <a:cubicBezTo>
                    <a:pt x="7235" y="19381"/>
                    <a:pt x="7333" y="19479"/>
                    <a:pt x="7432" y="19594"/>
                  </a:cubicBezTo>
                  <a:cubicBezTo>
                    <a:pt x="7448" y="19610"/>
                    <a:pt x="7448" y="19610"/>
                    <a:pt x="7464" y="19610"/>
                  </a:cubicBezTo>
                  <a:lnTo>
                    <a:pt x="7497" y="19610"/>
                  </a:lnTo>
                  <a:cubicBezTo>
                    <a:pt x="7513" y="19594"/>
                    <a:pt x="7513" y="19561"/>
                    <a:pt x="7497" y="19545"/>
                  </a:cubicBezTo>
                  <a:cubicBezTo>
                    <a:pt x="7399" y="19430"/>
                    <a:pt x="7301" y="19315"/>
                    <a:pt x="7202" y="19201"/>
                  </a:cubicBezTo>
                  <a:cubicBezTo>
                    <a:pt x="7194" y="19193"/>
                    <a:pt x="7186" y="19189"/>
                    <a:pt x="7178" y="19189"/>
                  </a:cubicBezTo>
                  <a:close/>
                  <a:moveTo>
                    <a:pt x="7769" y="19860"/>
                  </a:moveTo>
                  <a:cubicBezTo>
                    <a:pt x="7759" y="19860"/>
                    <a:pt x="7751" y="19864"/>
                    <a:pt x="7743" y="19872"/>
                  </a:cubicBezTo>
                  <a:cubicBezTo>
                    <a:pt x="7726" y="19888"/>
                    <a:pt x="7710" y="19921"/>
                    <a:pt x="7726" y="19937"/>
                  </a:cubicBezTo>
                  <a:cubicBezTo>
                    <a:pt x="7841" y="20052"/>
                    <a:pt x="7939" y="20150"/>
                    <a:pt x="8037" y="20265"/>
                  </a:cubicBezTo>
                  <a:cubicBezTo>
                    <a:pt x="8054" y="20281"/>
                    <a:pt x="8054" y="20281"/>
                    <a:pt x="8070" y="20281"/>
                  </a:cubicBezTo>
                  <a:cubicBezTo>
                    <a:pt x="8086" y="20281"/>
                    <a:pt x="8086" y="20281"/>
                    <a:pt x="8103" y="20265"/>
                  </a:cubicBezTo>
                  <a:cubicBezTo>
                    <a:pt x="8119" y="20248"/>
                    <a:pt x="8119" y="20232"/>
                    <a:pt x="8103" y="20199"/>
                  </a:cubicBezTo>
                  <a:cubicBezTo>
                    <a:pt x="8004" y="20101"/>
                    <a:pt x="7906" y="19986"/>
                    <a:pt x="7808" y="19872"/>
                  </a:cubicBezTo>
                  <a:cubicBezTo>
                    <a:pt x="7792" y="19864"/>
                    <a:pt x="7779" y="19860"/>
                    <a:pt x="7769" y="19860"/>
                  </a:cubicBezTo>
                  <a:close/>
                  <a:moveTo>
                    <a:pt x="8381" y="20514"/>
                  </a:moveTo>
                  <a:cubicBezTo>
                    <a:pt x="8369" y="20514"/>
                    <a:pt x="8356" y="20518"/>
                    <a:pt x="8348" y="20527"/>
                  </a:cubicBezTo>
                  <a:cubicBezTo>
                    <a:pt x="8332" y="20543"/>
                    <a:pt x="8332" y="20576"/>
                    <a:pt x="8348" y="20592"/>
                  </a:cubicBezTo>
                  <a:cubicBezTo>
                    <a:pt x="8446" y="20707"/>
                    <a:pt x="8561" y="20805"/>
                    <a:pt x="8659" y="20919"/>
                  </a:cubicBezTo>
                  <a:cubicBezTo>
                    <a:pt x="8676" y="20919"/>
                    <a:pt x="8676" y="20936"/>
                    <a:pt x="8692" y="20936"/>
                  </a:cubicBezTo>
                  <a:cubicBezTo>
                    <a:pt x="8708" y="20936"/>
                    <a:pt x="8708" y="20919"/>
                    <a:pt x="8725" y="20919"/>
                  </a:cubicBezTo>
                  <a:cubicBezTo>
                    <a:pt x="8741" y="20903"/>
                    <a:pt x="8741" y="20870"/>
                    <a:pt x="8725" y="20854"/>
                  </a:cubicBezTo>
                  <a:cubicBezTo>
                    <a:pt x="8626" y="20739"/>
                    <a:pt x="8512" y="20641"/>
                    <a:pt x="8414" y="20527"/>
                  </a:cubicBezTo>
                  <a:cubicBezTo>
                    <a:pt x="8405" y="20518"/>
                    <a:pt x="8393" y="20514"/>
                    <a:pt x="8381" y="20514"/>
                  </a:cubicBezTo>
                  <a:close/>
                  <a:moveTo>
                    <a:pt x="9003" y="21153"/>
                  </a:moveTo>
                  <a:cubicBezTo>
                    <a:pt x="8991" y="21153"/>
                    <a:pt x="8978" y="21157"/>
                    <a:pt x="8970" y="21165"/>
                  </a:cubicBezTo>
                  <a:cubicBezTo>
                    <a:pt x="8954" y="21181"/>
                    <a:pt x="8954" y="21214"/>
                    <a:pt x="8970" y="21230"/>
                  </a:cubicBezTo>
                  <a:cubicBezTo>
                    <a:pt x="9085" y="21345"/>
                    <a:pt x="9199" y="21443"/>
                    <a:pt x="9298" y="21541"/>
                  </a:cubicBezTo>
                  <a:cubicBezTo>
                    <a:pt x="9314" y="21558"/>
                    <a:pt x="9314" y="21558"/>
                    <a:pt x="9330" y="21558"/>
                  </a:cubicBezTo>
                  <a:cubicBezTo>
                    <a:pt x="9347" y="21558"/>
                    <a:pt x="9347" y="21558"/>
                    <a:pt x="9363" y="21541"/>
                  </a:cubicBezTo>
                  <a:cubicBezTo>
                    <a:pt x="9379" y="21525"/>
                    <a:pt x="9379" y="21492"/>
                    <a:pt x="9363" y="21476"/>
                  </a:cubicBezTo>
                  <a:cubicBezTo>
                    <a:pt x="9248" y="21378"/>
                    <a:pt x="9150" y="21280"/>
                    <a:pt x="9036" y="21165"/>
                  </a:cubicBezTo>
                  <a:cubicBezTo>
                    <a:pt x="9027" y="21157"/>
                    <a:pt x="9015" y="21153"/>
                    <a:pt x="9003" y="21153"/>
                  </a:cubicBezTo>
                  <a:close/>
                  <a:moveTo>
                    <a:pt x="9658" y="21775"/>
                  </a:moveTo>
                  <a:cubicBezTo>
                    <a:pt x="9645" y="21775"/>
                    <a:pt x="9633" y="21779"/>
                    <a:pt x="9625" y="21787"/>
                  </a:cubicBezTo>
                  <a:cubicBezTo>
                    <a:pt x="9609" y="21803"/>
                    <a:pt x="9609" y="21836"/>
                    <a:pt x="9625" y="21852"/>
                  </a:cubicBezTo>
                  <a:cubicBezTo>
                    <a:pt x="9740" y="21951"/>
                    <a:pt x="9838" y="22065"/>
                    <a:pt x="9952" y="22163"/>
                  </a:cubicBezTo>
                  <a:lnTo>
                    <a:pt x="10018" y="22163"/>
                  </a:lnTo>
                  <a:cubicBezTo>
                    <a:pt x="10034" y="22131"/>
                    <a:pt x="10034" y="22114"/>
                    <a:pt x="10018" y="22098"/>
                  </a:cubicBezTo>
                  <a:cubicBezTo>
                    <a:pt x="9903" y="22000"/>
                    <a:pt x="9789" y="21885"/>
                    <a:pt x="9690" y="21787"/>
                  </a:cubicBezTo>
                  <a:cubicBezTo>
                    <a:pt x="9682" y="21779"/>
                    <a:pt x="9670" y="21775"/>
                    <a:pt x="9658" y="21775"/>
                  </a:cubicBezTo>
                  <a:close/>
                  <a:moveTo>
                    <a:pt x="10312" y="22380"/>
                  </a:moveTo>
                  <a:cubicBezTo>
                    <a:pt x="10300" y="22380"/>
                    <a:pt x="10288" y="22384"/>
                    <a:pt x="10280" y="22393"/>
                  </a:cubicBezTo>
                  <a:cubicBezTo>
                    <a:pt x="10263" y="22409"/>
                    <a:pt x="10263" y="22442"/>
                    <a:pt x="10296" y="22458"/>
                  </a:cubicBezTo>
                  <a:cubicBezTo>
                    <a:pt x="10394" y="22556"/>
                    <a:pt x="10509" y="22655"/>
                    <a:pt x="10623" y="22753"/>
                  </a:cubicBezTo>
                  <a:cubicBezTo>
                    <a:pt x="10640" y="22769"/>
                    <a:pt x="10640" y="22769"/>
                    <a:pt x="10656" y="22769"/>
                  </a:cubicBezTo>
                  <a:cubicBezTo>
                    <a:pt x="10673" y="22769"/>
                    <a:pt x="10689" y="22769"/>
                    <a:pt x="10689" y="22753"/>
                  </a:cubicBezTo>
                  <a:cubicBezTo>
                    <a:pt x="10705" y="22736"/>
                    <a:pt x="10705" y="22704"/>
                    <a:pt x="10689" y="22687"/>
                  </a:cubicBezTo>
                  <a:cubicBezTo>
                    <a:pt x="10574" y="22589"/>
                    <a:pt x="10460" y="22491"/>
                    <a:pt x="10345" y="22393"/>
                  </a:cubicBezTo>
                  <a:cubicBezTo>
                    <a:pt x="10337" y="22384"/>
                    <a:pt x="10325" y="22380"/>
                    <a:pt x="10312" y="22380"/>
                  </a:cubicBezTo>
                  <a:close/>
                  <a:moveTo>
                    <a:pt x="10994" y="22970"/>
                  </a:moveTo>
                  <a:cubicBezTo>
                    <a:pt x="10984" y="22970"/>
                    <a:pt x="10975" y="22974"/>
                    <a:pt x="10967" y="22982"/>
                  </a:cubicBezTo>
                  <a:cubicBezTo>
                    <a:pt x="10951" y="22998"/>
                    <a:pt x="10951" y="23031"/>
                    <a:pt x="10967" y="23047"/>
                  </a:cubicBezTo>
                  <a:lnTo>
                    <a:pt x="11311" y="23342"/>
                  </a:lnTo>
                  <a:lnTo>
                    <a:pt x="11344" y="23342"/>
                  </a:lnTo>
                  <a:cubicBezTo>
                    <a:pt x="11360" y="23342"/>
                    <a:pt x="11360" y="23342"/>
                    <a:pt x="11376" y="23326"/>
                  </a:cubicBezTo>
                  <a:cubicBezTo>
                    <a:pt x="11393" y="23309"/>
                    <a:pt x="11393" y="23293"/>
                    <a:pt x="11360" y="23277"/>
                  </a:cubicBezTo>
                  <a:lnTo>
                    <a:pt x="11033" y="22982"/>
                  </a:lnTo>
                  <a:cubicBezTo>
                    <a:pt x="11016" y="22974"/>
                    <a:pt x="11004" y="22970"/>
                    <a:pt x="10994" y="22970"/>
                  </a:cubicBezTo>
                  <a:close/>
                  <a:moveTo>
                    <a:pt x="11681" y="23543"/>
                  </a:moveTo>
                  <a:cubicBezTo>
                    <a:pt x="11671" y="23543"/>
                    <a:pt x="11663" y="23547"/>
                    <a:pt x="11655" y="23555"/>
                  </a:cubicBezTo>
                  <a:cubicBezTo>
                    <a:pt x="11638" y="23588"/>
                    <a:pt x="11638" y="23604"/>
                    <a:pt x="11655" y="23620"/>
                  </a:cubicBezTo>
                  <a:cubicBezTo>
                    <a:pt x="11769" y="23718"/>
                    <a:pt x="11884" y="23817"/>
                    <a:pt x="11998" y="23915"/>
                  </a:cubicBezTo>
                  <a:cubicBezTo>
                    <a:pt x="12015" y="23915"/>
                    <a:pt x="12015" y="23931"/>
                    <a:pt x="12031" y="23931"/>
                  </a:cubicBezTo>
                  <a:cubicBezTo>
                    <a:pt x="12047" y="23931"/>
                    <a:pt x="12047" y="23915"/>
                    <a:pt x="12064" y="23915"/>
                  </a:cubicBezTo>
                  <a:cubicBezTo>
                    <a:pt x="12080" y="23882"/>
                    <a:pt x="12080" y="23866"/>
                    <a:pt x="12064" y="23849"/>
                  </a:cubicBezTo>
                  <a:cubicBezTo>
                    <a:pt x="11949" y="23751"/>
                    <a:pt x="11835" y="23653"/>
                    <a:pt x="11720" y="23555"/>
                  </a:cubicBezTo>
                  <a:cubicBezTo>
                    <a:pt x="11704" y="23547"/>
                    <a:pt x="11691" y="23543"/>
                    <a:pt x="11681" y="23543"/>
                  </a:cubicBezTo>
                  <a:close/>
                  <a:moveTo>
                    <a:pt x="12367" y="24132"/>
                  </a:moveTo>
                  <a:cubicBezTo>
                    <a:pt x="12358" y="24132"/>
                    <a:pt x="12350" y="24136"/>
                    <a:pt x="12342" y="24144"/>
                  </a:cubicBezTo>
                  <a:cubicBezTo>
                    <a:pt x="12326" y="24160"/>
                    <a:pt x="12326" y="24193"/>
                    <a:pt x="12342" y="24210"/>
                  </a:cubicBezTo>
                  <a:cubicBezTo>
                    <a:pt x="12457" y="24308"/>
                    <a:pt x="12571" y="24406"/>
                    <a:pt x="12669" y="24504"/>
                  </a:cubicBezTo>
                  <a:lnTo>
                    <a:pt x="12735" y="24504"/>
                  </a:lnTo>
                  <a:cubicBezTo>
                    <a:pt x="12751" y="24471"/>
                    <a:pt x="12751" y="24455"/>
                    <a:pt x="12735" y="24439"/>
                  </a:cubicBezTo>
                  <a:cubicBezTo>
                    <a:pt x="12620" y="24341"/>
                    <a:pt x="12506" y="24242"/>
                    <a:pt x="12391" y="24144"/>
                  </a:cubicBezTo>
                  <a:cubicBezTo>
                    <a:pt x="12383" y="24136"/>
                    <a:pt x="12375" y="24132"/>
                    <a:pt x="12367" y="24132"/>
                  </a:cubicBezTo>
                  <a:close/>
                  <a:moveTo>
                    <a:pt x="13030" y="24721"/>
                  </a:moveTo>
                  <a:cubicBezTo>
                    <a:pt x="13017" y="24721"/>
                    <a:pt x="13005" y="24725"/>
                    <a:pt x="12997" y="24733"/>
                  </a:cubicBezTo>
                  <a:cubicBezTo>
                    <a:pt x="12980" y="24750"/>
                    <a:pt x="12980" y="24782"/>
                    <a:pt x="13013" y="24799"/>
                  </a:cubicBezTo>
                  <a:cubicBezTo>
                    <a:pt x="13111" y="24913"/>
                    <a:pt x="13226" y="25012"/>
                    <a:pt x="13324" y="25110"/>
                  </a:cubicBezTo>
                  <a:cubicBezTo>
                    <a:pt x="13341" y="25126"/>
                    <a:pt x="13341" y="25126"/>
                    <a:pt x="13357" y="25126"/>
                  </a:cubicBezTo>
                  <a:cubicBezTo>
                    <a:pt x="13373" y="25126"/>
                    <a:pt x="13390" y="25126"/>
                    <a:pt x="13390" y="25110"/>
                  </a:cubicBezTo>
                  <a:cubicBezTo>
                    <a:pt x="13406" y="25093"/>
                    <a:pt x="13406" y="25061"/>
                    <a:pt x="13390" y="25044"/>
                  </a:cubicBezTo>
                  <a:cubicBezTo>
                    <a:pt x="13291" y="24946"/>
                    <a:pt x="13177" y="24848"/>
                    <a:pt x="13062" y="24733"/>
                  </a:cubicBezTo>
                  <a:cubicBezTo>
                    <a:pt x="13054" y="24725"/>
                    <a:pt x="13042" y="24721"/>
                    <a:pt x="13030" y="24721"/>
                  </a:cubicBezTo>
                  <a:close/>
                  <a:moveTo>
                    <a:pt x="13674" y="25359"/>
                  </a:moveTo>
                  <a:cubicBezTo>
                    <a:pt x="13664" y="25359"/>
                    <a:pt x="13652" y="25364"/>
                    <a:pt x="13635" y="25372"/>
                  </a:cubicBezTo>
                  <a:cubicBezTo>
                    <a:pt x="13619" y="25388"/>
                    <a:pt x="13619" y="25421"/>
                    <a:pt x="13635" y="25437"/>
                  </a:cubicBezTo>
                  <a:cubicBezTo>
                    <a:pt x="13750" y="25552"/>
                    <a:pt x="13848" y="25650"/>
                    <a:pt x="13946" y="25765"/>
                  </a:cubicBezTo>
                  <a:cubicBezTo>
                    <a:pt x="13946" y="25781"/>
                    <a:pt x="13963" y="25781"/>
                    <a:pt x="13979" y="25781"/>
                  </a:cubicBezTo>
                  <a:cubicBezTo>
                    <a:pt x="13979" y="25781"/>
                    <a:pt x="13995" y="25781"/>
                    <a:pt x="13995" y="25765"/>
                  </a:cubicBezTo>
                  <a:cubicBezTo>
                    <a:pt x="14028" y="25748"/>
                    <a:pt x="14028" y="25732"/>
                    <a:pt x="14012" y="25715"/>
                  </a:cubicBezTo>
                  <a:cubicBezTo>
                    <a:pt x="13913" y="25601"/>
                    <a:pt x="13815" y="25486"/>
                    <a:pt x="13701" y="25372"/>
                  </a:cubicBezTo>
                  <a:cubicBezTo>
                    <a:pt x="13693" y="25364"/>
                    <a:pt x="13684" y="25359"/>
                    <a:pt x="13674" y="25359"/>
                  </a:cubicBezTo>
                  <a:close/>
                  <a:moveTo>
                    <a:pt x="14242" y="26036"/>
                  </a:moveTo>
                  <a:cubicBezTo>
                    <a:pt x="14235" y="26036"/>
                    <a:pt x="14229" y="26038"/>
                    <a:pt x="14224" y="26043"/>
                  </a:cubicBezTo>
                  <a:cubicBezTo>
                    <a:pt x="14208" y="26059"/>
                    <a:pt x="14208" y="26092"/>
                    <a:pt x="14224" y="26108"/>
                  </a:cubicBezTo>
                  <a:cubicBezTo>
                    <a:pt x="14306" y="26239"/>
                    <a:pt x="14405" y="26354"/>
                    <a:pt x="14486" y="26468"/>
                  </a:cubicBezTo>
                  <a:cubicBezTo>
                    <a:pt x="14486" y="26485"/>
                    <a:pt x="14503" y="26485"/>
                    <a:pt x="14519" y="26485"/>
                  </a:cubicBezTo>
                  <a:lnTo>
                    <a:pt x="14552" y="26485"/>
                  </a:lnTo>
                  <a:cubicBezTo>
                    <a:pt x="14568" y="26468"/>
                    <a:pt x="14568" y="26436"/>
                    <a:pt x="14552" y="26419"/>
                  </a:cubicBezTo>
                  <a:cubicBezTo>
                    <a:pt x="14470" y="26305"/>
                    <a:pt x="14388" y="26174"/>
                    <a:pt x="14290" y="26059"/>
                  </a:cubicBezTo>
                  <a:cubicBezTo>
                    <a:pt x="14278" y="26048"/>
                    <a:pt x="14259" y="26036"/>
                    <a:pt x="14242" y="26036"/>
                  </a:cubicBezTo>
                  <a:close/>
                  <a:moveTo>
                    <a:pt x="14732" y="26779"/>
                  </a:moveTo>
                  <a:cubicBezTo>
                    <a:pt x="14716" y="26796"/>
                    <a:pt x="14716" y="26829"/>
                    <a:pt x="14716" y="26845"/>
                  </a:cubicBezTo>
                  <a:cubicBezTo>
                    <a:pt x="14797" y="26976"/>
                    <a:pt x="14863" y="27107"/>
                    <a:pt x="14928" y="27238"/>
                  </a:cubicBezTo>
                  <a:cubicBezTo>
                    <a:pt x="14945" y="27254"/>
                    <a:pt x="14961" y="27270"/>
                    <a:pt x="14977" y="27270"/>
                  </a:cubicBezTo>
                  <a:cubicBezTo>
                    <a:pt x="14977" y="27270"/>
                    <a:pt x="14994" y="27254"/>
                    <a:pt x="14994" y="27254"/>
                  </a:cubicBezTo>
                  <a:cubicBezTo>
                    <a:pt x="15010" y="27254"/>
                    <a:pt x="15027" y="27221"/>
                    <a:pt x="15010" y="27205"/>
                  </a:cubicBezTo>
                  <a:cubicBezTo>
                    <a:pt x="14945" y="27074"/>
                    <a:pt x="14879" y="26927"/>
                    <a:pt x="14797" y="26796"/>
                  </a:cubicBezTo>
                  <a:cubicBezTo>
                    <a:pt x="14781" y="26779"/>
                    <a:pt x="14765" y="26779"/>
                    <a:pt x="14732" y="26779"/>
                  </a:cubicBezTo>
                  <a:close/>
                  <a:moveTo>
                    <a:pt x="15141" y="27581"/>
                  </a:moveTo>
                  <a:cubicBezTo>
                    <a:pt x="15125" y="27598"/>
                    <a:pt x="15108" y="27614"/>
                    <a:pt x="15108" y="27647"/>
                  </a:cubicBezTo>
                  <a:cubicBezTo>
                    <a:pt x="15174" y="27778"/>
                    <a:pt x="15223" y="27925"/>
                    <a:pt x="15256" y="28056"/>
                  </a:cubicBezTo>
                  <a:cubicBezTo>
                    <a:pt x="15272" y="28089"/>
                    <a:pt x="15288" y="28089"/>
                    <a:pt x="15305" y="28089"/>
                  </a:cubicBezTo>
                  <a:lnTo>
                    <a:pt x="15321" y="28089"/>
                  </a:lnTo>
                  <a:cubicBezTo>
                    <a:pt x="15338" y="28089"/>
                    <a:pt x="15354" y="28056"/>
                    <a:pt x="15354" y="28040"/>
                  </a:cubicBezTo>
                  <a:cubicBezTo>
                    <a:pt x="15305" y="27892"/>
                    <a:pt x="15256" y="27745"/>
                    <a:pt x="15207" y="27614"/>
                  </a:cubicBezTo>
                  <a:cubicBezTo>
                    <a:pt x="15190" y="27581"/>
                    <a:pt x="15157" y="27581"/>
                    <a:pt x="15141" y="27581"/>
                  </a:cubicBezTo>
                  <a:close/>
                  <a:moveTo>
                    <a:pt x="15426" y="28443"/>
                  </a:moveTo>
                  <a:cubicBezTo>
                    <a:pt x="15419" y="28443"/>
                    <a:pt x="15412" y="28445"/>
                    <a:pt x="15403" y="28449"/>
                  </a:cubicBezTo>
                  <a:cubicBezTo>
                    <a:pt x="15387" y="28449"/>
                    <a:pt x="15370" y="28465"/>
                    <a:pt x="15370" y="28498"/>
                  </a:cubicBezTo>
                  <a:cubicBezTo>
                    <a:pt x="15403" y="28645"/>
                    <a:pt x="15419" y="28793"/>
                    <a:pt x="15436" y="28940"/>
                  </a:cubicBezTo>
                  <a:cubicBezTo>
                    <a:pt x="15452" y="28956"/>
                    <a:pt x="15468" y="28973"/>
                    <a:pt x="15485" y="28973"/>
                  </a:cubicBezTo>
                  <a:cubicBezTo>
                    <a:pt x="15518" y="28973"/>
                    <a:pt x="15534" y="28956"/>
                    <a:pt x="15534" y="28924"/>
                  </a:cubicBezTo>
                  <a:cubicBezTo>
                    <a:pt x="15518" y="28776"/>
                    <a:pt x="15485" y="28629"/>
                    <a:pt x="15452" y="28482"/>
                  </a:cubicBezTo>
                  <a:cubicBezTo>
                    <a:pt x="15452" y="28458"/>
                    <a:pt x="15443" y="28443"/>
                    <a:pt x="15426" y="28443"/>
                  </a:cubicBezTo>
                  <a:close/>
                  <a:moveTo>
                    <a:pt x="15518" y="29333"/>
                  </a:moveTo>
                  <a:cubicBezTo>
                    <a:pt x="15485" y="29333"/>
                    <a:pt x="15468" y="29349"/>
                    <a:pt x="15468" y="29382"/>
                  </a:cubicBezTo>
                  <a:cubicBezTo>
                    <a:pt x="15468" y="29431"/>
                    <a:pt x="15468" y="29497"/>
                    <a:pt x="15468" y="29562"/>
                  </a:cubicBezTo>
                  <a:cubicBezTo>
                    <a:pt x="15468" y="29644"/>
                    <a:pt x="15468" y="29742"/>
                    <a:pt x="15468" y="29824"/>
                  </a:cubicBezTo>
                  <a:cubicBezTo>
                    <a:pt x="15468" y="29840"/>
                    <a:pt x="15485" y="29873"/>
                    <a:pt x="15518" y="29873"/>
                  </a:cubicBezTo>
                  <a:cubicBezTo>
                    <a:pt x="15534" y="29873"/>
                    <a:pt x="15567" y="29857"/>
                    <a:pt x="15567" y="29824"/>
                  </a:cubicBezTo>
                  <a:cubicBezTo>
                    <a:pt x="15567" y="29742"/>
                    <a:pt x="15567" y="29644"/>
                    <a:pt x="15567" y="29562"/>
                  </a:cubicBezTo>
                  <a:cubicBezTo>
                    <a:pt x="15567" y="29497"/>
                    <a:pt x="15567" y="29431"/>
                    <a:pt x="15567" y="29382"/>
                  </a:cubicBezTo>
                  <a:cubicBezTo>
                    <a:pt x="15567" y="29349"/>
                    <a:pt x="15550" y="29333"/>
                    <a:pt x="15518" y="29333"/>
                  </a:cubicBezTo>
                  <a:close/>
                  <a:moveTo>
                    <a:pt x="15485" y="30233"/>
                  </a:moveTo>
                  <a:cubicBezTo>
                    <a:pt x="15468" y="30233"/>
                    <a:pt x="15436" y="30250"/>
                    <a:pt x="15436" y="30266"/>
                  </a:cubicBezTo>
                  <a:cubicBezTo>
                    <a:pt x="15419" y="30413"/>
                    <a:pt x="15403" y="30561"/>
                    <a:pt x="15370" y="30708"/>
                  </a:cubicBezTo>
                  <a:cubicBezTo>
                    <a:pt x="15370" y="30724"/>
                    <a:pt x="15387" y="30757"/>
                    <a:pt x="15403" y="30757"/>
                  </a:cubicBezTo>
                  <a:lnTo>
                    <a:pt x="15419" y="30757"/>
                  </a:lnTo>
                  <a:cubicBezTo>
                    <a:pt x="15436" y="30757"/>
                    <a:pt x="15452" y="30741"/>
                    <a:pt x="15452" y="30724"/>
                  </a:cubicBezTo>
                  <a:cubicBezTo>
                    <a:pt x="15485" y="30577"/>
                    <a:pt x="15501" y="30430"/>
                    <a:pt x="15518" y="30282"/>
                  </a:cubicBezTo>
                  <a:cubicBezTo>
                    <a:pt x="15534" y="30250"/>
                    <a:pt x="15518" y="30233"/>
                    <a:pt x="15485" y="30233"/>
                  </a:cubicBezTo>
                  <a:close/>
                  <a:moveTo>
                    <a:pt x="15308" y="31111"/>
                  </a:moveTo>
                  <a:cubicBezTo>
                    <a:pt x="15296" y="31111"/>
                    <a:pt x="15284" y="31126"/>
                    <a:pt x="15272" y="31150"/>
                  </a:cubicBezTo>
                  <a:cubicBezTo>
                    <a:pt x="15239" y="31281"/>
                    <a:pt x="15207" y="31428"/>
                    <a:pt x="15157" y="31575"/>
                  </a:cubicBezTo>
                  <a:cubicBezTo>
                    <a:pt x="15141" y="31592"/>
                    <a:pt x="15157" y="31625"/>
                    <a:pt x="15190" y="31625"/>
                  </a:cubicBezTo>
                  <a:cubicBezTo>
                    <a:pt x="15223" y="31625"/>
                    <a:pt x="15239" y="31625"/>
                    <a:pt x="15239" y="31592"/>
                  </a:cubicBezTo>
                  <a:cubicBezTo>
                    <a:pt x="15288" y="31461"/>
                    <a:pt x="15321" y="31313"/>
                    <a:pt x="15354" y="31166"/>
                  </a:cubicBezTo>
                  <a:cubicBezTo>
                    <a:pt x="15370" y="31133"/>
                    <a:pt x="15354" y="31117"/>
                    <a:pt x="15321" y="31117"/>
                  </a:cubicBezTo>
                  <a:cubicBezTo>
                    <a:pt x="15317" y="31113"/>
                    <a:pt x="15312" y="31111"/>
                    <a:pt x="15308" y="31111"/>
                  </a:cubicBezTo>
                  <a:close/>
                  <a:moveTo>
                    <a:pt x="15076" y="31968"/>
                  </a:moveTo>
                  <a:cubicBezTo>
                    <a:pt x="15043" y="31968"/>
                    <a:pt x="15027" y="31968"/>
                    <a:pt x="15010" y="32001"/>
                  </a:cubicBezTo>
                  <a:cubicBezTo>
                    <a:pt x="14961" y="32132"/>
                    <a:pt x="14912" y="32279"/>
                    <a:pt x="14846" y="32410"/>
                  </a:cubicBezTo>
                  <a:cubicBezTo>
                    <a:pt x="14830" y="32427"/>
                    <a:pt x="14846" y="32459"/>
                    <a:pt x="14863" y="32476"/>
                  </a:cubicBezTo>
                  <a:lnTo>
                    <a:pt x="14879" y="32476"/>
                  </a:lnTo>
                  <a:cubicBezTo>
                    <a:pt x="14912" y="32476"/>
                    <a:pt x="14928" y="32459"/>
                    <a:pt x="14928" y="32443"/>
                  </a:cubicBezTo>
                  <a:cubicBezTo>
                    <a:pt x="14994" y="32312"/>
                    <a:pt x="15043" y="32165"/>
                    <a:pt x="15092" y="32034"/>
                  </a:cubicBezTo>
                  <a:cubicBezTo>
                    <a:pt x="15108" y="32001"/>
                    <a:pt x="15092" y="31985"/>
                    <a:pt x="15076" y="31968"/>
                  </a:cubicBezTo>
                  <a:close/>
                  <a:moveTo>
                    <a:pt x="14690" y="32792"/>
                  </a:moveTo>
                  <a:cubicBezTo>
                    <a:pt x="14678" y="32792"/>
                    <a:pt x="14666" y="32800"/>
                    <a:pt x="14666" y="32819"/>
                  </a:cubicBezTo>
                  <a:cubicBezTo>
                    <a:pt x="14650" y="32852"/>
                    <a:pt x="14617" y="32885"/>
                    <a:pt x="14601" y="32918"/>
                  </a:cubicBezTo>
                  <a:cubicBezTo>
                    <a:pt x="14552" y="33016"/>
                    <a:pt x="14503" y="33114"/>
                    <a:pt x="14454" y="33212"/>
                  </a:cubicBezTo>
                  <a:cubicBezTo>
                    <a:pt x="14437" y="33229"/>
                    <a:pt x="14454" y="33261"/>
                    <a:pt x="14470" y="33278"/>
                  </a:cubicBezTo>
                  <a:lnTo>
                    <a:pt x="14503" y="33278"/>
                  </a:lnTo>
                  <a:cubicBezTo>
                    <a:pt x="14519" y="33278"/>
                    <a:pt x="14519" y="33278"/>
                    <a:pt x="14535" y="33261"/>
                  </a:cubicBezTo>
                  <a:cubicBezTo>
                    <a:pt x="14585" y="33163"/>
                    <a:pt x="14634" y="33065"/>
                    <a:pt x="14683" y="32967"/>
                  </a:cubicBezTo>
                  <a:cubicBezTo>
                    <a:pt x="14699" y="32934"/>
                    <a:pt x="14716" y="32885"/>
                    <a:pt x="14748" y="32852"/>
                  </a:cubicBezTo>
                  <a:cubicBezTo>
                    <a:pt x="14748" y="32836"/>
                    <a:pt x="14748" y="32803"/>
                    <a:pt x="14716" y="32803"/>
                  </a:cubicBezTo>
                  <a:cubicBezTo>
                    <a:pt x="14709" y="32796"/>
                    <a:pt x="14699" y="32792"/>
                    <a:pt x="14690" y="32792"/>
                  </a:cubicBezTo>
                  <a:close/>
                  <a:moveTo>
                    <a:pt x="14265" y="33578"/>
                  </a:moveTo>
                  <a:cubicBezTo>
                    <a:pt x="14252" y="33578"/>
                    <a:pt x="14241" y="33586"/>
                    <a:pt x="14241" y="33605"/>
                  </a:cubicBezTo>
                  <a:cubicBezTo>
                    <a:pt x="14159" y="33736"/>
                    <a:pt x="14077" y="33851"/>
                    <a:pt x="13995" y="33982"/>
                  </a:cubicBezTo>
                  <a:cubicBezTo>
                    <a:pt x="13979" y="33998"/>
                    <a:pt x="13995" y="34031"/>
                    <a:pt x="14012" y="34047"/>
                  </a:cubicBezTo>
                  <a:lnTo>
                    <a:pt x="14028" y="34047"/>
                  </a:lnTo>
                  <a:cubicBezTo>
                    <a:pt x="14044" y="34047"/>
                    <a:pt x="14061" y="34047"/>
                    <a:pt x="14077" y="34031"/>
                  </a:cubicBezTo>
                  <a:cubicBezTo>
                    <a:pt x="14159" y="33900"/>
                    <a:pt x="14241" y="33769"/>
                    <a:pt x="14306" y="33654"/>
                  </a:cubicBezTo>
                  <a:cubicBezTo>
                    <a:pt x="14323" y="33621"/>
                    <a:pt x="14323" y="33605"/>
                    <a:pt x="14290" y="33589"/>
                  </a:cubicBezTo>
                  <a:cubicBezTo>
                    <a:pt x="14283" y="33582"/>
                    <a:pt x="14274" y="33578"/>
                    <a:pt x="14265" y="33578"/>
                  </a:cubicBezTo>
                  <a:close/>
                  <a:moveTo>
                    <a:pt x="13774" y="34329"/>
                  </a:moveTo>
                  <a:cubicBezTo>
                    <a:pt x="13766" y="34329"/>
                    <a:pt x="13758" y="34333"/>
                    <a:pt x="13750" y="34342"/>
                  </a:cubicBezTo>
                  <a:cubicBezTo>
                    <a:pt x="13652" y="34473"/>
                    <a:pt x="13570" y="34587"/>
                    <a:pt x="13472" y="34702"/>
                  </a:cubicBezTo>
                  <a:cubicBezTo>
                    <a:pt x="13455" y="34718"/>
                    <a:pt x="13472" y="34751"/>
                    <a:pt x="13488" y="34767"/>
                  </a:cubicBezTo>
                  <a:cubicBezTo>
                    <a:pt x="13488" y="34767"/>
                    <a:pt x="13504" y="34784"/>
                    <a:pt x="13504" y="34784"/>
                  </a:cubicBezTo>
                  <a:cubicBezTo>
                    <a:pt x="13521" y="34784"/>
                    <a:pt x="13537" y="34767"/>
                    <a:pt x="13553" y="34767"/>
                  </a:cubicBezTo>
                  <a:cubicBezTo>
                    <a:pt x="13635" y="34636"/>
                    <a:pt x="13733" y="34522"/>
                    <a:pt x="13815" y="34407"/>
                  </a:cubicBezTo>
                  <a:cubicBezTo>
                    <a:pt x="13832" y="34374"/>
                    <a:pt x="13832" y="34358"/>
                    <a:pt x="13799" y="34342"/>
                  </a:cubicBezTo>
                  <a:cubicBezTo>
                    <a:pt x="13791" y="34333"/>
                    <a:pt x="13783" y="34329"/>
                    <a:pt x="13774" y="34329"/>
                  </a:cubicBezTo>
                  <a:close/>
                  <a:moveTo>
                    <a:pt x="13226" y="35033"/>
                  </a:moveTo>
                  <a:cubicBezTo>
                    <a:pt x="13214" y="35033"/>
                    <a:pt x="13201" y="35037"/>
                    <a:pt x="13193" y="35046"/>
                  </a:cubicBezTo>
                  <a:cubicBezTo>
                    <a:pt x="13095" y="35160"/>
                    <a:pt x="12997" y="35275"/>
                    <a:pt x="12899" y="35389"/>
                  </a:cubicBezTo>
                  <a:cubicBezTo>
                    <a:pt x="12882" y="35406"/>
                    <a:pt x="12882" y="35422"/>
                    <a:pt x="12899" y="35438"/>
                  </a:cubicBezTo>
                  <a:cubicBezTo>
                    <a:pt x="12899" y="35455"/>
                    <a:pt x="12915" y="35455"/>
                    <a:pt x="12931" y="35455"/>
                  </a:cubicBezTo>
                  <a:cubicBezTo>
                    <a:pt x="12931" y="35455"/>
                    <a:pt x="12948" y="35455"/>
                    <a:pt x="12964" y="35438"/>
                  </a:cubicBezTo>
                  <a:cubicBezTo>
                    <a:pt x="13062" y="35340"/>
                    <a:pt x="13161" y="35226"/>
                    <a:pt x="13259" y="35111"/>
                  </a:cubicBezTo>
                  <a:cubicBezTo>
                    <a:pt x="13275" y="35095"/>
                    <a:pt x="13275" y="35062"/>
                    <a:pt x="13259" y="35046"/>
                  </a:cubicBezTo>
                  <a:cubicBezTo>
                    <a:pt x="13251" y="35037"/>
                    <a:pt x="13238" y="35033"/>
                    <a:pt x="13226" y="35033"/>
                  </a:cubicBezTo>
                  <a:close/>
                  <a:moveTo>
                    <a:pt x="12612" y="35688"/>
                  </a:moveTo>
                  <a:cubicBezTo>
                    <a:pt x="12604" y="35688"/>
                    <a:pt x="12596" y="35692"/>
                    <a:pt x="12588" y="35700"/>
                  </a:cubicBezTo>
                  <a:cubicBezTo>
                    <a:pt x="12473" y="35798"/>
                    <a:pt x="12358" y="35913"/>
                    <a:pt x="12260" y="36011"/>
                  </a:cubicBezTo>
                  <a:cubicBezTo>
                    <a:pt x="12228" y="36028"/>
                    <a:pt x="12228" y="36044"/>
                    <a:pt x="12244" y="36077"/>
                  </a:cubicBezTo>
                  <a:lnTo>
                    <a:pt x="12309" y="36077"/>
                  </a:lnTo>
                  <a:cubicBezTo>
                    <a:pt x="12424" y="35979"/>
                    <a:pt x="12539" y="35864"/>
                    <a:pt x="12637" y="35766"/>
                  </a:cubicBezTo>
                  <a:cubicBezTo>
                    <a:pt x="12653" y="35749"/>
                    <a:pt x="12653" y="35717"/>
                    <a:pt x="12637" y="35700"/>
                  </a:cubicBezTo>
                  <a:cubicBezTo>
                    <a:pt x="12629" y="35692"/>
                    <a:pt x="12620" y="35688"/>
                    <a:pt x="12612" y="35688"/>
                  </a:cubicBezTo>
                  <a:close/>
                  <a:moveTo>
                    <a:pt x="11934" y="36283"/>
                  </a:moveTo>
                  <a:cubicBezTo>
                    <a:pt x="11928" y="36283"/>
                    <a:pt x="11921" y="36285"/>
                    <a:pt x="11917" y="36290"/>
                  </a:cubicBezTo>
                  <a:cubicBezTo>
                    <a:pt x="11802" y="36388"/>
                    <a:pt x="11687" y="36486"/>
                    <a:pt x="11556" y="36568"/>
                  </a:cubicBezTo>
                  <a:cubicBezTo>
                    <a:pt x="11540" y="36584"/>
                    <a:pt x="11540" y="36617"/>
                    <a:pt x="11556" y="36633"/>
                  </a:cubicBezTo>
                  <a:cubicBezTo>
                    <a:pt x="11556" y="36650"/>
                    <a:pt x="11573" y="36650"/>
                    <a:pt x="11589" y="36650"/>
                  </a:cubicBezTo>
                  <a:lnTo>
                    <a:pt x="11622" y="36650"/>
                  </a:lnTo>
                  <a:cubicBezTo>
                    <a:pt x="11736" y="36551"/>
                    <a:pt x="11851" y="36453"/>
                    <a:pt x="11966" y="36371"/>
                  </a:cubicBezTo>
                  <a:cubicBezTo>
                    <a:pt x="11998" y="36355"/>
                    <a:pt x="11998" y="36322"/>
                    <a:pt x="11982" y="36306"/>
                  </a:cubicBezTo>
                  <a:cubicBezTo>
                    <a:pt x="11970" y="36294"/>
                    <a:pt x="11951" y="36283"/>
                    <a:pt x="11934" y="36283"/>
                  </a:cubicBezTo>
                  <a:close/>
                  <a:moveTo>
                    <a:pt x="11214" y="36823"/>
                  </a:moveTo>
                  <a:cubicBezTo>
                    <a:pt x="11207" y="36823"/>
                    <a:pt x="11201" y="36825"/>
                    <a:pt x="11196" y="36830"/>
                  </a:cubicBezTo>
                  <a:cubicBezTo>
                    <a:pt x="11082" y="36912"/>
                    <a:pt x="10951" y="36993"/>
                    <a:pt x="10820" y="37075"/>
                  </a:cubicBezTo>
                  <a:cubicBezTo>
                    <a:pt x="10803" y="37092"/>
                    <a:pt x="10803" y="37108"/>
                    <a:pt x="10803" y="37141"/>
                  </a:cubicBezTo>
                  <a:cubicBezTo>
                    <a:pt x="10820" y="37157"/>
                    <a:pt x="10836" y="37157"/>
                    <a:pt x="10853" y="37157"/>
                  </a:cubicBezTo>
                  <a:lnTo>
                    <a:pt x="10869" y="37157"/>
                  </a:lnTo>
                  <a:cubicBezTo>
                    <a:pt x="11000" y="37075"/>
                    <a:pt x="11131" y="36993"/>
                    <a:pt x="11245" y="36912"/>
                  </a:cubicBezTo>
                  <a:cubicBezTo>
                    <a:pt x="11278" y="36895"/>
                    <a:pt x="11278" y="36862"/>
                    <a:pt x="11262" y="36846"/>
                  </a:cubicBezTo>
                  <a:cubicBezTo>
                    <a:pt x="11250" y="36834"/>
                    <a:pt x="11230" y="36823"/>
                    <a:pt x="11214" y="36823"/>
                  </a:cubicBezTo>
                  <a:close/>
                  <a:moveTo>
                    <a:pt x="10469" y="37294"/>
                  </a:moveTo>
                  <a:cubicBezTo>
                    <a:pt x="10460" y="37294"/>
                    <a:pt x="10450" y="37298"/>
                    <a:pt x="10443" y="37304"/>
                  </a:cubicBezTo>
                  <a:cubicBezTo>
                    <a:pt x="10312" y="37370"/>
                    <a:pt x="10181" y="37435"/>
                    <a:pt x="10051" y="37501"/>
                  </a:cubicBezTo>
                  <a:cubicBezTo>
                    <a:pt x="10018" y="37517"/>
                    <a:pt x="10018" y="37550"/>
                    <a:pt x="10018" y="37566"/>
                  </a:cubicBezTo>
                  <a:cubicBezTo>
                    <a:pt x="10034" y="37583"/>
                    <a:pt x="10051" y="37599"/>
                    <a:pt x="10067" y="37599"/>
                  </a:cubicBezTo>
                  <a:cubicBezTo>
                    <a:pt x="10067" y="37599"/>
                    <a:pt x="10083" y="37583"/>
                    <a:pt x="10083" y="37583"/>
                  </a:cubicBezTo>
                  <a:cubicBezTo>
                    <a:pt x="10214" y="37517"/>
                    <a:pt x="10345" y="37452"/>
                    <a:pt x="10476" y="37370"/>
                  </a:cubicBezTo>
                  <a:cubicBezTo>
                    <a:pt x="10509" y="37370"/>
                    <a:pt x="10509" y="37337"/>
                    <a:pt x="10492" y="37321"/>
                  </a:cubicBezTo>
                  <a:cubicBezTo>
                    <a:pt x="10492" y="37302"/>
                    <a:pt x="10481" y="37294"/>
                    <a:pt x="10469" y="37294"/>
                  </a:cubicBezTo>
                  <a:close/>
                  <a:moveTo>
                    <a:pt x="4322" y="37505"/>
                  </a:moveTo>
                  <a:cubicBezTo>
                    <a:pt x="4309" y="37505"/>
                    <a:pt x="4297" y="37509"/>
                    <a:pt x="4289" y="37517"/>
                  </a:cubicBezTo>
                  <a:cubicBezTo>
                    <a:pt x="4272" y="37534"/>
                    <a:pt x="4272" y="37566"/>
                    <a:pt x="4289" y="37583"/>
                  </a:cubicBezTo>
                  <a:cubicBezTo>
                    <a:pt x="4403" y="37681"/>
                    <a:pt x="4502" y="37779"/>
                    <a:pt x="4616" y="37894"/>
                  </a:cubicBezTo>
                  <a:lnTo>
                    <a:pt x="4682" y="37894"/>
                  </a:lnTo>
                  <a:cubicBezTo>
                    <a:pt x="4698" y="37861"/>
                    <a:pt x="4698" y="37845"/>
                    <a:pt x="4682" y="37828"/>
                  </a:cubicBezTo>
                  <a:cubicBezTo>
                    <a:pt x="4567" y="37714"/>
                    <a:pt x="4469" y="37615"/>
                    <a:pt x="4354" y="37517"/>
                  </a:cubicBezTo>
                  <a:cubicBezTo>
                    <a:pt x="4346" y="37509"/>
                    <a:pt x="4334" y="37505"/>
                    <a:pt x="4322" y="37505"/>
                  </a:cubicBezTo>
                  <a:close/>
                  <a:moveTo>
                    <a:pt x="9659" y="37690"/>
                  </a:moveTo>
                  <a:cubicBezTo>
                    <a:pt x="9652" y="37690"/>
                    <a:pt x="9646" y="37692"/>
                    <a:pt x="9641" y="37697"/>
                  </a:cubicBezTo>
                  <a:cubicBezTo>
                    <a:pt x="9510" y="37746"/>
                    <a:pt x="9363" y="37812"/>
                    <a:pt x="9232" y="37861"/>
                  </a:cubicBezTo>
                  <a:cubicBezTo>
                    <a:pt x="9199" y="37877"/>
                    <a:pt x="9183" y="37894"/>
                    <a:pt x="9199" y="37926"/>
                  </a:cubicBezTo>
                  <a:cubicBezTo>
                    <a:pt x="9199" y="37943"/>
                    <a:pt x="9216" y="37943"/>
                    <a:pt x="9248" y="37943"/>
                  </a:cubicBezTo>
                  <a:lnTo>
                    <a:pt x="9265" y="37943"/>
                  </a:lnTo>
                  <a:cubicBezTo>
                    <a:pt x="9396" y="37894"/>
                    <a:pt x="9543" y="37828"/>
                    <a:pt x="9674" y="37779"/>
                  </a:cubicBezTo>
                  <a:cubicBezTo>
                    <a:pt x="9690" y="37763"/>
                    <a:pt x="9707" y="37746"/>
                    <a:pt x="9690" y="37714"/>
                  </a:cubicBezTo>
                  <a:cubicBezTo>
                    <a:pt x="9690" y="37702"/>
                    <a:pt x="9674" y="37690"/>
                    <a:pt x="9659" y="37690"/>
                  </a:cubicBezTo>
                  <a:close/>
                  <a:moveTo>
                    <a:pt x="8807" y="38008"/>
                  </a:moveTo>
                  <a:cubicBezTo>
                    <a:pt x="8676" y="38057"/>
                    <a:pt x="8528" y="38106"/>
                    <a:pt x="8381" y="38156"/>
                  </a:cubicBezTo>
                  <a:cubicBezTo>
                    <a:pt x="8365" y="38156"/>
                    <a:pt x="8348" y="38188"/>
                    <a:pt x="8348" y="38205"/>
                  </a:cubicBezTo>
                  <a:cubicBezTo>
                    <a:pt x="8365" y="38237"/>
                    <a:pt x="8381" y="38237"/>
                    <a:pt x="8397" y="38237"/>
                  </a:cubicBezTo>
                  <a:lnTo>
                    <a:pt x="8414" y="38237"/>
                  </a:lnTo>
                  <a:cubicBezTo>
                    <a:pt x="8561" y="38188"/>
                    <a:pt x="8692" y="38139"/>
                    <a:pt x="8839" y="38106"/>
                  </a:cubicBezTo>
                  <a:cubicBezTo>
                    <a:pt x="8856" y="38090"/>
                    <a:pt x="8872" y="38074"/>
                    <a:pt x="8856" y="38041"/>
                  </a:cubicBezTo>
                  <a:cubicBezTo>
                    <a:pt x="8856" y="38025"/>
                    <a:pt x="8823" y="38008"/>
                    <a:pt x="8807" y="38008"/>
                  </a:cubicBezTo>
                  <a:close/>
                  <a:moveTo>
                    <a:pt x="7971" y="38280"/>
                  </a:moveTo>
                  <a:cubicBezTo>
                    <a:pt x="7965" y="38280"/>
                    <a:pt x="7960" y="38282"/>
                    <a:pt x="7955" y="38286"/>
                  </a:cubicBezTo>
                  <a:cubicBezTo>
                    <a:pt x="7808" y="38319"/>
                    <a:pt x="7661" y="38368"/>
                    <a:pt x="7513" y="38401"/>
                  </a:cubicBezTo>
                  <a:cubicBezTo>
                    <a:pt x="7497" y="38401"/>
                    <a:pt x="7481" y="38434"/>
                    <a:pt x="7481" y="38450"/>
                  </a:cubicBezTo>
                  <a:cubicBezTo>
                    <a:pt x="7497" y="38483"/>
                    <a:pt x="7513" y="38483"/>
                    <a:pt x="7530" y="38483"/>
                  </a:cubicBezTo>
                  <a:lnTo>
                    <a:pt x="7546" y="38483"/>
                  </a:lnTo>
                  <a:cubicBezTo>
                    <a:pt x="7693" y="38450"/>
                    <a:pt x="7824" y="38417"/>
                    <a:pt x="7972" y="38368"/>
                  </a:cubicBezTo>
                  <a:cubicBezTo>
                    <a:pt x="8004" y="38368"/>
                    <a:pt x="8021" y="38336"/>
                    <a:pt x="8004" y="38319"/>
                  </a:cubicBezTo>
                  <a:cubicBezTo>
                    <a:pt x="8004" y="38295"/>
                    <a:pt x="7987" y="38280"/>
                    <a:pt x="7971" y="38280"/>
                  </a:cubicBezTo>
                  <a:close/>
                  <a:moveTo>
                    <a:pt x="4960" y="38143"/>
                  </a:moveTo>
                  <a:cubicBezTo>
                    <a:pt x="4948" y="38143"/>
                    <a:pt x="4935" y="38147"/>
                    <a:pt x="4927" y="38156"/>
                  </a:cubicBezTo>
                  <a:cubicBezTo>
                    <a:pt x="4911" y="38172"/>
                    <a:pt x="4894" y="38188"/>
                    <a:pt x="4911" y="38205"/>
                  </a:cubicBezTo>
                  <a:cubicBezTo>
                    <a:pt x="5009" y="38319"/>
                    <a:pt x="5107" y="38434"/>
                    <a:pt x="5205" y="38565"/>
                  </a:cubicBezTo>
                  <a:cubicBezTo>
                    <a:pt x="5205" y="38565"/>
                    <a:pt x="5222" y="38581"/>
                    <a:pt x="5238" y="38581"/>
                  </a:cubicBezTo>
                  <a:cubicBezTo>
                    <a:pt x="5238" y="38581"/>
                    <a:pt x="5255" y="38565"/>
                    <a:pt x="5255" y="38565"/>
                  </a:cubicBezTo>
                  <a:cubicBezTo>
                    <a:pt x="5287" y="38548"/>
                    <a:pt x="5287" y="38516"/>
                    <a:pt x="5271" y="38499"/>
                  </a:cubicBezTo>
                  <a:cubicBezTo>
                    <a:pt x="5173" y="38385"/>
                    <a:pt x="5091" y="38270"/>
                    <a:pt x="4993" y="38156"/>
                  </a:cubicBezTo>
                  <a:cubicBezTo>
                    <a:pt x="4984" y="38147"/>
                    <a:pt x="4972" y="38143"/>
                    <a:pt x="4960" y="38143"/>
                  </a:cubicBezTo>
                  <a:close/>
                  <a:moveTo>
                    <a:pt x="7088" y="38516"/>
                  </a:moveTo>
                  <a:cubicBezTo>
                    <a:pt x="6941" y="38548"/>
                    <a:pt x="6793" y="38581"/>
                    <a:pt x="6646" y="38630"/>
                  </a:cubicBezTo>
                  <a:cubicBezTo>
                    <a:pt x="6630" y="38630"/>
                    <a:pt x="6613" y="38663"/>
                    <a:pt x="6613" y="38679"/>
                  </a:cubicBezTo>
                  <a:cubicBezTo>
                    <a:pt x="6630" y="38696"/>
                    <a:pt x="6646" y="38712"/>
                    <a:pt x="6662" y="38712"/>
                  </a:cubicBezTo>
                  <a:lnTo>
                    <a:pt x="6679" y="38712"/>
                  </a:lnTo>
                  <a:cubicBezTo>
                    <a:pt x="6810" y="38679"/>
                    <a:pt x="6957" y="38647"/>
                    <a:pt x="7104" y="38597"/>
                  </a:cubicBezTo>
                  <a:cubicBezTo>
                    <a:pt x="7137" y="38597"/>
                    <a:pt x="7153" y="38565"/>
                    <a:pt x="7137" y="38548"/>
                  </a:cubicBezTo>
                  <a:cubicBezTo>
                    <a:pt x="7137" y="38516"/>
                    <a:pt x="7104" y="38516"/>
                    <a:pt x="7088" y="38516"/>
                  </a:cubicBezTo>
                  <a:close/>
                  <a:moveTo>
                    <a:pt x="6220" y="38728"/>
                  </a:moveTo>
                  <a:cubicBezTo>
                    <a:pt x="6073" y="38778"/>
                    <a:pt x="5926" y="38810"/>
                    <a:pt x="5778" y="38843"/>
                  </a:cubicBezTo>
                  <a:cubicBezTo>
                    <a:pt x="5762" y="38859"/>
                    <a:pt x="5746" y="38876"/>
                    <a:pt x="5746" y="38908"/>
                  </a:cubicBezTo>
                  <a:cubicBezTo>
                    <a:pt x="5762" y="38925"/>
                    <a:pt x="5778" y="38941"/>
                    <a:pt x="5795" y="38941"/>
                  </a:cubicBezTo>
                  <a:lnTo>
                    <a:pt x="5811" y="38941"/>
                  </a:lnTo>
                  <a:cubicBezTo>
                    <a:pt x="5942" y="38892"/>
                    <a:pt x="6089" y="38859"/>
                    <a:pt x="6237" y="38827"/>
                  </a:cubicBezTo>
                  <a:cubicBezTo>
                    <a:pt x="6269" y="38810"/>
                    <a:pt x="6269" y="38794"/>
                    <a:pt x="6269" y="38761"/>
                  </a:cubicBezTo>
                  <a:cubicBezTo>
                    <a:pt x="6269" y="38745"/>
                    <a:pt x="6237" y="38728"/>
                    <a:pt x="6220" y="38728"/>
                  </a:cubicBezTo>
                  <a:close/>
                  <a:moveTo>
                    <a:pt x="5353" y="38958"/>
                  </a:moveTo>
                  <a:cubicBezTo>
                    <a:pt x="5205" y="39007"/>
                    <a:pt x="5058" y="39039"/>
                    <a:pt x="4911" y="39089"/>
                  </a:cubicBezTo>
                  <a:lnTo>
                    <a:pt x="4927" y="39138"/>
                  </a:lnTo>
                  <a:lnTo>
                    <a:pt x="4944" y="39170"/>
                  </a:lnTo>
                  <a:cubicBezTo>
                    <a:pt x="5091" y="39138"/>
                    <a:pt x="5222" y="39089"/>
                    <a:pt x="5369" y="39056"/>
                  </a:cubicBezTo>
                  <a:cubicBezTo>
                    <a:pt x="5402" y="39039"/>
                    <a:pt x="5402" y="39023"/>
                    <a:pt x="5402" y="38990"/>
                  </a:cubicBezTo>
                  <a:cubicBezTo>
                    <a:pt x="5402" y="38974"/>
                    <a:pt x="5369" y="38958"/>
                    <a:pt x="5353" y="38958"/>
                  </a:cubicBezTo>
                  <a:close/>
                  <a:moveTo>
                    <a:pt x="5494" y="38849"/>
                  </a:moveTo>
                  <a:cubicBezTo>
                    <a:pt x="5484" y="38849"/>
                    <a:pt x="5474" y="38853"/>
                    <a:pt x="5467" y="38859"/>
                  </a:cubicBezTo>
                  <a:cubicBezTo>
                    <a:pt x="5451" y="38876"/>
                    <a:pt x="5451" y="38892"/>
                    <a:pt x="5451" y="38925"/>
                  </a:cubicBezTo>
                  <a:cubicBezTo>
                    <a:pt x="5533" y="39039"/>
                    <a:pt x="5615" y="39170"/>
                    <a:pt x="5697" y="39301"/>
                  </a:cubicBezTo>
                  <a:cubicBezTo>
                    <a:pt x="5697" y="39318"/>
                    <a:pt x="5713" y="39318"/>
                    <a:pt x="5729" y="39318"/>
                  </a:cubicBezTo>
                  <a:lnTo>
                    <a:pt x="5762" y="39318"/>
                  </a:lnTo>
                  <a:cubicBezTo>
                    <a:pt x="5778" y="39301"/>
                    <a:pt x="5778" y="39269"/>
                    <a:pt x="5778" y="39252"/>
                  </a:cubicBezTo>
                  <a:cubicBezTo>
                    <a:pt x="5697" y="39121"/>
                    <a:pt x="5615" y="38990"/>
                    <a:pt x="5533" y="38876"/>
                  </a:cubicBezTo>
                  <a:cubicBezTo>
                    <a:pt x="5523" y="38857"/>
                    <a:pt x="5508" y="38849"/>
                    <a:pt x="5494" y="38849"/>
                  </a:cubicBezTo>
                  <a:close/>
                  <a:moveTo>
                    <a:pt x="4485" y="39220"/>
                  </a:moveTo>
                  <a:cubicBezTo>
                    <a:pt x="4338" y="39269"/>
                    <a:pt x="4191" y="39318"/>
                    <a:pt x="4060" y="39367"/>
                  </a:cubicBezTo>
                  <a:cubicBezTo>
                    <a:pt x="4043" y="39383"/>
                    <a:pt x="4027" y="39416"/>
                    <a:pt x="4043" y="39432"/>
                  </a:cubicBezTo>
                  <a:cubicBezTo>
                    <a:pt x="4043" y="39449"/>
                    <a:pt x="4060" y="39465"/>
                    <a:pt x="4076" y="39465"/>
                  </a:cubicBezTo>
                  <a:lnTo>
                    <a:pt x="4092" y="39465"/>
                  </a:lnTo>
                  <a:cubicBezTo>
                    <a:pt x="4223" y="39400"/>
                    <a:pt x="4371" y="39350"/>
                    <a:pt x="4518" y="39318"/>
                  </a:cubicBezTo>
                  <a:cubicBezTo>
                    <a:pt x="4534" y="39301"/>
                    <a:pt x="4551" y="39285"/>
                    <a:pt x="4551" y="39252"/>
                  </a:cubicBezTo>
                  <a:cubicBezTo>
                    <a:pt x="4534" y="39236"/>
                    <a:pt x="4502" y="39220"/>
                    <a:pt x="4485" y="39220"/>
                  </a:cubicBezTo>
                  <a:close/>
                  <a:moveTo>
                    <a:pt x="3668" y="39540"/>
                  </a:moveTo>
                  <a:cubicBezTo>
                    <a:pt x="3661" y="39540"/>
                    <a:pt x="3655" y="39542"/>
                    <a:pt x="3650" y="39547"/>
                  </a:cubicBezTo>
                  <a:cubicBezTo>
                    <a:pt x="3503" y="39596"/>
                    <a:pt x="3356" y="39661"/>
                    <a:pt x="3225" y="39727"/>
                  </a:cubicBezTo>
                  <a:cubicBezTo>
                    <a:pt x="3209" y="39727"/>
                    <a:pt x="3192" y="39760"/>
                    <a:pt x="3209" y="39776"/>
                  </a:cubicBezTo>
                  <a:cubicBezTo>
                    <a:pt x="3225" y="39792"/>
                    <a:pt x="3241" y="39809"/>
                    <a:pt x="3258" y="39809"/>
                  </a:cubicBezTo>
                  <a:lnTo>
                    <a:pt x="3274" y="39809"/>
                  </a:lnTo>
                  <a:cubicBezTo>
                    <a:pt x="3405" y="39743"/>
                    <a:pt x="3536" y="39678"/>
                    <a:pt x="3683" y="39629"/>
                  </a:cubicBezTo>
                  <a:cubicBezTo>
                    <a:pt x="3700" y="39612"/>
                    <a:pt x="3716" y="39596"/>
                    <a:pt x="3700" y="39563"/>
                  </a:cubicBezTo>
                  <a:cubicBezTo>
                    <a:pt x="3700" y="39552"/>
                    <a:pt x="3683" y="39540"/>
                    <a:pt x="3668" y="39540"/>
                  </a:cubicBezTo>
                  <a:close/>
                  <a:moveTo>
                    <a:pt x="5926" y="39629"/>
                  </a:moveTo>
                  <a:cubicBezTo>
                    <a:pt x="5909" y="39645"/>
                    <a:pt x="5893" y="39661"/>
                    <a:pt x="5909" y="39694"/>
                  </a:cubicBezTo>
                  <a:cubicBezTo>
                    <a:pt x="5975" y="39825"/>
                    <a:pt x="6024" y="39956"/>
                    <a:pt x="6089" y="40103"/>
                  </a:cubicBezTo>
                  <a:cubicBezTo>
                    <a:pt x="6089" y="40120"/>
                    <a:pt x="6106" y="40120"/>
                    <a:pt x="6122" y="40120"/>
                  </a:cubicBezTo>
                  <a:lnTo>
                    <a:pt x="6155" y="40120"/>
                  </a:lnTo>
                  <a:cubicBezTo>
                    <a:pt x="6171" y="40103"/>
                    <a:pt x="6188" y="40087"/>
                    <a:pt x="6171" y="40071"/>
                  </a:cubicBezTo>
                  <a:cubicBezTo>
                    <a:pt x="6122" y="39923"/>
                    <a:pt x="6057" y="39792"/>
                    <a:pt x="5991" y="39645"/>
                  </a:cubicBezTo>
                  <a:cubicBezTo>
                    <a:pt x="5975" y="39629"/>
                    <a:pt x="5942" y="39629"/>
                    <a:pt x="5926" y="39629"/>
                  </a:cubicBezTo>
                  <a:close/>
                  <a:moveTo>
                    <a:pt x="2849" y="39917"/>
                  </a:moveTo>
                  <a:cubicBezTo>
                    <a:pt x="2843" y="39917"/>
                    <a:pt x="2837" y="39919"/>
                    <a:pt x="2832" y="39923"/>
                  </a:cubicBezTo>
                  <a:cubicBezTo>
                    <a:pt x="2685" y="40005"/>
                    <a:pt x="2554" y="40071"/>
                    <a:pt x="2439" y="40153"/>
                  </a:cubicBezTo>
                  <a:cubicBezTo>
                    <a:pt x="2423" y="40169"/>
                    <a:pt x="2406" y="40185"/>
                    <a:pt x="2423" y="40218"/>
                  </a:cubicBezTo>
                  <a:cubicBezTo>
                    <a:pt x="2423" y="40218"/>
                    <a:pt x="2439" y="40234"/>
                    <a:pt x="2456" y="40234"/>
                  </a:cubicBezTo>
                  <a:lnTo>
                    <a:pt x="2488" y="40234"/>
                  </a:lnTo>
                  <a:cubicBezTo>
                    <a:pt x="2603" y="40153"/>
                    <a:pt x="2734" y="40071"/>
                    <a:pt x="2865" y="40005"/>
                  </a:cubicBezTo>
                  <a:cubicBezTo>
                    <a:pt x="2898" y="39989"/>
                    <a:pt x="2898" y="39972"/>
                    <a:pt x="2881" y="39940"/>
                  </a:cubicBezTo>
                  <a:cubicBezTo>
                    <a:pt x="2881" y="39928"/>
                    <a:pt x="2865" y="39917"/>
                    <a:pt x="2849" y="39917"/>
                  </a:cubicBezTo>
                  <a:close/>
                  <a:moveTo>
                    <a:pt x="2089" y="40387"/>
                  </a:moveTo>
                  <a:cubicBezTo>
                    <a:pt x="2079" y="40387"/>
                    <a:pt x="2070" y="40391"/>
                    <a:pt x="2063" y="40398"/>
                  </a:cubicBezTo>
                  <a:cubicBezTo>
                    <a:pt x="1932" y="40480"/>
                    <a:pt x="1817" y="40578"/>
                    <a:pt x="1703" y="40676"/>
                  </a:cubicBezTo>
                  <a:cubicBezTo>
                    <a:pt x="1686" y="40693"/>
                    <a:pt x="1670" y="40709"/>
                    <a:pt x="1686" y="40742"/>
                  </a:cubicBezTo>
                  <a:cubicBezTo>
                    <a:pt x="1703" y="40742"/>
                    <a:pt x="1719" y="40758"/>
                    <a:pt x="1735" y="40758"/>
                  </a:cubicBezTo>
                  <a:cubicBezTo>
                    <a:pt x="1735" y="40758"/>
                    <a:pt x="1752" y="40742"/>
                    <a:pt x="1752" y="40742"/>
                  </a:cubicBezTo>
                  <a:cubicBezTo>
                    <a:pt x="1866" y="40644"/>
                    <a:pt x="1981" y="40562"/>
                    <a:pt x="2112" y="40464"/>
                  </a:cubicBezTo>
                  <a:cubicBezTo>
                    <a:pt x="2128" y="40464"/>
                    <a:pt x="2128" y="40431"/>
                    <a:pt x="2128" y="40414"/>
                  </a:cubicBezTo>
                  <a:cubicBezTo>
                    <a:pt x="2119" y="40395"/>
                    <a:pt x="2103" y="40387"/>
                    <a:pt x="2089" y="40387"/>
                  </a:cubicBezTo>
                  <a:close/>
                  <a:moveTo>
                    <a:pt x="6294" y="40457"/>
                  </a:moveTo>
                  <a:cubicBezTo>
                    <a:pt x="6287" y="40457"/>
                    <a:pt x="6279" y="40459"/>
                    <a:pt x="6269" y="40464"/>
                  </a:cubicBezTo>
                  <a:cubicBezTo>
                    <a:pt x="6253" y="40464"/>
                    <a:pt x="6237" y="40496"/>
                    <a:pt x="6253" y="40513"/>
                  </a:cubicBezTo>
                  <a:cubicBezTo>
                    <a:pt x="6302" y="40660"/>
                    <a:pt x="6335" y="40791"/>
                    <a:pt x="6384" y="40938"/>
                  </a:cubicBezTo>
                  <a:cubicBezTo>
                    <a:pt x="6384" y="40955"/>
                    <a:pt x="6400" y="40971"/>
                    <a:pt x="6417" y="40971"/>
                  </a:cubicBezTo>
                  <a:lnTo>
                    <a:pt x="6433" y="40971"/>
                  </a:lnTo>
                  <a:cubicBezTo>
                    <a:pt x="6449" y="40971"/>
                    <a:pt x="6466" y="40938"/>
                    <a:pt x="6466" y="40922"/>
                  </a:cubicBezTo>
                  <a:cubicBezTo>
                    <a:pt x="6417" y="40775"/>
                    <a:pt x="6384" y="40627"/>
                    <a:pt x="6335" y="40480"/>
                  </a:cubicBezTo>
                  <a:cubicBezTo>
                    <a:pt x="6323" y="40468"/>
                    <a:pt x="6312" y="40457"/>
                    <a:pt x="6294" y="40457"/>
                  </a:cubicBezTo>
                  <a:close/>
                  <a:moveTo>
                    <a:pt x="1392" y="40959"/>
                  </a:moveTo>
                  <a:cubicBezTo>
                    <a:pt x="1379" y="40959"/>
                    <a:pt x="1367" y="40963"/>
                    <a:pt x="1359" y="40971"/>
                  </a:cubicBezTo>
                  <a:cubicBezTo>
                    <a:pt x="1244" y="41069"/>
                    <a:pt x="1146" y="41184"/>
                    <a:pt x="1048" y="41298"/>
                  </a:cubicBezTo>
                  <a:cubicBezTo>
                    <a:pt x="1032" y="41315"/>
                    <a:pt x="1032" y="41347"/>
                    <a:pt x="1048" y="41364"/>
                  </a:cubicBezTo>
                  <a:lnTo>
                    <a:pt x="1113" y="41364"/>
                  </a:lnTo>
                  <a:cubicBezTo>
                    <a:pt x="1212" y="41249"/>
                    <a:pt x="1310" y="41135"/>
                    <a:pt x="1424" y="41036"/>
                  </a:cubicBezTo>
                  <a:cubicBezTo>
                    <a:pt x="1441" y="41020"/>
                    <a:pt x="1441" y="40987"/>
                    <a:pt x="1424" y="40971"/>
                  </a:cubicBezTo>
                  <a:cubicBezTo>
                    <a:pt x="1416" y="40963"/>
                    <a:pt x="1404" y="40959"/>
                    <a:pt x="1392" y="40959"/>
                  </a:cubicBezTo>
                  <a:close/>
                  <a:moveTo>
                    <a:pt x="6515" y="41315"/>
                  </a:moveTo>
                  <a:cubicBezTo>
                    <a:pt x="6482" y="41331"/>
                    <a:pt x="6466" y="41347"/>
                    <a:pt x="6482" y="41380"/>
                  </a:cubicBezTo>
                  <a:cubicBezTo>
                    <a:pt x="6499" y="41478"/>
                    <a:pt x="6515" y="41577"/>
                    <a:pt x="6531" y="41675"/>
                  </a:cubicBezTo>
                  <a:cubicBezTo>
                    <a:pt x="6531" y="41724"/>
                    <a:pt x="6548" y="41773"/>
                    <a:pt x="6548" y="41822"/>
                  </a:cubicBezTo>
                  <a:cubicBezTo>
                    <a:pt x="6548" y="41838"/>
                    <a:pt x="6564" y="41855"/>
                    <a:pt x="6597" y="41855"/>
                  </a:cubicBezTo>
                  <a:cubicBezTo>
                    <a:pt x="6630" y="41855"/>
                    <a:pt x="6646" y="41822"/>
                    <a:pt x="6630" y="41806"/>
                  </a:cubicBezTo>
                  <a:cubicBezTo>
                    <a:pt x="6630" y="41757"/>
                    <a:pt x="6630" y="41708"/>
                    <a:pt x="6613" y="41658"/>
                  </a:cubicBezTo>
                  <a:cubicBezTo>
                    <a:pt x="6597" y="41560"/>
                    <a:pt x="6580" y="41462"/>
                    <a:pt x="6564" y="41364"/>
                  </a:cubicBezTo>
                  <a:cubicBezTo>
                    <a:pt x="6564" y="41331"/>
                    <a:pt x="6531" y="41315"/>
                    <a:pt x="6515" y="41315"/>
                  </a:cubicBezTo>
                  <a:close/>
                  <a:moveTo>
                    <a:pt x="802" y="41631"/>
                  </a:moveTo>
                  <a:cubicBezTo>
                    <a:pt x="789" y="41631"/>
                    <a:pt x="779" y="41639"/>
                    <a:pt x="770" y="41658"/>
                  </a:cubicBezTo>
                  <a:lnTo>
                    <a:pt x="737" y="41708"/>
                  </a:lnTo>
                  <a:cubicBezTo>
                    <a:pt x="655" y="41806"/>
                    <a:pt x="590" y="41920"/>
                    <a:pt x="524" y="42035"/>
                  </a:cubicBezTo>
                  <a:cubicBezTo>
                    <a:pt x="508" y="42051"/>
                    <a:pt x="524" y="42084"/>
                    <a:pt x="540" y="42100"/>
                  </a:cubicBezTo>
                  <a:lnTo>
                    <a:pt x="557" y="42100"/>
                  </a:lnTo>
                  <a:cubicBezTo>
                    <a:pt x="573" y="42100"/>
                    <a:pt x="590" y="42084"/>
                    <a:pt x="606" y="42084"/>
                  </a:cubicBezTo>
                  <a:cubicBezTo>
                    <a:pt x="655" y="41969"/>
                    <a:pt x="737" y="41855"/>
                    <a:pt x="802" y="41757"/>
                  </a:cubicBezTo>
                  <a:lnTo>
                    <a:pt x="835" y="41708"/>
                  </a:lnTo>
                  <a:cubicBezTo>
                    <a:pt x="851" y="41691"/>
                    <a:pt x="851" y="41658"/>
                    <a:pt x="835" y="41642"/>
                  </a:cubicBezTo>
                  <a:cubicBezTo>
                    <a:pt x="822" y="41635"/>
                    <a:pt x="811" y="41631"/>
                    <a:pt x="802" y="41631"/>
                  </a:cubicBezTo>
                  <a:close/>
                  <a:moveTo>
                    <a:pt x="6630" y="42215"/>
                  </a:moveTo>
                  <a:cubicBezTo>
                    <a:pt x="6613" y="42215"/>
                    <a:pt x="6580" y="42231"/>
                    <a:pt x="6580" y="42264"/>
                  </a:cubicBezTo>
                  <a:cubicBezTo>
                    <a:pt x="6597" y="42362"/>
                    <a:pt x="6597" y="42460"/>
                    <a:pt x="6597" y="42559"/>
                  </a:cubicBezTo>
                  <a:cubicBezTo>
                    <a:pt x="6597" y="42608"/>
                    <a:pt x="6597" y="42657"/>
                    <a:pt x="6597" y="42706"/>
                  </a:cubicBezTo>
                  <a:cubicBezTo>
                    <a:pt x="6597" y="42722"/>
                    <a:pt x="6613" y="42755"/>
                    <a:pt x="6630" y="42755"/>
                  </a:cubicBezTo>
                  <a:cubicBezTo>
                    <a:pt x="6662" y="42755"/>
                    <a:pt x="6679" y="42722"/>
                    <a:pt x="6679" y="42706"/>
                  </a:cubicBezTo>
                  <a:cubicBezTo>
                    <a:pt x="6679" y="42657"/>
                    <a:pt x="6679" y="42608"/>
                    <a:pt x="6679" y="42559"/>
                  </a:cubicBezTo>
                  <a:cubicBezTo>
                    <a:pt x="6679" y="42460"/>
                    <a:pt x="6679" y="42346"/>
                    <a:pt x="6679" y="42248"/>
                  </a:cubicBezTo>
                  <a:cubicBezTo>
                    <a:pt x="6679" y="42231"/>
                    <a:pt x="6662" y="42215"/>
                    <a:pt x="6630" y="42215"/>
                  </a:cubicBezTo>
                  <a:close/>
                  <a:moveTo>
                    <a:pt x="377" y="42411"/>
                  </a:moveTo>
                  <a:cubicBezTo>
                    <a:pt x="360" y="42411"/>
                    <a:pt x="328" y="42411"/>
                    <a:pt x="328" y="42444"/>
                  </a:cubicBezTo>
                  <a:cubicBezTo>
                    <a:pt x="262" y="42575"/>
                    <a:pt x="213" y="42722"/>
                    <a:pt x="164" y="42870"/>
                  </a:cubicBezTo>
                  <a:cubicBezTo>
                    <a:pt x="164" y="42886"/>
                    <a:pt x="180" y="42919"/>
                    <a:pt x="197" y="42919"/>
                  </a:cubicBezTo>
                  <a:lnTo>
                    <a:pt x="213" y="42919"/>
                  </a:lnTo>
                  <a:cubicBezTo>
                    <a:pt x="229" y="42919"/>
                    <a:pt x="246" y="42919"/>
                    <a:pt x="246" y="42886"/>
                  </a:cubicBezTo>
                  <a:cubicBezTo>
                    <a:pt x="295" y="42755"/>
                    <a:pt x="344" y="42608"/>
                    <a:pt x="410" y="42477"/>
                  </a:cubicBezTo>
                  <a:cubicBezTo>
                    <a:pt x="410" y="42460"/>
                    <a:pt x="410" y="42428"/>
                    <a:pt x="377" y="42411"/>
                  </a:cubicBezTo>
                  <a:close/>
                  <a:moveTo>
                    <a:pt x="6613" y="43099"/>
                  </a:moveTo>
                  <a:cubicBezTo>
                    <a:pt x="6597" y="43099"/>
                    <a:pt x="6564" y="43115"/>
                    <a:pt x="6564" y="43148"/>
                  </a:cubicBezTo>
                  <a:cubicBezTo>
                    <a:pt x="6548" y="43295"/>
                    <a:pt x="6531" y="43443"/>
                    <a:pt x="6499" y="43590"/>
                  </a:cubicBezTo>
                  <a:cubicBezTo>
                    <a:pt x="6499" y="43606"/>
                    <a:pt x="6515" y="43639"/>
                    <a:pt x="6531" y="43639"/>
                  </a:cubicBezTo>
                  <a:lnTo>
                    <a:pt x="6548" y="43639"/>
                  </a:lnTo>
                  <a:cubicBezTo>
                    <a:pt x="6564" y="43639"/>
                    <a:pt x="6580" y="43623"/>
                    <a:pt x="6597" y="43606"/>
                  </a:cubicBezTo>
                  <a:cubicBezTo>
                    <a:pt x="6613" y="43459"/>
                    <a:pt x="6646" y="43312"/>
                    <a:pt x="6646" y="43148"/>
                  </a:cubicBezTo>
                  <a:cubicBezTo>
                    <a:pt x="6662" y="43132"/>
                    <a:pt x="6646" y="43115"/>
                    <a:pt x="6613" y="43099"/>
                  </a:cubicBezTo>
                  <a:close/>
                  <a:moveTo>
                    <a:pt x="92" y="43272"/>
                  </a:moveTo>
                  <a:cubicBezTo>
                    <a:pt x="75" y="43272"/>
                    <a:pt x="66" y="43288"/>
                    <a:pt x="66" y="43312"/>
                  </a:cubicBezTo>
                  <a:cubicBezTo>
                    <a:pt x="33" y="43459"/>
                    <a:pt x="17" y="43606"/>
                    <a:pt x="0" y="43754"/>
                  </a:cubicBezTo>
                  <a:cubicBezTo>
                    <a:pt x="0" y="43786"/>
                    <a:pt x="17" y="43803"/>
                    <a:pt x="49" y="43803"/>
                  </a:cubicBezTo>
                  <a:cubicBezTo>
                    <a:pt x="66" y="43803"/>
                    <a:pt x="99" y="43786"/>
                    <a:pt x="99" y="43770"/>
                  </a:cubicBezTo>
                  <a:cubicBezTo>
                    <a:pt x="99" y="43623"/>
                    <a:pt x="115" y="43475"/>
                    <a:pt x="148" y="43328"/>
                  </a:cubicBezTo>
                  <a:cubicBezTo>
                    <a:pt x="148" y="43295"/>
                    <a:pt x="131" y="43279"/>
                    <a:pt x="115" y="43279"/>
                  </a:cubicBezTo>
                  <a:cubicBezTo>
                    <a:pt x="106" y="43275"/>
                    <a:pt x="99" y="43272"/>
                    <a:pt x="92" y="43272"/>
                  </a:cubicBezTo>
                  <a:close/>
                  <a:moveTo>
                    <a:pt x="6466" y="43983"/>
                  </a:moveTo>
                  <a:cubicBezTo>
                    <a:pt x="6433" y="43983"/>
                    <a:pt x="6417" y="43999"/>
                    <a:pt x="6400" y="44015"/>
                  </a:cubicBezTo>
                  <a:cubicBezTo>
                    <a:pt x="6368" y="44163"/>
                    <a:pt x="6319" y="44310"/>
                    <a:pt x="6269" y="44441"/>
                  </a:cubicBezTo>
                  <a:cubicBezTo>
                    <a:pt x="6253" y="44474"/>
                    <a:pt x="6269" y="44490"/>
                    <a:pt x="6286" y="44507"/>
                  </a:cubicBezTo>
                  <a:lnTo>
                    <a:pt x="6302" y="44507"/>
                  </a:lnTo>
                  <a:cubicBezTo>
                    <a:pt x="6319" y="44507"/>
                    <a:pt x="6351" y="44490"/>
                    <a:pt x="6351" y="44474"/>
                  </a:cubicBezTo>
                  <a:cubicBezTo>
                    <a:pt x="6400" y="44343"/>
                    <a:pt x="6449" y="44196"/>
                    <a:pt x="6482" y="44048"/>
                  </a:cubicBezTo>
                  <a:cubicBezTo>
                    <a:pt x="6499" y="44015"/>
                    <a:pt x="6482" y="43999"/>
                    <a:pt x="6466" y="43983"/>
                  </a:cubicBezTo>
                  <a:close/>
                  <a:moveTo>
                    <a:pt x="33" y="44163"/>
                  </a:moveTo>
                  <a:cubicBezTo>
                    <a:pt x="17" y="44163"/>
                    <a:pt x="0" y="44179"/>
                    <a:pt x="0" y="44212"/>
                  </a:cubicBezTo>
                  <a:cubicBezTo>
                    <a:pt x="0" y="44359"/>
                    <a:pt x="17" y="44523"/>
                    <a:pt x="49" y="44654"/>
                  </a:cubicBezTo>
                  <a:cubicBezTo>
                    <a:pt x="49" y="44687"/>
                    <a:pt x="66" y="44703"/>
                    <a:pt x="99" y="44703"/>
                  </a:cubicBezTo>
                  <a:cubicBezTo>
                    <a:pt x="115" y="44687"/>
                    <a:pt x="131" y="44670"/>
                    <a:pt x="131" y="44654"/>
                  </a:cubicBezTo>
                  <a:cubicBezTo>
                    <a:pt x="115" y="44507"/>
                    <a:pt x="99" y="44359"/>
                    <a:pt x="82" y="44212"/>
                  </a:cubicBezTo>
                  <a:cubicBezTo>
                    <a:pt x="82" y="44179"/>
                    <a:pt x="66" y="44163"/>
                    <a:pt x="33" y="44163"/>
                  </a:cubicBezTo>
                  <a:close/>
                  <a:moveTo>
                    <a:pt x="6130" y="44827"/>
                  </a:moveTo>
                  <a:cubicBezTo>
                    <a:pt x="6113" y="44827"/>
                    <a:pt x="6101" y="44839"/>
                    <a:pt x="6089" y="44850"/>
                  </a:cubicBezTo>
                  <a:cubicBezTo>
                    <a:pt x="6024" y="44981"/>
                    <a:pt x="5958" y="45112"/>
                    <a:pt x="5877" y="45243"/>
                  </a:cubicBezTo>
                  <a:cubicBezTo>
                    <a:pt x="5860" y="45259"/>
                    <a:pt x="5877" y="45292"/>
                    <a:pt x="5893" y="45309"/>
                  </a:cubicBezTo>
                  <a:lnTo>
                    <a:pt x="5909" y="45309"/>
                  </a:lnTo>
                  <a:cubicBezTo>
                    <a:pt x="5926" y="45309"/>
                    <a:pt x="5942" y="45309"/>
                    <a:pt x="5958" y="45292"/>
                  </a:cubicBezTo>
                  <a:cubicBezTo>
                    <a:pt x="6024" y="45161"/>
                    <a:pt x="6106" y="45030"/>
                    <a:pt x="6171" y="44899"/>
                  </a:cubicBezTo>
                  <a:cubicBezTo>
                    <a:pt x="6188" y="44867"/>
                    <a:pt x="6171" y="44850"/>
                    <a:pt x="6155" y="44834"/>
                  </a:cubicBezTo>
                  <a:cubicBezTo>
                    <a:pt x="6145" y="44829"/>
                    <a:pt x="6137" y="44827"/>
                    <a:pt x="6130" y="44827"/>
                  </a:cubicBezTo>
                  <a:close/>
                  <a:moveTo>
                    <a:pt x="180" y="45047"/>
                  </a:moveTo>
                  <a:cubicBezTo>
                    <a:pt x="164" y="45047"/>
                    <a:pt x="148" y="45079"/>
                    <a:pt x="148" y="45096"/>
                  </a:cubicBezTo>
                  <a:cubicBezTo>
                    <a:pt x="197" y="45243"/>
                    <a:pt x="262" y="45390"/>
                    <a:pt x="328" y="45521"/>
                  </a:cubicBezTo>
                  <a:cubicBezTo>
                    <a:pt x="328" y="45538"/>
                    <a:pt x="344" y="45554"/>
                    <a:pt x="360" y="45554"/>
                  </a:cubicBezTo>
                  <a:cubicBezTo>
                    <a:pt x="377" y="45554"/>
                    <a:pt x="377" y="45554"/>
                    <a:pt x="377" y="45538"/>
                  </a:cubicBezTo>
                  <a:cubicBezTo>
                    <a:pt x="410" y="45538"/>
                    <a:pt x="410" y="45505"/>
                    <a:pt x="410" y="45489"/>
                  </a:cubicBezTo>
                  <a:cubicBezTo>
                    <a:pt x="344" y="45358"/>
                    <a:pt x="279" y="45210"/>
                    <a:pt x="246" y="45079"/>
                  </a:cubicBezTo>
                  <a:cubicBezTo>
                    <a:pt x="229" y="45047"/>
                    <a:pt x="213" y="45047"/>
                    <a:pt x="180" y="45047"/>
                  </a:cubicBezTo>
                  <a:close/>
                  <a:moveTo>
                    <a:pt x="5647" y="45591"/>
                  </a:moveTo>
                  <a:cubicBezTo>
                    <a:pt x="5635" y="45591"/>
                    <a:pt x="5623" y="45595"/>
                    <a:pt x="5615" y="45603"/>
                  </a:cubicBezTo>
                  <a:cubicBezTo>
                    <a:pt x="5533" y="45718"/>
                    <a:pt x="5435" y="45832"/>
                    <a:pt x="5320" y="45931"/>
                  </a:cubicBezTo>
                  <a:cubicBezTo>
                    <a:pt x="5304" y="45947"/>
                    <a:pt x="5304" y="45980"/>
                    <a:pt x="5320" y="45996"/>
                  </a:cubicBezTo>
                  <a:cubicBezTo>
                    <a:pt x="5336" y="46012"/>
                    <a:pt x="5353" y="46012"/>
                    <a:pt x="5353" y="46012"/>
                  </a:cubicBezTo>
                  <a:cubicBezTo>
                    <a:pt x="5369" y="46012"/>
                    <a:pt x="5386" y="46012"/>
                    <a:pt x="5386" y="45996"/>
                  </a:cubicBezTo>
                  <a:cubicBezTo>
                    <a:pt x="5500" y="45898"/>
                    <a:pt x="5598" y="45783"/>
                    <a:pt x="5697" y="45652"/>
                  </a:cubicBezTo>
                  <a:cubicBezTo>
                    <a:pt x="5713" y="45636"/>
                    <a:pt x="5697" y="45603"/>
                    <a:pt x="5680" y="45603"/>
                  </a:cubicBezTo>
                  <a:cubicBezTo>
                    <a:pt x="5672" y="45595"/>
                    <a:pt x="5660" y="45591"/>
                    <a:pt x="5647" y="45591"/>
                  </a:cubicBezTo>
                  <a:close/>
                  <a:moveTo>
                    <a:pt x="591" y="45842"/>
                  </a:moveTo>
                  <a:cubicBezTo>
                    <a:pt x="584" y="45842"/>
                    <a:pt x="578" y="45844"/>
                    <a:pt x="573" y="45849"/>
                  </a:cubicBezTo>
                  <a:cubicBezTo>
                    <a:pt x="557" y="45865"/>
                    <a:pt x="540" y="45898"/>
                    <a:pt x="557" y="45914"/>
                  </a:cubicBezTo>
                  <a:cubicBezTo>
                    <a:pt x="655" y="46045"/>
                    <a:pt x="753" y="46160"/>
                    <a:pt x="851" y="46258"/>
                  </a:cubicBezTo>
                  <a:cubicBezTo>
                    <a:pt x="868" y="46274"/>
                    <a:pt x="884" y="46274"/>
                    <a:pt x="884" y="46274"/>
                  </a:cubicBezTo>
                  <a:cubicBezTo>
                    <a:pt x="901" y="46274"/>
                    <a:pt x="917" y="46274"/>
                    <a:pt x="917" y="46258"/>
                  </a:cubicBezTo>
                  <a:cubicBezTo>
                    <a:pt x="933" y="46242"/>
                    <a:pt x="933" y="46209"/>
                    <a:pt x="917" y="46192"/>
                  </a:cubicBezTo>
                  <a:cubicBezTo>
                    <a:pt x="819" y="46094"/>
                    <a:pt x="721" y="45980"/>
                    <a:pt x="639" y="45865"/>
                  </a:cubicBezTo>
                  <a:cubicBezTo>
                    <a:pt x="627" y="45854"/>
                    <a:pt x="607" y="45842"/>
                    <a:pt x="591" y="45842"/>
                  </a:cubicBezTo>
                  <a:close/>
                  <a:moveTo>
                    <a:pt x="5019" y="46214"/>
                  </a:moveTo>
                  <a:cubicBezTo>
                    <a:pt x="5009" y="46214"/>
                    <a:pt x="4999" y="46218"/>
                    <a:pt x="4993" y="46225"/>
                  </a:cubicBezTo>
                  <a:cubicBezTo>
                    <a:pt x="4878" y="46323"/>
                    <a:pt x="4764" y="46405"/>
                    <a:pt x="4633" y="46471"/>
                  </a:cubicBezTo>
                  <a:cubicBezTo>
                    <a:pt x="4600" y="46487"/>
                    <a:pt x="4600" y="46504"/>
                    <a:pt x="4616" y="46536"/>
                  </a:cubicBezTo>
                  <a:cubicBezTo>
                    <a:pt x="4616" y="46553"/>
                    <a:pt x="4633" y="46553"/>
                    <a:pt x="4649" y="46553"/>
                  </a:cubicBezTo>
                  <a:lnTo>
                    <a:pt x="4665" y="46553"/>
                  </a:lnTo>
                  <a:cubicBezTo>
                    <a:pt x="4813" y="46471"/>
                    <a:pt x="4927" y="46389"/>
                    <a:pt x="5058" y="46291"/>
                  </a:cubicBezTo>
                  <a:cubicBezTo>
                    <a:pt x="5075" y="46291"/>
                    <a:pt x="5075" y="46258"/>
                    <a:pt x="5058" y="46242"/>
                  </a:cubicBezTo>
                  <a:cubicBezTo>
                    <a:pt x="5049" y="46222"/>
                    <a:pt x="5033" y="46214"/>
                    <a:pt x="5019" y="46214"/>
                  </a:cubicBezTo>
                  <a:close/>
                  <a:moveTo>
                    <a:pt x="1243" y="46464"/>
                  </a:moveTo>
                  <a:cubicBezTo>
                    <a:pt x="1227" y="46464"/>
                    <a:pt x="1207" y="46476"/>
                    <a:pt x="1195" y="46487"/>
                  </a:cubicBezTo>
                  <a:cubicBezTo>
                    <a:pt x="1179" y="46504"/>
                    <a:pt x="1195" y="46536"/>
                    <a:pt x="1212" y="46553"/>
                  </a:cubicBezTo>
                  <a:cubicBezTo>
                    <a:pt x="1343" y="46634"/>
                    <a:pt x="1473" y="46700"/>
                    <a:pt x="1604" y="46765"/>
                  </a:cubicBezTo>
                  <a:lnTo>
                    <a:pt x="1621" y="46765"/>
                  </a:lnTo>
                  <a:cubicBezTo>
                    <a:pt x="1637" y="46765"/>
                    <a:pt x="1654" y="46765"/>
                    <a:pt x="1670" y="46749"/>
                  </a:cubicBezTo>
                  <a:cubicBezTo>
                    <a:pt x="1686" y="46733"/>
                    <a:pt x="1670" y="46700"/>
                    <a:pt x="1654" y="46684"/>
                  </a:cubicBezTo>
                  <a:cubicBezTo>
                    <a:pt x="1506" y="46634"/>
                    <a:pt x="1375" y="46553"/>
                    <a:pt x="1261" y="46471"/>
                  </a:cubicBezTo>
                  <a:cubicBezTo>
                    <a:pt x="1256" y="46466"/>
                    <a:pt x="1250" y="46464"/>
                    <a:pt x="1243" y="46464"/>
                  </a:cubicBezTo>
                  <a:close/>
                  <a:moveTo>
                    <a:pt x="4248" y="46660"/>
                  </a:moveTo>
                  <a:cubicBezTo>
                    <a:pt x="4241" y="46660"/>
                    <a:pt x="4233" y="46662"/>
                    <a:pt x="4223" y="46667"/>
                  </a:cubicBezTo>
                  <a:cubicBezTo>
                    <a:pt x="4092" y="46716"/>
                    <a:pt x="3945" y="46765"/>
                    <a:pt x="3814" y="46815"/>
                  </a:cubicBezTo>
                  <a:cubicBezTo>
                    <a:pt x="3781" y="46815"/>
                    <a:pt x="3781" y="46847"/>
                    <a:pt x="3781" y="46864"/>
                  </a:cubicBezTo>
                  <a:cubicBezTo>
                    <a:pt x="3781" y="46880"/>
                    <a:pt x="3798" y="46896"/>
                    <a:pt x="3831" y="46896"/>
                  </a:cubicBezTo>
                  <a:cubicBezTo>
                    <a:pt x="3978" y="46864"/>
                    <a:pt x="4125" y="46815"/>
                    <a:pt x="4272" y="46749"/>
                  </a:cubicBezTo>
                  <a:cubicBezTo>
                    <a:pt x="4289" y="46733"/>
                    <a:pt x="4305" y="46716"/>
                    <a:pt x="4289" y="46684"/>
                  </a:cubicBezTo>
                  <a:cubicBezTo>
                    <a:pt x="4277" y="46672"/>
                    <a:pt x="4266" y="46660"/>
                    <a:pt x="4248" y="46660"/>
                  </a:cubicBezTo>
                  <a:close/>
                  <a:moveTo>
                    <a:pt x="2063" y="46831"/>
                  </a:moveTo>
                  <a:cubicBezTo>
                    <a:pt x="2046" y="46831"/>
                    <a:pt x="2014" y="46847"/>
                    <a:pt x="2014" y="46864"/>
                  </a:cubicBezTo>
                  <a:cubicBezTo>
                    <a:pt x="1997" y="46896"/>
                    <a:pt x="2014" y="46913"/>
                    <a:pt x="2046" y="46929"/>
                  </a:cubicBezTo>
                  <a:cubicBezTo>
                    <a:pt x="2177" y="46962"/>
                    <a:pt x="2341" y="46995"/>
                    <a:pt x="2488" y="47011"/>
                  </a:cubicBezTo>
                  <a:cubicBezTo>
                    <a:pt x="2505" y="47011"/>
                    <a:pt x="2537" y="46995"/>
                    <a:pt x="2537" y="46962"/>
                  </a:cubicBezTo>
                  <a:cubicBezTo>
                    <a:pt x="2537" y="46945"/>
                    <a:pt x="2521" y="46929"/>
                    <a:pt x="2488" y="46913"/>
                  </a:cubicBezTo>
                  <a:cubicBezTo>
                    <a:pt x="2341" y="46896"/>
                    <a:pt x="2210" y="46880"/>
                    <a:pt x="2063" y="46831"/>
                  </a:cubicBezTo>
                  <a:close/>
                  <a:moveTo>
                    <a:pt x="3372" y="46896"/>
                  </a:moveTo>
                  <a:cubicBezTo>
                    <a:pt x="3225" y="46929"/>
                    <a:pt x="3078" y="46945"/>
                    <a:pt x="2930" y="46945"/>
                  </a:cubicBezTo>
                  <a:cubicBezTo>
                    <a:pt x="2914" y="46945"/>
                    <a:pt x="2898" y="46962"/>
                    <a:pt x="2898" y="46978"/>
                  </a:cubicBezTo>
                  <a:cubicBezTo>
                    <a:pt x="2898" y="47011"/>
                    <a:pt x="2914" y="47027"/>
                    <a:pt x="2930" y="47027"/>
                  </a:cubicBezTo>
                  <a:lnTo>
                    <a:pt x="2947" y="47027"/>
                  </a:lnTo>
                  <a:cubicBezTo>
                    <a:pt x="3094" y="47027"/>
                    <a:pt x="3241" y="47011"/>
                    <a:pt x="3389" y="46995"/>
                  </a:cubicBezTo>
                  <a:cubicBezTo>
                    <a:pt x="3421" y="46995"/>
                    <a:pt x="3438" y="46962"/>
                    <a:pt x="3421" y="46945"/>
                  </a:cubicBezTo>
                  <a:cubicBezTo>
                    <a:pt x="3421" y="46913"/>
                    <a:pt x="3405" y="46896"/>
                    <a:pt x="3372" y="4689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43"/>
            <p:cNvSpPr/>
            <p:nvPr/>
          </p:nvSpPr>
          <p:spPr>
            <a:xfrm>
              <a:off x="8051948" y="1655812"/>
              <a:ext cx="465309" cy="405640"/>
            </a:xfrm>
            <a:custGeom>
              <a:avLst/>
              <a:gdLst/>
              <a:ahLst/>
              <a:cxnLst/>
              <a:rect l="l" t="t" r="r" b="b"/>
              <a:pathLst>
                <a:path w="6761" h="5894" extrusionOk="0">
                  <a:moveTo>
                    <a:pt x="1" y="1"/>
                  </a:moveTo>
                  <a:lnTo>
                    <a:pt x="3324" y="5893"/>
                  </a:lnTo>
                  <a:lnTo>
                    <a:pt x="3635" y="3618"/>
                  </a:lnTo>
                  <a:lnTo>
                    <a:pt x="5108" y="4207"/>
                  </a:lnTo>
                  <a:lnTo>
                    <a:pt x="5108" y="4207"/>
                  </a:lnTo>
                  <a:lnTo>
                    <a:pt x="4535" y="2538"/>
                  </a:lnTo>
                  <a:lnTo>
                    <a:pt x="6761" y="162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43"/>
            <p:cNvSpPr/>
            <p:nvPr/>
          </p:nvSpPr>
          <p:spPr>
            <a:xfrm>
              <a:off x="8047475" y="1652853"/>
              <a:ext cx="473224" cy="411971"/>
            </a:xfrm>
            <a:custGeom>
              <a:avLst/>
              <a:gdLst/>
              <a:ahLst/>
              <a:cxnLst/>
              <a:rect l="l" t="t" r="r" b="b"/>
              <a:pathLst>
                <a:path w="6876" h="5986" extrusionOk="0">
                  <a:moveTo>
                    <a:pt x="56" y="0"/>
                  </a:moveTo>
                  <a:cubicBezTo>
                    <a:pt x="41" y="0"/>
                    <a:pt x="26" y="8"/>
                    <a:pt x="17" y="27"/>
                  </a:cubicBezTo>
                  <a:cubicBezTo>
                    <a:pt x="0" y="44"/>
                    <a:pt x="17" y="60"/>
                    <a:pt x="33" y="76"/>
                  </a:cubicBezTo>
                  <a:lnTo>
                    <a:pt x="3765" y="3006"/>
                  </a:lnTo>
                  <a:lnTo>
                    <a:pt x="3356" y="5936"/>
                  </a:lnTo>
                  <a:cubicBezTo>
                    <a:pt x="3339" y="5953"/>
                    <a:pt x="3356" y="5985"/>
                    <a:pt x="3389" y="5985"/>
                  </a:cubicBezTo>
                  <a:cubicBezTo>
                    <a:pt x="3421" y="5985"/>
                    <a:pt x="3438" y="5969"/>
                    <a:pt x="3438" y="5953"/>
                  </a:cubicBezTo>
                  <a:lnTo>
                    <a:pt x="3847" y="2990"/>
                  </a:lnTo>
                  <a:cubicBezTo>
                    <a:pt x="3847" y="2974"/>
                    <a:pt x="3847" y="2957"/>
                    <a:pt x="3831" y="2957"/>
                  </a:cubicBezTo>
                  <a:lnTo>
                    <a:pt x="1408" y="1042"/>
                  </a:lnTo>
                  <a:lnTo>
                    <a:pt x="3912" y="2810"/>
                  </a:lnTo>
                  <a:cubicBezTo>
                    <a:pt x="3921" y="2818"/>
                    <a:pt x="3929" y="2822"/>
                    <a:pt x="3937" y="2822"/>
                  </a:cubicBezTo>
                  <a:cubicBezTo>
                    <a:pt x="3945" y="2822"/>
                    <a:pt x="3953" y="2818"/>
                    <a:pt x="3961" y="2810"/>
                  </a:cubicBezTo>
                  <a:lnTo>
                    <a:pt x="6842" y="1713"/>
                  </a:lnTo>
                  <a:cubicBezTo>
                    <a:pt x="6859" y="1697"/>
                    <a:pt x="6875" y="1681"/>
                    <a:pt x="6859" y="1648"/>
                  </a:cubicBezTo>
                  <a:cubicBezTo>
                    <a:pt x="6859" y="1636"/>
                    <a:pt x="6842" y="1625"/>
                    <a:pt x="6827" y="1625"/>
                  </a:cubicBezTo>
                  <a:cubicBezTo>
                    <a:pt x="6821" y="1625"/>
                    <a:pt x="6814" y="1627"/>
                    <a:pt x="6810" y="1631"/>
                  </a:cubicBezTo>
                  <a:lnTo>
                    <a:pt x="3945" y="2728"/>
                  </a:lnTo>
                  <a:lnTo>
                    <a:pt x="82" y="11"/>
                  </a:lnTo>
                  <a:cubicBezTo>
                    <a:pt x="75" y="4"/>
                    <a:pt x="66" y="0"/>
                    <a:pt x="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43"/>
            <p:cNvSpPr/>
            <p:nvPr/>
          </p:nvSpPr>
          <p:spPr>
            <a:xfrm>
              <a:off x="8919306" y="1495844"/>
              <a:ext cx="242324" cy="240466"/>
            </a:xfrm>
            <a:custGeom>
              <a:avLst/>
              <a:gdLst/>
              <a:ahLst/>
              <a:cxnLst/>
              <a:rect l="l" t="t" r="r" b="b"/>
              <a:pathLst>
                <a:path w="3521" h="3494" extrusionOk="0">
                  <a:moveTo>
                    <a:pt x="1824" y="0"/>
                  </a:moveTo>
                  <a:cubicBezTo>
                    <a:pt x="1805" y="0"/>
                    <a:pt x="1785" y="9"/>
                    <a:pt x="1769" y="25"/>
                  </a:cubicBezTo>
                  <a:lnTo>
                    <a:pt x="1441" y="582"/>
                  </a:lnTo>
                  <a:cubicBezTo>
                    <a:pt x="1245" y="909"/>
                    <a:pt x="967" y="1171"/>
                    <a:pt x="623" y="1351"/>
                  </a:cubicBezTo>
                  <a:lnTo>
                    <a:pt x="50" y="1646"/>
                  </a:lnTo>
                  <a:cubicBezTo>
                    <a:pt x="1" y="1662"/>
                    <a:pt x="1" y="1711"/>
                    <a:pt x="50" y="1744"/>
                  </a:cubicBezTo>
                  <a:lnTo>
                    <a:pt x="606" y="2071"/>
                  </a:lnTo>
                  <a:cubicBezTo>
                    <a:pt x="934" y="2268"/>
                    <a:pt x="1196" y="2546"/>
                    <a:pt x="1359" y="2890"/>
                  </a:cubicBezTo>
                  <a:lnTo>
                    <a:pt x="1654" y="3462"/>
                  </a:lnTo>
                  <a:cubicBezTo>
                    <a:pt x="1663" y="3480"/>
                    <a:pt x="1687" y="3493"/>
                    <a:pt x="1709" y="3493"/>
                  </a:cubicBezTo>
                  <a:cubicBezTo>
                    <a:pt x="1727" y="3493"/>
                    <a:pt x="1745" y="3485"/>
                    <a:pt x="1752" y="3462"/>
                  </a:cubicBezTo>
                  <a:lnTo>
                    <a:pt x="2080" y="2906"/>
                  </a:lnTo>
                  <a:cubicBezTo>
                    <a:pt x="2276" y="2579"/>
                    <a:pt x="2554" y="2317"/>
                    <a:pt x="2898" y="2153"/>
                  </a:cubicBezTo>
                  <a:lnTo>
                    <a:pt x="3471" y="1858"/>
                  </a:lnTo>
                  <a:cubicBezTo>
                    <a:pt x="3520" y="1842"/>
                    <a:pt x="3520" y="1776"/>
                    <a:pt x="3487" y="1760"/>
                  </a:cubicBezTo>
                  <a:lnTo>
                    <a:pt x="2931" y="1433"/>
                  </a:lnTo>
                  <a:cubicBezTo>
                    <a:pt x="2603" y="1236"/>
                    <a:pt x="2342" y="942"/>
                    <a:pt x="2161" y="614"/>
                  </a:cubicBezTo>
                  <a:lnTo>
                    <a:pt x="1867" y="25"/>
                  </a:lnTo>
                  <a:cubicBezTo>
                    <a:pt x="1859" y="9"/>
                    <a:pt x="1842" y="0"/>
                    <a:pt x="18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19" name="Google Shape;4919;p43"/>
          <p:cNvGrpSpPr/>
          <p:nvPr/>
        </p:nvGrpSpPr>
        <p:grpSpPr>
          <a:xfrm rot="8932388">
            <a:off x="1427333" y="3808807"/>
            <a:ext cx="551417" cy="1054852"/>
            <a:chOff x="3357400" y="2061975"/>
            <a:chExt cx="459975" cy="879825"/>
          </a:xfrm>
        </p:grpSpPr>
        <p:sp>
          <p:nvSpPr>
            <p:cNvPr id="4920" name="Google Shape;4920;p43"/>
            <p:cNvSpPr/>
            <p:nvPr/>
          </p:nvSpPr>
          <p:spPr>
            <a:xfrm>
              <a:off x="3357400" y="2061975"/>
              <a:ext cx="459975" cy="879825"/>
            </a:xfrm>
            <a:custGeom>
              <a:avLst/>
              <a:gdLst/>
              <a:ahLst/>
              <a:cxnLst/>
              <a:rect l="l" t="t" r="r" b="b"/>
              <a:pathLst>
                <a:path w="18399" h="35193" extrusionOk="0">
                  <a:moveTo>
                    <a:pt x="4093" y="1"/>
                  </a:moveTo>
                  <a:cubicBezTo>
                    <a:pt x="3896" y="1"/>
                    <a:pt x="3683" y="33"/>
                    <a:pt x="3487" y="82"/>
                  </a:cubicBezTo>
                  <a:cubicBezTo>
                    <a:pt x="2800" y="279"/>
                    <a:pt x="2259" y="803"/>
                    <a:pt x="2030" y="1474"/>
                  </a:cubicBezTo>
                  <a:lnTo>
                    <a:pt x="164" y="6908"/>
                  </a:lnTo>
                  <a:cubicBezTo>
                    <a:pt x="17" y="7350"/>
                    <a:pt x="1" y="7825"/>
                    <a:pt x="131" y="8250"/>
                  </a:cubicBezTo>
                  <a:lnTo>
                    <a:pt x="7841" y="33638"/>
                  </a:lnTo>
                  <a:cubicBezTo>
                    <a:pt x="8136" y="34571"/>
                    <a:pt x="9003" y="35193"/>
                    <a:pt x="9936" y="35193"/>
                  </a:cubicBezTo>
                  <a:cubicBezTo>
                    <a:pt x="10149" y="35193"/>
                    <a:pt x="10362" y="35160"/>
                    <a:pt x="10575" y="35095"/>
                  </a:cubicBezTo>
                  <a:lnTo>
                    <a:pt x="16778" y="33196"/>
                  </a:lnTo>
                  <a:cubicBezTo>
                    <a:pt x="17335" y="33032"/>
                    <a:pt x="17793" y="32656"/>
                    <a:pt x="18071" y="32148"/>
                  </a:cubicBezTo>
                  <a:cubicBezTo>
                    <a:pt x="18350" y="31625"/>
                    <a:pt x="18399" y="31035"/>
                    <a:pt x="18235" y="30479"/>
                  </a:cubicBezTo>
                  <a:lnTo>
                    <a:pt x="10525" y="5108"/>
                  </a:lnTo>
                  <a:cubicBezTo>
                    <a:pt x="10394" y="4666"/>
                    <a:pt x="10149" y="4305"/>
                    <a:pt x="9805" y="4027"/>
                  </a:cubicBezTo>
                  <a:cubicBezTo>
                    <a:pt x="9707" y="3962"/>
                    <a:pt x="8512" y="2980"/>
                    <a:pt x="7399" y="2079"/>
                  </a:cubicBezTo>
                  <a:lnTo>
                    <a:pt x="5468" y="492"/>
                  </a:lnTo>
                  <a:cubicBezTo>
                    <a:pt x="5075" y="181"/>
                    <a:pt x="4584" y="1"/>
                    <a:pt x="4093" y="1"/>
                  </a:cubicBezTo>
                  <a:close/>
                </a:path>
              </a:pathLst>
            </a:custGeom>
            <a:solidFill>
              <a:schemeClr val="accent1"/>
            </a:solidFill>
            <a:ln>
              <a:noFill/>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43"/>
            <p:cNvSpPr/>
            <p:nvPr/>
          </p:nvSpPr>
          <p:spPr>
            <a:xfrm>
              <a:off x="3413050" y="2205200"/>
              <a:ext cx="347850" cy="681775"/>
            </a:xfrm>
            <a:custGeom>
              <a:avLst/>
              <a:gdLst/>
              <a:ahLst/>
              <a:cxnLst/>
              <a:rect l="l" t="t" r="r" b="b"/>
              <a:pathLst>
                <a:path w="13914" h="27271" extrusionOk="0">
                  <a:moveTo>
                    <a:pt x="6204" y="1"/>
                  </a:moveTo>
                  <a:lnTo>
                    <a:pt x="1" y="1899"/>
                  </a:lnTo>
                  <a:lnTo>
                    <a:pt x="7710" y="27271"/>
                  </a:lnTo>
                  <a:lnTo>
                    <a:pt x="13914" y="25388"/>
                  </a:lnTo>
                  <a:lnTo>
                    <a:pt x="62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43"/>
            <p:cNvSpPr/>
            <p:nvPr/>
          </p:nvSpPr>
          <p:spPr>
            <a:xfrm>
              <a:off x="3413050" y="2116800"/>
              <a:ext cx="156750" cy="135900"/>
            </a:xfrm>
            <a:custGeom>
              <a:avLst/>
              <a:gdLst/>
              <a:ahLst/>
              <a:cxnLst/>
              <a:rect l="l" t="t" r="r" b="b"/>
              <a:pathLst>
                <a:path w="6270" h="5436" extrusionOk="0">
                  <a:moveTo>
                    <a:pt x="1867" y="1"/>
                  </a:moveTo>
                  <a:lnTo>
                    <a:pt x="1163" y="2047"/>
                  </a:lnTo>
                  <a:lnTo>
                    <a:pt x="1" y="5435"/>
                  </a:lnTo>
                  <a:cubicBezTo>
                    <a:pt x="1" y="5435"/>
                    <a:pt x="6270" y="3586"/>
                    <a:pt x="6204" y="3537"/>
                  </a:cubicBezTo>
                  <a:cubicBezTo>
                    <a:pt x="6172" y="3520"/>
                    <a:pt x="4944" y="2505"/>
                    <a:pt x="3798" y="1572"/>
                  </a:cubicBezTo>
                  <a:cubicBezTo>
                    <a:pt x="2800" y="754"/>
                    <a:pt x="1867" y="1"/>
                    <a:pt x="18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43"/>
            <p:cNvSpPr/>
            <p:nvPr/>
          </p:nvSpPr>
          <p:spPr>
            <a:xfrm>
              <a:off x="3442100" y="2116800"/>
              <a:ext cx="65925" cy="55700"/>
            </a:xfrm>
            <a:custGeom>
              <a:avLst/>
              <a:gdLst/>
              <a:ahLst/>
              <a:cxnLst/>
              <a:rect l="l" t="t" r="r" b="b"/>
              <a:pathLst>
                <a:path w="2637" h="2228" extrusionOk="0">
                  <a:moveTo>
                    <a:pt x="705" y="1"/>
                  </a:moveTo>
                  <a:lnTo>
                    <a:pt x="1" y="2047"/>
                  </a:lnTo>
                  <a:cubicBezTo>
                    <a:pt x="343" y="2161"/>
                    <a:pt x="694" y="2228"/>
                    <a:pt x="1039" y="2228"/>
                  </a:cubicBezTo>
                  <a:cubicBezTo>
                    <a:pt x="1339" y="2228"/>
                    <a:pt x="1634" y="2177"/>
                    <a:pt x="1916" y="2063"/>
                  </a:cubicBezTo>
                  <a:cubicBezTo>
                    <a:pt x="2194" y="1949"/>
                    <a:pt x="2440" y="1785"/>
                    <a:pt x="2636" y="1572"/>
                  </a:cubicBezTo>
                  <a:cubicBezTo>
                    <a:pt x="1638" y="754"/>
                    <a:pt x="705" y="1"/>
                    <a:pt x="7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43"/>
            <p:cNvSpPr/>
            <p:nvPr/>
          </p:nvSpPr>
          <p:spPr>
            <a:xfrm>
              <a:off x="3452750" y="2239575"/>
              <a:ext cx="191525" cy="623250"/>
            </a:xfrm>
            <a:custGeom>
              <a:avLst/>
              <a:gdLst/>
              <a:ahLst/>
              <a:cxnLst/>
              <a:rect l="l" t="t" r="r" b="b"/>
              <a:pathLst>
                <a:path w="7661" h="24930" extrusionOk="0">
                  <a:moveTo>
                    <a:pt x="99" y="1"/>
                  </a:moveTo>
                  <a:lnTo>
                    <a:pt x="0" y="33"/>
                  </a:lnTo>
                  <a:lnTo>
                    <a:pt x="7563" y="24930"/>
                  </a:lnTo>
                  <a:lnTo>
                    <a:pt x="7661" y="24897"/>
                  </a:lnTo>
                  <a:lnTo>
                    <a:pt x="9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43"/>
            <p:cNvSpPr/>
            <p:nvPr/>
          </p:nvSpPr>
          <p:spPr>
            <a:xfrm>
              <a:off x="3492025" y="2227700"/>
              <a:ext cx="191950" cy="622850"/>
            </a:xfrm>
            <a:custGeom>
              <a:avLst/>
              <a:gdLst/>
              <a:ahLst/>
              <a:cxnLst/>
              <a:rect l="l" t="t" r="r" b="b"/>
              <a:pathLst>
                <a:path w="7678" h="24914" extrusionOk="0">
                  <a:moveTo>
                    <a:pt x="115" y="1"/>
                  </a:moveTo>
                  <a:lnTo>
                    <a:pt x="1" y="34"/>
                  </a:lnTo>
                  <a:lnTo>
                    <a:pt x="7579" y="24914"/>
                  </a:lnTo>
                  <a:lnTo>
                    <a:pt x="7678" y="24881"/>
                  </a:lnTo>
                  <a:lnTo>
                    <a:pt x="1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43"/>
            <p:cNvSpPr/>
            <p:nvPr/>
          </p:nvSpPr>
          <p:spPr>
            <a:xfrm>
              <a:off x="3531725" y="2215850"/>
              <a:ext cx="191525" cy="622850"/>
            </a:xfrm>
            <a:custGeom>
              <a:avLst/>
              <a:gdLst/>
              <a:ahLst/>
              <a:cxnLst/>
              <a:rect l="l" t="t" r="r" b="b"/>
              <a:pathLst>
                <a:path w="7661" h="24914" extrusionOk="0">
                  <a:moveTo>
                    <a:pt x="99" y="0"/>
                  </a:moveTo>
                  <a:lnTo>
                    <a:pt x="0" y="17"/>
                  </a:lnTo>
                  <a:lnTo>
                    <a:pt x="7563" y="24913"/>
                  </a:lnTo>
                  <a:lnTo>
                    <a:pt x="7661" y="24880"/>
                  </a:lnTo>
                  <a:lnTo>
                    <a:pt x="9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39" name="Google Shape;1039;p59">
            <a:extLst>
              <a:ext uri="{FF2B5EF4-FFF2-40B4-BE49-F238E27FC236}">
                <a16:creationId xmlns:a16="http://schemas.microsoft.com/office/drawing/2014/main" id="{C7475FDE-EF7B-E692-0BBD-22A0F8CF42C0}"/>
              </a:ext>
            </a:extLst>
          </p:cNvPr>
          <p:cNvGrpSpPr/>
          <p:nvPr/>
        </p:nvGrpSpPr>
        <p:grpSpPr>
          <a:xfrm>
            <a:off x="6040328" y="1288304"/>
            <a:ext cx="2659768" cy="3855196"/>
            <a:chOff x="4980700" y="2466200"/>
            <a:chExt cx="783600" cy="1135750"/>
          </a:xfrm>
        </p:grpSpPr>
        <p:sp>
          <p:nvSpPr>
            <p:cNvPr id="4946" name="Google Shape;1040;p59">
              <a:extLst>
                <a:ext uri="{FF2B5EF4-FFF2-40B4-BE49-F238E27FC236}">
                  <a16:creationId xmlns:a16="http://schemas.microsoft.com/office/drawing/2014/main" id="{C58DB0F3-511B-B465-A921-BCCE1320F972}"/>
                </a:ext>
              </a:extLst>
            </p:cNvPr>
            <p:cNvSpPr/>
            <p:nvPr/>
          </p:nvSpPr>
          <p:spPr>
            <a:xfrm>
              <a:off x="5425525" y="3555575"/>
              <a:ext cx="139025" cy="46375"/>
            </a:xfrm>
            <a:custGeom>
              <a:avLst/>
              <a:gdLst/>
              <a:ahLst/>
              <a:cxnLst/>
              <a:rect l="l" t="t" r="r" b="b"/>
              <a:pathLst>
                <a:path w="5561" h="1855" extrusionOk="0">
                  <a:moveTo>
                    <a:pt x="5190" y="1"/>
                  </a:moveTo>
                  <a:lnTo>
                    <a:pt x="3172" y="42"/>
                  </a:lnTo>
                  <a:lnTo>
                    <a:pt x="2595" y="207"/>
                  </a:lnTo>
                  <a:lnTo>
                    <a:pt x="1401" y="536"/>
                  </a:lnTo>
                  <a:lnTo>
                    <a:pt x="783" y="742"/>
                  </a:lnTo>
                  <a:lnTo>
                    <a:pt x="412" y="907"/>
                  </a:lnTo>
                  <a:lnTo>
                    <a:pt x="247" y="1030"/>
                  </a:lnTo>
                  <a:lnTo>
                    <a:pt x="124" y="1195"/>
                  </a:lnTo>
                  <a:lnTo>
                    <a:pt x="41" y="1360"/>
                  </a:lnTo>
                  <a:lnTo>
                    <a:pt x="0" y="1525"/>
                  </a:lnTo>
                  <a:lnTo>
                    <a:pt x="0" y="1772"/>
                  </a:lnTo>
                  <a:lnTo>
                    <a:pt x="0" y="1854"/>
                  </a:lnTo>
                  <a:lnTo>
                    <a:pt x="5560" y="1772"/>
                  </a:lnTo>
                  <a:lnTo>
                    <a:pt x="5560" y="1360"/>
                  </a:lnTo>
                  <a:lnTo>
                    <a:pt x="5560" y="1072"/>
                  </a:lnTo>
                  <a:lnTo>
                    <a:pt x="5519" y="783"/>
                  </a:lnTo>
                  <a:lnTo>
                    <a:pt x="5396" y="371"/>
                  </a:lnTo>
                  <a:lnTo>
                    <a:pt x="5272" y="83"/>
                  </a:lnTo>
                  <a:lnTo>
                    <a:pt x="5190" y="1"/>
                  </a:lnTo>
                  <a:close/>
                </a:path>
              </a:pathLst>
            </a:custGeom>
            <a:solidFill>
              <a:srgbClr val="5189E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47" name="Google Shape;1041;p59">
              <a:extLst>
                <a:ext uri="{FF2B5EF4-FFF2-40B4-BE49-F238E27FC236}">
                  <a16:creationId xmlns:a16="http://schemas.microsoft.com/office/drawing/2014/main" id="{A4ADE6E0-66C7-F85F-F0F9-0E964DE83F89}"/>
                </a:ext>
              </a:extLst>
            </p:cNvPr>
            <p:cNvSpPr/>
            <p:nvPr/>
          </p:nvSpPr>
          <p:spPr>
            <a:xfrm>
              <a:off x="5425525" y="3589550"/>
              <a:ext cx="139025" cy="12400"/>
            </a:xfrm>
            <a:custGeom>
              <a:avLst/>
              <a:gdLst/>
              <a:ahLst/>
              <a:cxnLst/>
              <a:rect l="l" t="t" r="r" b="b"/>
              <a:pathLst>
                <a:path w="5561" h="496" extrusionOk="0">
                  <a:moveTo>
                    <a:pt x="5560" y="1"/>
                  </a:moveTo>
                  <a:lnTo>
                    <a:pt x="1689" y="83"/>
                  </a:lnTo>
                  <a:lnTo>
                    <a:pt x="41" y="166"/>
                  </a:lnTo>
                  <a:lnTo>
                    <a:pt x="0" y="166"/>
                  </a:lnTo>
                  <a:lnTo>
                    <a:pt x="0" y="413"/>
                  </a:lnTo>
                  <a:lnTo>
                    <a:pt x="0" y="495"/>
                  </a:lnTo>
                  <a:lnTo>
                    <a:pt x="5560" y="413"/>
                  </a:lnTo>
                  <a:lnTo>
                    <a:pt x="5560"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48" name="Google Shape;1042;p59">
              <a:extLst>
                <a:ext uri="{FF2B5EF4-FFF2-40B4-BE49-F238E27FC236}">
                  <a16:creationId xmlns:a16="http://schemas.microsoft.com/office/drawing/2014/main" id="{C425D217-7D87-E172-BCB3-5FCA612635F9}"/>
                </a:ext>
              </a:extLst>
            </p:cNvPr>
            <p:cNvSpPr/>
            <p:nvPr/>
          </p:nvSpPr>
          <p:spPr>
            <a:xfrm>
              <a:off x="5425525" y="3568975"/>
              <a:ext cx="42225" cy="32975"/>
            </a:xfrm>
            <a:custGeom>
              <a:avLst/>
              <a:gdLst/>
              <a:ahLst/>
              <a:cxnLst/>
              <a:rect l="l" t="t" r="r" b="b"/>
              <a:pathLst>
                <a:path w="1689" h="1319" extrusionOk="0">
                  <a:moveTo>
                    <a:pt x="1401" y="0"/>
                  </a:moveTo>
                  <a:lnTo>
                    <a:pt x="783" y="206"/>
                  </a:lnTo>
                  <a:lnTo>
                    <a:pt x="412" y="371"/>
                  </a:lnTo>
                  <a:lnTo>
                    <a:pt x="247" y="494"/>
                  </a:lnTo>
                  <a:lnTo>
                    <a:pt x="124" y="659"/>
                  </a:lnTo>
                  <a:lnTo>
                    <a:pt x="41" y="824"/>
                  </a:lnTo>
                  <a:lnTo>
                    <a:pt x="0" y="989"/>
                  </a:lnTo>
                  <a:lnTo>
                    <a:pt x="0" y="1236"/>
                  </a:lnTo>
                  <a:lnTo>
                    <a:pt x="0" y="1318"/>
                  </a:lnTo>
                  <a:lnTo>
                    <a:pt x="1565" y="1318"/>
                  </a:lnTo>
                  <a:lnTo>
                    <a:pt x="1648" y="1112"/>
                  </a:lnTo>
                  <a:lnTo>
                    <a:pt x="1689" y="906"/>
                  </a:lnTo>
                  <a:lnTo>
                    <a:pt x="1648" y="618"/>
                  </a:lnTo>
                  <a:lnTo>
                    <a:pt x="1565" y="288"/>
                  </a:lnTo>
                  <a:lnTo>
                    <a:pt x="1401"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49" name="Google Shape;1043;p59">
              <a:extLst>
                <a:ext uri="{FF2B5EF4-FFF2-40B4-BE49-F238E27FC236}">
                  <a16:creationId xmlns:a16="http://schemas.microsoft.com/office/drawing/2014/main" id="{76A10D29-5796-6243-1DC1-45C8FB93DC82}"/>
                </a:ext>
              </a:extLst>
            </p:cNvPr>
            <p:cNvSpPr/>
            <p:nvPr/>
          </p:nvSpPr>
          <p:spPr>
            <a:xfrm>
              <a:off x="5470825" y="3560725"/>
              <a:ext cx="11350" cy="13425"/>
            </a:xfrm>
            <a:custGeom>
              <a:avLst/>
              <a:gdLst/>
              <a:ahLst/>
              <a:cxnLst/>
              <a:rect l="l" t="t" r="r" b="b"/>
              <a:pathLst>
                <a:path w="454" h="537" extrusionOk="0">
                  <a:moveTo>
                    <a:pt x="124" y="1"/>
                  </a:moveTo>
                  <a:lnTo>
                    <a:pt x="42" y="42"/>
                  </a:lnTo>
                  <a:lnTo>
                    <a:pt x="0" y="124"/>
                  </a:lnTo>
                  <a:lnTo>
                    <a:pt x="42" y="207"/>
                  </a:lnTo>
                  <a:lnTo>
                    <a:pt x="124" y="289"/>
                  </a:lnTo>
                  <a:lnTo>
                    <a:pt x="206" y="413"/>
                  </a:lnTo>
                  <a:lnTo>
                    <a:pt x="206" y="454"/>
                  </a:lnTo>
                  <a:lnTo>
                    <a:pt x="289" y="536"/>
                  </a:lnTo>
                  <a:lnTo>
                    <a:pt x="371" y="536"/>
                  </a:lnTo>
                  <a:lnTo>
                    <a:pt x="453" y="495"/>
                  </a:lnTo>
                  <a:lnTo>
                    <a:pt x="453" y="413"/>
                  </a:lnTo>
                  <a:lnTo>
                    <a:pt x="371" y="207"/>
                  </a:lnTo>
                  <a:lnTo>
                    <a:pt x="206" y="42"/>
                  </a:lnTo>
                  <a:lnTo>
                    <a:pt x="124"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50" name="Google Shape;1044;p59">
              <a:extLst>
                <a:ext uri="{FF2B5EF4-FFF2-40B4-BE49-F238E27FC236}">
                  <a16:creationId xmlns:a16="http://schemas.microsoft.com/office/drawing/2014/main" id="{7322282A-9213-62D4-DE9A-18197D6B5505}"/>
                </a:ext>
              </a:extLst>
            </p:cNvPr>
            <p:cNvSpPr/>
            <p:nvPr/>
          </p:nvSpPr>
          <p:spPr>
            <a:xfrm>
              <a:off x="5481125" y="3556600"/>
              <a:ext cx="11350" cy="15475"/>
            </a:xfrm>
            <a:custGeom>
              <a:avLst/>
              <a:gdLst/>
              <a:ahLst/>
              <a:cxnLst/>
              <a:rect l="l" t="t" r="r" b="b"/>
              <a:pathLst>
                <a:path w="454" h="619" extrusionOk="0">
                  <a:moveTo>
                    <a:pt x="124" y="1"/>
                  </a:moveTo>
                  <a:lnTo>
                    <a:pt x="41" y="42"/>
                  </a:lnTo>
                  <a:lnTo>
                    <a:pt x="0" y="124"/>
                  </a:lnTo>
                  <a:lnTo>
                    <a:pt x="41" y="207"/>
                  </a:lnTo>
                  <a:lnTo>
                    <a:pt x="83" y="289"/>
                  </a:lnTo>
                  <a:lnTo>
                    <a:pt x="206" y="454"/>
                  </a:lnTo>
                  <a:lnTo>
                    <a:pt x="247" y="536"/>
                  </a:lnTo>
                  <a:lnTo>
                    <a:pt x="289" y="619"/>
                  </a:lnTo>
                  <a:lnTo>
                    <a:pt x="371" y="619"/>
                  </a:lnTo>
                  <a:lnTo>
                    <a:pt x="453" y="536"/>
                  </a:lnTo>
                  <a:lnTo>
                    <a:pt x="453" y="454"/>
                  </a:lnTo>
                  <a:lnTo>
                    <a:pt x="371" y="248"/>
                  </a:lnTo>
                  <a:lnTo>
                    <a:pt x="206" y="42"/>
                  </a:lnTo>
                  <a:lnTo>
                    <a:pt x="124"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51" name="Google Shape;1045;p59">
              <a:extLst>
                <a:ext uri="{FF2B5EF4-FFF2-40B4-BE49-F238E27FC236}">
                  <a16:creationId xmlns:a16="http://schemas.microsoft.com/office/drawing/2014/main" id="{DC1B5277-9AA9-FC93-C78C-C6DE467F8476}"/>
                </a:ext>
              </a:extLst>
            </p:cNvPr>
            <p:cNvSpPr/>
            <p:nvPr/>
          </p:nvSpPr>
          <p:spPr>
            <a:xfrm>
              <a:off x="5492450" y="3553525"/>
              <a:ext cx="11350" cy="15475"/>
            </a:xfrm>
            <a:custGeom>
              <a:avLst/>
              <a:gdLst/>
              <a:ahLst/>
              <a:cxnLst/>
              <a:rect l="l" t="t" r="r" b="b"/>
              <a:pathLst>
                <a:path w="454" h="619" extrusionOk="0">
                  <a:moveTo>
                    <a:pt x="124" y="0"/>
                  </a:moveTo>
                  <a:lnTo>
                    <a:pt x="41" y="42"/>
                  </a:lnTo>
                  <a:lnTo>
                    <a:pt x="0" y="124"/>
                  </a:lnTo>
                  <a:lnTo>
                    <a:pt x="41" y="206"/>
                  </a:lnTo>
                  <a:lnTo>
                    <a:pt x="41" y="247"/>
                  </a:lnTo>
                  <a:lnTo>
                    <a:pt x="83" y="330"/>
                  </a:lnTo>
                  <a:lnTo>
                    <a:pt x="165" y="453"/>
                  </a:lnTo>
                  <a:lnTo>
                    <a:pt x="206" y="536"/>
                  </a:lnTo>
                  <a:lnTo>
                    <a:pt x="247" y="618"/>
                  </a:lnTo>
                  <a:lnTo>
                    <a:pt x="371" y="618"/>
                  </a:lnTo>
                  <a:lnTo>
                    <a:pt x="412" y="577"/>
                  </a:lnTo>
                  <a:lnTo>
                    <a:pt x="453" y="495"/>
                  </a:lnTo>
                  <a:lnTo>
                    <a:pt x="330" y="247"/>
                  </a:lnTo>
                  <a:lnTo>
                    <a:pt x="206" y="42"/>
                  </a:lnTo>
                  <a:lnTo>
                    <a:pt x="124"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52" name="Google Shape;1046;p59">
              <a:extLst>
                <a:ext uri="{FF2B5EF4-FFF2-40B4-BE49-F238E27FC236}">
                  <a16:creationId xmlns:a16="http://schemas.microsoft.com/office/drawing/2014/main" id="{941485E7-4779-7A98-D717-9DDD7FFC9421}"/>
                </a:ext>
              </a:extLst>
            </p:cNvPr>
            <p:cNvSpPr/>
            <p:nvPr/>
          </p:nvSpPr>
          <p:spPr>
            <a:xfrm>
              <a:off x="5475975" y="3140625"/>
              <a:ext cx="132850" cy="418075"/>
            </a:xfrm>
            <a:custGeom>
              <a:avLst/>
              <a:gdLst/>
              <a:ahLst/>
              <a:cxnLst/>
              <a:rect l="l" t="t" r="r" b="b"/>
              <a:pathLst>
                <a:path w="5314" h="16723" extrusionOk="0">
                  <a:moveTo>
                    <a:pt x="0" y="1"/>
                  </a:moveTo>
                  <a:lnTo>
                    <a:pt x="124" y="2760"/>
                  </a:lnTo>
                  <a:lnTo>
                    <a:pt x="289" y="5602"/>
                  </a:lnTo>
                  <a:lnTo>
                    <a:pt x="453" y="8361"/>
                  </a:lnTo>
                  <a:lnTo>
                    <a:pt x="659" y="10956"/>
                  </a:lnTo>
                  <a:lnTo>
                    <a:pt x="989" y="15034"/>
                  </a:lnTo>
                  <a:lnTo>
                    <a:pt x="1154" y="16640"/>
                  </a:lnTo>
                  <a:lnTo>
                    <a:pt x="1524" y="16681"/>
                  </a:lnTo>
                  <a:lnTo>
                    <a:pt x="1895" y="16722"/>
                  </a:lnTo>
                  <a:lnTo>
                    <a:pt x="2554" y="16681"/>
                  </a:lnTo>
                  <a:lnTo>
                    <a:pt x="3007" y="16640"/>
                  </a:lnTo>
                  <a:lnTo>
                    <a:pt x="3172" y="16599"/>
                  </a:lnTo>
                  <a:lnTo>
                    <a:pt x="3501" y="13386"/>
                  </a:lnTo>
                  <a:lnTo>
                    <a:pt x="3831" y="10380"/>
                  </a:lnTo>
                  <a:lnTo>
                    <a:pt x="4201" y="7620"/>
                  </a:lnTo>
                  <a:lnTo>
                    <a:pt x="4531" y="5190"/>
                  </a:lnTo>
                  <a:lnTo>
                    <a:pt x="5107" y="1607"/>
                  </a:lnTo>
                  <a:lnTo>
                    <a:pt x="5313" y="289"/>
                  </a:lnTo>
                  <a:lnTo>
                    <a:pt x="0" y="1"/>
                  </a:lnTo>
                  <a:close/>
                </a:path>
              </a:pathLst>
            </a:custGeom>
            <a:solidFill>
              <a:srgbClr val="FFA67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53" name="Google Shape;1047;p59">
              <a:extLst>
                <a:ext uri="{FF2B5EF4-FFF2-40B4-BE49-F238E27FC236}">
                  <a16:creationId xmlns:a16="http://schemas.microsoft.com/office/drawing/2014/main" id="{E44656D3-71D8-82A3-A832-511D60BA301C}"/>
                </a:ext>
              </a:extLst>
            </p:cNvPr>
            <p:cNvSpPr/>
            <p:nvPr/>
          </p:nvSpPr>
          <p:spPr>
            <a:xfrm>
              <a:off x="5625275" y="3555575"/>
              <a:ext cx="139025" cy="46375"/>
            </a:xfrm>
            <a:custGeom>
              <a:avLst/>
              <a:gdLst/>
              <a:ahLst/>
              <a:cxnLst/>
              <a:rect l="l" t="t" r="r" b="b"/>
              <a:pathLst>
                <a:path w="5561" h="1855" extrusionOk="0">
                  <a:moveTo>
                    <a:pt x="371" y="1"/>
                  </a:moveTo>
                  <a:lnTo>
                    <a:pt x="289" y="83"/>
                  </a:lnTo>
                  <a:lnTo>
                    <a:pt x="165" y="371"/>
                  </a:lnTo>
                  <a:lnTo>
                    <a:pt x="42" y="783"/>
                  </a:lnTo>
                  <a:lnTo>
                    <a:pt x="0" y="1072"/>
                  </a:lnTo>
                  <a:lnTo>
                    <a:pt x="0" y="1360"/>
                  </a:lnTo>
                  <a:lnTo>
                    <a:pt x="0" y="1772"/>
                  </a:lnTo>
                  <a:lnTo>
                    <a:pt x="5560" y="1854"/>
                  </a:lnTo>
                  <a:lnTo>
                    <a:pt x="5560" y="1772"/>
                  </a:lnTo>
                  <a:lnTo>
                    <a:pt x="5560" y="1525"/>
                  </a:lnTo>
                  <a:lnTo>
                    <a:pt x="5519" y="1360"/>
                  </a:lnTo>
                  <a:lnTo>
                    <a:pt x="5437" y="1195"/>
                  </a:lnTo>
                  <a:lnTo>
                    <a:pt x="5355" y="1030"/>
                  </a:lnTo>
                  <a:lnTo>
                    <a:pt x="5190" y="907"/>
                  </a:lnTo>
                  <a:lnTo>
                    <a:pt x="4778" y="742"/>
                  </a:lnTo>
                  <a:lnTo>
                    <a:pt x="4160" y="536"/>
                  </a:lnTo>
                  <a:lnTo>
                    <a:pt x="2966" y="207"/>
                  </a:lnTo>
                  <a:lnTo>
                    <a:pt x="2389" y="42"/>
                  </a:lnTo>
                  <a:lnTo>
                    <a:pt x="371" y="1"/>
                  </a:lnTo>
                  <a:close/>
                </a:path>
              </a:pathLst>
            </a:custGeom>
            <a:solidFill>
              <a:srgbClr val="5189E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54" name="Google Shape;1048;p59">
              <a:extLst>
                <a:ext uri="{FF2B5EF4-FFF2-40B4-BE49-F238E27FC236}">
                  <a16:creationId xmlns:a16="http://schemas.microsoft.com/office/drawing/2014/main" id="{AD75B175-D630-D63D-57A4-BE0990AAC84F}"/>
                </a:ext>
              </a:extLst>
            </p:cNvPr>
            <p:cNvSpPr/>
            <p:nvPr/>
          </p:nvSpPr>
          <p:spPr>
            <a:xfrm>
              <a:off x="5625275" y="3589550"/>
              <a:ext cx="139025" cy="12400"/>
            </a:xfrm>
            <a:custGeom>
              <a:avLst/>
              <a:gdLst/>
              <a:ahLst/>
              <a:cxnLst/>
              <a:rect l="l" t="t" r="r" b="b"/>
              <a:pathLst>
                <a:path w="5561" h="496" extrusionOk="0">
                  <a:moveTo>
                    <a:pt x="0" y="1"/>
                  </a:moveTo>
                  <a:lnTo>
                    <a:pt x="0" y="413"/>
                  </a:lnTo>
                  <a:lnTo>
                    <a:pt x="5560" y="495"/>
                  </a:lnTo>
                  <a:lnTo>
                    <a:pt x="5560" y="413"/>
                  </a:lnTo>
                  <a:lnTo>
                    <a:pt x="5560" y="166"/>
                  </a:lnTo>
                  <a:lnTo>
                    <a:pt x="5519" y="166"/>
                  </a:lnTo>
                  <a:lnTo>
                    <a:pt x="3872" y="83"/>
                  </a:lnTo>
                  <a:lnTo>
                    <a:pt x="0"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55" name="Google Shape;1049;p59">
              <a:extLst>
                <a:ext uri="{FF2B5EF4-FFF2-40B4-BE49-F238E27FC236}">
                  <a16:creationId xmlns:a16="http://schemas.microsoft.com/office/drawing/2014/main" id="{D2CD7AAA-E982-E1C3-5BE5-E20645774DD5}"/>
                </a:ext>
              </a:extLst>
            </p:cNvPr>
            <p:cNvSpPr/>
            <p:nvPr/>
          </p:nvSpPr>
          <p:spPr>
            <a:xfrm>
              <a:off x="5722050" y="3568975"/>
              <a:ext cx="42250" cy="32975"/>
            </a:xfrm>
            <a:custGeom>
              <a:avLst/>
              <a:gdLst/>
              <a:ahLst/>
              <a:cxnLst/>
              <a:rect l="l" t="t" r="r" b="b"/>
              <a:pathLst>
                <a:path w="1690" h="1319" extrusionOk="0">
                  <a:moveTo>
                    <a:pt x="289" y="0"/>
                  </a:moveTo>
                  <a:lnTo>
                    <a:pt x="124" y="288"/>
                  </a:lnTo>
                  <a:lnTo>
                    <a:pt x="42" y="618"/>
                  </a:lnTo>
                  <a:lnTo>
                    <a:pt x="1" y="906"/>
                  </a:lnTo>
                  <a:lnTo>
                    <a:pt x="42" y="1112"/>
                  </a:lnTo>
                  <a:lnTo>
                    <a:pt x="124" y="1318"/>
                  </a:lnTo>
                  <a:lnTo>
                    <a:pt x="1689" y="1318"/>
                  </a:lnTo>
                  <a:lnTo>
                    <a:pt x="1689" y="1236"/>
                  </a:lnTo>
                  <a:lnTo>
                    <a:pt x="1689" y="989"/>
                  </a:lnTo>
                  <a:lnTo>
                    <a:pt x="1648" y="824"/>
                  </a:lnTo>
                  <a:lnTo>
                    <a:pt x="1566" y="659"/>
                  </a:lnTo>
                  <a:lnTo>
                    <a:pt x="1484" y="494"/>
                  </a:lnTo>
                  <a:lnTo>
                    <a:pt x="1319" y="371"/>
                  </a:lnTo>
                  <a:lnTo>
                    <a:pt x="907" y="206"/>
                  </a:lnTo>
                  <a:lnTo>
                    <a:pt x="289"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56" name="Google Shape;1050;p59">
              <a:extLst>
                <a:ext uri="{FF2B5EF4-FFF2-40B4-BE49-F238E27FC236}">
                  <a16:creationId xmlns:a16="http://schemas.microsoft.com/office/drawing/2014/main" id="{A325C97D-ADB8-61EA-B7D6-484020390549}"/>
                </a:ext>
              </a:extLst>
            </p:cNvPr>
            <p:cNvSpPr/>
            <p:nvPr/>
          </p:nvSpPr>
          <p:spPr>
            <a:xfrm>
              <a:off x="5707650" y="3560725"/>
              <a:ext cx="11350" cy="13425"/>
            </a:xfrm>
            <a:custGeom>
              <a:avLst/>
              <a:gdLst/>
              <a:ahLst/>
              <a:cxnLst/>
              <a:rect l="l" t="t" r="r" b="b"/>
              <a:pathLst>
                <a:path w="454" h="537" extrusionOk="0">
                  <a:moveTo>
                    <a:pt x="330" y="1"/>
                  </a:moveTo>
                  <a:lnTo>
                    <a:pt x="247" y="42"/>
                  </a:lnTo>
                  <a:lnTo>
                    <a:pt x="83" y="207"/>
                  </a:lnTo>
                  <a:lnTo>
                    <a:pt x="0" y="413"/>
                  </a:lnTo>
                  <a:lnTo>
                    <a:pt x="0" y="495"/>
                  </a:lnTo>
                  <a:lnTo>
                    <a:pt x="83" y="536"/>
                  </a:lnTo>
                  <a:lnTo>
                    <a:pt x="165" y="536"/>
                  </a:lnTo>
                  <a:lnTo>
                    <a:pt x="247" y="454"/>
                  </a:lnTo>
                  <a:lnTo>
                    <a:pt x="247" y="413"/>
                  </a:lnTo>
                  <a:lnTo>
                    <a:pt x="330" y="289"/>
                  </a:lnTo>
                  <a:lnTo>
                    <a:pt x="412" y="207"/>
                  </a:lnTo>
                  <a:lnTo>
                    <a:pt x="453" y="124"/>
                  </a:lnTo>
                  <a:lnTo>
                    <a:pt x="412" y="42"/>
                  </a:lnTo>
                  <a:lnTo>
                    <a:pt x="330"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57" name="Google Shape;1051;p59">
              <a:extLst>
                <a:ext uri="{FF2B5EF4-FFF2-40B4-BE49-F238E27FC236}">
                  <a16:creationId xmlns:a16="http://schemas.microsoft.com/office/drawing/2014/main" id="{A7E474F8-677C-83AF-E3C0-A1658EE2D4E2}"/>
                </a:ext>
              </a:extLst>
            </p:cNvPr>
            <p:cNvSpPr/>
            <p:nvPr/>
          </p:nvSpPr>
          <p:spPr>
            <a:xfrm>
              <a:off x="5697350" y="3556600"/>
              <a:ext cx="11350" cy="15475"/>
            </a:xfrm>
            <a:custGeom>
              <a:avLst/>
              <a:gdLst/>
              <a:ahLst/>
              <a:cxnLst/>
              <a:rect l="l" t="t" r="r" b="b"/>
              <a:pathLst>
                <a:path w="454" h="619" extrusionOk="0">
                  <a:moveTo>
                    <a:pt x="330" y="1"/>
                  </a:moveTo>
                  <a:lnTo>
                    <a:pt x="247" y="42"/>
                  </a:lnTo>
                  <a:lnTo>
                    <a:pt x="83" y="248"/>
                  </a:lnTo>
                  <a:lnTo>
                    <a:pt x="0" y="454"/>
                  </a:lnTo>
                  <a:lnTo>
                    <a:pt x="0" y="536"/>
                  </a:lnTo>
                  <a:lnTo>
                    <a:pt x="83" y="619"/>
                  </a:lnTo>
                  <a:lnTo>
                    <a:pt x="165" y="619"/>
                  </a:lnTo>
                  <a:lnTo>
                    <a:pt x="206" y="536"/>
                  </a:lnTo>
                  <a:lnTo>
                    <a:pt x="247" y="454"/>
                  </a:lnTo>
                  <a:lnTo>
                    <a:pt x="371" y="289"/>
                  </a:lnTo>
                  <a:lnTo>
                    <a:pt x="412" y="207"/>
                  </a:lnTo>
                  <a:lnTo>
                    <a:pt x="453" y="124"/>
                  </a:lnTo>
                  <a:lnTo>
                    <a:pt x="412" y="42"/>
                  </a:lnTo>
                  <a:lnTo>
                    <a:pt x="330"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58" name="Google Shape;1052;p59">
              <a:extLst>
                <a:ext uri="{FF2B5EF4-FFF2-40B4-BE49-F238E27FC236}">
                  <a16:creationId xmlns:a16="http://schemas.microsoft.com/office/drawing/2014/main" id="{663D00F0-CB7C-BF52-AF68-F17789B64B4E}"/>
                </a:ext>
              </a:extLst>
            </p:cNvPr>
            <p:cNvSpPr/>
            <p:nvPr/>
          </p:nvSpPr>
          <p:spPr>
            <a:xfrm>
              <a:off x="5687050" y="3553525"/>
              <a:ext cx="10325" cy="15475"/>
            </a:xfrm>
            <a:custGeom>
              <a:avLst/>
              <a:gdLst/>
              <a:ahLst/>
              <a:cxnLst/>
              <a:rect l="l" t="t" r="r" b="b"/>
              <a:pathLst>
                <a:path w="413" h="619" extrusionOk="0">
                  <a:moveTo>
                    <a:pt x="330" y="0"/>
                  </a:moveTo>
                  <a:lnTo>
                    <a:pt x="248" y="42"/>
                  </a:lnTo>
                  <a:lnTo>
                    <a:pt x="83" y="247"/>
                  </a:lnTo>
                  <a:lnTo>
                    <a:pt x="0" y="495"/>
                  </a:lnTo>
                  <a:lnTo>
                    <a:pt x="0" y="577"/>
                  </a:lnTo>
                  <a:lnTo>
                    <a:pt x="83" y="618"/>
                  </a:lnTo>
                  <a:lnTo>
                    <a:pt x="165" y="618"/>
                  </a:lnTo>
                  <a:lnTo>
                    <a:pt x="206" y="536"/>
                  </a:lnTo>
                  <a:lnTo>
                    <a:pt x="248" y="453"/>
                  </a:lnTo>
                  <a:lnTo>
                    <a:pt x="330" y="330"/>
                  </a:lnTo>
                  <a:lnTo>
                    <a:pt x="371" y="247"/>
                  </a:lnTo>
                  <a:lnTo>
                    <a:pt x="412" y="206"/>
                  </a:lnTo>
                  <a:lnTo>
                    <a:pt x="412" y="124"/>
                  </a:lnTo>
                  <a:lnTo>
                    <a:pt x="412" y="42"/>
                  </a:lnTo>
                  <a:lnTo>
                    <a:pt x="330"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59" name="Google Shape;1053;p59">
              <a:extLst>
                <a:ext uri="{FF2B5EF4-FFF2-40B4-BE49-F238E27FC236}">
                  <a16:creationId xmlns:a16="http://schemas.microsoft.com/office/drawing/2014/main" id="{D3CA571C-04E3-1AED-3834-A90982BFEB32}"/>
                </a:ext>
              </a:extLst>
            </p:cNvPr>
            <p:cNvSpPr/>
            <p:nvPr/>
          </p:nvSpPr>
          <p:spPr>
            <a:xfrm>
              <a:off x="5581000" y="3140625"/>
              <a:ext cx="132850" cy="418075"/>
            </a:xfrm>
            <a:custGeom>
              <a:avLst/>
              <a:gdLst/>
              <a:ahLst/>
              <a:cxnLst/>
              <a:rect l="l" t="t" r="r" b="b"/>
              <a:pathLst>
                <a:path w="5314" h="16723" extrusionOk="0">
                  <a:moveTo>
                    <a:pt x="5313" y="1"/>
                  </a:moveTo>
                  <a:lnTo>
                    <a:pt x="0" y="289"/>
                  </a:lnTo>
                  <a:lnTo>
                    <a:pt x="206" y="1607"/>
                  </a:lnTo>
                  <a:lnTo>
                    <a:pt x="783" y="5190"/>
                  </a:lnTo>
                  <a:lnTo>
                    <a:pt x="1112" y="7620"/>
                  </a:lnTo>
                  <a:lnTo>
                    <a:pt x="1483" y="10380"/>
                  </a:lnTo>
                  <a:lnTo>
                    <a:pt x="1813" y="13386"/>
                  </a:lnTo>
                  <a:lnTo>
                    <a:pt x="2142" y="16599"/>
                  </a:lnTo>
                  <a:lnTo>
                    <a:pt x="2307" y="16640"/>
                  </a:lnTo>
                  <a:lnTo>
                    <a:pt x="2801" y="16681"/>
                  </a:lnTo>
                  <a:lnTo>
                    <a:pt x="3419" y="16722"/>
                  </a:lnTo>
                  <a:lnTo>
                    <a:pt x="3789" y="16681"/>
                  </a:lnTo>
                  <a:lnTo>
                    <a:pt x="4160" y="16640"/>
                  </a:lnTo>
                  <a:lnTo>
                    <a:pt x="4325" y="15034"/>
                  </a:lnTo>
                  <a:lnTo>
                    <a:pt x="4654" y="10956"/>
                  </a:lnTo>
                  <a:lnTo>
                    <a:pt x="4860" y="8361"/>
                  </a:lnTo>
                  <a:lnTo>
                    <a:pt x="5025" y="5602"/>
                  </a:lnTo>
                  <a:lnTo>
                    <a:pt x="5190" y="2760"/>
                  </a:lnTo>
                  <a:lnTo>
                    <a:pt x="5313" y="1"/>
                  </a:lnTo>
                  <a:close/>
                </a:path>
              </a:pathLst>
            </a:custGeom>
            <a:solidFill>
              <a:srgbClr val="FFA67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60" name="Google Shape;1054;p59">
              <a:extLst>
                <a:ext uri="{FF2B5EF4-FFF2-40B4-BE49-F238E27FC236}">
                  <a16:creationId xmlns:a16="http://schemas.microsoft.com/office/drawing/2014/main" id="{7BBDA8E8-1524-F286-ADB7-B21DD6DB0AB7}"/>
                </a:ext>
              </a:extLst>
            </p:cNvPr>
            <p:cNvSpPr/>
            <p:nvPr/>
          </p:nvSpPr>
          <p:spPr>
            <a:xfrm>
              <a:off x="5474950" y="3137550"/>
              <a:ext cx="239925" cy="401575"/>
            </a:xfrm>
            <a:custGeom>
              <a:avLst/>
              <a:gdLst/>
              <a:ahLst/>
              <a:cxnLst/>
              <a:rect l="l" t="t" r="r" b="b"/>
              <a:pathLst>
                <a:path w="9597" h="16063" extrusionOk="0">
                  <a:moveTo>
                    <a:pt x="41" y="0"/>
                  </a:moveTo>
                  <a:lnTo>
                    <a:pt x="0" y="659"/>
                  </a:lnTo>
                  <a:lnTo>
                    <a:pt x="0" y="1524"/>
                  </a:lnTo>
                  <a:lnTo>
                    <a:pt x="0" y="3707"/>
                  </a:lnTo>
                  <a:lnTo>
                    <a:pt x="124" y="6302"/>
                  </a:lnTo>
                  <a:lnTo>
                    <a:pt x="247" y="8979"/>
                  </a:lnTo>
                  <a:lnTo>
                    <a:pt x="412" y="11573"/>
                  </a:lnTo>
                  <a:lnTo>
                    <a:pt x="618" y="13756"/>
                  </a:lnTo>
                  <a:lnTo>
                    <a:pt x="783" y="15280"/>
                  </a:lnTo>
                  <a:lnTo>
                    <a:pt x="865" y="15733"/>
                  </a:lnTo>
                  <a:lnTo>
                    <a:pt x="906" y="15898"/>
                  </a:lnTo>
                  <a:lnTo>
                    <a:pt x="1112" y="15980"/>
                  </a:lnTo>
                  <a:lnTo>
                    <a:pt x="1442" y="16022"/>
                  </a:lnTo>
                  <a:lnTo>
                    <a:pt x="2307" y="16063"/>
                  </a:lnTo>
                  <a:lnTo>
                    <a:pt x="3130" y="16063"/>
                  </a:lnTo>
                  <a:lnTo>
                    <a:pt x="3419" y="16022"/>
                  </a:lnTo>
                  <a:lnTo>
                    <a:pt x="3542" y="15980"/>
                  </a:lnTo>
                  <a:lnTo>
                    <a:pt x="3748" y="14045"/>
                  </a:lnTo>
                  <a:lnTo>
                    <a:pt x="4201" y="10008"/>
                  </a:lnTo>
                  <a:lnTo>
                    <a:pt x="4819" y="4201"/>
                  </a:lnTo>
                  <a:lnTo>
                    <a:pt x="5396" y="10008"/>
                  </a:lnTo>
                  <a:lnTo>
                    <a:pt x="5849" y="14045"/>
                  </a:lnTo>
                  <a:lnTo>
                    <a:pt x="6013" y="15404"/>
                  </a:lnTo>
                  <a:lnTo>
                    <a:pt x="6096" y="15774"/>
                  </a:lnTo>
                  <a:lnTo>
                    <a:pt x="6137" y="15939"/>
                  </a:lnTo>
                  <a:lnTo>
                    <a:pt x="6302" y="15980"/>
                  </a:lnTo>
                  <a:lnTo>
                    <a:pt x="6590" y="15980"/>
                  </a:lnTo>
                  <a:lnTo>
                    <a:pt x="7414" y="16022"/>
                  </a:lnTo>
                  <a:lnTo>
                    <a:pt x="8237" y="16022"/>
                  </a:lnTo>
                  <a:lnTo>
                    <a:pt x="8484" y="15980"/>
                  </a:lnTo>
                  <a:lnTo>
                    <a:pt x="8608" y="15939"/>
                  </a:lnTo>
                  <a:lnTo>
                    <a:pt x="8855" y="13674"/>
                  </a:lnTo>
                  <a:lnTo>
                    <a:pt x="9226" y="8649"/>
                  </a:lnTo>
                  <a:lnTo>
                    <a:pt x="9432" y="5849"/>
                  </a:lnTo>
                  <a:lnTo>
                    <a:pt x="9555" y="3295"/>
                  </a:lnTo>
                  <a:lnTo>
                    <a:pt x="9597" y="1277"/>
                  </a:lnTo>
                  <a:lnTo>
                    <a:pt x="9597" y="577"/>
                  </a:lnTo>
                  <a:lnTo>
                    <a:pt x="9555" y="124"/>
                  </a:lnTo>
                  <a:lnTo>
                    <a:pt x="41" y="0"/>
                  </a:lnTo>
                  <a:close/>
                </a:path>
              </a:pathLst>
            </a:custGeom>
            <a:solidFill>
              <a:srgbClr val="5189E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61" name="Google Shape;1055;p59">
              <a:extLst>
                <a:ext uri="{FF2B5EF4-FFF2-40B4-BE49-F238E27FC236}">
                  <a16:creationId xmlns:a16="http://schemas.microsoft.com/office/drawing/2014/main" id="{E5917B8D-D5C2-5CE1-96CF-2B4FBF659F5E}"/>
                </a:ext>
              </a:extLst>
            </p:cNvPr>
            <p:cNvSpPr/>
            <p:nvPr/>
          </p:nvSpPr>
          <p:spPr>
            <a:xfrm>
              <a:off x="5377125" y="2857475"/>
              <a:ext cx="184325" cy="200800"/>
            </a:xfrm>
            <a:custGeom>
              <a:avLst/>
              <a:gdLst/>
              <a:ahLst/>
              <a:cxnLst/>
              <a:rect l="l" t="t" r="r" b="b"/>
              <a:pathLst>
                <a:path w="7373" h="8032" extrusionOk="0">
                  <a:moveTo>
                    <a:pt x="5767" y="1"/>
                  </a:moveTo>
                  <a:lnTo>
                    <a:pt x="5396" y="1360"/>
                  </a:lnTo>
                  <a:lnTo>
                    <a:pt x="5025" y="2719"/>
                  </a:lnTo>
                  <a:lnTo>
                    <a:pt x="4654" y="3831"/>
                  </a:lnTo>
                  <a:lnTo>
                    <a:pt x="4490" y="4201"/>
                  </a:lnTo>
                  <a:lnTo>
                    <a:pt x="4366" y="4407"/>
                  </a:lnTo>
                  <a:lnTo>
                    <a:pt x="4243" y="4531"/>
                  </a:lnTo>
                  <a:lnTo>
                    <a:pt x="4078" y="4655"/>
                  </a:lnTo>
                  <a:lnTo>
                    <a:pt x="3542" y="4984"/>
                  </a:lnTo>
                  <a:lnTo>
                    <a:pt x="2060" y="5725"/>
                  </a:lnTo>
                  <a:lnTo>
                    <a:pt x="618" y="6384"/>
                  </a:lnTo>
                  <a:lnTo>
                    <a:pt x="0" y="6673"/>
                  </a:lnTo>
                  <a:lnTo>
                    <a:pt x="371" y="8032"/>
                  </a:lnTo>
                  <a:lnTo>
                    <a:pt x="1154" y="7867"/>
                  </a:lnTo>
                  <a:lnTo>
                    <a:pt x="1977" y="7661"/>
                  </a:lnTo>
                  <a:lnTo>
                    <a:pt x="2966" y="7414"/>
                  </a:lnTo>
                  <a:lnTo>
                    <a:pt x="3995" y="7085"/>
                  </a:lnTo>
                  <a:lnTo>
                    <a:pt x="4984" y="6755"/>
                  </a:lnTo>
                  <a:lnTo>
                    <a:pt x="5437" y="6549"/>
                  </a:lnTo>
                  <a:lnTo>
                    <a:pt x="5808" y="6343"/>
                  </a:lnTo>
                  <a:lnTo>
                    <a:pt x="6137" y="6137"/>
                  </a:lnTo>
                  <a:lnTo>
                    <a:pt x="6384" y="5890"/>
                  </a:lnTo>
                  <a:lnTo>
                    <a:pt x="6590" y="5643"/>
                  </a:lnTo>
                  <a:lnTo>
                    <a:pt x="6714" y="5355"/>
                  </a:lnTo>
                  <a:lnTo>
                    <a:pt x="6879" y="4943"/>
                  </a:lnTo>
                  <a:lnTo>
                    <a:pt x="6961" y="4531"/>
                  </a:lnTo>
                  <a:lnTo>
                    <a:pt x="7167" y="3584"/>
                  </a:lnTo>
                  <a:lnTo>
                    <a:pt x="7249" y="2595"/>
                  </a:lnTo>
                  <a:lnTo>
                    <a:pt x="7332" y="1648"/>
                  </a:lnTo>
                  <a:lnTo>
                    <a:pt x="7373" y="824"/>
                  </a:lnTo>
                  <a:lnTo>
                    <a:pt x="7373" y="83"/>
                  </a:lnTo>
                  <a:lnTo>
                    <a:pt x="5767" y="1"/>
                  </a:lnTo>
                  <a:close/>
                </a:path>
              </a:pathLst>
            </a:custGeom>
            <a:solidFill>
              <a:srgbClr val="FFA67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62" name="Google Shape;1056;p59">
              <a:extLst>
                <a:ext uri="{FF2B5EF4-FFF2-40B4-BE49-F238E27FC236}">
                  <a16:creationId xmlns:a16="http://schemas.microsoft.com/office/drawing/2014/main" id="{396560D0-40EC-C107-F908-590DD04EADFE}"/>
                </a:ext>
              </a:extLst>
            </p:cNvPr>
            <p:cNvSpPr/>
            <p:nvPr/>
          </p:nvSpPr>
          <p:spPr>
            <a:xfrm>
              <a:off x="5310200" y="3012950"/>
              <a:ext cx="76225" cy="87550"/>
            </a:xfrm>
            <a:custGeom>
              <a:avLst/>
              <a:gdLst/>
              <a:ahLst/>
              <a:cxnLst/>
              <a:rect l="l" t="t" r="r" b="b"/>
              <a:pathLst>
                <a:path w="3049" h="3502" extrusionOk="0">
                  <a:moveTo>
                    <a:pt x="1154" y="1"/>
                  </a:moveTo>
                  <a:lnTo>
                    <a:pt x="1071" y="42"/>
                  </a:lnTo>
                  <a:lnTo>
                    <a:pt x="1030" y="165"/>
                  </a:lnTo>
                  <a:lnTo>
                    <a:pt x="1071" y="248"/>
                  </a:lnTo>
                  <a:lnTo>
                    <a:pt x="1154" y="412"/>
                  </a:lnTo>
                  <a:lnTo>
                    <a:pt x="1277" y="536"/>
                  </a:lnTo>
                  <a:lnTo>
                    <a:pt x="1524" y="783"/>
                  </a:lnTo>
                  <a:lnTo>
                    <a:pt x="1607" y="866"/>
                  </a:lnTo>
                  <a:lnTo>
                    <a:pt x="1359" y="1030"/>
                  </a:lnTo>
                  <a:lnTo>
                    <a:pt x="783" y="1319"/>
                  </a:lnTo>
                  <a:lnTo>
                    <a:pt x="453" y="1524"/>
                  </a:lnTo>
                  <a:lnTo>
                    <a:pt x="206" y="1730"/>
                  </a:lnTo>
                  <a:lnTo>
                    <a:pt x="42" y="1895"/>
                  </a:lnTo>
                  <a:lnTo>
                    <a:pt x="0" y="1936"/>
                  </a:lnTo>
                  <a:lnTo>
                    <a:pt x="0" y="2019"/>
                  </a:lnTo>
                  <a:lnTo>
                    <a:pt x="42" y="2101"/>
                  </a:lnTo>
                  <a:lnTo>
                    <a:pt x="371" y="2101"/>
                  </a:lnTo>
                  <a:lnTo>
                    <a:pt x="536" y="2060"/>
                  </a:lnTo>
                  <a:lnTo>
                    <a:pt x="906" y="1936"/>
                  </a:lnTo>
                  <a:lnTo>
                    <a:pt x="1071" y="1895"/>
                  </a:lnTo>
                  <a:lnTo>
                    <a:pt x="948" y="2101"/>
                  </a:lnTo>
                  <a:lnTo>
                    <a:pt x="700" y="2554"/>
                  </a:lnTo>
                  <a:lnTo>
                    <a:pt x="577" y="2801"/>
                  </a:lnTo>
                  <a:lnTo>
                    <a:pt x="536" y="3048"/>
                  </a:lnTo>
                  <a:lnTo>
                    <a:pt x="495" y="3213"/>
                  </a:lnTo>
                  <a:lnTo>
                    <a:pt x="536" y="3296"/>
                  </a:lnTo>
                  <a:lnTo>
                    <a:pt x="577" y="3337"/>
                  </a:lnTo>
                  <a:lnTo>
                    <a:pt x="700" y="3337"/>
                  </a:lnTo>
                  <a:lnTo>
                    <a:pt x="824" y="3213"/>
                  </a:lnTo>
                  <a:lnTo>
                    <a:pt x="948" y="3090"/>
                  </a:lnTo>
                  <a:lnTo>
                    <a:pt x="1071" y="2884"/>
                  </a:lnTo>
                  <a:lnTo>
                    <a:pt x="1277" y="2513"/>
                  </a:lnTo>
                  <a:lnTo>
                    <a:pt x="1359" y="2348"/>
                  </a:lnTo>
                  <a:lnTo>
                    <a:pt x="1359" y="2513"/>
                  </a:lnTo>
                  <a:lnTo>
                    <a:pt x="1318" y="2884"/>
                  </a:lnTo>
                  <a:lnTo>
                    <a:pt x="1401" y="3296"/>
                  </a:lnTo>
                  <a:lnTo>
                    <a:pt x="1442" y="3460"/>
                  </a:lnTo>
                  <a:lnTo>
                    <a:pt x="1524" y="3501"/>
                  </a:lnTo>
                  <a:lnTo>
                    <a:pt x="1565" y="3501"/>
                  </a:lnTo>
                  <a:lnTo>
                    <a:pt x="1607" y="3460"/>
                  </a:lnTo>
                  <a:lnTo>
                    <a:pt x="1689" y="3337"/>
                  </a:lnTo>
                  <a:lnTo>
                    <a:pt x="1730" y="3172"/>
                  </a:lnTo>
                  <a:lnTo>
                    <a:pt x="1771" y="2966"/>
                  </a:lnTo>
                  <a:lnTo>
                    <a:pt x="1813" y="2554"/>
                  </a:lnTo>
                  <a:lnTo>
                    <a:pt x="1813" y="2348"/>
                  </a:lnTo>
                  <a:lnTo>
                    <a:pt x="1895" y="2513"/>
                  </a:lnTo>
                  <a:lnTo>
                    <a:pt x="2101" y="2760"/>
                  </a:lnTo>
                  <a:lnTo>
                    <a:pt x="2307" y="3048"/>
                  </a:lnTo>
                  <a:lnTo>
                    <a:pt x="2430" y="3090"/>
                  </a:lnTo>
                  <a:lnTo>
                    <a:pt x="2554" y="3090"/>
                  </a:lnTo>
                  <a:lnTo>
                    <a:pt x="2595" y="3048"/>
                  </a:lnTo>
                  <a:lnTo>
                    <a:pt x="2636" y="2925"/>
                  </a:lnTo>
                  <a:lnTo>
                    <a:pt x="2554" y="2595"/>
                  </a:lnTo>
                  <a:lnTo>
                    <a:pt x="2472" y="2307"/>
                  </a:lnTo>
                  <a:lnTo>
                    <a:pt x="2389" y="2183"/>
                  </a:lnTo>
                  <a:lnTo>
                    <a:pt x="2595" y="2142"/>
                  </a:lnTo>
                  <a:lnTo>
                    <a:pt x="2801" y="2019"/>
                  </a:lnTo>
                  <a:lnTo>
                    <a:pt x="3048" y="1813"/>
                  </a:lnTo>
                  <a:lnTo>
                    <a:pt x="2719" y="412"/>
                  </a:lnTo>
                  <a:lnTo>
                    <a:pt x="2389" y="412"/>
                  </a:lnTo>
                  <a:lnTo>
                    <a:pt x="2101" y="371"/>
                  </a:lnTo>
                  <a:lnTo>
                    <a:pt x="1854" y="289"/>
                  </a:lnTo>
                  <a:lnTo>
                    <a:pt x="1442" y="83"/>
                  </a:lnTo>
                  <a:lnTo>
                    <a:pt x="1277" y="1"/>
                  </a:lnTo>
                  <a:close/>
                </a:path>
              </a:pathLst>
            </a:custGeom>
            <a:solidFill>
              <a:srgbClr val="FFA67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63" name="Google Shape;1057;p59">
              <a:extLst>
                <a:ext uri="{FF2B5EF4-FFF2-40B4-BE49-F238E27FC236}">
                  <a16:creationId xmlns:a16="http://schemas.microsoft.com/office/drawing/2014/main" id="{CC64F8AC-D911-1731-7C12-2FBC53C86300}"/>
                </a:ext>
              </a:extLst>
            </p:cNvPr>
            <p:cNvSpPr/>
            <p:nvPr/>
          </p:nvSpPr>
          <p:spPr>
            <a:xfrm>
              <a:off x="5477000" y="2854375"/>
              <a:ext cx="54600" cy="109175"/>
            </a:xfrm>
            <a:custGeom>
              <a:avLst/>
              <a:gdLst/>
              <a:ahLst/>
              <a:cxnLst/>
              <a:rect l="l" t="t" r="r" b="b"/>
              <a:pathLst>
                <a:path w="2184" h="4367" extrusionOk="0">
                  <a:moveTo>
                    <a:pt x="1936" y="1"/>
                  </a:moveTo>
                  <a:lnTo>
                    <a:pt x="1730" y="83"/>
                  </a:lnTo>
                  <a:lnTo>
                    <a:pt x="1566" y="248"/>
                  </a:lnTo>
                  <a:lnTo>
                    <a:pt x="1401" y="454"/>
                  </a:lnTo>
                  <a:lnTo>
                    <a:pt x="1195" y="701"/>
                  </a:lnTo>
                  <a:lnTo>
                    <a:pt x="907" y="1319"/>
                  </a:lnTo>
                  <a:lnTo>
                    <a:pt x="577" y="1937"/>
                  </a:lnTo>
                  <a:lnTo>
                    <a:pt x="371" y="2596"/>
                  </a:lnTo>
                  <a:lnTo>
                    <a:pt x="165" y="3131"/>
                  </a:lnTo>
                  <a:lnTo>
                    <a:pt x="0" y="3667"/>
                  </a:lnTo>
                  <a:lnTo>
                    <a:pt x="165" y="3749"/>
                  </a:lnTo>
                  <a:lnTo>
                    <a:pt x="577" y="3996"/>
                  </a:lnTo>
                  <a:lnTo>
                    <a:pt x="865" y="4120"/>
                  </a:lnTo>
                  <a:lnTo>
                    <a:pt x="1277" y="4202"/>
                  </a:lnTo>
                  <a:lnTo>
                    <a:pt x="1689" y="4325"/>
                  </a:lnTo>
                  <a:lnTo>
                    <a:pt x="2183" y="4367"/>
                  </a:lnTo>
                  <a:lnTo>
                    <a:pt x="1936" y="1"/>
                  </a:lnTo>
                  <a:close/>
                </a:path>
              </a:pathLst>
            </a:custGeom>
            <a:solidFill>
              <a:srgbClr val="58E0C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64" name="Google Shape;1058;p59">
              <a:extLst>
                <a:ext uri="{FF2B5EF4-FFF2-40B4-BE49-F238E27FC236}">
                  <a16:creationId xmlns:a16="http://schemas.microsoft.com/office/drawing/2014/main" id="{2D7B7AC6-7BF0-835A-EE0C-E2CF6C0009CB}"/>
                </a:ext>
              </a:extLst>
            </p:cNvPr>
            <p:cNvSpPr/>
            <p:nvPr/>
          </p:nvSpPr>
          <p:spPr>
            <a:xfrm>
              <a:off x="5470825" y="2838950"/>
              <a:ext cx="245075" cy="320250"/>
            </a:xfrm>
            <a:custGeom>
              <a:avLst/>
              <a:gdLst/>
              <a:ahLst/>
              <a:cxnLst/>
              <a:rect l="l" t="t" r="r" b="b"/>
              <a:pathLst>
                <a:path w="9803" h="12810" extrusionOk="0">
                  <a:moveTo>
                    <a:pt x="4078" y="0"/>
                  </a:moveTo>
                  <a:lnTo>
                    <a:pt x="2183" y="618"/>
                  </a:lnTo>
                  <a:lnTo>
                    <a:pt x="0" y="12027"/>
                  </a:lnTo>
                  <a:lnTo>
                    <a:pt x="701" y="12274"/>
                  </a:lnTo>
                  <a:lnTo>
                    <a:pt x="1483" y="12480"/>
                  </a:lnTo>
                  <a:lnTo>
                    <a:pt x="2266" y="12603"/>
                  </a:lnTo>
                  <a:lnTo>
                    <a:pt x="3048" y="12727"/>
                  </a:lnTo>
                  <a:lnTo>
                    <a:pt x="3872" y="12768"/>
                  </a:lnTo>
                  <a:lnTo>
                    <a:pt x="4696" y="12809"/>
                  </a:lnTo>
                  <a:lnTo>
                    <a:pt x="6261" y="12809"/>
                  </a:lnTo>
                  <a:lnTo>
                    <a:pt x="7661" y="12727"/>
                  </a:lnTo>
                  <a:lnTo>
                    <a:pt x="8773" y="12603"/>
                  </a:lnTo>
                  <a:lnTo>
                    <a:pt x="9803" y="12480"/>
                  </a:lnTo>
                  <a:lnTo>
                    <a:pt x="7785" y="618"/>
                  </a:lnTo>
                  <a:lnTo>
                    <a:pt x="5931" y="0"/>
                  </a:lnTo>
                  <a:close/>
                </a:path>
              </a:pathLst>
            </a:custGeom>
            <a:solidFill>
              <a:srgbClr val="58E0C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65" name="Google Shape;1059;p59">
              <a:extLst>
                <a:ext uri="{FF2B5EF4-FFF2-40B4-BE49-F238E27FC236}">
                  <a16:creationId xmlns:a16="http://schemas.microsoft.com/office/drawing/2014/main" id="{5163075D-96CE-EA66-52AF-78565C7DC970}"/>
                </a:ext>
              </a:extLst>
            </p:cNvPr>
            <p:cNvSpPr/>
            <p:nvPr/>
          </p:nvSpPr>
          <p:spPr>
            <a:xfrm>
              <a:off x="5521275" y="2854375"/>
              <a:ext cx="171975" cy="222450"/>
            </a:xfrm>
            <a:custGeom>
              <a:avLst/>
              <a:gdLst/>
              <a:ahLst/>
              <a:cxnLst/>
              <a:rect l="l" t="t" r="r" b="b"/>
              <a:pathLst>
                <a:path w="6879" h="8898" extrusionOk="0">
                  <a:moveTo>
                    <a:pt x="5767" y="1"/>
                  </a:moveTo>
                  <a:lnTo>
                    <a:pt x="3666" y="701"/>
                  </a:lnTo>
                  <a:lnTo>
                    <a:pt x="3831" y="1731"/>
                  </a:lnTo>
                  <a:lnTo>
                    <a:pt x="4037" y="2966"/>
                  </a:lnTo>
                  <a:lnTo>
                    <a:pt x="4078" y="3584"/>
                  </a:lnTo>
                  <a:lnTo>
                    <a:pt x="4119" y="4161"/>
                  </a:lnTo>
                  <a:lnTo>
                    <a:pt x="4078" y="4573"/>
                  </a:lnTo>
                  <a:lnTo>
                    <a:pt x="4078" y="4696"/>
                  </a:lnTo>
                  <a:lnTo>
                    <a:pt x="4037" y="4820"/>
                  </a:lnTo>
                  <a:lnTo>
                    <a:pt x="3954" y="4943"/>
                  </a:lnTo>
                  <a:lnTo>
                    <a:pt x="3790" y="5067"/>
                  </a:lnTo>
                  <a:lnTo>
                    <a:pt x="3254" y="5479"/>
                  </a:lnTo>
                  <a:lnTo>
                    <a:pt x="1895" y="6385"/>
                  </a:lnTo>
                  <a:lnTo>
                    <a:pt x="577" y="7250"/>
                  </a:lnTo>
                  <a:lnTo>
                    <a:pt x="1" y="7620"/>
                  </a:lnTo>
                  <a:lnTo>
                    <a:pt x="536" y="8897"/>
                  </a:lnTo>
                  <a:lnTo>
                    <a:pt x="1277" y="8650"/>
                  </a:lnTo>
                  <a:lnTo>
                    <a:pt x="2101" y="8321"/>
                  </a:lnTo>
                  <a:lnTo>
                    <a:pt x="3048" y="7950"/>
                  </a:lnTo>
                  <a:lnTo>
                    <a:pt x="4037" y="7497"/>
                  </a:lnTo>
                  <a:lnTo>
                    <a:pt x="4943" y="7044"/>
                  </a:lnTo>
                  <a:lnTo>
                    <a:pt x="5355" y="6755"/>
                  </a:lnTo>
                  <a:lnTo>
                    <a:pt x="5725" y="6508"/>
                  </a:lnTo>
                  <a:lnTo>
                    <a:pt x="6014" y="6261"/>
                  </a:lnTo>
                  <a:lnTo>
                    <a:pt x="6220" y="6014"/>
                  </a:lnTo>
                  <a:lnTo>
                    <a:pt x="6384" y="5767"/>
                  </a:lnTo>
                  <a:lnTo>
                    <a:pt x="6508" y="5438"/>
                  </a:lnTo>
                  <a:lnTo>
                    <a:pt x="6631" y="5108"/>
                  </a:lnTo>
                  <a:lnTo>
                    <a:pt x="6714" y="4737"/>
                  </a:lnTo>
                  <a:lnTo>
                    <a:pt x="6796" y="4325"/>
                  </a:lnTo>
                  <a:lnTo>
                    <a:pt x="6837" y="3872"/>
                  </a:lnTo>
                  <a:lnTo>
                    <a:pt x="6879" y="3419"/>
                  </a:lnTo>
                  <a:lnTo>
                    <a:pt x="6879" y="3008"/>
                  </a:lnTo>
                  <a:lnTo>
                    <a:pt x="6837" y="2554"/>
                  </a:lnTo>
                  <a:lnTo>
                    <a:pt x="6796" y="2101"/>
                  </a:lnTo>
                  <a:lnTo>
                    <a:pt x="6714" y="1690"/>
                  </a:lnTo>
                  <a:lnTo>
                    <a:pt x="6590" y="1278"/>
                  </a:lnTo>
                  <a:lnTo>
                    <a:pt x="6426" y="907"/>
                  </a:lnTo>
                  <a:lnTo>
                    <a:pt x="6261" y="536"/>
                  </a:lnTo>
                  <a:lnTo>
                    <a:pt x="6014" y="248"/>
                  </a:lnTo>
                  <a:lnTo>
                    <a:pt x="5767" y="1"/>
                  </a:lnTo>
                  <a:close/>
                </a:path>
              </a:pathLst>
            </a:custGeom>
            <a:solidFill>
              <a:srgbClr val="FFA67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66" name="Google Shape;1060;p59">
              <a:extLst>
                <a:ext uri="{FF2B5EF4-FFF2-40B4-BE49-F238E27FC236}">
                  <a16:creationId xmlns:a16="http://schemas.microsoft.com/office/drawing/2014/main" id="{B98FDFFD-553E-340A-D134-F7891DE42E38}"/>
                </a:ext>
              </a:extLst>
            </p:cNvPr>
            <p:cNvSpPr/>
            <p:nvPr/>
          </p:nvSpPr>
          <p:spPr>
            <a:xfrm>
              <a:off x="5459500" y="3038700"/>
              <a:ext cx="75175" cy="85475"/>
            </a:xfrm>
            <a:custGeom>
              <a:avLst/>
              <a:gdLst/>
              <a:ahLst/>
              <a:cxnLst/>
              <a:rect l="l" t="t" r="r" b="b"/>
              <a:pathLst>
                <a:path w="3007" h="3419" extrusionOk="0">
                  <a:moveTo>
                    <a:pt x="906" y="0"/>
                  </a:moveTo>
                  <a:lnTo>
                    <a:pt x="824" y="83"/>
                  </a:lnTo>
                  <a:lnTo>
                    <a:pt x="824" y="165"/>
                  </a:lnTo>
                  <a:lnTo>
                    <a:pt x="865" y="289"/>
                  </a:lnTo>
                  <a:lnTo>
                    <a:pt x="948" y="371"/>
                  </a:lnTo>
                  <a:lnTo>
                    <a:pt x="1071" y="494"/>
                  </a:lnTo>
                  <a:lnTo>
                    <a:pt x="1359" y="700"/>
                  </a:lnTo>
                  <a:lnTo>
                    <a:pt x="1483" y="783"/>
                  </a:lnTo>
                  <a:lnTo>
                    <a:pt x="1236" y="989"/>
                  </a:lnTo>
                  <a:lnTo>
                    <a:pt x="700" y="1359"/>
                  </a:lnTo>
                  <a:lnTo>
                    <a:pt x="412" y="1607"/>
                  </a:lnTo>
                  <a:lnTo>
                    <a:pt x="165" y="1812"/>
                  </a:lnTo>
                  <a:lnTo>
                    <a:pt x="42" y="2018"/>
                  </a:lnTo>
                  <a:lnTo>
                    <a:pt x="0" y="2101"/>
                  </a:lnTo>
                  <a:lnTo>
                    <a:pt x="0" y="2142"/>
                  </a:lnTo>
                  <a:lnTo>
                    <a:pt x="83" y="2224"/>
                  </a:lnTo>
                  <a:lnTo>
                    <a:pt x="206" y="2224"/>
                  </a:lnTo>
                  <a:lnTo>
                    <a:pt x="371" y="2183"/>
                  </a:lnTo>
                  <a:lnTo>
                    <a:pt x="577" y="2101"/>
                  </a:lnTo>
                  <a:lnTo>
                    <a:pt x="906" y="1977"/>
                  </a:lnTo>
                  <a:lnTo>
                    <a:pt x="1071" y="1895"/>
                  </a:lnTo>
                  <a:lnTo>
                    <a:pt x="1071" y="1895"/>
                  </a:lnTo>
                  <a:lnTo>
                    <a:pt x="948" y="2101"/>
                  </a:lnTo>
                  <a:lnTo>
                    <a:pt x="783" y="2595"/>
                  </a:lnTo>
                  <a:lnTo>
                    <a:pt x="700" y="2842"/>
                  </a:lnTo>
                  <a:lnTo>
                    <a:pt x="659" y="3089"/>
                  </a:lnTo>
                  <a:lnTo>
                    <a:pt x="700" y="3254"/>
                  </a:lnTo>
                  <a:lnTo>
                    <a:pt x="700" y="3336"/>
                  </a:lnTo>
                  <a:lnTo>
                    <a:pt x="783" y="3378"/>
                  </a:lnTo>
                  <a:lnTo>
                    <a:pt x="824" y="3378"/>
                  </a:lnTo>
                  <a:lnTo>
                    <a:pt x="865" y="3336"/>
                  </a:lnTo>
                  <a:lnTo>
                    <a:pt x="989" y="3254"/>
                  </a:lnTo>
                  <a:lnTo>
                    <a:pt x="1112" y="3089"/>
                  </a:lnTo>
                  <a:lnTo>
                    <a:pt x="1195" y="2883"/>
                  </a:lnTo>
                  <a:lnTo>
                    <a:pt x="1359" y="2471"/>
                  </a:lnTo>
                  <a:lnTo>
                    <a:pt x="1401" y="2266"/>
                  </a:lnTo>
                  <a:lnTo>
                    <a:pt x="1401" y="2471"/>
                  </a:lnTo>
                  <a:lnTo>
                    <a:pt x="1483" y="2842"/>
                  </a:lnTo>
                  <a:lnTo>
                    <a:pt x="1565" y="3254"/>
                  </a:lnTo>
                  <a:lnTo>
                    <a:pt x="1648" y="3378"/>
                  </a:lnTo>
                  <a:lnTo>
                    <a:pt x="1730" y="3419"/>
                  </a:lnTo>
                  <a:lnTo>
                    <a:pt x="1771" y="3419"/>
                  </a:lnTo>
                  <a:lnTo>
                    <a:pt x="1813" y="3378"/>
                  </a:lnTo>
                  <a:lnTo>
                    <a:pt x="1854" y="3254"/>
                  </a:lnTo>
                  <a:lnTo>
                    <a:pt x="1895" y="3048"/>
                  </a:lnTo>
                  <a:lnTo>
                    <a:pt x="1895" y="2842"/>
                  </a:lnTo>
                  <a:lnTo>
                    <a:pt x="1895" y="2430"/>
                  </a:lnTo>
                  <a:lnTo>
                    <a:pt x="1895" y="2266"/>
                  </a:lnTo>
                  <a:lnTo>
                    <a:pt x="1977" y="2389"/>
                  </a:lnTo>
                  <a:lnTo>
                    <a:pt x="2183" y="2636"/>
                  </a:lnTo>
                  <a:lnTo>
                    <a:pt x="2472" y="2842"/>
                  </a:lnTo>
                  <a:lnTo>
                    <a:pt x="2595" y="2924"/>
                  </a:lnTo>
                  <a:lnTo>
                    <a:pt x="2677" y="2883"/>
                  </a:lnTo>
                  <a:lnTo>
                    <a:pt x="2760" y="2801"/>
                  </a:lnTo>
                  <a:lnTo>
                    <a:pt x="2760" y="2719"/>
                  </a:lnTo>
                  <a:lnTo>
                    <a:pt x="2636" y="2389"/>
                  </a:lnTo>
                  <a:lnTo>
                    <a:pt x="2513" y="2101"/>
                  </a:lnTo>
                  <a:lnTo>
                    <a:pt x="2430" y="1977"/>
                  </a:lnTo>
                  <a:lnTo>
                    <a:pt x="2636" y="1895"/>
                  </a:lnTo>
                  <a:lnTo>
                    <a:pt x="2801" y="1771"/>
                  </a:lnTo>
                  <a:lnTo>
                    <a:pt x="3007" y="1524"/>
                  </a:lnTo>
                  <a:lnTo>
                    <a:pt x="2513" y="206"/>
                  </a:lnTo>
                  <a:lnTo>
                    <a:pt x="2183" y="247"/>
                  </a:lnTo>
                  <a:lnTo>
                    <a:pt x="1895" y="247"/>
                  </a:lnTo>
                  <a:lnTo>
                    <a:pt x="1648" y="206"/>
                  </a:lnTo>
                  <a:lnTo>
                    <a:pt x="1195" y="41"/>
                  </a:lnTo>
                  <a:lnTo>
                    <a:pt x="989" y="0"/>
                  </a:lnTo>
                  <a:close/>
                </a:path>
              </a:pathLst>
            </a:custGeom>
            <a:solidFill>
              <a:srgbClr val="FFA67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67" name="Google Shape;1061;p59">
              <a:extLst>
                <a:ext uri="{FF2B5EF4-FFF2-40B4-BE49-F238E27FC236}">
                  <a16:creationId xmlns:a16="http://schemas.microsoft.com/office/drawing/2014/main" id="{E5A59159-02ED-84AB-C10E-26F184D59979}"/>
                </a:ext>
              </a:extLst>
            </p:cNvPr>
            <p:cNvSpPr/>
            <p:nvPr/>
          </p:nvSpPr>
          <p:spPr>
            <a:xfrm>
              <a:off x="5602625" y="2854375"/>
              <a:ext cx="105050" cy="130800"/>
            </a:xfrm>
            <a:custGeom>
              <a:avLst/>
              <a:gdLst/>
              <a:ahLst/>
              <a:cxnLst/>
              <a:rect l="l" t="t" r="r" b="b"/>
              <a:pathLst>
                <a:path w="4202" h="5232" extrusionOk="0">
                  <a:moveTo>
                    <a:pt x="2513" y="1"/>
                  </a:moveTo>
                  <a:lnTo>
                    <a:pt x="0" y="619"/>
                  </a:lnTo>
                  <a:lnTo>
                    <a:pt x="494" y="4861"/>
                  </a:lnTo>
                  <a:lnTo>
                    <a:pt x="1030" y="4943"/>
                  </a:lnTo>
                  <a:lnTo>
                    <a:pt x="1606" y="5067"/>
                  </a:lnTo>
                  <a:lnTo>
                    <a:pt x="2801" y="5190"/>
                  </a:lnTo>
                  <a:lnTo>
                    <a:pt x="3789" y="5232"/>
                  </a:lnTo>
                  <a:lnTo>
                    <a:pt x="4201" y="5232"/>
                  </a:lnTo>
                  <a:lnTo>
                    <a:pt x="4160" y="4531"/>
                  </a:lnTo>
                  <a:lnTo>
                    <a:pt x="4119" y="3749"/>
                  </a:lnTo>
                  <a:lnTo>
                    <a:pt x="4036" y="2843"/>
                  </a:lnTo>
                  <a:lnTo>
                    <a:pt x="3954" y="2390"/>
                  </a:lnTo>
                  <a:lnTo>
                    <a:pt x="3831" y="1937"/>
                  </a:lnTo>
                  <a:lnTo>
                    <a:pt x="3707" y="1484"/>
                  </a:lnTo>
                  <a:lnTo>
                    <a:pt x="3542" y="1072"/>
                  </a:lnTo>
                  <a:lnTo>
                    <a:pt x="3336" y="701"/>
                  </a:lnTo>
                  <a:lnTo>
                    <a:pt x="3089" y="413"/>
                  </a:lnTo>
                  <a:lnTo>
                    <a:pt x="2842" y="166"/>
                  </a:lnTo>
                  <a:lnTo>
                    <a:pt x="2513" y="1"/>
                  </a:lnTo>
                  <a:close/>
                </a:path>
              </a:pathLst>
            </a:custGeom>
            <a:solidFill>
              <a:srgbClr val="58E0C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68" name="Google Shape;1062;p59">
              <a:extLst>
                <a:ext uri="{FF2B5EF4-FFF2-40B4-BE49-F238E27FC236}">
                  <a16:creationId xmlns:a16="http://schemas.microsoft.com/office/drawing/2014/main" id="{8C623F9B-AB28-0C77-9226-F64387ED2905}"/>
                </a:ext>
              </a:extLst>
            </p:cNvPr>
            <p:cNvSpPr/>
            <p:nvPr/>
          </p:nvSpPr>
          <p:spPr>
            <a:xfrm>
              <a:off x="5597475" y="2901750"/>
              <a:ext cx="18550" cy="64900"/>
            </a:xfrm>
            <a:custGeom>
              <a:avLst/>
              <a:gdLst/>
              <a:ahLst/>
              <a:cxnLst/>
              <a:rect l="l" t="t" r="r" b="b"/>
              <a:pathLst>
                <a:path w="742" h="2596" extrusionOk="0">
                  <a:moveTo>
                    <a:pt x="495" y="1"/>
                  </a:moveTo>
                  <a:lnTo>
                    <a:pt x="453" y="42"/>
                  </a:lnTo>
                  <a:lnTo>
                    <a:pt x="412" y="83"/>
                  </a:lnTo>
                  <a:lnTo>
                    <a:pt x="536" y="865"/>
                  </a:lnTo>
                  <a:lnTo>
                    <a:pt x="536" y="865"/>
                  </a:lnTo>
                  <a:lnTo>
                    <a:pt x="330" y="659"/>
                  </a:lnTo>
                  <a:lnTo>
                    <a:pt x="83" y="454"/>
                  </a:lnTo>
                  <a:lnTo>
                    <a:pt x="0" y="454"/>
                  </a:lnTo>
                  <a:lnTo>
                    <a:pt x="0" y="495"/>
                  </a:lnTo>
                  <a:lnTo>
                    <a:pt x="0" y="536"/>
                  </a:lnTo>
                  <a:lnTo>
                    <a:pt x="289" y="783"/>
                  </a:lnTo>
                  <a:lnTo>
                    <a:pt x="536" y="1071"/>
                  </a:lnTo>
                  <a:lnTo>
                    <a:pt x="536" y="1113"/>
                  </a:lnTo>
                  <a:lnTo>
                    <a:pt x="618" y="2554"/>
                  </a:lnTo>
                  <a:lnTo>
                    <a:pt x="659" y="2595"/>
                  </a:lnTo>
                  <a:lnTo>
                    <a:pt x="742" y="2595"/>
                  </a:lnTo>
                  <a:lnTo>
                    <a:pt x="742" y="2554"/>
                  </a:lnTo>
                  <a:lnTo>
                    <a:pt x="659" y="1318"/>
                  </a:lnTo>
                  <a:lnTo>
                    <a:pt x="536" y="83"/>
                  </a:lnTo>
                  <a:lnTo>
                    <a:pt x="536" y="42"/>
                  </a:lnTo>
                  <a:lnTo>
                    <a:pt x="495" y="1"/>
                  </a:lnTo>
                  <a:close/>
                </a:path>
              </a:pathLst>
            </a:custGeom>
            <a:solidFill>
              <a:srgbClr val="0095A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69" name="Google Shape;1063;p59">
              <a:extLst>
                <a:ext uri="{FF2B5EF4-FFF2-40B4-BE49-F238E27FC236}">
                  <a16:creationId xmlns:a16="http://schemas.microsoft.com/office/drawing/2014/main" id="{DAE779C1-D995-0DE1-288E-E509FCDD2952}"/>
                </a:ext>
              </a:extLst>
            </p:cNvPr>
            <p:cNvSpPr/>
            <p:nvPr/>
          </p:nvSpPr>
          <p:spPr>
            <a:xfrm>
              <a:off x="5505825" y="2879100"/>
              <a:ext cx="15475" cy="55625"/>
            </a:xfrm>
            <a:custGeom>
              <a:avLst/>
              <a:gdLst/>
              <a:ahLst/>
              <a:cxnLst/>
              <a:rect l="l" t="t" r="r" b="b"/>
              <a:pathLst>
                <a:path w="619" h="2225" extrusionOk="0">
                  <a:moveTo>
                    <a:pt x="536" y="0"/>
                  </a:moveTo>
                  <a:lnTo>
                    <a:pt x="536" y="42"/>
                  </a:lnTo>
                  <a:lnTo>
                    <a:pt x="1" y="2142"/>
                  </a:lnTo>
                  <a:lnTo>
                    <a:pt x="1" y="2224"/>
                  </a:lnTo>
                  <a:lnTo>
                    <a:pt x="83" y="2224"/>
                  </a:lnTo>
                  <a:lnTo>
                    <a:pt x="124" y="2183"/>
                  </a:lnTo>
                  <a:lnTo>
                    <a:pt x="619" y="42"/>
                  </a:lnTo>
                  <a:lnTo>
                    <a:pt x="619" y="0"/>
                  </a:lnTo>
                  <a:close/>
                </a:path>
              </a:pathLst>
            </a:custGeom>
            <a:solidFill>
              <a:srgbClr val="0095A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70" name="Google Shape;1064;p59">
              <a:extLst>
                <a:ext uri="{FF2B5EF4-FFF2-40B4-BE49-F238E27FC236}">
                  <a16:creationId xmlns:a16="http://schemas.microsoft.com/office/drawing/2014/main" id="{B8B7E7CB-CD2C-406E-9BCD-DDBF594FF25D}"/>
                </a:ext>
              </a:extLst>
            </p:cNvPr>
            <p:cNvSpPr/>
            <p:nvPr/>
          </p:nvSpPr>
          <p:spPr>
            <a:xfrm>
              <a:off x="5434775" y="2482675"/>
              <a:ext cx="292450" cy="258475"/>
            </a:xfrm>
            <a:custGeom>
              <a:avLst/>
              <a:gdLst/>
              <a:ahLst/>
              <a:cxnLst/>
              <a:rect l="l" t="t" r="r" b="b"/>
              <a:pathLst>
                <a:path w="11698" h="10339" extrusionOk="0">
                  <a:moveTo>
                    <a:pt x="4161" y="1"/>
                  </a:moveTo>
                  <a:lnTo>
                    <a:pt x="3749" y="42"/>
                  </a:lnTo>
                  <a:lnTo>
                    <a:pt x="3296" y="124"/>
                  </a:lnTo>
                  <a:lnTo>
                    <a:pt x="2843" y="248"/>
                  </a:lnTo>
                  <a:lnTo>
                    <a:pt x="2431" y="413"/>
                  </a:lnTo>
                  <a:lnTo>
                    <a:pt x="2019" y="577"/>
                  </a:lnTo>
                  <a:lnTo>
                    <a:pt x="1648" y="824"/>
                  </a:lnTo>
                  <a:lnTo>
                    <a:pt x="1319" y="1113"/>
                  </a:lnTo>
                  <a:lnTo>
                    <a:pt x="989" y="1401"/>
                  </a:lnTo>
                  <a:lnTo>
                    <a:pt x="660" y="1854"/>
                  </a:lnTo>
                  <a:lnTo>
                    <a:pt x="372" y="2390"/>
                  </a:lnTo>
                  <a:lnTo>
                    <a:pt x="166" y="2925"/>
                  </a:lnTo>
                  <a:lnTo>
                    <a:pt x="42" y="3502"/>
                  </a:lnTo>
                  <a:lnTo>
                    <a:pt x="1" y="4078"/>
                  </a:lnTo>
                  <a:lnTo>
                    <a:pt x="42" y="4696"/>
                  </a:lnTo>
                  <a:lnTo>
                    <a:pt x="166" y="5273"/>
                  </a:lnTo>
                  <a:lnTo>
                    <a:pt x="330" y="5849"/>
                  </a:lnTo>
                  <a:lnTo>
                    <a:pt x="577" y="6385"/>
                  </a:lnTo>
                  <a:lnTo>
                    <a:pt x="866" y="6879"/>
                  </a:lnTo>
                  <a:lnTo>
                    <a:pt x="1195" y="7332"/>
                  </a:lnTo>
                  <a:lnTo>
                    <a:pt x="1566" y="7785"/>
                  </a:lnTo>
                  <a:lnTo>
                    <a:pt x="1978" y="8197"/>
                  </a:lnTo>
                  <a:lnTo>
                    <a:pt x="2431" y="8567"/>
                  </a:lnTo>
                  <a:lnTo>
                    <a:pt x="2925" y="8938"/>
                  </a:lnTo>
                  <a:lnTo>
                    <a:pt x="3419" y="9226"/>
                  </a:lnTo>
                  <a:lnTo>
                    <a:pt x="4119" y="9597"/>
                  </a:lnTo>
                  <a:lnTo>
                    <a:pt x="4820" y="9844"/>
                  </a:lnTo>
                  <a:lnTo>
                    <a:pt x="5561" y="10050"/>
                  </a:lnTo>
                  <a:lnTo>
                    <a:pt x="6344" y="10215"/>
                  </a:lnTo>
                  <a:lnTo>
                    <a:pt x="7126" y="10297"/>
                  </a:lnTo>
                  <a:lnTo>
                    <a:pt x="7867" y="10338"/>
                  </a:lnTo>
                  <a:lnTo>
                    <a:pt x="8650" y="10338"/>
                  </a:lnTo>
                  <a:lnTo>
                    <a:pt x="9433" y="10256"/>
                  </a:lnTo>
                  <a:lnTo>
                    <a:pt x="9886" y="9803"/>
                  </a:lnTo>
                  <a:lnTo>
                    <a:pt x="10297" y="9309"/>
                  </a:lnTo>
                  <a:lnTo>
                    <a:pt x="10668" y="8773"/>
                  </a:lnTo>
                  <a:lnTo>
                    <a:pt x="10998" y="8197"/>
                  </a:lnTo>
                  <a:lnTo>
                    <a:pt x="11286" y="7620"/>
                  </a:lnTo>
                  <a:lnTo>
                    <a:pt x="11492" y="7002"/>
                  </a:lnTo>
                  <a:lnTo>
                    <a:pt x="11615" y="6343"/>
                  </a:lnTo>
                  <a:lnTo>
                    <a:pt x="11698" y="5726"/>
                  </a:lnTo>
                  <a:lnTo>
                    <a:pt x="11698" y="5437"/>
                  </a:lnTo>
                  <a:lnTo>
                    <a:pt x="11698" y="5149"/>
                  </a:lnTo>
                  <a:lnTo>
                    <a:pt x="11657" y="4861"/>
                  </a:lnTo>
                  <a:lnTo>
                    <a:pt x="11574" y="4614"/>
                  </a:lnTo>
                  <a:lnTo>
                    <a:pt x="11451" y="4366"/>
                  </a:lnTo>
                  <a:lnTo>
                    <a:pt x="11286" y="4161"/>
                  </a:lnTo>
                  <a:lnTo>
                    <a:pt x="11039" y="3996"/>
                  </a:lnTo>
                  <a:lnTo>
                    <a:pt x="10792" y="3872"/>
                  </a:lnTo>
                  <a:lnTo>
                    <a:pt x="10792" y="3584"/>
                  </a:lnTo>
                  <a:lnTo>
                    <a:pt x="10750" y="3296"/>
                  </a:lnTo>
                  <a:lnTo>
                    <a:pt x="10668" y="3007"/>
                  </a:lnTo>
                  <a:lnTo>
                    <a:pt x="10586" y="2719"/>
                  </a:lnTo>
                  <a:lnTo>
                    <a:pt x="10421" y="2431"/>
                  </a:lnTo>
                  <a:lnTo>
                    <a:pt x="10256" y="2184"/>
                  </a:lnTo>
                  <a:lnTo>
                    <a:pt x="10091" y="1936"/>
                  </a:lnTo>
                  <a:lnTo>
                    <a:pt x="9844" y="1731"/>
                  </a:lnTo>
                  <a:lnTo>
                    <a:pt x="9350" y="1360"/>
                  </a:lnTo>
                  <a:lnTo>
                    <a:pt x="8815" y="1030"/>
                  </a:lnTo>
                  <a:lnTo>
                    <a:pt x="8279" y="783"/>
                  </a:lnTo>
                  <a:lnTo>
                    <a:pt x="7662" y="577"/>
                  </a:lnTo>
                  <a:lnTo>
                    <a:pt x="6838" y="330"/>
                  </a:lnTo>
                  <a:lnTo>
                    <a:pt x="5932" y="124"/>
                  </a:lnTo>
                  <a:lnTo>
                    <a:pt x="5520" y="42"/>
                  </a:lnTo>
                  <a:lnTo>
                    <a:pt x="5067"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71" name="Google Shape;1065;p59">
              <a:extLst>
                <a:ext uri="{FF2B5EF4-FFF2-40B4-BE49-F238E27FC236}">
                  <a16:creationId xmlns:a16="http://schemas.microsoft.com/office/drawing/2014/main" id="{C19F2562-1F62-EF4B-F607-8BCD673B2CE8}"/>
                </a:ext>
              </a:extLst>
            </p:cNvPr>
            <p:cNvSpPr/>
            <p:nvPr/>
          </p:nvSpPr>
          <p:spPr>
            <a:xfrm>
              <a:off x="5459500" y="2540350"/>
              <a:ext cx="215225" cy="328475"/>
            </a:xfrm>
            <a:custGeom>
              <a:avLst/>
              <a:gdLst/>
              <a:ahLst/>
              <a:cxnLst/>
              <a:rect l="l" t="t" r="r" b="b"/>
              <a:pathLst>
                <a:path w="8609" h="13139" extrusionOk="0">
                  <a:moveTo>
                    <a:pt x="4037" y="0"/>
                  </a:moveTo>
                  <a:lnTo>
                    <a:pt x="3419" y="41"/>
                  </a:lnTo>
                  <a:lnTo>
                    <a:pt x="2842" y="165"/>
                  </a:lnTo>
                  <a:lnTo>
                    <a:pt x="2307" y="371"/>
                  </a:lnTo>
                  <a:lnTo>
                    <a:pt x="1813" y="577"/>
                  </a:lnTo>
                  <a:lnTo>
                    <a:pt x="1359" y="865"/>
                  </a:lnTo>
                  <a:lnTo>
                    <a:pt x="1030" y="1195"/>
                  </a:lnTo>
                  <a:lnTo>
                    <a:pt x="865" y="1359"/>
                  </a:lnTo>
                  <a:lnTo>
                    <a:pt x="742" y="1565"/>
                  </a:lnTo>
                  <a:lnTo>
                    <a:pt x="659" y="1771"/>
                  </a:lnTo>
                  <a:lnTo>
                    <a:pt x="577" y="1977"/>
                  </a:lnTo>
                  <a:lnTo>
                    <a:pt x="330" y="3172"/>
                  </a:lnTo>
                  <a:lnTo>
                    <a:pt x="165" y="4284"/>
                  </a:lnTo>
                  <a:lnTo>
                    <a:pt x="42" y="5231"/>
                  </a:lnTo>
                  <a:lnTo>
                    <a:pt x="0" y="6096"/>
                  </a:lnTo>
                  <a:lnTo>
                    <a:pt x="42" y="6919"/>
                  </a:lnTo>
                  <a:lnTo>
                    <a:pt x="124" y="7414"/>
                  </a:lnTo>
                  <a:lnTo>
                    <a:pt x="206" y="7867"/>
                  </a:lnTo>
                  <a:lnTo>
                    <a:pt x="330" y="8279"/>
                  </a:lnTo>
                  <a:lnTo>
                    <a:pt x="495" y="8649"/>
                  </a:lnTo>
                  <a:lnTo>
                    <a:pt x="659" y="8979"/>
                  </a:lnTo>
                  <a:lnTo>
                    <a:pt x="865" y="9267"/>
                  </a:lnTo>
                  <a:lnTo>
                    <a:pt x="1071" y="9555"/>
                  </a:lnTo>
                  <a:lnTo>
                    <a:pt x="1318" y="9802"/>
                  </a:lnTo>
                  <a:lnTo>
                    <a:pt x="1689" y="10091"/>
                  </a:lnTo>
                  <a:lnTo>
                    <a:pt x="2060" y="10297"/>
                  </a:lnTo>
                  <a:lnTo>
                    <a:pt x="2760" y="10667"/>
                  </a:lnTo>
                  <a:lnTo>
                    <a:pt x="3419" y="10997"/>
                  </a:lnTo>
                  <a:lnTo>
                    <a:pt x="3666" y="11162"/>
                  </a:lnTo>
                  <a:lnTo>
                    <a:pt x="3913" y="11368"/>
                  </a:lnTo>
                  <a:lnTo>
                    <a:pt x="4078" y="11573"/>
                  </a:lnTo>
                  <a:lnTo>
                    <a:pt x="4243" y="11862"/>
                  </a:lnTo>
                  <a:lnTo>
                    <a:pt x="4325" y="12232"/>
                  </a:lnTo>
                  <a:lnTo>
                    <a:pt x="4325" y="12686"/>
                  </a:lnTo>
                  <a:lnTo>
                    <a:pt x="4613" y="12933"/>
                  </a:lnTo>
                  <a:lnTo>
                    <a:pt x="4943" y="13056"/>
                  </a:lnTo>
                  <a:lnTo>
                    <a:pt x="5272" y="13139"/>
                  </a:lnTo>
                  <a:lnTo>
                    <a:pt x="5602" y="13139"/>
                  </a:lnTo>
                  <a:lnTo>
                    <a:pt x="5931" y="13097"/>
                  </a:lnTo>
                  <a:lnTo>
                    <a:pt x="6219" y="12974"/>
                  </a:lnTo>
                  <a:lnTo>
                    <a:pt x="6467" y="12768"/>
                  </a:lnTo>
                  <a:lnTo>
                    <a:pt x="6631" y="12562"/>
                  </a:lnTo>
                  <a:lnTo>
                    <a:pt x="6673" y="12109"/>
                  </a:lnTo>
                  <a:lnTo>
                    <a:pt x="6714" y="11697"/>
                  </a:lnTo>
                  <a:lnTo>
                    <a:pt x="6796" y="11285"/>
                  </a:lnTo>
                  <a:lnTo>
                    <a:pt x="6878" y="10956"/>
                  </a:lnTo>
                  <a:lnTo>
                    <a:pt x="7126" y="10338"/>
                  </a:lnTo>
                  <a:lnTo>
                    <a:pt x="7373" y="9802"/>
                  </a:lnTo>
                  <a:lnTo>
                    <a:pt x="7661" y="9391"/>
                  </a:lnTo>
                  <a:lnTo>
                    <a:pt x="7908" y="8979"/>
                  </a:lnTo>
                  <a:lnTo>
                    <a:pt x="8155" y="8608"/>
                  </a:lnTo>
                  <a:lnTo>
                    <a:pt x="8361" y="8279"/>
                  </a:lnTo>
                  <a:lnTo>
                    <a:pt x="8608" y="7702"/>
                  </a:lnTo>
                  <a:lnTo>
                    <a:pt x="8608" y="7661"/>
                  </a:lnTo>
                  <a:lnTo>
                    <a:pt x="8608" y="6631"/>
                  </a:lnTo>
                  <a:lnTo>
                    <a:pt x="8608" y="6384"/>
                  </a:lnTo>
                  <a:lnTo>
                    <a:pt x="8608" y="5190"/>
                  </a:lnTo>
                  <a:lnTo>
                    <a:pt x="8526" y="3913"/>
                  </a:lnTo>
                  <a:lnTo>
                    <a:pt x="8444" y="3336"/>
                  </a:lnTo>
                  <a:lnTo>
                    <a:pt x="8361" y="2760"/>
                  </a:lnTo>
                  <a:lnTo>
                    <a:pt x="8279" y="2307"/>
                  </a:lnTo>
                  <a:lnTo>
                    <a:pt x="8155" y="1936"/>
                  </a:lnTo>
                  <a:lnTo>
                    <a:pt x="7990" y="1648"/>
                  </a:lnTo>
                  <a:lnTo>
                    <a:pt x="7826" y="1401"/>
                  </a:lnTo>
                  <a:lnTo>
                    <a:pt x="7620" y="1195"/>
                  </a:lnTo>
                  <a:lnTo>
                    <a:pt x="7414" y="989"/>
                  </a:lnTo>
                  <a:lnTo>
                    <a:pt x="7208" y="824"/>
                  </a:lnTo>
                  <a:lnTo>
                    <a:pt x="6961" y="659"/>
                  </a:lnTo>
                  <a:lnTo>
                    <a:pt x="6425" y="371"/>
                  </a:lnTo>
                  <a:lnTo>
                    <a:pt x="5849" y="165"/>
                  </a:lnTo>
                  <a:lnTo>
                    <a:pt x="5272" y="41"/>
                  </a:lnTo>
                  <a:lnTo>
                    <a:pt x="4654" y="0"/>
                  </a:lnTo>
                  <a:close/>
                </a:path>
              </a:pathLst>
            </a:custGeom>
            <a:solidFill>
              <a:srgbClr val="FFA67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72" name="Google Shape;1066;p59">
              <a:extLst>
                <a:ext uri="{FF2B5EF4-FFF2-40B4-BE49-F238E27FC236}">
                  <a16:creationId xmlns:a16="http://schemas.microsoft.com/office/drawing/2014/main" id="{17FF9AAD-1833-EF85-6260-091ACEB7D2A1}"/>
                </a:ext>
              </a:extLst>
            </p:cNvPr>
            <p:cNvSpPr/>
            <p:nvPr/>
          </p:nvSpPr>
          <p:spPr>
            <a:xfrm>
              <a:off x="5460525" y="2536225"/>
              <a:ext cx="221400" cy="182275"/>
            </a:xfrm>
            <a:custGeom>
              <a:avLst/>
              <a:gdLst/>
              <a:ahLst/>
              <a:cxnLst/>
              <a:rect l="l" t="t" r="r" b="b"/>
              <a:pathLst>
                <a:path w="8856" h="7291" extrusionOk="0">
                  <a:moveTo>
                    <a:pt x="4037" y="0"/>
                  </a:moveTo>
                  <a:lnTo>
                    <a:pt x="3625" y="42"/>
                  </a:lnTo>
                  <a:lnTo>
                    <a:pt x="3172" y="83"/>
                  </a:lnTo>
                  <a:lnTo>
                    <a:pt x="2719" y="206"/>
                  </a:lnTo>
                  <a:lnTo>
                    <a:pt x="2307" y="330"/>
                  </a:lnTo>
                  <a:lnTo>
                    <a:pt x="1895" y="495"/>
                  </a:lnTo>
                  <a:lnTo>
                    <a:pt x="1483" y="659"/>
                  </a:lnTo>
                  <a:lnTo>
                    <a:pt x="1071" y="865"/>
                  </a:lnTo>
                  <a:lnTo>
                    <a:pt x="701" y="1112"/>
                  </a:lnTo>
                  <a:lnTo>
                    <a:pt x="330" y="1401"/>
                  </a:lnTo>
                  <a:lnTo>
                    <a:pt x="1" y="1689"/>
                  </a:lnTo>
                  <a:lnTo>
                    <a:pt x="165" y="1936"/>
                  </a:lnTo>
                  <a:lnTo>
                    <a:pt x="330" y="2142"/>
                  </a:lnTo>
                  <a:lnTo>
                    <a:pt x="577" y="2348"/>
                  </a:lnTo>
                  <a:lnTo>
                    <a:pt x="824" y="2472"/>
                  </a:lnTo>
                  <a:lnTo>
                    <a:pt x="1071" y="2595"/>
                  </a:lnTo>
                  <a:lnTo>
                    <a:pt x="1360" y="2719"/>
                  </a:lnTo>
                  <a:lnTo>
                    <a:pt x="1895" y="2842"/>
                  </a:lnTo>
                  <a:lnTo>
                    <a:pt x="2472" y="2925"/>
                  </a:lnTo>
                  <a:lnTo>
                    <a:pt x="3048" y="2966"/>
                  </a:lnTo>
                  <a:lnTo>
                    <a:pt x="3666" y="2966"/>
                  </a:lnTo>
                  <a:lnTo>
                    <a:pt x="4243" y="2925"/>
                  </a:lnTo>
                  <a:lnTo>
                    <a:pt x="4819" y="2842"/>
                  </a:lnTo>
                  <a:lnTo>
                    <a:pt x="5396" y="2719"/>
                  </a:lnTo>
                  <a:lnTo>
                    <a:pt x="5931" y="2554"/>
                  </a:lnTo>
                  <a:lnTo>
                    <a:pt x="6467" y="2348"/>
                  </a:lnTo>
                  <a:lnTo>
                    <a:pt x="6467" y="2348"/>
                  </a:lnTo>
                  <a:lnTo>
                    <a:pt x="6426" y="2554"/>
                  </a:lnTo>
                  <a:lnTo>
                    <a:pt x="6426" y="2760"/>
                  </a:lnTo>
                  <a:lnTo>
                    <a:pt x="6467" y="2966"/>
                  </a:lnTo>
                  <a:lnTo>
                    <a:pt x="6549" y="3172"/>
                  </a:lnTo>
                  <a:lnTo>
                    <a:pt x="6673" y="3378"/>
                  </a:lnTo>
                  <a:lnTo>
                    <a:pt x="6879" y="3501"/>
                  </a:lnTo>
                  <a:lnTo>
                    <a:pt x="7085" y="3584"/>
                  </a:lnTo>
                  <a:lnTo>
                    <a:pt x="7290" y="3584"/>
                  </a:lnTo>
                  <a:lnTo>
                    <a:pt x="7167" y="4119"/>
                  </a:lnTo>
                  <a:lnTo>
                    <a:pt x="7126" y="4654"/>
                  </a:lnTo>
                  <a:lnTo>
                    <a:pt x="7167" y="5190"/>
                  </a:lnTo>
                  <a:lnTo>
                    <a:pt x="7290" y="5684"/>
                  </a:lnTo>
                  <a:lnTo>
                    <a:pt x="7496" y="6178"/>
                  </a:lnTo>
                  <a:lnTo>
                    <a:pt x="7826" y="6590"/>
                  </a:lnTo>
                  <a:lnTo>
                    <a:pt x="8197" y="7002"/>
                  </a:lnTo>
                  <a:lnTo>
                    <a:pt x="8608" y="7290"/>
                  </a:lnTo>
                  <a:lnTo>
                    <a:pt x="8773" y="6302"/>
                  </a:lnTo>
                  <a:lnTo>
                    <a:pt x="8856" y="5313"/>
                  </a:lnTo>
                  <a:lnTo>
                    <a:pt x="8856" y="4325"/>
                  </a:lnTo>
                  <a:lnTo>
                    <a:pt x="8814" y="3337"/>
                  </a:lnTo>
                  <a:lnTo>
                    <a:pt x="8732" y="2925"/>
                  </a:lnTo>
                  <a:lnTo>
                    <a:pt x="8650" y="2513"/>
                  </a:lnTo>
                  <a:lnTo>
                    <a:pt x="8526" y="2101"/>
                  </a:lnTo>
                  <a:lnTo>
                    <a:pt x="8320" y="1730"/>
                  </a:lnTo>
                  <a:lnTo>
                    <a:pt x="8197" y="1524"/>
                  </a:lnTo>
                  <a:lnTo>
                    <a:pt x="7991" y="1318"/>
                  </a:lnTo>
                  <a:lnTo>
                    <a:pt x="7620" y="948"/>
                  </a:lnTo>
                  <a:lnTo>
                    <a:pt x="7126" y="659"/>
                  </a:lnTo>
                  <a:lnTo>
                    <a:pt x="6673" y="453"/>
                  </a:lnTo>
                  <a:lnTo>
                    <a:pt x="6220" y="289"/>
                  </a:lnTo>
                  <a:lnTo>
                    <a:pt x="5808" y="165"/>
                  </a:lnTo>
                  <a:lnTo>
                    <a:pt x="5396" y="83"/>
                  </a:lnTo>
                  <a:lnTo>
                    <a:pt x="4943" y="42"/>
                  </a:lnTo>
                  <a:lnTo>
                    <a:pt x="4490"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73" name="Google Shape;1067;p59">
              <a:extLst>
                <a:ext uri="{FF2B5EF4-FFF2-40B4-BE49-F238E27FC236}">
                  <a16:creationId xmlns:a16="http://schemas.microsoft.com/office/drawing/2014/main" id="{66239C82-F2B2-2125-FC76-E6B3BC9490AF}"/>
                </a:ext>
              </a:extLst>
            </p:cNvPr>
            <p:cNvSpPr/>
            <p:nvPr/>
          </p:nvSpPr>
          <p:spPr>
            <a:xfrm>
              <a:off x="5656150" y="2686550"/>
              <a:ext cx="59750" cy="61800"/>
            </a:xfrm>
            <a:custGeom>
              <a:avLst/>
              <a:gdLst/>
              <a:ahLst/>
              <a:cxnLst/>
              <a:rect l="l" t="t" r="r" b="b"/>
              <a:pathLst>
                <a:path w="2390" h="2472" extrusionOk="0">
                  <a:moveTo>
                    <a:pt x="1484" y="1"/>
                  </a:moveTo>
                  <a:lnTo>
                    <a:pt x="1278" y="42"/>
                  </a:lnTo>
                  <a:lnTo>
                    <a:pt x="1031" y="83"/>
                  </a:lnTo>
                  <a:lnTo>
                    <a:pt x="825" y="207"/>
                  </a:lnTo>
                  <a:lnTo>
                    <a:pt x="578" y="330"/>
                  </a:lnTo>
                  <a:lnTo>
                    <a:pt x="413" y="536"/>
                  </a:lnTo>
                  <a:lnTo>
                    <a:pt x="248" y="742"/>
                  </a:lnTo>
                  <a:lnTo>
                    <a:pt x="124" y="948"/>
                  </a:lnTo>
                  <a:lnTo>
                    <a:pt x="42" y="1195"/>
                  </a:lnTo>
                  <a:lnTo>
                    <a:pt x="1" y="1442"/>
                  </a:lnTo>
                  <a:lnTo>
                    <a:pt x="1" y="1648"/>
                  </a:lnTo>
                  <a:lnTo>
                    <a:pt x="42" y="1854"/>
                  </a:lnTo>
                  <a:lnTo>
                    <a:pt x="124" y="2060"/>
                  </a:lnTo>
                  <a:lnTo>
                    <a:pt x="289" y="2225"/>
                  </a:lnTo>
                  <a:lnTo>
                    <a:pt x="454" y="2348"/>
                  </a:lnTo>
                  <a:lnTo>
                    <a:pt x="660" y="2431"/>
                  </a:lnTo>
                  <a:lnTo>
                    <a:pt x="866" y="2472"/>
                  </a:lnTo>
                  <a:lnTo>
                    <a:pt x="1072" y="2431"/>
                  </a:lnTo>
                  <a:lnTo>
                    <a:pt x="1319" y="2389"/>
                  </a:lnTo>
                  <a:lnTo>
                    <a:pt x="1566" y="2266"/>
                  </a:lnTo>
                  <a:lnTo>
                    <a:pt x="1772" y="2142"/>
                  </a:lnTo>
                  <a:lnTo>
                    <a:pt x="1978" y="1936"/>
                  </a:lnTo>
                  <a:lnTo>
                    <a:pt x="2143" y="1730"/>
                  </a:lnTo>
                  <a:lnTo>
                    <a:pt x="2266" y="1524"/>
                  </a:lnTo>
                  <a:lnTo>
                    <a:pt x="2349" y="1277"/>
                  </a:lnTo>
                  <a:lnTo>
                    <a:pt x="2390" y="1030"/>
                  </a:lnTo>
                  <a:lnTo>
                    <a:pt x="2349" y="824"/>
                  </a:lnTo>
                  <a:lnTo>
                    <a:pt x="2307" y="618"/>
                  </a:lnTo>
                  <a:lnTo>
                    <a:pt x="2225" y="412"/>
                  </a:lnTo>
                  <a:lnTo>
                    <a:pt x="2101" y="248"/>
                  </a:lnTo>
                  <a:lnTo>
                    <a:pt x="1895" y="124"/>
                  </a:lnTo>
                  <a:lnTo>
                    <a:pt x="1690" y="42"/>
                  </a:lnTo>
                  <a:lnTo>
                    <a:pt x="1484" y="1"/>
                  </a:lnTo>
                  <a:close/>
                </a:path>
              </a:pathLst>
            </a:custGeom>
            <a:solidFill>
              <a:srgbClr val="FFA67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74" name="Google Shape;1068;p59">
              <a:extLst>
                <a:ext uri="{FF2B5EF4-FFF2-40B4-BE49-F238E27FC236}">
                  <a16:creationId xmlns:a16="http://schemas.microsoft.com/office/drawing/2014/main" id="{DC668503-7680-9ABB-C3E4-B9B2515CC808}"/>
                </a:ext>
              </a:extLst>
            </p:cNvPr>
            <p:cNvSpPr/>
            <p:nvPr/>
          </p:nvSpPr>
          <p:spPr>
            <a:xfrm>
              <a:off x="5670575" y="2696850"/>
              <a:ext cx="37100" cy="38125"/>
            </a:xfrm>
            <a:custGeom>
              <a:avLst/>
              <a:gdLst/>
              <a:ahLst/>
              <a:cxnLst/>
              <a:rect l="l" t="t" r="r" b="b"/>
              <a:pathLst>
                <a:path w="1484" h="1525" extrusionOk="0">
                  <a:moveTo>
                    <a:pt x="865" y="0"/>
                  </a:moveTo>
                  <a:lnTo>
                    <a:pt x="659" y="42"/>
                  </a:lnTo>
                  <a:lnTo>
                    <a:pt x="454" y="83"/>
                  </a:lnTo>
                  <a:lnTo>
                    <a:pt x="289" y="165"/>
                  </a:lnTo>
                  <a:lnTo>
                    <a:pt x="165" y="289"/>
                  </a:lnTo>
                  <a:lnTo>
                    <a:pt x="83" y="454"/>
                  </a:lnTo>
                  <a:lnTo>
                    <a:pt x="83" y="577"/>
                  </a:lnTo>
                  <a:lnTo>
                    <a:pt x="124" y="659"/>
                  </a:lnTo>
                  <a:lnTo>
                    <a:pt x="165" y="783"/>
                  </a:lnTo>
                  <a:lnTo>
                    <a:pt x="289" y="907"/>
                  </a:lnTo>
                  <a:lnTo>
                    <a:pt x="412" y="1030"/>
                  </a:lnTo>
                  <a:lnTo>
                    <a:pt x="454" y="1154"/>
                  </a:lnTo>
                  <a:lnTo>
                    <a:pt x="371" y="1277"/>
                  </a:lnTo>
                  <a:lnTo>
                    <a:pt x="248" y="1360"/>
                  </a:lnTo>
                  <a:lnTo>
                    <a:pt x="124" y="1318"/>
                  </a:lnTo>
                  <a:lnTo>
                    <a:pt x="83" y="1318"/>
                  </a:lnTo>
                  <a:lnTo>
                    <a:pt x="1" y="1360"/>
                  </a:lnTo>
                  <a:lnTo>
                    <a:pt x="1" y="1442"/>
                  </a:lnTo>
                  <a:lnTo>
                    <a:pt x="42" y="1483"/>
                  </a:lnTo>
                  <a:lnTo>
                    <a:pt x="206" y="1524"/>
                  </a:lnTo>
                  <a:lnTo>
                    <a:pt x="371" y="1483"/>
                  </a:lnTo>
                  <a:lnTo>
                    <a:pt x="495" y="1401"/>
                  </a:lnTo>
                  <a:lnTo>
                    <a:pt x="577" y="1318"/>
                  </a:lnTo>
                  <a:lnTo>
                    <a:pt x="618" y="1195"/>
                  </a:lnTo>
                  <a:lnTo>
                    <a:pt x="618" y="1071"/>
                  </a:lnTo>
                  <a:lnTo>
                    <a:pt x="577" y="948"/>
                  </a:lnTo>
                  <a:lnTo>
                    <a:pt x="495" y="865"/>
                  </a:lnTo>
                  <a:lnTo>
                    <a:pt x="412" y="742"/>
                  </a:lnTo>
                  <a:lnTo>
                    <a:pt x="330" y="701"/>
                  </a:lnTo>
                  <a:lnTo>
                    <a:pt x="289" y="618"/>
                  </a:lnTo>
                  <a:lnTo>
                    <a:pt x="289" y="495"/>
                  </a:lnTo>
                  <a:lnTo>
                    <a:pt x="330" y="412"/>
                  </a:lnTo>
                  <a:lnTo>
                    <a:pt x="412" y="330"/>
                  </a:lnTo>
                  <a:lnTo>
                    <a:pt x="536" y="371"/>
                  </a:lnTo>
                  <a:lnTo>
                    <a:pt x="659" y="454"/>
                  </a:lnTo>
                  <a:lnTo>
                    <a:pt x="742" y="577"/>
                  </a:lnTo>
                  <a:lnTo>
                    <a:pt x="742" y="701"/>
                  </a:lnTo>
                  <a:lnTo>
                    <a:pt x="742" y="783"/>
                  </a:lnTo>
                  <a:lnTo>
                    <a:pt x="783" y="824"/>
                  </a:lnTo>
                  <a:lnTo>
                    <a:pt x="824" y="824"/>
                  </a:lnTo>
                  <a:lnTo>
                    <a:pt x="865" y="783"/>
                  </a:lnTo>
                  <a:lnTo>
                    <a:pt x="907" y="742"/>
                  </a:lnTo>
                  <a:lnTo>
                    <a:pt x="907" y="618"/>
                  </a:lnTo>
                  <a:lnTo>
                    <a:pt x="907" y="536"/>
                  </a:lnTo>
                  <a:lnTo>
                    <a:pt x="865" y="412"/>
                  </a:lnTo>
                  <a:lnTo>
                    <a:pt x="824" y="330"/>
                  </a:lnTo>
                  <a:lnTo>
                    <a:pt x="659" y="206"/>
                  </a:lnTo>
                  <a:lnTo>
                    <a:pt x="907" y="206"/>
                  </a:lnTo>
                  <a:lnTo>
                    <a:pt x="1071" y="248"/>
                  </a:lnTo>
                  <a:lnTo>
                    <a:pt x="1195" y="330"/>
                  </a:lnTo>
                  <a:lnTo>
                    <a:pt x="1236" y="454"/>
                  </a:lnTo>
                  <a:lnTo>
                    <a:pt x="1277" y="577"/>
                  </a:lnTo>
                  <a:lnTo>
                    <a:pt x="1236" y="701"/>
                  </a:lnTo>
                  <a:lnTo>
                    <a:pt x="1236" y="783"/>
                  </a:lnTo>
                  <a:lnTo>
                    <a:pt x="1277" y="824"/>
                  </a:lnTo>
                  <a:lnTo>
                    <a:pt x="1360" y="824"/>
                  </a:lnTo>
                  <a:lnTo>
                    <a:pt x="1401" y="783"/>
                  </a:lnTo>
                  <a:lnTo>
                    <a:pt x="1483" y="618"/>
                  </a:lnTo>
                  <a:lnTo>
                    <a:pt x="1442" y="412"/>
                  </a:lnTo>
                  <a:lnTo>
                    <a:pt x="1360" y="248"/>
                  </a:lnTo>
                  <a:lnTo>
                    <a:pt x="1195" y="124"/>
                  </a:lnTo>
                  <a:lnTo>
                    <a:pt x="1030" y="42"/>
                  </a:lnTo>
                  <a:lnTo>
                    <a:pt x="865" y="0"/>
                  </a:lnTo>
                  <a:close/>
                </a:path>
              </a:pathLst>
            </a:custGeom>
            <a:solidFill>
              <a:srgbClr val="E08A6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75" name="Google Shape;1069;p59">
              <a:extLst>
                <a:ext uri="{FF2B5EF4-FFF2-40B4-BE49-F238E27FC236}">
                  <a16:creationId xmlns:a16="http://schemas.microsoft.com/office/drawing/2014/main" id="{B135B239-B00D-E7E8-876B-B1E28660D6D4}"/>
                </a:ext>
              </a:extLst>
            </p:cNvPr>
            <p:cNvSpPr/>
            <p:nvPr/>
          </p:nvSpPr>
          <p:spPr>
            <a:xfrm>
              <a:off x="5497600" y="2703025"/>
              <a:ext cx="45325" cy="18550"/>
            </a:xfrm>
            <a:custGeom>
              <a:avLst/>
              <a:gdLst/>
              <a:ahLst/>
              <a:cxnLst/>
              <a:rect l="l" t="t" r="r" b="b"/>
              <a:pathLst>
                <a:path w="1813" h="742" extrusionOk="0">
                  <a:moveTo>
                    <a:pt x="1606" y="1"/>
                  </a:moveTo>
                  <a:lnTo>
                    <a:pt x="1524" y="42"/>
                  </a:lnTo>
                  <a:lnTo>
                    <a:pt x="1483" y="83"/>
                  </a:lnTo>
                  <a:lnTo>
                    <a:pt x="1277" y="248"/>
                  </a:lnTo>
                  <a:lnTo>
                    <a:pt x="989" y="371"/>
                  </a:lnTo>
                  <a:lnTo>
                    <a:pt x="659" y="371"/>
                  </a:lnTo>
                  <a:lnTo>
                    <a:pt x="453" y="330"/>
                  </a:lnTo>
                  <a:lnTo>
                    <a:pt x="289" y="248"/>
                  </a:lnTo>
                  <a:lnTo>
                    <a:pt x="165" y="248"/>
                  </a:lnTo>
                  <a:lnTo>
                    <a:pt x="83" y="289"/>
                  </a:lnTo>
                  <a:lnTo>
                    <a:pt x="41" y="330"/>
                  </a:lnTo>
                  <a:lnTo>
                    <a:pt x="0" y="412"/>
                  </a:lnTo>
                  <a:lnTo>
                    <a:pt x="0" y="454"/>
                  </a:lnTo>
                  <a:lnTo>
                    <a:pt x="41" y="536"/>
                  </a:lnTo>
                  <a:lnTo>
                    <a:pt x="83" y="577"/>
                  </a:lnTo>
                  <a:lnTo>
                    <a:pt x="412" y="701"/>
                  </a:lnTo>
                  <a:lnTo>
                    <a:pt x="700" y="742"/>
                  </a:lnTo>
                  <a:lnTo>
                    <a:pt x="1030" y="742"/>
                  </a:lnTo>
                  <a:lnTo>
                    <a:pt x="1318" y="660"/>
                  </a:lnTo>
                  <a:lnTo>
                    <a:pt x="1606" y="495"/>
                  </a:lnTo>
                  <a:lnTo>
                    <a:pt x="1771" y="330"/>
                  </a:lnTo>
                  <a:lnTo>
                    <a:pt x="1812" y="248"/>
                  </a:lnTo>
                  <a:lnTo>
                    <a:pt x="1812" y="165"/>
                  </a:lnTo>
                  <a:lnTo>
                    <a:pt x="1771" y="124"/>
                  </a:lnTo>
                  <a:lnTo>
                    <a:pt x="1730" y="42"/>
                  </a:lnTo>
                  <a:lnTo>
                    <a:pt x="1689" y="42"/>
                  </a:lnTo>
                  <a:lnTo>
                    <a:pt x="1606" y="1"/>
                  </a:lnTo>
                  <a:close/>
                </a:path>
              </a:pathLst>
            </a:custGeom>
            <a:solidFill>
              <a:srgbClr val="D96B5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76" name="Google Shape;1070;p59">
              <a:extLst>
                <a:ext uri="{FF2B5EF4-FFF2-40B4-BE49-F238E27FC236}">
                  <a16:creationId xmlns:a16="http://schemas.microsoft.com/office/drawing/2014/main" id="{C3632742-119E-B616-4D89-EE269C45B64D}"/>
                </a:ext>
              </a:extLst>
            </p:cNvPr>
            <p:cNvSpPr/>
            <p:nvPr/>
          </p:nvSpPr>
          <p:spPr>
            <a:xfrm>
              <a:off x="5502750" y="2675225"/>
              <a:ext cx="13400" cy="12375"/>
            </a:xfrm>
            <a:custGeom>
              <a:avLst/>
              <a:gdLst/>
              <a:ahLst/>
              <a:cxnLst/>
              <a:rect l="l" t="t" r="r" b="b"/>
              <a:pathLst>
                <a:path w="536" h="495" extrusionOk="0">
                  <a:moveTo>
                    <a:pt x="165" y="1"/>
                  </a:moveTo>
                  <a:lnTo>
                    <a:pt x="83" y="42"/>
                  </a:lnTo>
                  <a:lnTo>
                    <a:pt x="0" y="124"/>
                  </a:lnTo>
                  <a:lnTo>
                    <a:pt x="0" y="248"/>
                  </a:lnTo>
                  <a:lnTo>
                    <a:pt x="0" y="454"/>
                  </a:lnTo>
                  <a:lnTo>
                    <a:pt x="41" y="495"/>
                  </a:lnTo>
                  <a:lnTo>
                    <a:pt x="83" y="495"/>
                  </a:lnTo>
                  <a:lnTo>
                    <a:pt x="83" y="454"/>
                  </a:lnTo>
                  <a:lnTo>
                    <a:pt x="83" y="412"/>
                  </a:lnTo>
                  <a:lnTo>
                    <a:pt x="83" y="206"/>
                  </a:lnTo>
                  <a:lnTo>
                    <a:pt x="124" y="124"/>
                  </a:lnTo>
                  <a:lnTo>
                    <a:pt x="165" y="83"/>
                  </a:lnTo>
                  <a:lnTo>
                    <a:pt x="288" y="124"/>
                  </a:lnTo>
                  <a:lnTo>
                    <a:pt x="453" y="206"/>
                  </a:lnTo>
                  <a:lnTo>
                    <a:pt x="494" y="206"/>
                  </a:lnTo>
                  <a:lnTo>
                    <a:pt x="536" y="165"/>
                  </a:lnTo>
                  <a:lnTo>
                    <a:pt x="536" y="124"/>
                  </a:lnTo>
                  <a:lnTo>
                    <a:pt x="330" y="1"/>
                  </a:lnTo>
                  <a:close/>
                </a:path>
              </a:pathLst>
            </a:custGeom>
            <a:solidFill>
              <a:srgbClr val="E08A6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77" name="Google Shape;1071;p59">
              <a:extLst>
                <a:ext uri="{FF2B5EF4-FFF2-40B4-BE49-F238E27FC236}">
                  <a16:creationId xmlns:a16="http://schemas.microsoft.com/office/drawing/2014/main" id="{D5A4749D-DAFA-0CF1-CCA0-A9422FD3FBB6}"/>
                </a:ext>
              </a:extLst>
            </p:cNvPr>
            <p:cNvSpPr/>
            <p:nvPr/>
          </p:nvSpPr>
          <p:spPr>
            <a:xfrm>
              <a:off x="5458475" y="2695825"/>
              <a:ext cx="29875" cy="21650"/>
            </a:xfrm>
            <a:custGeom>
              <a:avLst/>
              <a:gdLst/>
              <a:ahLst/>
              <a:cxnLst/>
              <a:rect l="l" t="t" r="r" b="b"/>
              <a:pathLst>
                <a:path w="1195" h="866" extrusionOk="0">
                  <a:moveTo>
                    <a:pt x="618" y="0"/>
                  </a:moveTo>
                  <a:lnTo>
                    <a:pt x="371" y="41"/>
                  </a:lnTo>
                  <a:lnTo>
                    <a:pt x="165" y="124"/>
                  </a:lnTo>
                  <a:lnTo>
                    <a:pt x="41" y="247"/>
                  </a:lnTo>
                  <a:lnTo>
                    <a:pt x="0" y="412"/>
                  </a:lnTo>
                  <a:lnTo>
                    <a:pt x="41" y="577"/>
                  </a:lnTo>
                  <a:lnTo>
                    <a:pt x="165" y="700"/>
                  </a:lnTo>
                  <a:lnTo>
                    <a:pt x="371" y="824"/>
                  </a:lnTo>
                  <a:lnTo>
                    <a:pt x="577" y="865"/>
                  </a:lnTo>
                  <a:lnTo>
                    <a:pt x="824" y="824"/>
                  </a:lnTo>
                  <a:lnTo>
                    <a:pt x="1030" y="742"/>
                  </a:lnTo>
                  <a:lnTo>
                    <a:pt x="1153" y="618"/>
                  </a:lnTo>
                  <a:lnTo>
                    <a:pt x="1195" y="453"/>
                  </a:lnTo>
                  <a:lnTo>
                    <a:pt x="1153" y="289"/>
                  </a:lnTo>
                  <a:lnTo>
                    <a:pt x="1030" y="124"/>
                  </a:lnTo>
                  <a:lnTo>
                    <a:pt x="824" y="41"/>
                  </a:lnTo>
                  <a:lnTo>
                    <a:pt x="618" y="0"/>
                  </a:lnTo>
                  <a:close/>
                </a:path>
              </a:pathLst>
            </a:custGeom>
            <a:solidFill>
              <a:srgbClr val="FF917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78" name="Google Shape;1072;p59">
              <a:extLst>
                <a:ext uri="{FF2B5EF4-FFF2-40B4-BE49-F238E27FC236}">
                  <a16:creationId xmlns:a16="http://schemas.microsoft.com/office/drawing/2014/main" id="{5DCB460C-10C2-3622-8C5A-DDD59436D3BC}"/>
                </a:ext>
              </a:extLst>
            </p:cNvPr>
            <p:cNvSpPr/>
            <p:nvPr/>
          </p:nvSpPr>
          <p:spPr>
            <a:xfrm>
              <a:off x="5551125" y="2695825"/>
              <a:ext cx="29900" cy="21650"/>
            </a:xfrm>
            <a:custGeom>
              <a:avLst/>
              <a:gdLst/>
              <a:ahLst/>
              <a:cxnLst/>
              <a:rect l="l" t="t" r="r" b="b"/>
              <a:pathLst>
                <a:path w="1196" h="866" extrusionOk="0">
                  <a:moveTo>
                    <a:pt x="619" y="0"/>
                  </a:moveTo>
                  <a:lnTo>
                    <a:pt x="372" y="41"/>
                  </a:lnTo>
                  <a:lnTo>
                    <a:pt x="166" y="124"/>
                  </a:lnTo>
                  <a:lnTo>
                    <a:pt x="42" y="247"/>
                  </a:lnTo>
                  <a:lnTo>
                    <a:pt x="1" y="412"/>
                  </a:lnTo>
                  <a:lnTo>
                    <a:pt x="42" y="577"/>
                  </a:lnTo>
                  <a:lnTo>
                    <a:pt x="166" y="700"/>
                  </a:lnTo>
                  <a:lnTo>
                    <a:pt x="372" y="824"/>
                  </a:lnTo>
                  <a:lnTo>
                    <a:pt x="619" y="865"/>
                  </a:lnTo>
                  <a:lnTo>
                    <a:pt x="825" y="824"/>
                  </a:lnTo>
                  <a:lnTo>
                    <a:pt x="1031" y="742"/>
                  </a:lnTo>
                  <a:lnTo>
                    <a:pt x="1154" y="618"/>
                  </a:lnTo>
                  <a:lnTo>
                    <a:pt x="1195" y="453"/>
                  </a:lnTo>
                  <a:lnTo>
                    <a:pt x="1154" y="289"/>
                  </a:lnTo>
                  <a:lnTo>
                    <a:pt x="1031" y="124"/>
                  </a:lnTo>
                  <a:lnTo>
                    <a:pt x="866" y="41"/>
                  </a:lnTo>
                  <a:lnTo>
                    <a:pt x="619" y="0"/>
                  </a:lnTo>
                  <a:close/>
                </a:path>
              </a:pathLst>
            </a:custGeom>
            <a:solidFill>
              <a:srgbClr val="FF917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79" name="Google Shape;1073;p59">
              <a:extLst>
                <a:ext uri="{FF2B5EF4-FFF2-40B4-BE49-F238E27FC236}">
                  <a16:creationId xmlns:a16="http://schemas.microsoft.com/office/drawing/2014/main" id="{570BFEA7-247C-CFD6-4E6C-20ACB2065840}"/>
                </a:ext>
              </a:extLst>
            </p:cNvPr>
            <p:cNvSpPr/>
            <p:nvPr/>
          </p:nvSpPr>
          <p:spPr>
            <a:xfrm>
              <a:off x="5556275" y="2668025"/>
              <a:ext cx="18575" cy="18550"/>
            </a:xfrm>
            <a:custGeom>
              <a:avLst/>
              <a:gdLst/>
              <a:ahLst/>
              <a:cxnLst/>
              <a:rect l="l" t="t" r="r" b="b"/>
              <a:pathLst>
                <a:path w="743" h="742" extrusionOk="0">
                  <a:moveTo>
                    <a:pt x="372" y="0"/>
                  </a:moveTo>
                  <a:lnTo>
                    <a:pt x="207" y="41"/>
                  </a:lnTo>
                  <a:lnTo>
                    <a:pt x="83" y="124"/>
                  </a:lnTo>
                  <a:lnTo>
                    <a:pt x="42" y="206"/>
                  </a:lnTo>
                  <a:lnTo>
                    <a:pt x="1" y="371"/>
                  </a:lnTo>
                  <a:lnTo>
                    <a:pt x="42" y="494"/>
                  </a:lnTo>
                  <a:lnTo>
                    <a:pt x="83" y="618"/>
                  </a:lnTo>
                  <a:lnTo>
                    <a:pt x="207" y="700"/>
                  </a:lnTo>
                  <a:lnTo>
                    <a:pt x="372" y="742"/>
                  </a:lnTo>
                  <a:lnTo>
                    <a:pt x="495" y="700"/>
                  </a:lnTo>
                  <a:lnTo>
                    <a:pt x="619" y="618"/>
                  </a:lnTo>
                  <a:lnTo>
                    <a:pt x="701" y="494"/>
                  </a:lnTo>
                  <a:lnTo>
                    <a:pt x="742" y="371"/>
                  </a:lnTo>
                  <a:lnTo>
                    <a:pt x="701" y="206"/>
                  </a:lnTo>
                  <a:lnTo>
                    <a:pt x="619" y="124"/>
                  </a:lnTo>
                  <a:lnTo>
                    <a:pt x="495" y="41"/>
                  </a:lnTo>
                  <a:lnTo>
                    <a:pt x="372"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80" name="Google Shape;1074;p59">
              <a:extLst>
                <a:ext uri="{FF2B5EF4-FFF2-40B4-BE49-F238E27FC236}">
                  <a16:creationId xmlns:a16="http://schemas.microsoft.com/office/drawing/2014/main" id="{16282516-8C00-12A3-F99D-732D443C532C}"/>
                </a:ext>
              </a:extLst>
            </p:cNvPr>
            <p:cNvSpPr/>
            <p:nvPr/>
          </p:nvSpPr>
          <p:spPr>
            <a:xfrm>
              <a:off x="5558350" y="2671100"/>
              <a:ext cx="5175" cy="5175"/>
            </a:xfrm>
            <a:custGeom>
              <a:avLst/>
              <a:gdLst/>
              <a:ahLst/>
              <a:cxnLst/>
              <a:rect l="l" t="t" r="r" b="b"/>
              <a:pathLst>
                <a:path w="207" h="207" extrusionOk="0">
                  <a:moveTo>
                    <a:pt x="124" y="1"/>
                  </a:moveTo>
                  <a:lnTo>
                    <a:pt x="41" y="42"/>
                  </a:lnTo>
                  <a:lnTo>
                    <a:pt x="0" y="124"/>
                  </a:lnTo>
                  <a:lnTo>
                    <a:pt x="41" y="166"/>
                  </a:lnTo>
                  <a:lnTo>
                    <a:pt x="124" y="207"/>
                  </a:lnTo>
                  <a:lnTo>
                    <a:pt x="206" y="166"/>
                  </a:lnTo>
                  <a:lnTo>
                    <a:pt x="206" y="124"/>
                  </a:lnTo>
                  <a:lnTo>
                    <a:pt x="206" y="42"/>
                  </a:lnTo>
                  <a:lnTo>
                    <a:pt x="124"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81" name="Google Shape;1075;p59">
              <a:extLst>
                <a:ext uri="{FF2B5EF4-FFF2-40B4-BE49-F238E27FC236}">
                  <a16:creationId xmlns:a16="http://schemas.microsoft.com/office/drawing/2014/main" id="{28ADFADA-B07D-3290-C978-A6F226EEC49C}"/>
                </a:ext>
              </a:extLst>
            </p:cNvPr>
            <p:cNvSpPr/>
            <p:nvPr/>
          </p:nvSpPr>
          <p:spPr>
            <a:xfrm>
              <a:off x="5464650" y="2668025"/>
              <a:ext cx="17525" cy="18550"/>
            </a:xfrm>
            <a:custGeom>
              <a:avLst/>
              <a:gdLst/>
              <a:ahLst/>
              <a:cxnLst/>
              <a:rect l="l" t="t" r="r" b="b"/>
              <a:pathLst>
                <a:path w="701" h="742" extrusionOk="0">
                  <a:moveTo>
                    <a:pt x="371" y="0"/>
                  </a:moveTo>
                  <a:lnTo>
                    <a:pt x="206" y="41"/>
                  </a:lnTo>
                  <a:lnTo>
                    <a:pt x="83" y="124"/>
                  </a:lnTo>
                  <a:lnTo>
                    <a:pt x="0" y="206"/>
                  </a:lnTo>
                  <a:lnTo>
                    <a:pt x="0" y="371"/>
                  </a:lnTo>
                  <a:lnTo>
                    <a:pt x="0" y="494"/>
                  </a:lnTo>
                  <a:lnTo>
                    <a:pt x="83" y="618"/>
                  </a:lnTo>
                  <a:lnTo>
                    <a:pt x="206" y="700"/>
                  </a:lnTo>
                  <a:lnTo>
                    <a:pt x="371" y="742"/>
                  </a:lnTo>
                  <a:lnTo>
                    <a:pt x="494" y="700"/>
                  </a:lnTo>
                  <a:lnTo>
                    <a:pt x="618" y="618"/>
                  </a:lnTo>
                  <a:lnTo>
                    <a:pt x="700" y="494"/>
                  </a:lnTo>
                  <a:lnTo>
                    <a:pt x="700" y="371"/>
                  </a:lnTo>
                  <a:lnTo>
                    <a:pt x="700" y="206"/>
                  </a:lnTo>
                  <a:lnTo>
                    <a:pt x="618" y="124"/>
                  </a:lnTo>
                  <a:lnTo>
                    <a:pt x="494" y="41"/>
                  </a:lnTo>
                  <a:lnTo>
                    <a:pt x="371"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82" name="Google Shape;1076;p59">
              <a:extLst>
                <a:ext uri="{FF2B5EF4-FFF2-40B4-BE49-F238E27FC236}">
                  <a16:creationId xmlns:a16="http://schemas.microsoft.com/office/drawing/2014/main" id="{2319C737-0B2A-625E-5608-474EAEF45510}"/>
                </a:ext>
              </a:extLst>
            </p:cNvPr>
            <p:cNvSpPr/>
            <p:nvPr/>
          </p:nvSpPr>
          <p:spPr>
            <a:xfrm>
              <a:off x="5466700" y="2671100"/>
              <a:ext cx="5175" cy="5175"/>
            </a:xfrm>
            <a:custGeom>
              <a:avLst/>
              <a:gdLst/>
              <a:ahLst/>
              <a:cxnLst/>
              <a:rect l="l" t="t" r="r" b="b"/>
              <a:pathLst>
                <a:path w="207" h="207" extrusionOk="0">
                  <a:moveTo>
                    <a:pt x="124" y="1"/>
                  </a:moveTo>
                  <a:lnTo>
                    <a:pt x="42" y="42"/>
                  </a:lnTo>
                  <a:lnTo>
                    <a:pt x="1" y="124"/>
                  </a:lnTo>
                  <a:lnTo>
                    <a:pt x="42" y="166"/>
                  </a:lnTo>
                  <a:lnTo>
                    <a:pt x="124" y="207"/>
                  </a:lnTo>
                  <a:lnTo>
                    <a:pt x="165" y="166"/>
                  </a:lnTo>
                  <a:lnTo>
                    <a:pt x="207" y="124"/>
                  </a:lnTo>
                  <a:lnTo>
                    <a:pt x="165" y="42"/>
                  </a:lnTo>
                  <a:lnTo>
                    <a:pt x="124"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83" name="Google Shape;1077;p59">
              <a:extLst>
                <a:ext uri="{FF2B5EF4-FFF2-40B4-BE49-F238E27FC236}">
                  <a16:creationId xmlns:a16="http://schemas.microsoft.com/office/drawing/2014/main" id="{BED13E50-F8C8-190A-CF52-7661DE34E8AE}"/>
                </a:ext>
              </a:extLst>
            </p:cNvPr>
            <p:cNvSpPr/>
            <p:nvPr/>
          </p:nvSpPr>
          <p:spPr>
            <a:xfrm>
              <a:off x="5141325" y="3555575"/>
              <a:ext cx="140075" cy="46375"/>
            </a:xfrm>
            <a:custGeom>
              <a:avLst/>
              <a:gdLst/>
              <a:ahLst/>
              <a:cxnLst/>
              <a:rect l="l" t="t" r="r" b="b"/>
              <a:pathLst>
                <a:path w="5603" h="1855" extrusionOk="0">
                  <a:moveTo>
                    <a:pt x="5231" y="1"/>
                  </a:moveTo>
                  <a:lnTo>
                    <a:pt x="3213" y="42"/>
                  </a:lnTo>
                  <a:lnTo>
                    <a:pt x="2596" y="207"/>
                  </a:lnTo>
                  <a:lnTo>
                    <a:pt x="1442" y="536"/>
                  </a:lnTo>
                  <a:lnTo>
                    <a:pt x="825" y="742"/>
                  </a:lnTo>
                  <a:lnTo>
                    <a:pt x="413" y="907"/>
                  </a:lnTo>
                  <a:lnTo>
                    <a:pt x="248" y="1030"/>
                  </a:lnTo>
                  <a:lnTo>
                    <a:pt x="124" y="1195"/>
                  </a:lnTo>
                  <a:lnTo>
                    <a:pt x="83" y="1360"/>
                  </a:lnTo>
                  <a:lnTo>
                    <a:pt x="42" y="1525"/>
                  </a:lnTo>
                  <a:lnTo>
                    <a:pt x="1" y="1772"/>
                  </a:lnTo>
                  <a:lnTo>
                    <a:pt x="1" y="1854"/>
                  </a:lnTo>
                  <a:lnTo>
                    <a:pt x="5561" y="1772"/>
                  </a:lnTo>
                  <a:lnTo>
                    <a:pt x="5602" y="1360"/>
                  </a:lnTo>
                  <a:lnTo>
                    <a:pt x="5602" y="1072"/>
                  </a:lnTo>
                  <a:lnTo>
                    <a:pt x="5520" y="783"/>
                  </a:lnTo>
                  <a:lnTo>
                    <a:pt x="5396" y="371"/>
                  </a:lnTo>
                  <a:lnTo>
                    <a:pt x="5273" y="83"/>
                  </a:lnTo>
                  <a:lnTo>
                    <a:pt x="5231" y="1"/>
                  </a:lnTo>
                  <a:close/>
                </a:path>
              </a:pathLst>
            </a:custGeom>
            <a:solidFill>
              <a:srgbClr val="5189E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84" name="Google Shape;1078;p59">
              <a:extLst>
                <a:ext uri="{FF2B5EF4-FFF2-40B4-BE49-F238E27FC236}">
                  <a16:creationId xmlns:a16="http://schemas.microsoft.com/office/drawing/2014/main" id="{65E08E1C-9E4E-C93B-364A-34AA9505951C}"/>
                </a:ext>
              </a:extLst>
            </p:cNvPr>
            <p:cNvSpPr/>
            <p:nvPr/>
          </p:nvSpPr>
          <p:spPr>
            <a:xfrm>
              <a:off x="5141325" y="3589550"/>
              <a:ext cx="140075" cy="12400"/>
            </a:xfrm>
            <a:custGeom>
              <a:avLst/>
              <a:gdLst/>
              <a:ahLst/>
              <a:cxnLst/>
              <a:rect l="l" t="t" r="r" b="b"/>
              <a:pathLst>
                <a:path w="5603" h="496" extrusionOk="0">
                  <a:moveTo>
                    <a:pt x="5602" y="1"/>
                  </a:moveTo>
                  <a:lnTo>
                    <a:pt x="1689" y="83"/>
                  </a:lnTo>
                  <a:lnTo>
                    <a:pt x="42" y="166"/>
                  </a:lnTo>
                  <a:lnTo>
                    <a:pt x="1" y="413"/>
                  </a:lnTo>
                  <a:lnTo>
                    <a:pt x="1" y="495"/>
                  </a:lnTo>
                  <a:lnTo>
                    <a:pt x="5561" y="413"/>
                  </a:lnTo>
                  <a:lnTo>
                    <a:pt x="5602"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85" name="Google Shape;1079;p59">
              <a:extLst>
                <a:ext uri="{FF2B5EF4-FFF2-40B4-BE49-F238E27FC236}">
                  <a16:creationId xmlns:a16="http://schemas.microsoft.com/office/drawing/2014/main" id="{E1A80B36-3CC3-1ED3-A687-CE0B36BF98FB}"/>
                </a:ext>
              </a:extLst>
            </p:cNvPr>
            <p:cNvSpPr/>
            <p:nvPr/>
          </p:nvSpPr>
          <p:spPr>
            <a:xfrm>
              <a:off x="5141325" y="3568975"/>
              <a:ext cx="42250" cy="32975"/>
            </a:xfrm>
            <a:custGeom>
              <a:avLst/>
              <a:gdLst/>
              <a:ahLst/>
              <a:cxnLst/>
              <a:rect l="l" t="t" r="r" b="b"/>
              <a:pathLst>
                <a:path w="1690" h="1319" extrusionOk="0">
                  <a:moveTo>
                    <a:pt x="1442" y="0"/>
                  </a:moveTo>
                  <a:lnTo>
                    <a:pt x="825" y="206"/>
                  </a:lnTo>
                  <a:lnTo>
                    <a:pt x="413" y="371"/>
                  </a:lnTo>
                  <a:lnTo>
                    <a:pt x="248" y="494"/>
                  </a:lnTo>
                  <a:lnTo>
                    <a:pt x="124" y="659"/>
                  </a:lnTo>
                  <a:lnTo>
                    <a:pt x="83" y="824"/>
                  </a:lnTo>
                  <a:lnTo>
                    <a:pt x="42" y="989"/>
                  </a:lnTo>
                  <a:lnTo>
                    <a:pt x="1" y="1236"/>
                  </a:lnTo>
                  <a:lnTo>
                    <a:pt x="1" y="1318"/>
                  </a:lnTo>
                  <a:lnTo>
                    <a:pt x="1607" y="1318"/>
                  </a:lnTo>
                  <a:lnTo>
                    <a:pt x="1648" y="1112"/>
                  </a:lnTo>
                  <a:lnTo>
                    <a:pt x="1689" y="906"/>
                  </a:lnTo>
                  <a:lnTo>
                    <a:pt x="1689" y="618"/>
                  </a:lnTo>
                  <a:lnTo>
                    <a:pt x="1566" y="288"/>
                  </a:lnTo>
                  <a:lnTo>
                    <a:pt x="1442"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86" name="Google Shape;1080;p59">
              <a:extLst>
                <a:ext uri="{FF2B5EF4-FFF2-40B4-BE49-F238E27FC236}">
                  <a16:creationId xmlns:a16="http://schemas.microsoft.com/office/drawing/2014/main" id="{AB173997-5F8A-7044-9042-3F37EB9BA718}"/>
                </a:ext>
              </a:extLst>
            </p:cNvPr>
            <p:cNvSpPr/>
            <p:nvPr/>
          </p:nvSpPr>
          <p:spPr>
            <a:xfrm>
              <a:off x="5187675" y="3560725"/>
              <a:ext cx="10325" cy="13425"/>
            </a:xfrm>
            <a:custGeom>
              <a:avLst/>
              <a:gdLst/>
              <a:ahLst/>
              <a:cxnLst/>
              <a:rect l="l" t="t" r="r" b="b"/>
              <a:pathLst>
                <a:path w="413" h="537" extrusionOk="0">
                  <a:moveTo>
                    <a:pt x="124" y="1"/>
                  </a:moveTo>
                  <a:lnTo>
                    <a:pt x="41" y="42"/>
                  </a:lnTo>
                  <a:lnTo>
                    <a:pt x="0" y="124"/>
                  </a:lnTo>
                  <a:lnTo>
                    <a:pt x="41" y="207"/>
                  </a:lnTo>
                  <a:lnTo>
                    <a:pt x="124" y="289"/>
                  </a:lnTo>
                  <a:lnTo>
                    <a:pt x="165" y="413"/>
                  </a:lnTo>
                  <a:lnTo>
                    <a:pt x="206" y="454"/>
                  </a:lnTo>
                  <a:lnTo>
                    <a:pt x="247" y="536"/>
                  </a:lnTo>
                  <a:lnTo>
                    <a:pt x="371" y="536"/>
                  </a:lnTo>
                  <a:lnTo>
                    <a:pt x="412" y="495"/>
                  </a:lnTo>
                  <a:lnTo>
                    <a:pt x="412" y="413"/>
                  </a:lnTo>
                  <a:lnTo>
                    <a:pt x="330" y="207"/>
                  </a:lnTo>
                  <a:lnTo>
                    <a:pt x="206" y="42"/>
                  </a:lnTo>
                  <a:lnTo>
                    <a:pt x="124"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87" name="Google Shape;1081;p59">
              <a:extLst>
                <a:ext uri="{FF2B5EF4-FFF2-40B4-BE49-F238E27FC236}">
                  <a16:creationId xmlns:a16="http://schemas.microsoft.com/office/drawing/2014/main" id="{0100FA4F-E067-61C4-96B1-01FC6FAC1E62}"/>
                </a:ext>
              </a:extLst>
            </p:cNvPr>
            <p:cNvSpPr/>
            <p:nvPr/>
          </p:nvSpPr>
          <p:spPr>
            <a:xfrm>
              <a:off x="5197975" y="3556600"/>
              <a:ext cx="11350" cy="15475"/>
            </a:xfrm>
            <a:custGeom>
              <a:avLst/>
              <a:gdLst/>
              <a:ahLst/>
              <a:cxnLst/>
              <a:rect l="l" t="t" r="r" b="b"/>
              <a:pathLst>
                <a:path w="454" h="619" extrusionOk="0">
                  <a:moveTo>
                    <a:pt x="124" y="1"/>
                  </a:moveTo>
                  <a:lnTo>
                    <a:pt x="41" y="42"/>
                  </a:lnTo>
                  <a:lnTo>
                    <a:pt x="0" y="124"/>
                  </a:lnTo>
                  <a:lnTo>
                    <a:pt x="41" y="207"/>
                  </a:lnTo>
                  <a:lnTo>
                    <a:pt x="82" y="289"/>
                  </a:lnTo>
                  <a:lnTo>
                    <a:pt x="206" y="454"/>
                  </a:lnTo>
                  <a:lnTo>
                    <a:pt x="206" y="536"/>
                  </a:lnTo>
                  <a:lnTo>
                    <a:pt x="288" y="619"/>
                  </a:lnTo>
                  <a:lnTo>
                    <a:pt x="371" y="619"/>
                  </a:lnTo>
                  <a:lnTo>
                    <a:pt x="453" y="536"/>
                  </a:lnTo>
                  <a:lnTo>
                    <a:pt x="453" y="454"/>
                  </a:lnTo>
                  <a:lnTo>
                    <a:pt x="330" y="248"/>
                  </a:lnTo>
                  <a:lnTo>
                    <a:pt x="206" y="42"/>
                  </a:lnTo>
                  <a:lnTo>
                    <a:pt x="124"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88" name="Google Shape;1082;p59">
              <a:extLst>
                <a:ext uri="{FF2B5EF4-FFF2-40B4-BE49-F238E27FC236}">
                  <a16:creationId xmlns:a16="http://schemas.microsoft.com/office/drawing/2014/main" id="{1913B855-7CE4-8130-B226-DA0CFA665BED}"/>
                </a:ext>
              </a:extLst>
            </p:cNvPr>
            <p:cNvSpPr/>
            <p:nvPr/>
          </p:nvSpPr>
          <p:spPr>
            <a:xfrm>
              <a:off x="5208250" y="3553525"/>
              <a:ext cx="11350" cy="15475"/>
            </a:xfrm>
            <a:custGeom>
              <a:avLst/>
              <a:gdLst/>
              <a:ahLst/>
              <a:cxnLst/>
              <a:rect l="l" t="t" r="r" b="b"/>
              <a:pathLst>
                <a:path w="454" h="619" extrusionOk="0">
                  <a:moveTo>
                    <a:pt x="124" y="0"/>
                  </a:moveTo>
                  <a:lnTo>
                    <a:pt x="42" y="42"/>
                  </a:lnTo>
                  <a:lnTo>
                    <a:pt x="1" y="124"/>
                  </a:lnTo>
                  <a:lnTo>
                    <a:pt x="42" y="206"/>
                  </a:lnTo>
                  <a:lnTo>
                    <a:pt x="83" y="247"/>
                  </a:lnTo>
                  <a:lnTo>
                    <a:pt x="124" y="330"/>
                  </a:lnTo>
                  <a:lnTo>
                    <a:pt x="207" y="453"/>
                  </a:lnTo>
                  <a:lnTo>
                    <a:pt x="248" y="536"/>
                  </a:lnTo>
                  <a:lnTo>
                    <a:pt x="289" y="618"/>
                  </a:lnTo>
                  <a:lnTo>
                    <a:pt x="372" y="618"/>
                  </a:lnTo>
                  <a:lnTo>
                    <a:pt x="454" y="577"/>
                  </a:lnTo>
                  <a:lnTo>
                    <a:pt x="454" y="495"/>
                  </a:lnTo>
                  <a:lnTo>
                    <a:pt x="372" y="247"/>
                  </a:lnTo>
                  <a:lnTo>
                    <a:pt x="207" y="42"/>
                  </a:lnTo>
                  <a:lnTo>
                    <a:pt x="124"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89" name="Google Shape;1083;p59">
              <a:extLst>
                <a:ext uri="{FF2B5EF4-FFF2-40B4-BE49-F238E27FC236}">
                  <a16:creationId xmlns:a16="http://schemas.microsoft.com/office/drawing/2014/main" id="{8D709F22-EE75-6684-FDD4-C35839FCBCCC}"/>
                </a:ext>
              </a:extLst>
            </p:cNvPr>
            <p:cNvSpPr/>
            <p:nvPr/>
          </p:nvSpPr>
          <p:spPr>
            <a:xfrm>
              <a:off x="5192825" y="3140625"/>
              <a:ext cx="132850" cy="418075"/>
            </a:xfrm>
            <a:custGeom>
              <a:avLst/>
              <a:gdLst/>
              <a:ahLst/>
              <a:cxnLst/>
              <a:rect l="l" t="t" r="r" b="b"/>
              <a:pathLst>
                <a:path w="5314" h="16723" extrusionOk="0">
                  <a:moveTo>
                    <a:pt x="0" y="1"/>
                  </a:moveTo>
                  <a:lnTo>
                    <a:pt x="82" y="2760"/>
                  </a:lnTo>
                  <a:lnTo>
                    <a:pt x="247" y="5602"/>
                  </a:lnTo>
                  <a:lnTo>
                    <a:pt x="453" y="8361"/>
                  </a:lnTo>
                  <a:lnTo>
                    <a:pt x="659" y="10956"/>
                  </a:lnTo>
                  <a:lnTo>
                    <a:pt x="989" y="15034"/>
                  </a:lnTo>
                  <a:lnTo>
                    <a:pt x="1153" y="16640"/>
                  </a:lnTo>
                  <a:lnTo>
                    <a:pt x="1524" y="16681"/>
                  </a:lnTo>
                  <a:lnTo>
                    <a:pt x="1853" y="16722"/>
                  </a:lnTo>
                  <a:lnTo>
                    <a:pt x="2512" y="16681"/>
                  </a:lnTo>
                  <a:lnTo>
                    <a:pt x="2966" y="16640"/>
                  </a:lnTo>
                  <a:lnTo>
                    <a:pt x="3171" y="16599"/>
                  </a:lnTo>
                  <a:lnTo>
                    <a:pt x="3460" y="13386"/>
                  </a:lnTo>
                  <a:lnTo>
                    <a:pt x="3830" y="10380"/>
                  </a:lnTo>
                  <a:lnTo>
                    <a:pt x="4160" y="7620"/>
                  </a:lnTo>
                  <a:lnTo>
                    <a:pt x="4531" y="5190"/>
                  </a:lnTo>
                  <a:lnTo>
                    <a:pt x="5066" y="1607"/>
                  </a:lnTo>
                  <a:lnTo>
                    <a:pt x="5313" y="289"/>
                  </a:lnTo>
                  <a:lnTo>
                    <a:pt x="0" y="1"/>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90" name="Google Shape;1084;p59">
              <a:extLst>
                <a:ext uri="{FF2B5EF4-FFF2-40B4-BE49-F238E27FC236}">
                  <a16:creationId xmlns:a16="http://schemas.microsoft.com/office/drawing/2014/main" id="{9A512F31-CF3D-634B-50CD-29C3638C16F1}"/>
                </a:ext>
              </a:extLst>
            </p:cNvPr>
            <p:cNvSpPr/>
            <p:nvPr/>
          </p:nvSpPr>
          <p:spPr>
            <a:xfrm>
              <a:off x="5341075" y="3555575"/>
              <a:ext cx="140075" cy="46375"/>
            </a:xfrm>
            <a:custGeom>
              <a:avLst/>
              <a:gdLst/>
              <a:ahLst/>
              <a:cxnLst/>
              <a:rect l="l" t="t" r="r" b="b"/>
              <a:pathLst>
                <a:path w="5603" h="1855" extrusionOk="0">
                  <a:moveTo>
                    <a:pt x="372" y="1"/>
                  </a:moveTo>
                  <a:lnTo>
                    <a:pt x="330" y="83"/>
                  </a:lnTo>
                  <a:lnTo>
                    <a:pt x="207" y="371"/>
                  </a:lnTo>
                  <a:lnTo>
                    <a:pt x="83" y="783"/>
                  </a:lnTo>
                  <a:lnTo>
                    <a:pt x="42" y="1072"/>
                  </a:lnTo>
                  <a:lnTo>
                    <a:pt x="1" y="1360"/>
                  </a:lnTo>
                  <a:lnTo>
                    <a:pt x="42" y="1772"/>
                  </a:lnTo>
                  <a:lnTo>
                    <a:pt x="5602" y="1854"/>
                  </a:lnTo>
                  <a:lnTo>
                    <a:pt x="5602" y="1772"/>
                  </a:lnTo>
                  <a:lnTo>
                    <a:pt x="5602" y="1525"/>
                  </a:lnTo>
                  <a:lnTo>
                    <a:pt x="5561" y="1360"/>
                  </a:lnTo>
                  <a:lnTo>
                    <a:pt x="5479" y="1195"/>
                  </a:lnTo>
                  <a:lnTo>
                    <a:pt x="5355" y="1030"/>
                  </a:lnTo>
                  <a:lnTo>
                    <a:pt x="5190" y="907"/>
                  </a:lnTo>
                  <a:lnTo>
                    <a:pt x="4779" y="742"/>
                  </a:lnTo>
                  <a:lnTo>
                    <a:pt x="4202" y="536"/>
                  </a:lnTo>
                  <a:lnTo>
                    <a:pt x="3008" y="207"/>
                  </a:lnTo>
                  <a:lnTo>
                    <a:pt x="2431" y="42"/>
                  </a:lnTo>
                  <a:lnTo>
                    <a:pt x="372" y="1"/>
                  </a:lnTo>
                  <a:close/>
                </a:path>
              </a:pathLst>
            </a:custGeom>
            <a:solidFill>
              <a:srgbClr val="5189E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91" name="Google Shape;1085;p59">
              <a:extLst>
                <a:ext uri="{FF2B5EF4-FFF2-40B4-BE49-F238E27FC236}">
                  <a16:creationId xmlns:a16="http://schemas.microsoft.com/office/drawing/2014/main" id="{72CAD665-CBF4-CD6E-0E7E-26B54711CE12}"/>
                </a:ext>
              </a:extLst>
            </p:cNvPr>
            <p:cNvSpPr/>
            <p:nvPr/>
          </p:nvSpPr>
          <p:spPr>
            <a:xfrm>
              <a:off x="5341075" y="3589550"/>
              <a:ext cx="140075" cy="12400"/>
            </a:xfrm>
            <a:custGeom>
              <a:avLst/>
              <a:gdLst/>
              <a:ahLst/>
              <a:cxnLst/>
              <a:rect l="l" t="t" r="r" b="b"/>
              <a:pathLst>
                <a:path w="5603" h="496" extrusionOk="0">
                  <a:moveTo>
                    <a:pt x="1" y="1"/>
                  </a:moveTo>
                  <a:lnTo>
                    <a:pt x="42" y="413"/>
                  </a:lnTo>
                  <a:lnTo>
                    <a:pt x="5602" y="495"/>
                  </a:lnTo>
                  <a:lnTo>
                    <a:pt x="5602" y="413"/>
                  </a:lnTo>
                  <a:lnTo>
                    <a:pt x="5602" y="166"/>
                  </a:lnTo>
                  <a:lnTo>
                    <a:pt x="5561" y="166"/>
                  </a:lnTo>
                  <a:lnTo>
                    <a:pt x="3914" y="83"/>
                  </a:lnTo>
                  <a:lnTo>
                    <a:pt x="1"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92" name="Google Shape;1086;p59">
              <a:extLst>
                <a:ext uri="{FF2B5EF4-FFF2-40B4-BE49-F238E27FC236}">
                  <a16:creationId xmlns:a16="http://schemas.microsoft.com/office/drawing/2014/main" id="{9796A427-915C-E607-990A-716788AC774C}"/>
                </a:ext>
              </a:extLst>
            </p:cNvPr>
            <p:cNvSpPr/>
            <p:nvPr/>
          </p:nvSpPr>
          <p:spPr>
            <a:xfrm>
              <a:off x="5438900" y="3568975"/>
              <a:ext cx="42250" cy="32975"/>
            </a:xfrm>
            <a:custGeom>
              <a:avLst/>
              <a:gdLst/>
              <a:ahLst/>
              <a:cxnLst/>
              <a:rect l="l" t="t" r="r" b="b"/>
              <a:pathLst>
                <a:path w="1690" h="1319" extrusionOk="0">
                  <a:moveTo>
                    <a:pt x="289" y="0"/>
                  </a:moveTo>
                  <a:lnTo>
                    <a:pt x="124" y="288"/>
                  </a:lnTo>
                  <a:lnTo>
                    <a:pt x="1" y="618"/>
                  </a:lnTo>
                  <a:lnTo>
                    <a:pt x="1" y="906"/>
                  </a:lnTo>
                  <a:lnTo>
                    <a:pt x="42" y="1112"/>
                  </a:lnTo>
                  <a:lnTo>
                    <a:pt x="124" y="1318"/>
                  </a:lnTo>
                  <a:lnTo>
                    <a:pt x="1689" y="1318"/>
                  </a:lnTo>
                  <a:lnTo>
                    <a:pt x="1689" y="1236"/>
                  </a:lnTo>
                  <a:lnTo>
                    <a:pt x="1689" y="989"/>
                  </a:lnTo>
                  <a:lnTo>
                    <a:pt x="1648" y="824"/>
                  </a:lnTo>
                  <a:lnTo>
                    <a:pt x="1566" y="659"/>
                  </a:lnTo>
                  <a:lnTo>
                    <a:pt x="1442" y="494"/>
                  </a:lnTo>
                  <a:lnTo>
                    <a:pt x="1277" y="371"/>
                  </a:lnTo>
                  <a:lnTo>
                    <a:pt x="866" y="206"/>
                  </a:lnTo>
                  <a:lnTo>
                    <a:pt x="289"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93" name="Google Shape;1087;p59">
              <a:extLst>
                <a:ext uri="{FF2B5EF4-FFF2-40B4-BE49-F238E27FC236}">
                  <a16:creationId xmlns:a16="http://schemas.microsoft.com/office/drawing/2014/main" id="{F84D121B-84CD-032D-3A80-528957C019C4}"/>
                </a:ext>
              </a:extLst>
            </p:cNvPr>
            <p:cNvSpPr/>
            <p:nvPr/>
          </p:nvSpPr>
          <p:spPr>
            <a:xfrm>
              <a:off x="5424500" y="3560725"/>
              <a:ext cx="10300" cy="13425"/>
            </a:xfrm>
            <a:custGeom>
              <a:avLst/>
              <a:gdLst/>
              <a:ahLst/>
              <a:cxnLst/>
              <a:rect l="l" t="t" r="r" b="b"/>
              <a:pathLst>
                <a:path w="412" h="537" extrusionOk="0">
                  <a:moveTo>
                    <a:pt x="329" y="1"/>
                  </a:moveTo>
                  <a:lnTo>
                    <a:pt x="247" y="42"/>
                  </a:lnTo>
                  <a:lnTo>
                    <a:pt x="82" y="207"/>
                  </a:lnTo>
                  <a:lnTo>
                    <a:pt x="0" y="413"/>
                  </a:lnTo>
                  <a:lnTo>
                    <a:pt x="0" y="495"/>
                  </a:lnTo>
                  <a:lnTo>
                    <a:pt x="82" y="536"/>
                  </a:lnTo>
                  <a:lnTo>
                    <a:pt x="165" y="536"/>
                  </a:lnTo>
                  <a:lnTo>
                    <a:pt x="206" y="454"/>
                  </a:lnTo>
                  <a:lnTo>
                    <a:pt x="247" y="413"/>
                  </a:lnTo>
                  <a:lnTo>
                    <a:pt x="288" y="289"/>
                  </a:lnTo>
                  <a:lnTo>
                    <a:pt x="412" y="207"/>
                  </a:lnTo>
                  <a:lnTo>
                    <a:pt x="412" y="124"/>
                  </a:lnTo>
                  <a:lnTo>
                    <a:pt x="412" y="42"/>
                  </a:lnTo>
                  <a:lnTo>
                    <a:pt x="329"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94" name="Google Shape;1088;p59">
              <a:extLst>
                <a:ext uri="{FF2B5EF4-FFF2-40B4-BE49-F238E27FC236}">
                  <a16:creationId xmlns:a16="http://schemas.microsoft.com/office/drawing/2014/main" id="{7BB8BB5B-4A76-AF90-42A4-2A77BA8137AE}"/>
                </a:ext>
              </a:extLst>
            </p:cNvPr>
            <p:cNvSpPr/>
            <p:nvPr/>
          </p:nvSpPr>
          <p:spPr>
            <a:xfrm>
              <a:off x="5413150" y="3556600"/>
              <a:ext cx="11350" cy="15475"/>
            </a:xfrm>
            <a:custGeom>
              <a:avLst/>
              <a:gdLst/>
              <a:ahLst/>
              <a:cxnLst/>
              <a:rect l="l" t="t" r="r" b="b"/>
              <a:pathLst>
                <a:path w="454" h="619" extrusionOk="0">
                  <a:moveTo>
                    <a:pt x="372" y="1"/>
                  </a:moveTo>
                  <a:lnTo>
                    <a:pt x="289" y="42"/>
                  </a:lnTo>
                  <a:lnTo>
                    <a:pt x="125" y="248"/>
                  </a:lnTo>
                  <a:lnTo>
                    <a:pt x="1" y="454"/>
                  </a:lnTo>
                  <a:lnTo>
                    <a:pt x="42" y="536"/>
                  </a:lnTo>
                  <a:lnTo>
                    <a:pt x="83" y="619"/>
                  </a:lnTo>
                  <a:lnTo>
                    <a:pt x="207" y="619"/>
                  </a:lnTo>
                  <a:lnTo>
                    <a:pt x="248" y="536"/>
                  </a:lnTo>
                  <a:lnTo>
                    <a:pt x="289" y="454"/>
                  </a:lnTo>
                  <a:lnTo>
                    <a:pt x="372" y="289"/>
                  </a:lnTo>
                  <a:lnTo>
                    <a:pt x="454" y="207"/>
                  </a:lnTo>
                  <a:lnTo>
                    <a:pt x="454" y="124"/>
                  </a:lnTo>
                  <a:lnTo>
                    <a:pt x="454" y="42"/>
                  </a:lnTo>
                  <a:lnTo>
                    <a:pt x="372"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95" name="Google Shape;1089;p59">
              <a:extLst>
                <a:ext uri="{FF2B5EF4-FFF2-40B4-BE49-F238E27FC236}">
                  <a16:creationId xmlns:a16="http://schemas.microsoft.com/office/drawing/2014/main" id="{CCF42C89-8AB5-A31A-507E-A3B4CE80FC0F}"/>
                </a:ext>
              </a:extLst>
            </p:cNvPr>
            <p:cNvSpPr/>
            <p:nvPr/>
          </p:nvSpPr>
          <p:spPr>
            <a:xfrm>
              <a:off x="5402875" y="3553525"/>
              <a:ext cx="11350" cy="15475"/>
            </a:xfrm>
            <a:custGeom>
              <a:avLst/>
              <a:gdLst/>
              <a:ahLst/>
              <a:cxnLst/>
              <a:rect l="l" t="t" r="r" b="b"/>
              <a:pathLst>
                <a:path w="454" h="619" extrusionOk="0">
                  <a:moveTo>
                    <a:pt x="330" y="0"/>
                  </a:moveTo>
                  <a:lnTo>
                    <a:pt x="247" y="42"/>
                  </a:lnTo>
                  <a:lnTo>
                    <a:pt x="82" y="247"/>
                  </a:lnTo>
                  <a:lnTo>
                    <a:pt x="0" y="495"/>
                  </a:lnTo>
                  <a:lnTo>
                    <a:pt x="0" y="577"/>
                  </a:lnTo>
                  <a:lnTo>
                    <a:pt x="82" y="618"/>
                  </a:lnTo>
                  <a:lnTo>
                    <a:pt x="165" y="618"/>
                  </a:lnTo>
                  <a:lnTo>
                    <a:pt x="247" y="536"/>
                  </a:lnTo>
                  <a:lnTo>
                    <a:pt x="288" y="453"/>
                  </a:lnTo>
                  <a:lnTo>
                    <a:pt x="330" y="330"/>
                  </a:lnTo>
                  <a:lnTo>
                    <a:pt x="371" y="247"/>
                  </a:lnTo>
                  <a:lnTo>
                    <a:pt x="412" y="206"/>
                  </a:lnTo>
                  <a:lnTo>
                    <a:pt x="453" y="124"/>
                  </a:lnTo>
                  <a:lnTo>
                    <a:pt x="412" y="42"/>
                  </a:lnTo>
                  <a:lnTo>
                    <a:pt x="330"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96" name="Google Shape;1090;p59">
              <a:extLst>
                <a:ext uri="{FF2B5EF4-FFF2-40B4-BE49-F238E27FC236}">
                  <a16:creationId xmlns:a16="http://schemas.microsoft.com/office/drawing/2014/main" id="{DE1F642F-5CBE-8584-12BA-BB4ED6888038}"/>
                </a:ext>
              </a:extLst>
            </p:cNvPr>
            <p:cNvSpPr/>
            <p:nvPr/>
          </p:nvSpPr>
          <p:spPr>
            <a:xfrm>
              <a:off x="5296800" y="3140625"/>
              <a:ext cx="132850" cy="418075"/>
            </a:xfrm>
            <a:custGeom>
              <a:avLst/>
              <a:gdLst/>
              <a:ahLst/>
              <a:cxnLst/>
              <a:rect l="l" t="t" r="r" b="b"/>
              <a:pathLst>
                <a:path w="5314" h="16723" extrusionOk="0">
                  <a:moveTo>
                    <a:pt x="5314" y="1"/>
                  </a:moveTo>
                  <a:lnTo>
                    <a:pt x="1" y="289"/>
                  </a:lnTo>
                  <a:lnTo>
                    <a:pt x="248" y="1607"/>
                  </a:lnTo>
                  <a:lnTo>
                    <a:pt x="783" y="5190"/>
                  </a:lnTo>
                  <a:lnTo>
                    <a:pt x="1154" y="7620"/>
                  </a:lnTo>
                  <a:lnTo>
                    <a:pt x="1484" y="10380"/>
                  </a:lnTo>
                  <a:lnTo>
                    <a:pt x="1854" y="13386"/>
                  </a:lnTo>
                  <a:lnTo>
                    <a:pt x="2143" y="16599"/>
                  </a:lnTo>
                  <a:lnTo>
                    <a:pt x="2349" y="16640"/>
                  </a:lnTo>
                  <a:lnTo>
                    <a:pt x="2802" y="16681"/>
                  </a:lnTo>
                  <a:lnTo>
                    <a:pt x="3461" y="16722"/>
                  </a:lnTo>
                  <a:lnTo>
                    <a:pt x="3831" y="16681"/>
                  </a:lnTo>
                  <a:lnTo>
                    <a:pt x="4202" y="16640"/>
                  </a:lnTo>
                  <a:lnTo>
                    <a:pt x="4325" y="15034"/>
                  </a:lnTo>
                  <a:lnTo>
                    <a:pt x="4696" y="10956"/>
                  </a:lnTo>
                  <a:lnTo>
                    <a:pt x="4861" y="8361"/>
                  </a:lnTo>
                  <a:lnTo>
                    <a:pt x="5067" y="5602"/>
                  </a:lnTo>
                  <a:lnTo>
                    <a:pt x="5232" y="2760"/>
                  </a:lnTo>
                  <a:lnTo>
                    <a:pt x="5314" y="1"/>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97" name="Google Shape;1091;p59">
              <a:extLst>
                <a:ext uri="{FF2B5EF4-FFF2-40B4-BE49-F238E27FC236}">
                  <a16:creationId xmlns:a16="http://schemas.microsoft.com/office/drawing/2014/main" id="{8C529575-1A9E-0C80-1387-5D6309903074}"/>
                </a:ext>
              </a:extLst>
            </p:cNvPr>
            <p:cNvSpPr/>
            <p:nvPr/>
          </p:nvSpPr>
          <p:spPr>
            <a:xfrm>
              <a:off x="5190750" y="3137550"/>
              <a:ext cx="240975" cy="401575"/>
            </a:xfrm>
            <a:custGeom>
              <a:avLst/>
              <a:gdLst/>
              <a:ahLst/>
              <a:cxnLst/>
              <a:rect l="l" t="t" r="r" b="b"/>
              <a:pathLst>
                <a:path w="9639" h="16063" extrusionOk="0">
                  <a:moveTo>
                    <a:pt x="83" y="0"/>
                  </a:moveTo>
                  <a:lnTo>
                    <a:pt x="42" y="659"/>
                  </a:lnTo>
                  <a:lnTo>
                    <a:pt x="1" y="1524"/>
                  </a:lnTo>
                  <a:lnTo>
                    <a:pt x="42" y="3707"/>
                  </a:lnTo>
                  <a:lnTo>
                    <a:pt x="124" y="6302"/>
                  </a:lnTo>
                  <a:lnTo>
                    <a:pt x="289" y="8979"/>
                  </a:lnTo>
                  <a:lnTo>
                    <a:pt x="454" y="11573"/>
                  </a:lnTo>
                  <a:lnTo>
                    <a:pt x="619" y="13756"/>
                  </a:lnTo>
                  <a:lnTo>
                    <a:pt x="783" y="15280"/>
                  </a:lnTo>
                  <a:lnTo>
                    <a:pt x="866" y="15733"/>
                  </a:lnTo>
                  <a:lnTo>
                    <a:pt x="948" y="15898"/>
                  </a:lnTo>
                  <a:lnTo>
                    <a:pt x="1154" y="15980"/>
                  </a:lnTo>
                  <a:lnTo>
                    <a:pt x="1483" y="16022"/>
                  </a:lnTo>
                  <a:lnTo>
                    <a:pt x="2348" y="16063"/>
                  </a:lnTo>
                  <a:lnTo>
                    <a:pt x="3172" y="16063"/>
                  </a:lnTo>
                  <a:lnTo>
                    <a:pt x="3419" y="16022"/>
                  </a:lnTo>
                  <a:lnTo>
                    <a:pt x="3543" y="15980"/>
                  </a:lnTo>
                  <a:lnTo>
                    <a:pt x="3790" y="14045"/>
                  </a:lnTo>
                  <a:lnTo>
                    <a:pt x="4202" y="10008"/>
                  </a:lnTo>
                  <a:lnTo>
                    <a:pt x="4820" y="4201"/>
                  </a:lnTo>
                  <a:lnTo>
                    <a:pt x="5437" y="10008"/>
                  </a:lnTo>
                  <a:lnTo>
                    <a:pt x="5849" y="14045"/>
                  </a:lnTo>
                  <a:lnTo>
                    <a:pt x="6055" y="15404"/>
                  </a:lnTo>
                  <a:lnTo>
                    <a:pt x="6096" y="15774"/>
                  </a:lnTo>
                  <a:lnTo>
                    <a:pt x="6137" y="15939"/>
                  </a:lnTo>
                  <a:lnTo>
                    <a:pt x="6302" y="15980"/>
                  </a:lnTo>
                  <a:lnTo>
                    <a:pt x="6632" y="15980"/>
                  </a:lnTo>
                  <a:lnTo>
                    <a:pt x="7455" y="16022"/>
                  </a:lnTo>
                  <a:lnTo>
                    <a:pt x="8238" y="16022"/>
                  </a:lnTo>
                  <a:lnTo>
                    <a:pt x="8526" y="15980"/>
                  </a:lnTo>
                  <a:lnTo>
                    <a:pt x="8650" y="15939"/>
                  </a:lnTo>
                  <a:lnTo>
                    <a:pt x="8856" y="13674"/>
                  </a:lnTo>
                  <a:lnTo>
                    <a:pt x="9268" y="8649"/>
                  </a:lnTo>
                  <a:lnTo>
                    <a:pt x="9432" y="5849"/>
                  </a:lnTo>
                  <a:lnTo>
                    <a:pt x="9556" y="3295"/>
                  </a:lnTo>
                  <a:lnTo>
                    <a:pt x="9638" y="1277"/>
                  </a:lnTo>
                  <a:lnTo>
                    <a:pt x="9597" y="577"/>
                  </a:lnTo>
                  <a:lnTo>
                    <a:pt x="9556" y="124"/>
                  </a:lnTo>
                  <a:lnTo>
                    <a:pt x="83" y="0"/>
                  </a:lnTo>
                  <a:close/>
                </a:path>
              </a:pathLst>
            </a:custGeom>
            <a:solidFill>
              <a:srgbClr val="FFC5C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98" name="Google Shape;1092;p59">
              <a:extLst>
                <a:ext uri="{FF2B5EF4-FFF2-40B4-BE49-F238E27FC236}">
                  <a16:creationId xmlns:a16="http://schemas.microsoft.com/office/drawing/2014/main" id="{7378DE23-3AB9-A69B-894B-8DD84A737D04}"/>
                </a:ext>
              </a:extLst>
            </p:cNvPr>
            <p:cNvSpPr/>
            <p:nvPr/>
          </p:nvSpPr>
          <p:spPr>
            <a:xfrm>
              <a:off x="5043525" y="2849250"/>
              <a:ext cx="257425" cy="132850"/>
            </a:xfrm>
            <a:custGeom>
              <a:avLst/>
              <a:gdLst/>
              <a:ahLst/>
              <a:cxnLst/>
              <a:rect l="l" t="t" r="r" b="b"/>
              <a:pathLst>
                <a:path w="10297" h="5314" extrusionOk="0">
                  <a:moveTo>
                    <a:pt x="1030" y="0"/>
                  </a:moveTo>
                  <a:lnTo>
                    <a:pt x="0" y="988"/>
                  </a:lnTo>
                  <a:lnTo>
                    <a:pt x="494" y="1606"/>
                  </a:lnTo>
                  <a:lnTo>
                    <a:pt x="1071" y="2224"/>
                  </a:lnTo>
                  <a:lnTo>
                    <a:pt x="1771" y="2965"/>
                  </a:lnTo>
                  <a:lnTo>
                    <a:pt x="2512" y="3748"/>
                  </a:lnTo>
                  <a:lnTo>
                    <a:pt x="3295" y="4448"/>
                  </a:lnTo>
                  <a:lnTo>
                    <a:pt x="3707" y="4736"/>
                  </a:lnTo>
                  <a:lnTo>
                    <a:pt x="4078" y="4984"/>
                  </a:lnTo>
                  <a:lnTo>
                    <a:pt x="4407" y="5148"/>
                  </a:lnTo>
                  <a:lnTo>
                    <a:pt x="4695" y="5272"/>
                  </a:lnTo>
                  <a:lnTo>
                    <a:pt x="5025" y="5313"/>
                  </a:lnTo>
                  <a:lnTo>
                    <a:pt x="5354" y="5313"/>
                  </a:lnTo>
                  <a:lnTo>
                    <a:pt x="5766" y="5231"/>
                  </a:lnTo>
                  <a:lnTo>
                    <a:pt x="6219" y="5148"/>
                  </a:lnTo>
                  <a:lnTo>
                    <a:pt x="7125" y="4860"/>
                  </a:lnTo>
                  <a:lnTo>
                    <a:pt x="8073" y="4448"/>
                  </a:lnTo>
                  <a:lnTo>
                    <a:pt x="8938" y="4077"/>
                  </a:lnTo>
                  <a:lnTo>
                    <a:pt x="9638" y="3748"/>
                  </a:lnTo>
                  <a:lnTo>
                    <a:pt x="10297" y="3377"/>
                  </a:lnTo>
                  <a:lnTo>
                    <a:pt x="8690" y="453"/>
                  </a:lnTo>
                  <a:lnTo>
                    <a:pt x="7825" y="1071"/>
                  </a:lnTo>
                  <a:lnTo>
                    <a:pt x="6713" y="1853"/>
                  </a:lnTo>
                  <a:lnTo>
                    <a:pt x="6178" y="2265"/>
                  </a:lnTo>
                  <a:lnTo>
                    <a:pt x="5684" y="2554"/>
                  </a:lnTo>
                  <a:lnTo>
                    <a:pt x="5313" y="2759"/>
                  </a:lnTo>
                  <a:lnTo>
                    <a:pt x="5148" y="2801"/>
                  </a:lnTo>
                  <a:lnTo>
                    <a:pt x="5066" y="2801"/>
                  </a:lnTo>
                  <a:lnTo>
                    <a:pt x="4901" y="2759"/>
                  </a:lnTo>
                  <a:lnTo>
                    <a:pt x="4695" y="2636"/>
                  </a:lnTo>
                  <a:lnTo>
                    <a:pt x="4160" y="2306"/>
                  </a:lnTo>
                  <a:lnTo>
                    <a:pt x="2801" y="1359"/>
                  </a:lnTo>
                  <a:lnTo>
                    <a:pt x="1565" y="412"/>
                  </a:lnTo>
                  <a:lnTo>
                    <a:pt x="1030" y="0"/>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99" name="Google Shape;1093;p59">
              <a:extLst>
                <a:ext uri="{FF2B5EF4-FFF2-40B4-BE49-F238E27FC236}">
                  <a16:creationId xmlns:a16="http://schemas.microsoft.com/office/drawing/2014/main" id="{B64D2DC1-F268-6718-1A3A-56EAF0F0A568}"/>
                </a:ext>
              </a:extLst>
            </p:cNvPr>
            <p:cNvSpPr/>
            <p:nvPr/>
          </p:nvSpPr>
          <p:spPr>
            <a:xfrm>
              <a:off x="4980700" y="2808050"/>
              <a:ext cx="89600" cy="71075"/>
            </a:xfrm>
            <a:custGeom>
              <a:avLst/>
              <a:gdLst/>
              <a:ahLst/>
              <a:cxnLst/>
              <a:rect l="l" t="t" r="r" b="b"/>
              <a:pathLst>
                <a:path w="3584" h="2843" extrusionOk="0">
                  <a:moveTo>
                    <a:pt x="907" y="1"/>
                  </a:moveTo>
                  <a:lnTo>
                    <a:pt x="866" y="42"/>
                  </a:lnTo>
                  <a:lnTo>
                    <a:pt x="824" y="124"/>
                  </a:lnTo>
                  <a:lnTo>
                    <a:pt x="866" y="248"/>
                  </a:lnTo>
                  <a:lnTo>
                    <a:pt x="989" y="412"/>
                  </a:lnTo>
                  <a:lnTo>
                    <a:pt x="1113" y="577"/>
                  </a:lnTo>
                  <a:lnTo>
                    <a:pt x="1360" y="824"/>
                  </a:lnTo>
                  <a:lnTo>
                    <a:pt x="1483" y="907"/>
                  </a:lnTo>
                  <a:lnTo>
                    <a:pt x="742" y="907"/>
                  </a:lnTo>
                  <a:lnTo>
                    <a:pt x="454" y="948"/>
                  </a:lnTo>
                  <a:lnTo>
                    <a:pt x="248" y="989"/>
                  </a:lnTo>
                  <a:lnTo>
                    <a:pt x="83" y="1071"/>
                  </a:lnTo>
                  <a:lnTo>
                    <a:pt x="1" y="1113"/>
                  </a:lnTo>
                  <a:lnTo>
                    <a:pt x="1" y="1154"/>
                  </a:lnTo>
                  <a:lnTo>
                    <a:pt x="1" y="1236"/>
                  </a:lnTo>
                  <a:lnTo>
                    <a:pt x="42" y="1277"/>
                  </a:lnTo>
                  <a:lnTo>
                    <a:pt x="207" y="1360"/>
                  </a:lnTo>
                  <a:lnTo>
                    <a:pt x="371" y="1401"/>
                  </a:lnTo>
                  <a:lnTo>
                    <a:pt x="1236" y="1401"/>
                  </a:lnTo>
                  <a:lnTo>
                    <a:pt x="1072" y="1483"/>
                  </a:lnTo>
                  <a:lnTo>
                    <a:pt x="742" y="1648"/>
                  </a:lnTo>
                  <a:lnTo>
                    <a:pt x="413" y="1895"/>
                  </a:lnTo>
                  <a:lnTo>
                    <a:pt x="289" y="1978"/>
                  </a:lnTo>
                  <a:lnTo>
                    <a:pt x="289" y="2101"/>
                  </a:lnTo>
                  <a:lnTo>
                    <a:pt x="289" y="2142"/>
                  </a:lnTo>
                  <a:lnTo>
                    <a:pt x="371" y="2183"/>
                  </a:lnTo>
                  <a:lnTo>
                    <a:pt x="495" y="2183"/>
                  </a:lnTo>
                  <a:lnTo>
                    <a:pt x="701" y="2142"/>
                  </a:lnTo>
                  <a:lnTo>
                    <a:pt x="907" y="2060"/>
                  </a:lnTo>
                  <a:lnTo>
                    <a:pt x="1278" y="1895"/>
                  </a:lnTo>
                  <a:lnTo>
                    <a:pt x="1442" y="1813"/>
                  </a:lnTo>
                  <a:lnTo>
                    <a:pt x="1442" y="1813"/>
                  </a:lnTo>
                  <a:lnTo>
                    <a:pt x="1360" y="1936"/>
                  </a:lnTo>
                  <a:lnTo>
                    <a:pt x="1195" y="2266"/>
                  </a:lnTo>
                  <a:lnTo>
                    <a:pt x="1072" y="2595"/>
                  </a:lnTo>
                  <a:lnTo>
                    <a:pt x="1072" y="2719"/>
                  </a:lnTo>
                  <a:lnTo>
                    <a:pt x="1113" y="2801"/>
                  </a:lnTo>
                  <a:lnTo>
                    <a:pt x="1195" y="2842"/>
                  </a:lnTo>
                  <a:lnTo>
                    <a:pt x="1319" y="2801"/>
                  </a:lnTo>
                  <a:lnTo>
                    <a:pt x="1566" y="2595"/>
                  </a:lnTo>
                  <a:lnTo>
                    <a:pt x="1772" y="2348"/>
                  </a:lnTo>
                  <a:lnTo>
                    <a:pt x="1854" y="2225"/>
                  </a:lnTo>
                  <a:lnTo>
                    <a:pt x="2019" y="2389"/>
                  </a:lnTo>
                  <a:lnTo>
                    <a:pt x="2225" y="2513"/>
                  </a:lnTo>
                  <a:lnTo>
                    <a:pt x="2513" y="2636"/>
                  </a:lnTo>
                  <a:lnTo>
                    <a:pt x="3584" y="1689"/>
                  </a:lnTo>
                  <a:lnTo>
                    <a:pt x="3419" y="1401"/>
                  </a:lnTo>
                  <a:lnTo>
                    <a:pt x="3337" y="1113"/>
                  </a:lnTo>
                  <a:lnTo>
                    <a:pt x="3254" y="865"/>
                  </a:lnTo>
                  <a:lnTo>
                    <a:pt x="3296" y="412"/>
                  </a:lnTo>
                  <a:lnTo>
                    <a:pt x="3254" y="206"/>
                  </a:lnTo>
                  <a:lnTo>
                    <a:pt x="3172" y="124"/>
                  </a:lnTo>
                  <a:lnTo>
                    <a:pt x="3090" y="83"/>
                  </a:lnTo>
                  <a:lnTo>
                    <a:pt x="3007" y="83"/>
                  </a:lnTo>
                  <a:lnTo>
                    <a:pt x="2925" y="165"/>
                  </a:lnTo>
                  <a:lnTo>
                    <a:pt x="2843" y="289"/>
                  </a:lnTo>
                  <a:lnTo>
                    <a:pt x="2760" y="454"/>
                  </a:lnTo>
                  <a:lnTo>
                    <a:pt x="2678" y="783"/>
                  </a:lnTo>
                  <a:lnTo>
                    <a:pt x="2637" y="948"/>
                  </a:lnTo>
                  <a:lnTo>
                    <a:pt x="2390" y="742"/>
                  </a:lnTo>
                  <a:lnTo>
                    <a:pt x="1854" y="412"/>
                  </a:lnTo>
                  <a:lnTo>
                    <a:pt x="1525" y="248"/>
                  </a:lnTo>
                  <a:lnTo>
                    <a:pt x="1236" y="83"/>
                  </a:lnTo>
                  <a:lnTo>
                    <a:pt x="989" y="1"/>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000" name="Google Shape;1094;p59">
              <a:extLst>
                <a:ext uri="{FF2B5EF4-FFF2-40B4-BE49-F238E27FC236}">
                  <a16:creationId xmlns:a16="http://schemas.microsoft.com/office/drawing/2014/main" id="{E5241F6D-20D0-0CB8-CECD-1868969C6E04}"/>
                </a:ext>
              </a:extLst>
            </p:cNvPr>
            <p:cNvSpPr/>
            <p:nvPr/>
          </p:nvSpPr>
          <p:spPr>
            <a:xfrm>
              <a:off x="5169125" y="2854375"/>
              <a:ext cx="97850" cy="136975"/>
            </a:xfrm>
            <a:custGeom>
              <a:avLst/>
              <a:gdLst/>
              <a:ahLst/>
              <a:cxnLst/>
              <a:rect l="l" t="t" r="r" b="b"/>
              <a:pathLst>
                <a:path w="3914" h="5479" extrusionOk="0">
                  <a:moveTo>
                    <a:pt x="2884" y="1"/>
                  </a:moveTo>
                  <a:lnTo>
                    <a:pt x="2513" y="166"/>
                  </a:lnTo>
                  <a:lnTo>
                    <a:pt x="2060" y="495"/>
                  </a:lnTo>
                  <a:lnTo>
                    <a:pt x="1607" y="866"/>
                  </a:lnTo>
                  <a:lnTo>
                    <a:pt x="1113" y="1237"/>
                  </a:lnTo>
                  <a:lnTo>
                    <a:pt x="330" y="1937"/>
                  </a:lnTo>
                  <a:lnTo>
                    <a:pt x="1" y="2266"/>
                  </a:lnTo>
                  <a:lnTo>
                    <a:pt x="83" y="2719"/>
                  </a:lnTo>
                  <a:lnTo>
                    <a:pt x="207" y="3172"/>
                  </a:lnTo>
                  <a:lnTo>
                    <a:pt x="371" y="3708"/>
                  </a:lnTo>
                  <a:lnTo>
                    <a:pt x="577" y="4284"/>
                  </a:lnTo>
                  <a:lnTo>
                    <a:pt x="866" y="4820"/>
                  </a:lnTo>
                  <a:lnTo>
                    <a:pt x="1030" y="5026"/>
                  </a:lnTo>
                  <a:lnTo>
                    <a:pt x="1195" y="5232"/>
                  </a:lnTo>
                  <a:lnTo>
                    <a:pt x="1401" y="5396"/>
                  </a:lnTo>
                  <a:lnTo>
                    <a:pt x="1566" y="5479"/>
                  </a:lnTo>
                  <a:lnTo>
                    <a:pt x="3914" y="3708"/>
                  </a:lnTo>
                  <a:lnTo>
                    <a:pt x="2884" y="1"/>
                  </a:lnTo>
                  <a:close/>
                </a:path>
              </a:pathLst>
            </a:custGeom>
            <a:solidFill>
              <a:srgbClr val="C0A9F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001" name="Google Shape;1095;p59">
              <a:extLst>
                <a:ext uri="{FF2B5EF4-FFF2-40B4-BE49-F238E27FC236}">
                  <a16:creationId xmlns:a16="http://schemas.microsoft.com/office/drawing/2014/main" id="{EA05C59F-7EFC-9AE4-C39E-F71C23B79808}"/>
                </a:ext>
              </a:extLst>
            </p:cNvPr>
            <p:cNvSpPr/>
            <p:nvPr/>
          </p:nvSpPr>
          <p:spPr>
            <a:xfrm>
              <a:off x="5187675" y="2838950"/>
              <a:ext cx="245075" cy="320250"/>
            </a:xfrm>
            <a:custGeom>
              <a:avLst/>
              <a:gdLst/>
              <a:ahLst/>
              <a:cxnLst/>
              <a:rect l="l" t="t" r="r" b="b"/>
              <a:pathLst>
                <a:path w="9803" h="12810" extrusionOk="0">
                  <a:moveTo>
                    <a:pt x="4036" y="0"/>
                  </a:moveTo>
                  <a:lnTo>
                    <a:pt x="2142" y="618"/>
                  </a:lnTo>
                  <a:lnTo>
                    <a:pt x="0" y="12027"/>
                  </a:lnTo>
                  <a:lnTo>
                    <a:pt x="700" y="12274"/>
                  </a:lnTo>
                  <a:lnTo>
                    <a:pt x="1442" y="12480"/>
                  </a:lnTo>
                  <a:lnTo>
                    <a:pt x="2224" y="12603"/>
                  </a:lnTo>
                  <a:lnTo>
                    <a:pt x="3048" y="12727"/>
                  </a:lnTo>
                  <a:lnTo>
                    <a:pt x="3872" y="12768"/>
                  </a:lnTo>
                  <a:lnTo>
                    <a:pt x="4695" y="12809"/>
                  </a:lnTo>
                  <a:lnTo>
                    <a:pt x="6260" y="12809"/>
                  </a:lnTo>
                  <a:lnTo>
                    <a:pt x="7661" y="12727"/>
                  </a:lnTo>
                  <a:lnTo>
                    <a:pt x="8773" y="12603"/>
                  </a:lnTo>
                  <a:lnTo>
                    <a:pt x="9802" y="12480"/>
                  </a:lnTo>
                  <a:lnTo>
                    <a:pt x="7784" y="618"/>
                  </a:lnTo>
                  <a:lnTo>
                    <a:pt x="5890" y="0"/>
                  </a:lnTo>
                  <a:close/>
                </a:path>
              </a:pathLst>
            </a:custGeom>
            <a:solidFill>
              <a:srgbClr val="C0A9F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002" name="Google Shape;1096;p59">
              <a:extLst>
                <a:ext uri="{FF2B5EF4-FFF2-40B4-BE49-F238E27FC236}">
                  <a16:creationId xmlns:a16="http://schemas.microsoft.com/office/drawing/2014/main" id="{026EE2C2-50E9-0CB3-4E0C-64E3E0E847B6}"/>
                </a:ext>
              </a:extLst>
            </p:cNvPr>
            <p:cNvSpPr/>
            <p:nvPr/>
          </p:nvSpPr>
          <p:spPr>
            <a:xfrm>
              <a:off x="5286525" y="2854375"/>
              <a:ext cx="154450" cy="261575"/>
            </a:xfrm>
            <a:custGeom>
              <a:avLst/>
              <a:gdLst/>
              <a:ahLst/>
              <a:cxnLst/>
              <a:rect l="l" t="t" r="r" b="b"/>
              <a:pathLst>
                <a:path w="6178" h="10463" extrusionOk="0">
                  <a:moveTo>
                    <a:pt x="3830" y="1"/>
                  </a:moveTo>
                  <a:lnTo>
                    <a:pt x="2101" y="1978"/>
                  </a:lnTo>
                  <a:lnTo>
                    <a:pt x="2924" y="3831"/>
                  </a:lnTo>
                  <a:lnTo>
                    <a:pt x="3501" y="5149"/>
                  </a:lnTo>
                  <a:lnTo>
                    <a:pt x="3707" y="5602"/>
                  </a:lnTo>
                  <a:lnTo>
                    <a:pt x="3748" y="5808"/>
                  </a:lnTo>
                  <a:lnTo>
                    <a:pt x="3130" y="6426"/>
                  </a:lnTo>
                  <a:lnTo>
                    <a:pt x="1853" y="7662"/>
                  </a:lnTo>
                  <a:lnTo>
                    <a:pt x="0" y="9433"/>
                  </a:lnTo>
                  <a:lnTo>
                    <a:pt x="947" y="10462"/>
                  </a:lnTo>
                  <a:lnTo>
                    <a:pt x="1689" y="9968"/>
                  </a:lnTo>
                  <a:lnTo>
                    <a:pt x="3377" y="8815"/>
                  </a:lnTo>
                  <a:lnTo>
                    <a:pt x="4283" y="8115"/>
                  </a:lnTo>
                  <a:lnTo>
                    <a:pt x="5107" y="7497"/>
                  </a:lnTo>
                  <a:lnTo>
                    <a:pt x="5766" y="6920"/>
                  </a:lnTo>
                  <a:lnTo>
                    <a:pt x="5972" y="6714"/>
                  </a:lnTo>
                  <a:lnTo>
                    <a:pt x="6096" y="6550"/>
                  </a:lnTo>
                  <a:lnTo>
                    <a:pt x="6137" y="6344"/>
                  </a:lnTo>
                  <a:lnTo>
                    <a:pt x="6178" y="6055"/>
                  </a:lnTo>
                  <a:lnTo>
                    <a:pt x="6178" y="5685"/>
                  </a:lnTo>
                  <a:lnTo>
                    <a:pt x="6137" y="5273"/>
                  </a:lnTo>
                  <a:lnTo>
                    <a:pt x="5931" y="4284"/>
                  </a:lnTo>
                  <a:lnTo>
                    <a:pt x="5643" y="3213"/>
                  </a:lnTo>
                  <a:lnTo>
                    <a:pt x="5272" y="2101"/>
                  </a:lnTo>
                  <a:lnTo>
                    <a:pt x="5066" y="1607"/>
                  </a:lnTo>
                  <a:lnTo>
                    <a:pt x="4860" y="1154"/>
                  </a:lnTo>
                  <a:lnTo>
                    <a:pt x="4613" y="742"/>
                  </a:lnTo>
                  <a:lnTo>
                    <a:pt x="4366" y="413"/>
                  </a:lnTo>
                  <a:lnTo>
                    <a:pt x="4077" y="166"/>
                  </a:lnTo>
                  <a:lnTo>
                    <a:pt x="3830" y="1"/>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003" name="Google Shape;1097;p59">
              <a:extLst>
                <a:ext uri="{FF2B5EF4-FFF2-40B4-BE49-F238E27FC236}">
                  <a16:creationId xmlns:a16="http://schemas.microsoft.com/office/drawing/2014/main" id="{0AA06527-6F9A-15A4-E964-A6E8D5673684}"/>
                </a:ext>
              </a:extLst>
            </p:cNvPr>
            <p:cNvSpPr/>
            <p:nvPr/>
          </p:nvSpPr>
          <p:spPr>
            <a:xfrm>
              <a:off x="5246350" y="3090175"/>
              <a:ext cx="70050" cy="89600"/>
            </a:xfrm>
            <a:custGeom>
              <a:avLst/>
              <a:gdLst/>
              <a:ahLst/>
              <a:cxnLst/>
              <a:rect l="l" t="t" r="r" b="b"/>
              <a:pathLst>
                <a:path w="2802" h="3584" extrusionOk="0">
                  <a:moveTo>
                    <a:pt x="1607" y="1"/>
                  </a:moveTo>
                  <a:lnTo>
                    <a:pt x="1319" y="165"/>
                  </a:lnTo>
                  <a:lnTo>
                    <a:pt x="1030" y="289"/>
                  </a:lnTo>
                  <a:lnTo>
                    <a:pt x="783" y="330"/>
                  </a:lnTo>
                  <a:lnTo>
                    <a:pt x="330" y="330"/>
                  </a:lnTo>
                  <a:lnTo>
                    <a:pt x="124" y="371"/>
                  </a:lnTo>
                  <a:lnTo>
                    <a:pt x="42" y="412"/>
                  </a:lnTo>
                  <a:lnTo>
                    <a:pt x="1" y="495"/>
                  </a:lnTo>
                  <a:lnTo>
                    <a:pt x="1" y="618"/>
                  </a:lnTo>
                  <a:lnTo>
                    <a:pt x="83" y="701"/>
                  </a:lnTo>
                  <a:lnTo>
                    <a:pt x="207" y="783"/>
                  </a:lnTo>
                  <a:lnTo>
                    <a:pt x="371" y="824"/>
                  </a:lnTo>
                  <a:lnTo>
                    <a:pt x="701" y="907"/>
                  </a:lnTo>
                  <a:lnTo>
                    <a:pt x="866" y="948"/>
                  </a:lnTo>
                  <a:lnTo>
                    <a:pt x="701" y="1195"/>
                  </a:lnTo>
                  <a:lnTo>
                    <a:pt x="371" y="1772"/>
                  </a:lnTo>
                  <a:lnTo>
                    <a:pt x="207" y="2101"/>
                  </a:lnTo>
                  <a:lnTo>
                    <a:pt x="42" y="2389"/>
                  </a:lnTo>
                  <a:lnTo>
                    <a:pt x="1" y="2636"/>
                  </a:lnTo>
                  <a:lnTo>
                    <a:pt x="1" y="2719"/>
                  </a:lnTo>
                  <a:lnTo>
                    <a:pt x="1" y="2760"/>
                  </a:lnTo>
                  <a:lnTo>
                    <a:pt x="124" y="2801"/>
                  </a:lnTo>
                  <a:lnTo>
                    <a:pt x="248" y="2760"/>
                  </a:lnTo>
                  <a:lnTo>
                    <a:pt x="371" y="2636"/>
                  </a:lnTo>
                  <a:lnTo>
                    <a:pt x="536" y="2513"/>
                  </a:lnTo>
                  <a:lnTo>
                    <a:pt x="783" y="2225"/>
                  </a:lnTo>
                  <a:lnTo>
                    <a:pt x="866" y="2101"/>
                  </a:lnTo>
                  <a:lnTo>
                    <a:pt x="866" y="2348"/>
                  </a:lnTo>
                  <a:lnTo>
                    <a:pt x="907" y="2842"/>
                  </a:lnTo>
                  <a:lnTo>
                    <a:pt x="948" y="3131"/>
                  </a:lnTo>
                  <a:lnTo>
                    <a:pt x="989" y="3378"/>
                  </a:lnTo>
                  <a:lnTo>
                    <a:pt x="1072" y="3543"/>
                  </a:lnTo>
                  <a:lnTo>
                    <a:pt x="1113" y="3584"/>
                  </a:lnTo>
                  <a:lnTo>
                    <a:pt x="1236" y="3584"/>
                  </a:lnTo>
                  <a:lnTo>
                    <a:pt x="1278" y="3543"/>
                  </a:lnTo>
                  <a:lnTo>
                    <a:pt x="1360" y="3378"/>
                  </a:lnTo>
                  <a:lnTo>
                    <a:pt x="1401" y="3172"/>
                  </a:lnTo>
                  <a:lnTo>
                    <a:pt x="1401" y="2966"/>
                  </a:lnTo>
                  <a:lnTo>
                    <a:pt x="1401" y="2513"/>
                  </a:lnTo>
                  <a:lnTo>
                    <a:pt x="1360" y="2348"/>
                  </a:lnTo>
                  <a:lnTo>
                    <a:pt x="1442" y="2513"/>
                  </a:lnTo>
                  <a:lnTo>
                    <a:pt x="1648" y="2842"/>
                  </a:lnTo>
                  <a:lnTo>
                    <a:pt x="1854" y="3172"/>
                  </a:lnTo>
                  <a:lnTo>
                    <a:pt x="1978" y="3254"/>
                  </a:lnTo>
                  <a:lnTo>
                    <a:pt x="2101" y="3295"/>
                  </a:lnTo>
                  <a:lnTo>
                    <a:pt x="2142" y="3254"/>
                  </a:lnTo>
                  <a:lnTo>
                    <a:pt x="2142" y="3213"/>
                  </a:lnTo>
                  <a:lnTo>
                    <a:pt x="2184" y="3048"/>
                  </a:lnTo>
                  <a:lnTo>
                    <a:pt x="2101" y="2884"/>
                  </a:lnTo>
                  <a:lnTo>
                    <a:pt x="2060" y="2678"/>
                  </a:lnTo>
                  <a:lnTo>
                    <a:pt x="1895" y="2307"/>
                  </a:lnTo>
                  <a:lnTo>
                    <a:pt x="1772" y="2142"/>
                  </a:lnTo>
                  <a:lnTo>
                    <a:pt x="1937" y="2225"/>
                  </a:lnTo>
                  <a:lnTo>
                    <a:pt x="2225" y="2348"/>
                  </a:lnTo>
                  <a:lnTo>
                    <a:pt x="2554" y="2472"/>
                  </a:lnTo>
                  <a:lnTo>
                    <a:pt x="2678" y="2472"/>
                  </a:lnTo>
                  <a:lnTo>
                    <a:pt x="2760" y="2431"/>
                  </a:lnTo>
                  <a:lnTo>
                    <a:pt x="2801" y="2348"/>
                  </a:lnTo>
                  <a:lnTo>
                    <a:pt x="2760" y="2225"/>
                  </a:lnTo>
                  <a:lnTo>
                    <a:pt x="2554" y="1978"/>
                  </a:lnTo>
                  <a:lnTo>
                    <a:pt x="2307" y="1772"/>
                  </a:lnTo>
                  <a:lnTo>
                    <a:pt x="2184" y="1689"/>
                  </a:lnTo>
                  <a:lnTo>
                    <a:pt x="2348" y="1524"/>
                  </a:lnTo>
                  <a:lnTo>
                    <a:pt x="2472" y="1319"/>
                  </a:lnTo>
                  <a:lnTo>
                    <a:pt x="2554" y="1030"/>
                  </a:lnTo>
                  <a:lnTo>
                    <a:pt x="1607" y="1"/>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004" name="Google Shape;1098;p59">
              <a:extLst>
                <a:ext uri="{FF2B5EF4-FFF2-40B4-BE49-F238E27FC236}">
                  <a16:creationId xmlns:a16="http://schemas.microsoft.com/office/drawing/2014/main" id="{7F558D44-D84E-1525-24A1-8FB84A15F073}"/>
                </a:ext>
              </a:extLst>
            </p:cNvPr>
            <p:cNvSpPr/>
            <p:nvPr/>
          </p:nvSpPr>
          <p:spPr>
            <a:xfrm>
              <a:off x="5328725" y="2854375"/>
              <a:ext cx="118450" cy="146250"/>
            </a:xfrm>
            <a:custGeom>
              <a:avLst/>
              <a:gdLst/>
              <a:ahLst/>
              <a:cxnLst/>
              <a:rect l="l" t="t" r="r" b="b"/>
              <a:pathLst>
                <a:path w="4738" h="5850" extrusionOk="0">
                  <a:moveTo>
                    <a:pt x="2142" y="1"/>
                  </a:moveTo>
                  <a:lnTo>
                    <a:pt x="1" y="1937"/>
                  </a:lnTo>
                  <a:lnTo>
                    <a:pt x="1319" y="5849"/>
                  </a:lnTo>
                  <a:lnTo>
                    <a:pt x="1978" y="5808"/>
                  </a:lnTo>
                  <a:lnTo>
                    <a:pt x="2637" y="5726"/>
                  </a:lnTo>
                  <a:lnTo>
                    <a:pt x="3213" y="5602"/>
                  </a:lnTo>
                  <a:lnTo>
                    <a:pt x="3707" y="5438"/>
                  </a:lnTo>
                  <a:lnTo>
                    <a:pt x="4449" y="5149"/>
                  </a:lnTo>
                  <a:lnTo>
                    <a:pt x="4737" y="5026"/>
                  </a:lnTo>
                  <a:lnTo>
                    <a:pt x="4531" y="4325"/>
                  </a:lnTo>
                  <a:lnTo>
                    <a:pt x="4325" y="3584"/>
                  </a:lnTo>
                  <a:lnTo>
                    <a:pt x="3996" y="2719"/>
                  </a:lnTo>
                  <a:lnTo>
                    <a:pt x="3625" y="1813"/>
                  </a:lnTo>
                  <a:lnTo>
                    <a:pt x="3378" y="1401"/>
                  </a:lnTo>
                  <a:lnTo>
                    <a:pt x="3172" y="989"/>
                  </a:lnTo>
                  <a:lnTo>
                    <a:pt x="2925" y="660"/>
                  </a:lnTo>
                  <a:lnTo>
                    <a:pt x="2678" y="372"/>
                  </a:lnTo>
                  <a:lnTo>
                    <a:pt x="2389" y="125"/>
                  </a:lnTo>
                  <a:lnTo>
                    <a:pt x="2142" y="1"/>
                  </a:lnTo>
                  <a:close/>
                </a:path>
              </a:pathLst>
            </a:custGeom>
            <a:solidFill>
              <a:srgbClr val="C0A9F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005" name="Google Shape;1099;p59">
              <a:extLst>
                <a:ext uri="{FF2B5EF4-FFF2-40B4-BE49-F238E27FC236}">
                  <a16:creationId xmlns:a16="http://schemas.microsoft.com/office/drawing/2014/main" id="{076A410B-9C9A-B424-81C7-8D5E37F9E17D}"/>
                </a:ext>
              </a:extLst>
            </p:cNvPr>
            <p:cNvSpPr/>
            <p:nvPr/>
          </p:nvSpPr>
          <p:spPr>
            <a:xfrm>
              <a:off x="5217525" y="2883225"/>
              <a:ext cx="20625" cy="96800"/>
            </a:xfrm>
            <a:custGeom>
              <a:avLst/>
              <a:gdLst/>
              <a:ahLst/>
              <a:cxnLst/>
              <a:rect l="l" t="t" r="r" b="b"/>
              <a:pathLst>
                <a:path w="825" h="3872" extrusionOk="0">
                  <a:moveTo>
                    <a:pt x="742" y="0"/>
                  </a:moveTo>
                  <a:lnTo>
                    <a:pt x="701" y="41"/>
                  </a:lnTo>
                  <a:lnTo>
                    <a:pt x="165" y="2966"/>
                  </a:lnTo>
                  <a:lnTo>
                    <a:pt x="1" y="3789"/>
                  </a:lnTo>
                  <a:lnTo>
                    <a:pt x="42" y="3830"/>
                  </a:lnTo>
                  <a:lnTo>
                    <a:pt x="83" y="3872"/>
                  </a:lnTo>
                  <a:lnTo>
                    <a:pt x="124" y="3872"/>
                  </a:lnTo>
                  <a:lnTo>
                    <a:pt x="124" y="3830"/>
                  </a:lnTo>
                  <a:lnTo>
                    <a:pt x="660" y="906"/>
                  </a:lnTo>
                  <a:lnTo>
                    <a:pt x="824" y="41"/>
                  </a:lnTo>
                  <a:lnTo>
                    <a:pt x="824" y="0"/>
                  </a:lnTo>
                  <a:close/>
                </a:path>
              </a:pathLst>
            </a:custGeom>
            <a:solidFill>
              <a:srgbClr val="48297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006" name="Google Shape;1100;p59">
              <a:extLst>
                <a:ext uri="{FF2B5EF4-FFF2-40B4-BE49-F238E27FC236}">
                  <a16:creationId xmlns:a16="http://schemas.microsoft.com/office/drawing/2014/main" id="{DA69ED60-8940-022F-97D8-69CFD778E0CA}"/>
                </a:ext>
              </a:extLst>
            </p:cNvPr>
            <p:cNvSpPr/>
            <p:nvPr/>
          </p:nvSpPr>
          <p:spPr>
            <a:xfrm>
              <a:off x="5332850" y="2916175"/>
              <a:ext cx="32975" cy="59725"/>
            </a:xfrm>
            <a:custGeom>
              <a:avLst/>
              <a:gdLst/>
              <a:ahLst/>
              <a:cxnLst/>
              <a:rect l="l" t="t" r="r" b="b"/>
              <a:pathLst>
                <a:path w="1319" h="2389" extrusionOk="0">
                  <a:moveTo>
                    <a:pt x="42" y="0"/>
                  </a:moveTo>
                  <a:lnTo>
                    <a:pt x="0" y="41"/>
                  </a:lnTo>
                  <a:lnTo>
                    <a:pt x="42" y="82"/>
                  </a:lnTo>
                  <a:lnTo>
                    <a:pt x="659" y="1195"/>
                  </a:lnTo>
                  <a:lnTo>
                    <a:pt x="1236" y="2389"/>
                  </a:lnTo>
                  <a:lnTo>
                    <a:pt x="1277" y="2389"/>
                  </a:lnTo>
                  <a:lnTo>
                    <a:pt x="1318" y="2348"/>
                  </a:lnTo>
                  <a:lnTo>
                    <a:pt x="1318" y="2307"/>
                  </a:lnTo>
                  <a:lnTo>
                    <a:pt x="742" y="1153"/>
                  </a:lnTo>
                  <a:lnTo>
                    <a:pt x="124" y="0"/>
                  </a:lnTo>
                  <a:close/>
                </a:path>
              </a:pathLst>
            </a:custGeom>
            <a:solidFill>
              <a:srgbClr val="48297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007" name="Google Shape;1101;p59">
              <a:extLst>
                <a:ext uri="{FF2B5EF4-FFF2-40B4-BE49-F238E27FC236}">
                  <a16:creationId xmlns:a16="http://schemas.microsoft.com/office/drawing/2014/main" id="{1ECCBE9C-061E-7055-0DB2-8C99166985E9}"/>
                </a:ext>
              </a:extLst>
            </p:cNvPr>
            <p:cNvSpPr/>
            <p:nvPr/>
          </p:nvSpPr>
          <p:spPr>
            <a:xfrm>
              <a:off x="5326675" y="2934700"/>
              <a:ext cx="21650" cy="6200"/>
            </a:xfrm>
            <a:custGeom>
              <a:avLst/>
              <a:gdLst/>
              <a:ahLst/>
              <a:cxnLst/>
              <a:rect l="l" t="t" r="r" b="b"/>
              <a:pathLst>
                <a:path w="866" h="248" extrusionOk="0">
                  <a:moveTo>
                    <a:pt x="41" y="0"/>
                  </a:moveTo>
                  <a:lnTo>
                    <a:pt x="0" y="42"/>
                  </a:lnTo>
                  <a:lnTo>
                    <a:pt x="0" y="83"/>
                  </a:lnTo>
                  <a:lnTo>
                    <a:pt x="41" y="124"/>
                  </a:lnTo>
                  <a:lnTo>
                    <a:pt x="412" y="165"/>
                  </a:lnTo>
                  <a:lnTo>
                    <a:pt x="824" y="248"/>
                  </a:lnTo>
                  <a:lnTo>
                    <a:pt x="865" y="248"/>
                  </a:lnTo>
                  <a:lnTo>
                    <a:pt x="865" y="206"/>
                  </a:lnTo>
                  <a:lnTo>
                    <a:pt x="865" y="165"/>
                  </a:lnTo>
                  <a:lnTo>
                    <a:pt x="824" y="124"/>
                  </a:lnTo>
                  <a:lnTo>
                    <a:pt x="453" y="42"/>
                  </a:lnTo>
                  <a:lnTo>
                    <a:pt x="41" y="0"/>
                  </a:lnTo>
                  <a:close/>
                </a:path>
              </a:pathLst>
            </a:custGeom>
            <a:solidFill>
              <a:srgbClr val="48297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008" name="Google Shape;1102;p59">
              <a:extLst>
                <a:ext uri="{FF2B5EF4-FFF2-40B4-BE49-F238E27FC236}">
                  <a16:creationId xmlns:a16="http://schemas.microsoft.com/office/drawing/2014/main" id="{90ECB973-A023-E1E1-00E8-0B82BE96E9AA}"/>
                </a:ext>
              </a:extLst>
            </p:cNvPr>
            <p:cNvSpPr/>
            <p:nvPr/>
          </p:nvSpPr>
          <p:spPr>
            <a:xfrm>
              <a:off x="5151625" y="2466200"/>
              <a:ext cx="300700" cy="257450"/>
            </a:xfrm>
            <a:custGeom>
              <a:avLst/>
              <a:gdLst/>
              <a:ahLst/>
              <a:cxnLst/>
              <a:rect l="l" t="t" r="r" b="b"/>
              <a:pathLst>
                <a:path w="12028" h="10298" extrusionOk="0">
                  <a:moveTo>
                    <a:pt x="6096" y="1"/>
                  </a:moveTo>
                  <a:lnTo>
                    <a:pt x="5602" y="42"/>
                  </a:lnTo>
                  <a:lnTo>
                    <a:pt x="5108" y="83"/>
                  </a:lnTo>
                  <a:lnTo>
                    <a:pt x="4655" y="248"/>
                  </a:lnTo>
                  <a:lnTo>
                    <a:pt x="4243" y="495"/>
                  </a:lnTo>
                  <a:lnTo>
                    <a:pt x="4078" y="619"/>
                  </a:lnTo>
                  <a:lnTo>
                    <a:pt x="3913" y="783"/>
                  </a:lnTo>
                  <a:lnTo>
                    <a:pt x="3749" y="948"/>
                  </a:lnTo>
                  <a:lnTo>
                    <a:pt x="3666" y="1154"/>
                  </a:lnTo>
                  <a:lnTo>
                    <a:pt x="3172" y="1030"/>
                  </a:lnTo>
                  <a:lnTo>
                    <a:pt x="2637" y="948"/>
                  </a:lnTo>
                  <a:lnTo>
                    <a:pt x="2389" y="907"/>
                  </a:lnTo>
                  <a:lnTo>
                    <a:pt x="2142" y="907"/>
                  </a:lnTo>
                  <a:lnTo>
                    <a:pt x="1895" y="948"/>
                  </a:lnTo>
                  <a:lnTo>
                    <a:pt x="1689" y="1030"/>
                  </a:lnTo>
                  <a:lnTo>
                    <a:pt x="1442" y="1154"/>
                  </a:lnTo>
                  <a:lnTo>
                    <a:pt x="1236" y="1319"/>
                  </a:lnTo>
                  <a:lnTo>
                    <a:pt x="1071" y="1525"/>
                  </a:lnTo>
                  <a:lnTo>
                    <a:pt x="948" y="1772"/>
                  </a:lnTo>
                  <a:lnTo>
                    <a:pt x="907" y="2019"/>
                  </a:lnTo>
                  <a:lnTo>
                    <a:pt x="907" y="2266"/>
                  </a:lnTo>
                  <a:lnTo>
                    <a:pt x="948" y="2513"/>
                  </a:lnTo>
                  <a:lnTo>
                    <a:pt x="1030" y="2719"/>
                  </a:lnTo>
                  <a:lnTo>
                    <a:pt x="866" y="2719"/>
                  </a:lnTo>
                  <a:lnTo>
                    <a:pt x="701" y="2760"/>
                  </a:lnTo>
                  <a:lnTo>
                    <a:pt x="536" y="2801"/>
                  </a:lnTo>
                  <a:lnTo>
                    <a:pt x="371" y="2884"/>
                  </a:lnTo>
                  <a:lnTo>
                    <a:pt x="248" y="3007"/>
                  </a:lnTo>
                  <a:lnTo>
                    <a:pt x="124" y="3131"/>
                  </a:lnTo>
                  <a:lnTo>
                    <a:pt x="42" y="3254"/>
                  </a:lnTo>
                  <a:lnTo>
                    <a:pt x="1" y="3419"/>
                  </a:lnTo>
                  <a:lnTo>
                    <a:pt x="1" y="3584"/>
                  </a:lnTo>
                  <a:lnTo>
                    <a:pt x="1" y="3749"/>
                  </a:lnTo>
                  <a:lnTo>
                    <a:pt x="83" y="3913"/>
                  </a:lnTo>
                  <a:lnTo>
                    <a:pt x="165" y="4037"/>
                  </a:lnTo>
                  <a:lnTo>
                    <a:pt x="248" y="4161"/>
                  </a:lnTo>
                  <a:lnTo>
                    <a:pt x="371" y="4284"/>
                  </a:lnTo>
                  <a:lnTo>
                    <a:pt x="536" y="4367"/>
                  </a:lnTo>
                  <a:lnTo>
                    <a:pt x="701" y="4408"/>
                  </a:lnTo>
                  <a:lnTo>
                    <a:pt x="907" y="6467"/>
                  </a:lnTo>
                  <a:lnTo>
                    <a:pt x="1154" y="8485"/>
                  </a:lnTo>
                  <a:lnTo>
                    <a:pt x="1442" y="8691"/>
                  </a:lnTo>
                  <a:lnTo>
                    <a:pt x="1772" y="8856"/>
                  </a:lnTo>
                  <a:lnTo>
                    <a:pt x="2431" y="9144"/>
                  </a:lnTo>
                  <a:lnTo>
                    <a:pt x="3172" y="9391"/>
                  </a:lnTo>
                  <a:lnTo>
                    <a:pt x="3872" y="9556"/>
                  </a:lnTo>
                  <a:lnTo>
                    <a:pt x="4572" y="9680"/>
                  </a:lnTo>
                  <a:lnTo>
                    <a:pt x="5314" y="9803"/>
                  </a:lnTo>
                  <a:lnTo>
                    <a:pt x="6755" y="9927"/>
                  </a:lnTo>
                  <a:lnTo>
                    <a:pt x="10050" y="10297"/>
                  </a:lnTo>
                  <a:lnTo>
                    <a:pt x="10668" y="8938"/>
                  </a:lnTo>
                  <a:lnTo>
                    <a:pt x="10915" y="8238"/>
                  </a:lnTo>
                  <a:lnTo>
                    <a:pt x="11162" y="7538"/>
                  </a:lnTo>
                  <a:lnTo>
                    <a:pt x="11368" y="6838"/>
                  </a:lnTo>
                  <a:lnTo>
                    <a:pt x="11533" y="6138"/>
                  </a:lnTo>
                  <a:lnTo>
                    <a:pt x="11615" y="5396"/>
                  </a:lnTo>
                  <a:lnTo>
                    <a:pt x="11656" y="4655"/>
                  </a:lnTo>
                  <a:lnTo>
                    <a:pt x="11780" y="4572"/>
                  </a:lnTo>
                  <a:lnTo>
                    <a:pt x="11862" y="4449"/>
                  </a:lnTo>
                  <a:lnTo>
                    <a:pt x="11945" y="4284"/>
                  </a:lnTo>
                  <a:lnTo>
                    <a:pt x="11986" y="4161"/>
                  </a:lnTo>
                  <a:lnTo>
                    <a:pt x="12027" y="3831"/>
                  </a:lnTo>
                  <a:lnTo>
                    <a:pt x="11945" y="3543"/>
                  </a:lnTo>
                  <a:lnTo>
                    <a:pt x="11903" y="3378"/>
                  </a:lnTo>
                  <a:lnTo>
                    <a:pt x="11821" y="3254"/>
                  </a:lnTo>
                  <a:lnTo>
                    <a:pt x="11574" y="3049"/>
                  </a:lnTo>
                  <a:lnTo>
                    <a:pt x="11286" y="2884"/>
                  </a:lnTo>
                  <a:lnTo>
                    <a:pt x="10956" y="2843"/>
                  </a:lnTo>
                  <a:lnTo>
                    <a:pt x="10833" y="2554"/>
                  </a:lnTo>
                  <a:lnTo>
                    <a:pt x="10709" y="2266"/>
                  </a:lnTo>
                  <a:lnTo>
                    <a:pt x="10544" y="2019"/>
                  </a:lnTo>
                  <a:lnTo>
                    <a:pt x="10380" y="1772"/>
                  </a:lnTo>
                  <a:lnTo>
                    <a:pt x="10174" y="1566"/>
                  </a:lnTo>
                  <a:lnTo>
                    <a:pt x="9927" y="1319"/>
                  </a:lnTo>
                  <a:lnTo>
                    <a:pt x="9432" y="948"/>
                  </a:lnTo>
                  <a:lnTo>
                    <a:pt x="8897" y="660"/>
                  </a:lnTo>
                  <a:lnTo>
                    <a:pt x="8279" y="413"/>
                  </a:lnTo>
                  <a:lnTo>
                    <a:pt x="7661" y="248"/>
                  </a:lnTo>
                  <a:lnTo>
                    <a:pt x="7043" y="83"/>
                  </a:lnTo>
                  <a:lnTo>
                    <a:pt x="6549" y="42"/>
                  </a:lnTo>
                  <a:lnTo>
                    <a:pt x="6096"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009" name="Google Shape;1103;p59">
              <a:extLst>
                <a:ext uri="{FF2B5EF4-FFF2-40B4-BE49-F238E27FC236}">
                  <a16:creationId xmlns:a16="http://schemas.microsoft.com/office/drawing/2014/main" id="{D2802C6E-B335-9DA5-3A0B-613876D36D7B}"/>
                </a:ext>
              </a:extLst>
            </p:cNvPr>
            <p:cNvSpPr/>
            <p:nvPr/>
          </p:nvSpPr>
          <p:spPr>
            <a:xfrm>
              <a:off x="5176350" y="2540350"/>
              <a:ext cx="215225" cy="328475"/>
            </a:xfrm>
            <a:custGeom>
              <a:avLst/>
              <a:gdLst/>
              <a:ahLst/>
              <a:cxnLst/>
              <a:rect l="l" t="t" r="r" b="b"/>
              <a:pathLst>
                <a:path w="8609" h="13139" extrusionOk="0">
                  <a:moveTo>
                    <a:pt x="3995" y="0"/>
                  </a:moveTo>
                  <a:lnTo>
                    <a:pt x="3419" y="41"/>
                  </a:lnTo>
                  <a:lnTo>
                    <a:pt x="2801" y="165"/>
                  </a:lnTo>
                  <a:lnTo>
                    <a:pt x="2265" y="371"/>
                  </a:lnTo>
                  <a:lnTo>
                    <a:pt x="1771" y="577"/>
                  </a:lnTo>
                  <a:lnTo>
                    <a:pt x="1359" y="865"/>
                  </a:lnTo>
                  <a:lnTo>
                    <a:pt x="989" y="1195"/>
                  </a:lnTo>
                  <a:lnTo>
                    <a:pt x="865" y="1359"/>
                  </a:lnTo>
                  <a:lnTo>
                    <a:pt x="741" y="1565"/>
                  </a:lnTo>
                  <a:lnTo>
                    <a:pt x="618" y="1771"/>
                  </a:lnTo>
                  <a:lnTo>
                    <a:pt x="577" y="1977"/>
                  </a:lnTo>
                  <a:lnTo>
                    <a:pt x="330" y="3172"/>
                  </a:lnTo>
                  <a:lnTo>
                    <a:pt x="124" y="4284"/>
                  </a:lnTo>
                  <a:lnTo>
                    <a:pt x="41" y="5231"/>
                  </a:lnTo>
                  <a:lnTo>
                    <a:pt x="0" y="6096"/>
                  </a:lnTo>
                  <a:lnTo>
                    <a:pt x="41" y="6919"/>
                  </a:lnTo>
                  <a:lnTo>
                    <a:pt x="82" y="7414"/>
                  </a:lnTo>
                  <a:lnTo>
                    <a:pt x="206" y="7867"/>
                  </a:lnTo>
                  <a:lnTo>
                    <a:pt x="330" y="8279"/>
                  </a:lnTo>
                  <a:lnTo>
                    <a:pt x="453" y="8649"/>
                  </a:lnTo>
                  <a:lnTo>
                    <a:pt x="618" y="8979"/>
                  </a:lnTo>
                  <a:lnTo>
                    <a:pt x="824" y="9267"/>
                  </a:lnTo>
                  <a:lnTo>
                    <a:pt x="1071" y="9555"/>
                  </a:lnTo>
                  <a:lnTo>
                    <a:pt x="1318" y="9802"/>
                  </a:lnTo>
                  <a:lnTo>
                    <a:pt x="1689" y="10091"/>
                  </a:lnTo>
                  <a:lnTo>
                    <a:pt x="2018" y="10297"/>
                  </a:lnTo>
                  <a:lnTo>
                    <a:pt x="2760" y="10667"/>
                  </a:lnTo>
                  <a:lnTo>
                    <a:pt x="3377" y="10997"/>
                  </a:lnTo>
                  <a:lnTo>
                    <a:pt x="3666" y="11162"/>
                  </a:lnTo>
                  <a:lnTo>
                    <a:pt x="3872" y="11368"/>
                  </a:lnTo>
                  <a:lnTo>
                    <a:pt x="4078" y="11573"/>
                  </a:lnTo>
                  <a:lnTo>
                    <a:pt x="4201" y="11862"/>
                  </a:lnTo>
                  <a:lnTo>
                    <a:pt x="4283" y="12232"/>
                  </a:lnTo>
                  <a:lnTo>
                    <a:pt x="4283" y="12686"/>
                  </a:lnTo>
                  <a:lnTo>
                    <a:pt x="4613" y="12933"/>
                  </a:lnTo>
                  <a:lnTo>
                    <a:pt x="4942" y="13056"/>
                  </a:lnTo>
                  <a:lnTo>
                    <a:pt x="5272" y="13139"/>
                  </a:lnTo>
                  <a:lnTo>
                    <a:pt x="5601" y="13139"/>
                  </a:lnTo>
                  <a:lnTo>
                    <a:pt x="5890" y="13097"/>
                  </a:lnTo>
                  <a:lnTo>
                    <a:pt x="6178" y="12974"/>
                  </a:lnTo>
                  <a:lnTo>
                    <a:pt x="6425" y="12768"/>
                  </a:lnTo>
                  <a:lnTo>
                    <a:pt x="6631" y="12562"/>
                  </a:lnTo>
                  <a:lnTo>
                    <a:pt x="6631" y="12109"/>
                  </a:lnTo>
                  <a:lnTo>
                    <a:pt x="6713" y="11697"/>
                  </a:lnTo>
                  <a:lnTo>
                    <a:pt x="6796" y="11285"/>
                  </a:lnTo>
                  <a:lnTo>
                    <a:pt x="6878" y="10956"/>
                  </a:lnTo>
                  <a:lnTo>
                    <a:pt x="7084" y="10338"/>
                  </a:lnTo>
                  <a:lnTo>
                    <a:pt x="7372" y="9802"/>
                  </a:lnTo>
                  <a:lnTo>
                    <a:pt x="7620" y="9391"/>
                  </a:lnTo>
                  <a:lnTo>
                    <a:pt x="7908" y="8979"/>
                  </a:lnTo>
                  <a:lnTo>
                    <a:pt x="8155" y="8608"/>
                  </a:lnTo>
                  <a:lnTo>
                    <a:pt x="8320" y="8279"/>
                  </a:lnTo>
                  <a:lnTo>
                    <a:pt x="8567" y="7702"/>
                  </a:lnTo>
                  <a:lnTo>
                    <a:pt x="8608" y="7661"/>
                  </a:lnTo>
                  <a:lnTo>
                    <a:pt x="8608" y="6631"/>
                  </a:lnTo>
                  <a:lnTo>
                    <a:pt x="8608" y="6384"/>
                  </a:lnTo>
                  <a:lnTo>
                    <a:pt x="8567" y="5190"/>
                  </a:lnTo>
                  <a:lnTo>
                    <a:pt x="8526" y="3913"/>
                  </a:lnTo>
                  <a:lnTo>
                    <a:pt x="8443" y="3336"/>
                  </a:lnTo>
                  <a:lnTo>
                    <a:pt x="8361" y="2760"/>
                  </a:lnTo>
                  <a:lnTo>
                    <a:pt x="8237" y="2307"/>
                  </a:lnTo>
                  <a:lnTo>
                    <a:pt x="8114" y="1936"/>
                  </a:lnTo>
                  <a:lnTo>
                    <a:pt x="7990" y="1648"/>
                  </a:lnTo>
                  <a:lnTo>
                    <a:pt x="7826" y="1401"/>
                  </a:lnTo>
                  <a:lnTo>
                    <a:pt x="7620" y="1195"/>
                  </a:lnTo>
                  <a:lnTo>
                    <a:pt x="7414" y="989"/>
                  </a:lnTo>
                  <a:lnTo>
                    <a:pt x="7167" y="824"/>
                  </a:lnTo>
                  <a:lnTo>
                    <a:pt x="6919" y="659"/>
                  </a:lnTo>
                  <a:lnTo>
                    <a:pt x="6425" y="371"/>
                  </a:lnTo>
                  <a:lnTo>
                    <a:pt x="5849" y="165"/>
                  </a:lnTo>
                  <a:lnTo>
                    <a:pt x="5231" y="41"/>
                  </a:lnTo>
                  <a:lnTo>
                    <a:pt x="4613" y="0"/>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010" name="Google Shape;1104;p59">
              <a:extLst>
                <a:ext uri="{FF2B5EF4-FFF2-40B4-BE49-F238E27FC236}">
                  <a16:creationId xmlns:a16="http://schemas.microsoft.com/office/drawing/2014/main" id="{8B36AD56-D1BD-CA6F-CDEC-2060408A9F10}"/>
                </a:ext>
              </a:extLst>
            </p:cNvPr>
            <p:cNvSpPr/>
            <p:nvPr/>
          </p:nvSpPr>
          <p:spPr>
            <a:xfrm>
              <a:off x="5184575" y="2523875"/>
              <a:ext cx="231700" cy="182275"/>
            </a:xfrm>
            <a:custGeom>
              <a:avLst/>
              <a:gdLst/>
              <a:ahLst/>
              <a:cxnLst/>
              <a:rect l="l" t="t" r="r" b="b"/>
              <a:pathLst>
                <a:path w="9268" h="7291" extrusionOk="0">
                  <a:moveTo>
                    <a:pt x="3213" y="0"/>
                  </a:moveTo>
                  <a:lnTo>
                    <a:pt x="2842" y="41"/>
                  </a:lnTo>
                  <a:lnTo>
                    <a:pt x="2431" y="124"/>
                  </a:lnTo>
                  <a:lnTo>
                    <a:pt x="2060" y="247"/>
                  </a:lnTo>
                  <a:lnTo>
                    <a:pt x="1689" y="412"/>
                  </a:lnTo>
                  <a:lnTo>
                    <a:pt x="1360" y="618"/>
                  </a:lnTo>
                  <a:lnTo>
                    <a:pt x="1030" y="865"/>
                  </a:lnTo>
                  <a:lnTo>
                    <a:pt x="701" y="1112"/>
                  </a:lnTo>
                  <a:lnTo>
                    <a:pt x="454" y="1401"/>
                  </a:lnTo>
                  <a:lnTo>
                    <a:pt x="207" y="1730"/>
                  </a:lnTo>
                  <a:lnTo>
                    <a:pt x="1" y="2060"/>
                  </a:lnTo>
                  <a:lnTo>
                    <a:pt x="83" y="2265"/>
                  </a:lnTo>
                  <a:lnTo>
                    <a:pt x="207" y="2430"/>
                  </a:lnTo>
                  <a:lnTo>
                    <a:pt x="371" y="2595"/>
                  </a:lnTo>
                  <a:lnTo>
                    <a:pt x="577" y="2677"/>
                  </a:lnTo>
                  <a:lnTo>
                    <a:pt x="783" y="2677"/>
                  </a:lnTo>
                  <a:lnTo>
                    <a:pt x="989" y="2636"/>
                  </a:lnTo>
                  <a:lnTo>
                    <a:pt x="1154" y="2554"/>
                  </a:lnTo>
                  <a:lnTo>
                    <a:pt x="1319" y="2389"/>
                  </a:lnTo>
                  <a:lnTo>
                    <a:pt x="1360" y="2513"/>
                  </a:lnTo>
                  <a:lnTo>
                    <a:pt x="1483" y="2636"/>
                  </a:lnTo>
                  <a:lnTo>
                    <a:pt x="1689" y="2801"/>
                  </a:lnTo>
                  <a:lnTo>
                    <a:pt x="1978" y="2924"/>
                  </a:lnTo>
                  <a:lnTo>
                    <a:pt x="2266" y="3007"/>
                  </a:lnTo>
                  <a:lnTo>
                    <a:pt x="2760" y="3089"/>
                  </a:lnTo>
                  <a:lnTo>
                    <a:pt x="3254" y="3130"/>
                  </a:lnTo>
                  <a:lnTo>
                    <a:pt x="3790" y="3172"/>
                  </a:lnTo>
                  <a:lnTo>
                    <a:pt x="4284" y="3130"/>
                  </a:lnTo>
                  <a:lnTo>
                    <a:pt x="4778" y="3048"/>
                  </a:lnTo>
                  <a:lnTo>
                    <a:pt x="5272" y="2924"/>
                  </a:lnTo>
                  <a:lnTo>
                    <a:pt x="5767" y="2760"/>
                  </a:lnTo>
                  <a:lnTo>
                    <a:pt x="6261" y="2595"/>
                  </a:lnTo>
                  <a:lnTo>
                    <a:pt x="6261" y="2595"/>
                  </a:lnTo>
                  <a:lnTo>
                    <a:pt x="6179" y="2801"/>
                  </a:lnTo>
                  <a:lnTo>
                    <a:pt x="6137" y="3007"/>
                  </a:lnTo>
                  <a:lnTo>
                    <a:pt x="6179" y="3254"/>
                  </a:lnTo>
                  <a:lnTo>
                    <a:pt x="6302" y="3460"/>
                  </a:lnTo>
                  <a:lnTo>
                    <a:pt x="6426" y="3625"/>
                  </a:lnTo>
                  <a:lnTo>
                    <a:pt x="6590" y="3748"/>
                  </a:lnTo>
                  <a:lnTo>
                    <a:pt x="6796" y="3831"/>
                  </a:lnTo>
                  <a:lnTo>
                    <a:pt x="7043" y="3872"/>
                  </a:lnTo>
                  <a:lnTo>
                    <a:pt x="6879" y="4325"/>
                  </a:lnTo>
                  <a:lnTo>
                    <a:pt x="6796" y="4860"/>
                  </a:lnTo>
                  <a:lnTo>
                    <a:pt x="6838" y="5354"/>
                  </a:lnTo>
                  <a:lnTo>
                    <a:pt x="6961" y="5807"/>
                  </a:lnTo>
                  <a:lnTo>
                    <a:pt x="7208" y="6260"/>
                  </a:lnTo>
                  <a:lnTo>
                    <a:pt x="7497" y="6672"/>
                  </a:lnTo>
                  <a:lnTo>
                    <a:pt x="7867" y="7043"/>
                  </a:lnTo>
                  <a:lnTo>
                    <a:pt x="8279" y="7290"/>
                  </a:lnTo>
                  <a:lnTo>
                    <a:pt x="8485" y="7125"/>
                  </a:lnTo>
                  <a:lnTo>
                    <a:pt x="8691" y="6961"/>
                  </a:lnTo>
                  <a:lnTo>
                    <a:pt x="8856" y="6714"/>
                  </a:lnTo>
                  <a:lnTo>
                    <a:pt x="8979" y="6466"/>
                  </a:lnTo>
                  <a:lnTo>
                    <a:pt x="9103" y="6178"/>
                  </a:lnTo>
                  <a:lnTo>
                    <a:pt x="9185" y="5931"/>
                  </a:lnTo>
                  <a:lnTo>
                    <a:pt x="9268" y="5354"/>
                  </a:lnTo>
                  <a:lnTo>
                    <a:pt x="9268" y="4737"/>
                  </a:lnTo>
                  <a:lnTo>
                    <a:pt x="9268" y="4160"/>
                  </a:lnTo>
                  <a:lnTo>
                    <a:pt x="9144" y="3542"/>
                  </a:lnTo>
                  <a:lnTo>
                    <a:pt x="8979" y="2966"/>
                  </a:lnTo>
                  <a:lnTo>
                    <a:pt x="8773" y="2430"/>
                  </a:lnTo>
                  <a:lnTo>
                    <a:pt x="8444" y="1895"/>
                  </a:lnTo>
                  <a:lnTo>
                    <a:pt x="8073" y="1442"/>
                  </a:lnTo>
                  <a:lnTo>
                    <a:pt x="7826" y="1236"/>
                  </a:lnTo>
                  <a:lnTo>
                    <a:pt x="7620" y="1030"/>
                  </a:lnTo>
                  <a:lnTo>
                    <a:pt x="7126" y="742"/>
                  </a:lnTo>
                  <a:lnTo>
                    <a:pt x="6632" y="536"/>
                  </a:lnTo>
                  <a:lnTo>
                    <a:pt x="6096" y="330"/>
                  </a:lnTo>
                  <a:lnTo>
                    <a:pt x="5561" y="206"/>
                  </a:lnTo>
                  <a:lnTo>
                    <a:pt x="4778" y="41"/>
                  </a:lnTo>
                  <a:lnTo>
                    <a:pt x="3996"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011" name="Google Shape;1105;p59">
              <a:extLst>
                <a:ext uri="{FF2B5EF4-FFF2-40B4-BE49-F238E27FC236}">
                  <a16:creationId xmlns:a16="http://schemas.microsoft.com/office/drawing/2014/main" id="{BFED9705-A5CB-3E2B-3B86-C3C6C8277E4D}"/>
                </a:ext>
              </a:extLst>
            </p:cNvPr>
            <p:cNvSpPr/>
            <p:nvPr/>
          </p:nvSpPr>
          <p:spPr>
            <a:xfrm>
              <a:off x="5222675" y="2699950"/>
              <a:ext cx="44300" cy="17525"/>
            </a:xfrm>
            <a:custGeom>
              <a:avLst/>
              <a:gdLst/>
              <a:ahLst/>
              <a:cxnLst/>
              <a:rect l="l" t="t" r="r" b="b"/>
              <a:pathLst>
                <a:path w="1772" h="701" extrusionOk="0">
                  <a:moveTo>
                    <a:pt x="1566" y="0"/>
                  </a:moveTo>
                  <a:lnTo>
                    <a:pt x="1483" y="41"/>
                  </a:lnTo>
                  <a:lnTo>
                    <a:pt x="1442" y="82"/>
                  </a:lnTo>
                  <a:lnTo>
                    <a:pt x="1277" y="206"/>
                  </a:lnTo>
                  <a:lnTo>
                    <a:pt x="989" y="330"/>
                  </a:lnTo>
                  <a:lnTo>
                    <a:pt x="659" y="330"/>
                  </a:lnTo>
                  <a:lnTo>
                    <a:pt x="454" y="288"/>
                  </a:lnTo>
                  <a:lnTo>
                    <a:pt x="289" y="247"/>
                  </a:lnTo>
                  <a:lnTo>
                    <a:pt x="206" y="206"/>
                  </a:lnTo>
                  <a:lnTo>
                    <a:pt x="165" y="206"/>
                  </a:lnTo>
                  <a:lnTo>
                    <a:pt x="83" y="247"/>
                  </a:lnTo>
                  <a:lnTo>
                    <a:pt x="42" y="288"/>
                  </a:lnTo>
                  <a:lnTo>
                    <a:pt x="1" y="371"/>
                  </a:lnTo>
                  <a:lnTo>
                    <a:pt x="1" y="453"/>
                  </a:lnTo>
                  <a:lnTo>
                    <a:pt x="42" y="494"/>
                  </a:lnTo>
                  <a:lnTo>
                    <a:pt x="83" y="535"/>
                  </a:lnTo>
                  <a:lnTo>
                    <a:pt x="412" y="659"/>
                  </a:lnTo>
                  <a:lnTo>
                    <a:pt x="701" y="700"/>
                  </a:lnTo>
                  <a:lnTo>
                    <a:pt x="1030" y="700"/>
                  </a:lnTo>
                  <a:lnTo>
                    <a:pt x="1318" y="618"/>
                  </a:lnTo>
                  <a:lnTo>
                    <a:pt x="1566" y="453"/>
                  </a:lnTo>
                  <a:lnTo>
                    <a:pt x="1730" y="288"/>
                  </a:lnTo>
                  <a:lnTo>
                    <a:pt x="1772" y="247"/>
                  </a:lnTo>
                  <a:lnTo>
                    <a:pt x="1772" y="165"/>
                  </a:lnTo>
                  <a:lnTo>
                    <a:pt x="1730" y="82"/>
                  </a:lnTo>
                  <a:lnTo>
                    <a:pt x="1689" y="41"/>
                  </a:lnTo>
                  <a:lnTo>
                    <a:pt x="1648" y="0"/>
                  </a:lnTo>
                  <a:close/>
                </a:path>
              </a:pathLst>
            </a:custGeom>
            <a:solidFill>
              <a:srgbClr val="D96B5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012" name="Google Shape;1106;p59">
              <a:extLst>
                <a:ext uri="{FF2B5EF4-FFF2-40B4-BE49-F238E27FC236}">
                  <a16:creationId xmlns:a16="http://schemas.microsoft.com/office/drawing/2014/main" id="{A1D160D0-340C-78F7-0580-86BEA8E035B1}"/>
                </a:ext>
              </a:extLst>
            </p:cNvPr>
            <p:cNvSpPr/>
            <p:nvPr/>
          </p:nvSpPr>
          <p:spPr>
            <a:xfrm>
              <a:off x="5227825" y="2679350"/>
              <a:ext cx="13400" cy="11350"/>
            </a:xfrm>
            <a:custGeom>
              <a:avLst/>
              <a:gdLst/>
              <a:ahLst/>
              <a:cxnLst/>
              <a:rect l="l" t="t" r="r" b="b"/>
              <a:pathLst>
                <a:path w="536" h="454" extrusionOk="0">
                  <a:moveTo>
                    <a:pt x="165" y="0"/>
                  </a:moveTo>
                  <a:lnTo>
                    <a:pt x="83" y="41"/>
                  </a:lnTo>
                  <a:lnTo>
                    <a:pt x="0" y="124"/>
                  </a:lnTo>
                  <a:lnTo>
                    <a:pt x="0" y="247"/>
                  </a:lnTo>
                  <a:lnTo>
                    <a:pt x="0" y="412"/>
                  </a:lnTo>
                  <a:lnTo>
                    <a:pt x="42" y="453"/>
                  </a:lnTo>
                  <a:lnTo>
                    <a:pt x="83" y="453"/>
                  </a:lnTo>
                  <a:lnTo>
                    <a:pt x="83" y="412"/>
                  </a:lnTo>
                  <a:lnTo>
                    <a:pt x="83" y="165"/>
                  </a:lnTo>
                  <a:lnTo>
                    <a:pt x="124" y="124"/>
                  </a:lnTo>
                  <a:lnTo>
                    <a:pt x="165" y="83"/>
                  </a:lnTo>
                  <a:lnTo>
                    <a:pt x="289" y="83"/>
                  </a:lnTo>
                  <a:lnTo>
                    <a:pt x="453" y="165"/>
                  </a:lnTo>
                  <a:lnTo>
                    <a:pt x="536" y="165"/>
                  </a:lnTo>
                  <a:lnTo>
                    <a:pt x="536" y="124"/>
                  </a:lnTo>
                  <a:lnTo>
                    <a:pt x="495" y="83"/>
                  </a:lnTo>
                  <a:lnTo>
                    <a:pt x="330" y="0"/>
                  </a:lnTo>
                  <a:close/>
                </a:path>
              </a:pathLst>
            </a:custGeom>
            <a:solidFill>
              <a:srgbClr val="783E1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013" name="Google Shape;1107;p59">
              <a:extLst>
                <a:ext uri="{FF2B5EF4-FFF2-40B4-BE49-F238E27FC236}">
                  <a16:creationId xmlns:a16="http://schemas.microsoft.com/office/drawing/2014/main" id="{E7E5DA7B-2369-FAA6-3AC7-31727175DCDA}"/>
                </a:ext>
              </a:extLst>
            </p:cNvPr>
            <p:cNvSpPr/>
            <p:nvPr/>
          </p:nvSpPr>
          <p:spPr>
            <a:xfrm>
              <a:off x="5173250" y="2677275"/>
              <a:ext cx="29875" cy="20625"/>
            </a:xfrm>
            <a:custGeom>
              <a:avLst/>
              <a:gdLst/>
              <a:ahLst/>
              <a:cxnLst/>
              <a:rect l="l" t="t" r="r" b="b"/>
              <a:pathLst>
                <a:path w="1195" h="825" extrusionOk="0">
                  <a:moveTo>
                    <a:pt x="618" y="1"/>
                  </a:moveTo>
                  <a:lnTo>
                    <a:pt x="371" y="42"/>
                  </a:lnTo>
                  <a:lnTo>
                    <a:pt x="206" y="124"/>
                  </a:lnTo>
                  <a:lnTo>
                    <a:pt x="42" y="248"/>
                  </a:lnTo>
                  <a:lnTo>
                    <a:pt x="1" y="413"/>
                  </a:lnTo>
                  <a:lnTo>
                    <a:pt x="42" y="536"/>
                  </a:lnTo>
                  <a:lnTo>
                    <a:pt x="165" y="701"/>
                  </a:lnTo>
                  <a:lnTo>
                    <a:pt x="330" y="783"/>
                  </a:lnTo>
                  <a:lnTo>
                    <a:pt x="577" y="825"/>
                  </a:lnTo>
                  <a:lnTo>
                    <a:pt x="824" y="825"/>
                  </a:lnTo>
                  <a:lnTo>
                    <a:pt x="989" y="742"/>
                  </a:lnTo>
                  <a:lnTo>
                    <a:pt x="1113" y="619"/>
                  </a:lnTo>
                  <a:lnTo>
                    <a:pt x="1195" y="454"/>
                  </a:lnTo>
                  <a:lnTo>
                    <a:pt x="1154" y="289"/>
                  </a:lnTo>
                  <a:lnTo>
                    <a:pt x="1030" y="166"/>
                  </a:lnTo>
                  <a:lnTo>
                    <a:pt x="824" y="42"/>
                  </a:lnTo>
                  <a:lnTo>
                    <a:pt x="618" y="1"/>
                  </a:lnTo>
                  <a:close/>
                </a:path>
              </a:pathLst>
            </a:custGeom>
            <a:solidFill>
              <a:srgbClr val="FF917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014" name="Google Shape;1108;p59">
              <a:extLst>
                <a:ext uri="{FF2B5EF4-FFF2-40B4-BE49-F238E27FC236}">
                  <a16:creationId xmlns:a16="http://schemas.microsoft.com/office/drawing/2014/main" id="{9C8EAC31-6C84-D10A-AC05-E42888A0DD99}"/>
                </a:ext>
              </a:extLst>
            </p:cNvPr>
            <p:cNvSpPr/>
            <p:nvPr/>
          </p:nvSpPr>
          <p:spPr>
            <a:xfrm>
              <a:off x="5283425" y="2681400"/>
              <a:ext cx="29875" cy="20625"/>
            </a:xfrm>
            <a:custGeom>
              <a:avLst/>
              <a:gdLst/>
              <a:ahLst/>
              <a:cxnLst/>
              <a:rect l="l" t="t" r="r" b="b"/>
              <a:pathLst>
                <a:path w="1195" h="825" extrusionOk="0">
                  <a:moveTo>
                    <a:pt x="618" y="1"/>
                  </a:moveTo>
                  <a:lnTo>
                    <a:pt x="371" y="42"/>
                  </a:lnTo>
                  <a:lnTo>
                    <a:pt x="206" y="124"/>
                  </a:lnTo>
                  <a:lnTo>
                    <a:pt x="83" y="248"/>
                  </a:lnTo>
                  <a:lnTo>
                    <a:pt x="0" y="371"/>
                  </a:lnTo>
                  <a:lnTo>
                    <a:pt x="42" y="536"/>
                  </a:lnTo>
                  <a:lnTo>
                    <a:pt x="165" y="701"/>
                  </a:lnTo>
                  <a:lnTo>
                    <a:pt x="371" y="783"/>
                  </a:lnTo>
                  <a:lnTo>
                    <a:pt x="577" y="824"/>
                  </a:lnTo>
                  <a:lnTo>
                    <a:pt x="824" y="783"/>
                  </a:lnTo>
                  <a:lnTo>
                    <a:pt x="989" y="742"/>
                  </a:lnTo>
                  <a:lnTo>
                    <a:pt x="1154" y="618"/>
                  </a:lnTo>
                  <a:lnTo>
                    <a:pt x="1195" y="454"/>
                  </a:lnTo>
                  <a:lnTo>
                    <a:pt x="1154" y="289"/>
                  </a:lnTo>
                  <a:lnTo>
                    <a:pt x="1030" y="165"/>
                  </a:lnTo>
                  <a:lnTo>
                    <a:pt x="865" y="42"/>
                  </a:lnTo>
                  <a:lnTo>
                    <a:pt x="618" y="1"/>
                  </a:lnTo>
                  <a:close/>
                </a:path>
              </a:pathLst>
            </a:custGeom>
            <a:solidFill>
              <a:srgbClr val="FF917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015" name="Google Shape;1109;p59">
              <a:extLst>
                <a:ext uri="{FF2B5EF4-FFF2-40B4-BE49-F238E27FC236}">
                  <a16:creationId xmlns:a16="http://schemas.microsoft.com/office/drawing/2014/main" id="{DEC39ED6-BBB6-BB8E-F197-FE81E55E40E8}"/>
                </a:ext>
              </a:extLst>
            </p:cNvPr>
            <p:cNvSpPr/>
            <p:nvPr/>
          </p:nvSpPr>
          <p:spPr>
            <a:xfrm>
              <a:off x="5272100" y="2659775"/>
              <a:ext cx="24725" cy="17525"/>
            </a:xfrm>
            <a:custGeom>
              <a:avLst/>
              <a:gdLst/>
              <a:ahLst/>
              <a:cxnLst/>
              <a:rect l="l" t="t" r="r" b="b"/>
              <a:pathLst>
                <a:path w="989" h="701" extrusionOk="0">
                  <a:moveTo>
                    <a:pt x="412" y="1"/>
                  </a:moveTo>
                  <a:lnTo>
                    <a:pt x="289" y="42"/>
                  </a:lnTo>
                  <a:lnTo>
                    <a:pt x="124" y="166"/>
                  </a:lnTo>
                  <a:lnTo>
                    <a:pt x="42" y="371"/>
                  </a:lnTo>
                  <a:lnTo>
                    <a:pt x="0" y="577"/>
                  </a:lnTo>
                  <a:lnTo>
                    <a:pt x="0" y="660"/>
                  </a:lnTo>
                  <a:lnTo>
                    <a:pt x="83" y="701"/>
                  </a:lnTo>
                  <a:lnTo>
                    <a:pt x="124" y="660"/>
                  </a:lnTo>
                  <a:lnTo>
                    <a:pt x="165" y="619"/>
                  </a:lnTo>
                  <a:lnTo>
                    <a:pt x="206" y="454"/>
                  </a:lnTo>
                  <a:lnTo>
                    <a:pt x="289" y="289"/>
                  </a:lnTo>
                  <a:lnTo>
                    <a:pt x="371" y="207"/>
                  </a:lnTo>
                  <a:lnTo>
                    <a:pt x="495" y="166"/>
                  </a:lnTo>
                  <a:lnTo>
                    <a:pt x="577" y="207"/>
                  </a:lnTo>
                  <a:lnTo>
                    <a:pt x="618" y="207"/>
                  </a:lnTo>
                  <a:lnTo>
                    <a:pt x="701" y="330"/>
                  </a:lnTo>
                  <a:lnTo>
                    <a:pt x="783" y="495"/>
                  </a:lnTo>
                  <a:lnTo>
                    <a:pt x="824" y="619"/>
                  </a:lnTo>
                  <a:lnTo>
                    <a:pt x="865" y="701"/>
                  </a:lnTo>
                  <a:lnTo>
                    <a:pt x="907" y="701"/>
                  </a:lnTo>
                  <a:lnTo>
                    <a:pt x="989" y="660"/>
                  </a:lnTo>
                  <a:lnTo>
                    <a:pt x="989" y="619"/>
                  </a:lnTo>
                  <a:lnTo>
                    <a:pt x="948" y="371"/>
                  </a:lnTo>
                  <a:lnTo>
                    <a:pt x="824" y="166"/>
                  </a:lnTo>
                  <a:lnTo>
                    <a:pt x="701" y="42"/>
                  </a:lnTo>
                  <a:lnTo>
                    <a:pt x="618"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016" name="Google Shape;1110;p59">
              <a:extLst>
                <a:ext uri="{FF2B5EF4-FFF2-40B4-BE49-F238E27FC236}">
                  <a16:creationId xmlns:a16="http://schemas.microsoft.com/office/drawing/2014/main" id="{C0369631-10BB-7F1B-BC78-A341E42F1FDE}"/>
                </a:ext>
              </a:extLst>
            </p:cNvPr>
            <p:cNvSpPr/>
            <p:nvPr/>
          </p:nvSpPr>
          <p:spPr>
            <a:xfrm>
              <a:off x="5187675" y="2655675"/>
              <a:ext cx="25750" cy="18550"/>
            </a:xfrm>
            <a:custGeom>
              <a:avLst/>
              <a:gdLst/>
              <a:ahLst/>
              <a:cxnLst/>
              <a:rect l="l" t="t" r="r" b="b"/>
              <a:pathLst>
                <a:path w="1030" h="742" extrusionOk="0">
                  <a:moveTo>
                    <a:pt x="536" y="0"/>
                  </a:moveTo>
                  <a:lnTo>
                    <a:pt x="453" y="41"/>
                  </a:lnTo>
                  <a:lnTo>
                    <a:pt x="330" y="41"/>
                  </a:lnTo>
                  <a:lnTo>
                    <a:pt x="165" y="206"/>
                  </a:lnTo>
                  <a:lnTo>
                    <a:pt x="83" y="412"/>
                  </a:lnTo>
                  <a:lnTo>
                    <a:pt x="0" y="618"/>
                  </a:lnTo>
                  <a:lnTo>
                    <a:pt x="41" y="700"/>
                  </a:lnTo>
                  <a:lnTo>
                    <a:pt x="165" y="700"/>
                  </a:lnTo>
                  <a:lnTo>
                    <a:pt x="206" y="618"/>
                  </a:lnTo>
                  <a:lnTo>
                    <a:pt x="247" y="453"/>
                  </a:lnTo>
                  <a:lnTo>
                    <a:pt x="330" y="330"/>
                  </a:lnTo>
                  <a:lnTo>
                    <a:pt x="412" y="247"/>
                  </a:lnTo>
                  <a:lnTo>
                    <a:pt x="536" y="206"/>
                  </a:lnTo>
                  <a:lnTo>
                    <a:pt x="618" y="206"/>
                  </a:lnTo>
                  <a:lnTo>
                    <a:pt x="659" y="247"/>
                  </a:lnTo>
                  <a:lnTo>
                    <a:pt x="742" y="371"/>
                  </a:lnTo>
                  <a:lnTo>
                    <a:pt x="824" y="535"/>
                  </a:lnTo>
                  <a:lnTo>
                    <a:pt x="824" y="659"/>
                  </a:lnTo>
                  <a:lnTo>
                    <a:pt x="865" y="741"/>
                  </a:lnTo>
                  <a:lnTo>
                    <a:pt x="947" y="741"/>
                  </a:lnTo>
                  <a:lnTo>
                    <a:pt x="1030" y="700"/>
                  </a:lnTo>
                  <a:lnTo>
                    <a:pt x="1030" y="659"/>
                  </a:lnTo>
                  <a:lnTo>
                    <a:pt x="989" y="412"/>
                  </a:lnTo>
                  <a:lnTo>
                    <a:pt x="865" y="206"/>
                  </a:lnTo>
                  <a:lnTo>
                    <a:pt x="742" y="82"/>
                  </a:lnTo>
                  <a:lnTo>
                    <a:pt x="659" y="41"/>
                  </a:lnTo>
                  <a:lnTo>
                    <a:pt x="536"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017" name="Google Shape;1111;p59">
              <a:extLst>
                <a:ext uri="{FF2B5EF4-FFF2-40B4-BE49-F238E27FC236}">
                  <a16:creationId xmlns:a16="http://schemas.microsoft.com/office/drawing/2014/main" id="{9A4495AF-201C-AE43-362A-833DD9BD9075}"/>
                </a:ext>
              </a:extLst>
            </p:cNvPr>
            <p:cNvSpPr/>
            <p:nvPr/>
          </p:nvSpPr>
          <p:spPr>
            <a:xfrm>
              <a:off x="5371975" y="2686550"/>
              <a:ext cx="59750" cy="61800"/>
            </a:xfrm>
            <a:custGeom>
              <a:avLst/>
              <a:gdLst/>
              <a:ahLst/>
              <a:cxnLst/>
              <a:rect l="l" t="t" r="r" b="b"/>
              <a:pathLst>
                <a:path w="2390" h="2472" extrusionOk="0">
                  <a:moveTo>
                    <a:pt x="1524" y="1"/>
                  </a:moveTo>
                  <a:lnTo>
                    <a:pt x="1277" y="42"/>
                  </a:lnTo>
                  <a:lnTo>
                    <a:pt x="1071" y="83"/>
                  </a:lnTo>
                  <a:lnTo>
                    <a:pt x="824" y="207"/>
                  </a:lnTo>
                  <a:lnTo>
                    <a:pt x="618" y="330"/>
                  </a:lnTo>
                  <a:lnTo>
                    <a:pt x="412" y="536"/>
                  </a:lnTo>
                  <a:lnTo>
                    <a:pt x="248" y="742"/>
                  </a:lnTo>
                  <a:lnTo>
                    <a:pt x="124" y="948"/>
                  </a:lnTo>
                  <a:lnTo>
                    <a:pt x="42" y="1195"/>
                  </a:lnTo>
                  <a:lnTo>
                    <a:pt x="1" y="1442"/>
                  </a:lnTo>
                  <a:lnTo>
                    <a:pt x="1" y="1648"/>
                  </a:lnTo>
                  <a:lnTo>
                    <a:pt x="83" y="1854"/>
                  </a:lnTo>
                  <a:lnTo>
                    <a:pt x="165" y="2060"/>
                  </a:lnTo>
                  <a:lnTo>
                    <a:pt x="289" y="2225"/>
                  </a:lnTo>
                  <a:lnTo>
                    <a:pt x="454" y="2348"/>
                  </a:lnTo>
                  <a:lnTo>
                    <a:pt x="659" y="2431"/>
                  </a:lnTo>
                  <a:lnTo>
                    <a:pt x="907" y="2472"/>
                  </a:lnTo>
                  <a:lnTo>
                    <a:pt x="1113" y="2431"/>
                  </a:lnTo>
                  <a:lnTo>
                    <a:pt x="1360" y="2389"/>
                  </a:lnTo>
                  <a:lnTo>
                    <a:pt x="1566" y="2266"/>
                  </a:lnTo>
                  <a:lnTo>
                    <a:pt x="1772" y="2142"/>
                  </a:lnTo>
                  <a:lnTo>
                    <a:pt x="1977" y="1936"/>
                  </a:lnTo>
                  <a:lnTo>
                    <a:pt x="2142" y="1730"/>
                  </a:lnTo>
                  <a:lnTo>
                    <a:pt x="2266" y="1524"/>
                  </a:lnTo>
                  <a:lnTo>
                    <a:pt x="2348" y="1277"/>
                  </a:lnTo>
                  <a:lnTo>
                    <a:pt x="2389" y="1030"/>
                  </a:lnTo>
                  <a:lnTo>
                    <a:pt x="2389" y="824"/>
                  </a:lnTo>
                  <a:lnTo>
                    <a:pt x="2348" y="618"/>
                  </a:lnTo>
                  <a:lnTo>
                    <a:pt x="2266" y="412"/>
                  </a:lnTo>
                  <a:lnTo>
                    <a:pt x="2101" y="248"/>
                  </a:lnTo>
                  <a:lnTo>
                    <a:pt x="1936" y="124"/>
                  </a:lnTo>
                  <a:lnTo>
                    <a:pt x="1730" y="42"/>
                  </a:lnTo>
                  <a:lnTo>
                    <a:pt x="1524" y="1"/>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018" name="Google Shape;1112;p59">
              <a:extLst>
                <a:ext uri="{FF2B5EF4-FFF2-40B4-BE49-F238E27FC236}">
                  <a16:creationId xmlns:a16="http://schemas.microsoft.com/office/drawing/2014/main" id="{E813C1B2-3828-7281-7C9B-3C10B473E147}"/>
                </a:ext>
              </a:extLst>
            </p:cNvPr>
            <p:cNvSpPr/>
            <p:nvPr/>
          </p:nvSpPr>
          <p:spPr>
            <a:xfrm>
              <a:off x="5387425" y="2696850"/>
              <a:ext cx="36050" cy="38125"/>
            </a:xfrm>
            <a:custGeom>
              <a:avLst/>
              <a:gdLst/>
              <a:ahLst/>
              <a:cxnLst/>
              <a:rect l="l" t="t" r="r" b="b"/>
              <a:pathLst>
                <a:path w="1442" h="1525" extrusionOk="0">
                  <a:moveTo>
                    <a:pt x="824" y="0"/>
                  </a:moveTo>
                  <a:lnTo>
                    <a:pt x="659" y="42"/>
                  </a:lnTo>
                  <a:lnTo>
                    <a:pt x="453" y="83"/>
                  </a:lnTo>
                  <a:lnTo>
                    <a:pt x="289" y="165"/>
                  </a:lnTo>
                  <a:lnTo>
                    <a:pt x="165" y="289"/>
                  </a:lnTo>
                  <a:lnTo>
                    <a:pt x="83" y="454"/>
                  </a:lnTo>
                  <a:lnTo>
                    <a:pt x="83" y="577"/>
                  </a:lnTo>
                  <a:lnTo>
                    <a:pt x="83" y="659"/>
                  </a:lnTo>
                  <a:lnTo>
                    <a:pt x="165" y="783"/>
                  </a:lnTo>
                  <a:lnTo>
                    <a:pt x="289" y="907"/>
                  </a:lnTo>
                  <a:lnTo>
                    <a:pt x="412" y="1030"/>
                  </a:lnTo>
                  <a:lnTo>
                    <a:pt x="412" y="1154"/>
                  </a:lnTo>
                  <a:lnTo>
                    <a:pt x="371" y="1277"/>
                  </a:lnTo>
                  <a:lnTo>
                    <a:pt x="247" y="1360"/>
                  </a:lnTo>
                  <a:lnTo>
                    <a:pt x="124" y="1318"/>
                  </a:lnTo>
                  <a:lnTo>
                    <a:pt x="41" y="1318"/>
                  </a:lnTo>
                  <a:lnTo>
                    <a:pt x="0" y="1360"/>
                  </a:lnTo>
                  <a:lnTo>
                    <a:pt x="0" y="1442"/>
                  </a:lnTo>
                  <a:lnTo>
                    <a:pt x="41" y="1483"/>
                  </a:lnTo>
                  <a:lnTo>
                    <a:pt x="206" y="1524"/>
                  </a:lnTo>
                  <a:lnTo>
                    <a:pt x="371" y="1483"/>
                  </a:lnTo>
                  <a:lnTo>
                    <a:pt x="495" y="1401"/>
                  </a:lnTo>
                  <a:lnTo>
                    <a:pt x="577" y="1318"/>
                  </a:lnTo>
                  <a:lnTo>
                    <a:pt x="618" y="1195"/>
                  </a:lnTo>
                  <a:lnTo>
                    <a:pt x="618" y="1071"/>
                  </a:lnTo>
                  <a:lnTo>
                    <a:pt x="577" y="948"/>
                  </a:lnTo>
                  <a:lnTo>
                    <a:pt x="495" y="865"/>
                  </a:lnTo>
                  <a:lnTo>
                    <a:pt x="412" y="742"/>
                  </a:lnTo>
                  <a:lnTo>
                    <a:pt x="330" y="701"/>
                  </a:lnTo>
                  <a:lnTo>
                    <a:pt x="247" y="618"/>
                  </a:lnTo>
                  <a:lnTo>
                    <a:pt x="247" y="495"/>
                  </a:lnTo>
                  <a:lnTo>
                    <a:pt x="289" y="412"/>
                  </a:lnTo>
                  <a:lnTo>
                    <a:pt x="371" y="330"/>
                  </a:lnTo>
                  <a:lnTo>
                    <a:pt x="536" y="371"/>
                  </a:lnTo>
                  <a:lnTo>
                    <a:pt x="659" y="454"/>
                  </a:lnTo>
                  <a:lnTo>
                    <a:pt x="700" y="577"/>
                  </a:lnTo>
                  <a:lnTo>
                    <a:pt x="700" y="701"/>
                  </a:lnTo>
                  <a:lnTo>
                    <a:pt x="742" y="783"/>
                  </a:lnTo>
                  <a:lnTo>
                    <a:pt x="783" y="824"/>
                  </a:lnTo>
                  <a:lnTo>
                    <a:pt x="865" y="783"/>
                  </a:lnTo>
                  <a:lnTo>
                    <a:pt x="906" y="742"/>
                  </a:lnTo>
                  <a:lnTo>
                    <a:pt x="906" y="618"/>
                  </a:lnTo>
                  <a:lnTo>
                    <a:pt x="906" y="536"/>
                  </a:lnTo>
                  <a:lnTo>
                    <a:pt x="865" y="412"/>
                  </a:lnTo>
                  <a:lnTo>
                    <a:pt x="783" y="330"/>
                  </a:lnTo>
                  <a:lnTo>
                    <a:pt x="659" y="206"/>
                  </a:lnTo>
                  <a:lnTo>
                    <a:pt x="865" y="206"/>
                  </a:lnTo>
                  <a:lnTo>
                    <a:pt x="1071" y="248"/>
                  </a:lnTo>
                  <a:lnTo>
                    <a:pt x="1154" y="330"/>
                  </a:lnTo>
                  <a:lnTo>
                    <a:pt x="1236" y="454"/>
                  </a:lnTo>
                  <a:lnTo>
                    <a:pt x="1277" y="577"/>
                  </a:lnTo>
                  <a:lnTo>
                    <a:pt x="1236" y="701"/>
                  </a:lnTo>
                  <a:lnTo>
                    <a:pt x="1236" y="783"/>
                  </a:lnTo>
                  <a:lnTo>
                    <a:pt x="1277" y="824"/>
                  </a:lnTo>
                  <a:lnTo>
                    <a:pt x="1359" y="824"/>
                  </a:lnTo>
                  <a:lnTo>
                    <a:pt x="1401" y="783"/>
                  </a:lnTo>
                  <a:lnTo>
                    <a:pt x="1442" y="618"/>
                  </a:lnTo>
                  <a:lnTo>
                    <a:pt x="1401" y="412"/>
                  </a:lnTo>
                  <a:lnTo>
                    <a:pt x="1318" y="248"/>
                  </a:lnTo>
                  <a:lnTo>
                    <a:pt x="1154" y="124"/>
                  </a:lnTo>
                  <a:lnTo>
                    <a:pt x="989" y="42"/>
                  </a:lnTo>
                  <a:lnTo>
                    <a:pt x="824" y="0"/>
                  </a:lnTo>
                  <a:close/>
                </a:path>
              </a:pathLst>
            </a:custGeom>
            <a:solidFill>
              <a:srgbClr val="783E1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939"/>
                                        </p:tgtEl>
                                        <p:attrNameLst>
                                          <p:attrName>style.visibility</p:attrName>
                                        </p:attrNameLst>
                                      </p:cBhvr>
                                      <p:to>
                                        <p:strVal val="visible"/>
                                      </p:to>
                                    </p:set>
                                    <p:anim calcmode="lin" valueType="num">
                                      <p:cBhvr additive="base">
                                        <p:cTn id="7" dur="500" fill="hold"/>
                                        <p:tgtEl>
                                          <p:spTgt spid="4939"/>
                                        </p:tgtEl>
                                        <p:attrNameLst>
                                          <p:attrName>ppt_x</p:attrName>
                                        </p:attrNameLst>
                                      </p:cBhvr>
                                      <p:tavLst>
                                        <p:tav tm="0">
                                          <p:val>
                                            <p:strVal val="#ppt_x"/>
                                          </p:val>
                                        </p:tav>
                                        <p:tav tm="100000">
                                          <p:val>
                                            <p:strVal val="#ppt_x"/>
                                          </p:val>
                                        </p:tav>
                                      </p:tavLst>
                                    </p:anim>
                                    <p:anim calcmode="lin" valueType="num">
                                      <p:cBhvr additive="base">
                                        <p:cTn id="8" dur="500" fill="hold"/>
                                        <p:tgtEl>
                                          <p:spTgt spid="493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872"/>
                                        </p:tgtEl>
                                        <p:attrNameLst>
                                          <p:attrName>style.visibility</p:attrName>
                                        </p:attrNameLst>
                                      </p:cBhvr>
                                      <p:to>
                                        <p:strVal val="visible"/>
                                      </p:to>
                                    </p:set>
                                    <p:anim calcmode="lin" valueType="num">
                                      <p:cBhvr additive="base">
                                        <p:cTn id="11" dur="500" fill="hold"/>
                                        <p:tgtEl>
                                          <p:spTgt spid="4872"/>
                                        </p:tgtEl>
                                        <p:attrNameLst>
                                          <p:attrName>ppt_x</p:attrName>
                                        </p:attrNameLst>
                                      </p:cBhvr>
                                      <p:tavLst>
                                        <p:tav tm="0">
                                          <p:val>
                                            <p:strVal val="#ppt_x"/>
                                          </p:val>
                                        </p:tav>
                                        <p:tav tm="100000">
                                          <p:val>
                                            <p:strVal val="#ppt_x"/>
                                          </p:val>
                                        </p:tav>
                                      </p:tavLst>
                                    </p:anim>
                                    <p:anim calcmode="lin" valueType="num">
                                      <p:cBhvr additive="base">
                                        <p:cTn id="12" dur="500" fill="hold"/>
                                        <p:tgtEl>
                                          <p:spTgt spid="487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876"/>
                                        </p:tgtEl>
                                        <p:attrNameLst>
                                          <p:attrName>style.visibility</p:attrName>
                                        </p:attrNameLst>
                                      </p:cBhvr>
                                      <p:to>
                                        <p:strVal val="visible"/>
                                      </p:to>
                                    </p:set>
                                    <p:anim calcmode="lin" valueType="num">
                                      <p:cBhvr additive="base">
                                        <p:cTn id="15" dur="500" fill="hold"/>
                                        <p:tgtEl>
                                          <p:spTgt spid="4876"/>
                                        </p:tgtEl>
                                        <p:attrNameLst>
                                          <p:attrName>ppt_x</p:attrName>
                                        </p:attrNameLst>
                                      </p:cBhvr>
                                      <p:tavLst>
                                        <p:tav tm="0">
                                          <p:val>
                                            <p:strVal val="#ppt_x"/>
                                          </p:val>
                                        </p:tav>
                                        <p:tav tm="100000">
                                          <p:val>
                                            <p:strVal val="#ppt_x"/>
                                          </p:val>
                                        </p:tav>
                                      </p:tavLst>
                                    </p:anim>
                                    <p:anim calcmode="lin" valueType="num">
                                      <p:cBhvr additive="base">
                                        <p:cTn id="16" dur="500" fill="hold"/>
                                        <p:tgtEl>
                                          <p:spTgt spid="487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919"/>
                                        </p:tgtEl>
                                        <p:attrNameLst>
                                          <p:attrName>style.visibility</p:attrName>
                                        </p:attrNameLst>
                                      </p:cBhvr>
                                      <p:to>
                                        <p:strVal val="visible"/>
                                      </p:to>
                                    </p:set>
                                    <p:anim calcmode="lin" valueType="num">
                                      <p:cBhvr additive="base">
                                        <p:cTn id="19" dur="500" fill="hold"/>
                                        <p:tgtEl>
                                          <p:spTgt spid="4919"/>
                                        </p:tgtEl>
                                        <p:attrNameLst>
                                          <p:attrName>ppt_x</p:attrName>
                                        </p:attrNameLst>
                                      </p:cBhvr>
                                      <p:tavLst>
                                        <p:tav tm="0">
                                          <p:val>
                                            <p:strVal val="#ppt_x"/>
                                          </p:val>
                                        </p:tav>
                                        <p:tav tm="100000">
                                          <p:val>
                                            <p:strVal val="#ppt_x"/>
                                          </p:val>
                                        </p:tav>
                                      </p:tavLst>
                                    </p:anim>
                                    <p:anim calcmode="lin" valueType="num">
                                      <p:cBhvr additive="base">
                                        <p:cTn id="20" dur="500" fill="hold"/>
                                        <p:tgtEl>
                                          <p:spTgt spid="49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4874"/>
                                        </p:tgtEl>
                                        <p:attrNameLst>
                                          <p:attrName>style.visibility</p:attrName>
                                        </p:attrNameLst>
                                      </p:cBhvr>
                                      <p:to>
                                        <p:strVal val="visible"/>
                                      </p:to>
                                    </p:set>
                                    <p:animEffect transition="in" filter="randombar(horizontal)">
                                      <p:cBhvr>
                                        <p:cTn id="25" dur="500"/>
                                        <p:tgtEl>
                                          <p:spTgt spid="4874"/>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4873"/>
                                        </p:tgtEl>
                                        <p:attrNameLst>
                                          <p:attrName>style.visibility</p:attrName>
                                        </p:attrNameLst>
                                      </p:cBhvr>
                                      <p:to>
                                        <p:strVal val="visible"/>
                                      </p:to>
                                    </p:set>
                                    <p:animEffect transition="in" filter="randombar(horizontal)">
                                      <p:cBhvr>
                                        <p:cTn id="28" dur="500"/>
                                        <p:tgtEl>
                                          <p:spTgt spid="48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72" grpId="0" animBg="1"/>
      <p:bldP spid="4873" grpId="0"/>
      <p:bldP spid="487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789"/>
        <p:cNvGrpSpPr/>
        <p:nvPr/>
      </p:nvGrpSpPr>
      <p:grpSpPr>
        <a:xfrm>
          <a:off x="0" y="0"/>
          <a:ext cx="0" cy="0"/>
          <a:chOff x="0" y="0"/>
          <a:chExt cx="0" cy="0"/>
        </a:xfrm>
      </p:grpSpPr>
      <p:grpSp>
        <p:nvGrpSpPr>
          <p:cNvPr id="4" name="Google Shape;1568;p30">
            <a:extLst>
              <a:ext uri="{FF2B5EF4-FFF2-40B4-BE49-F238E27FC236}">
                <a16:creationId xmlns:a16="http://schemas.microsoft.com/office/drawing/2014/main" id="{80B27701-8D48-18D6-F733-F37726350A54}"/>
              </a:ext>
            </a:extLst>
          </p:cNvPr>
          <p:cNvGrpSpPr/>
          <p:nvPr/>
        </p:nvGrpSpPr>
        <p:grpSpPr>
          <a:xfrm>
            <a:off x="1363579" y="272715"/>
            <a:ext cx="6384758" cy="834189"/>
            <a:chOff x="2038805" y="2073391"/>
            <a:chExt cx="5090990" cy="1059169"/>
          </a:xfrm>
        </p:grpSpPr>
        <p:sp>
          <p:nvSpPr>
            <p:cNvPr id="6" name="Google Shape;1569;p30">
              <a:extLst>
                <a:ext uri="{FF2B5EF4-FFF2-40B4-BE49-F238E27FC236}">
                  <a16:creationId xmlns:a16="http://schemas.microsoft.com/office/drawing/2014/main" id="{021CDDD5-E772-451F-44B6-4707E311A4F8}"/>
                </a:ext>
              </a:extLst>
            </p:cNvPr>
            <p:cNvSpPr/>
            <p:nvPr/>
          </p:nvSpPr>
          <p:spPr>
            <a:xfrm rot="10800000">
              <a:off x="620453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1570;p30">
              <a:extLst>
                <a:ext uri="{FF2B5EF4-FFF2-40B4-BE49-F238E27FC236}">
                  <a16:creationId xmlns:a16="http://schemas.microsoft.com/office/drawing/2014/main" id="{B287C08D-49E3-35F1-9B71-B2A57CDA13F5}"/>
                </a:ext>
              </a:extLst>
            </p:cNvPr>
            <p:cNvSpPr/>
            <p:nvPr/>
          </p:nvSpPr>
          <p:spPr>
            <a:xfrm rot="10800000" flipH="1">
              <a:off x="203880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1571;p30">
              <a:extLst>
                <a:ext uri="{FF2B5EF4-FFF2-40B4-BE49-F238E27FC236}">
                  <a16:creationId xmlns:a16="http://schemas.microsoft.com/office/drawing/2014/main" id="{BC32B825-2BA1-2D12-A1AA-24799B9F5869}"/>
                </a:ext>
              </a:extLst>
            </p:cNvPr>
            <p:cNvSpPr/>
            <p:nvPr/>
          </p:nvSpPr>
          <p:spPr>
            <a:xfrm>
              <a:off x="2513975" y="2173665"/>
              <a:ext cx="4095122" cy="958895"/>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rgbClr val="F7EFD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 name="Google Shape;1572;p30">
            <a:extLst>
              <a:ext uri="{FF2B5EF4-FFF2-40B4-BE49-F238E27FC236}">
                <a16:creationId xmlns:a16="http://schemas.microsoft.com/office/drawing/2014/main" id="{40C0962D-7B07-BFAE-7C33-662EBFD0E120}"/>
              </a:ext>
            </a:extLst>
          </p:cNvPr>
          <p:cNvSpPr txBox="1">
            <a:spLocks noGrp="1"/>
          </p:cNvSpPr>
          <p:nvPr/>
        </p:nvSpPr>
        <p:spPr>
          <a:xfrm>
            <a:off x="2249166" y="387109"/>
            <a:ext cx="4598013" cy="6846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matic SC"/>
              <a:buNone/>
              <a:defRPr sz="5500" b="1" i="0" u="none" strike="noStrike" cap="none">
                <a:solidFill>
                  <a:schemeClr val="dk1"/>
                </a:solidFill>
                <a:latin typeface="Amatic SC"/>
                <a:ea typeface="Amatic SC"/>
                <a:cs typeface="Amatic SC"/>
                <a:sym typeface="Amatic SC"/>
              </a:defRPr>
            </a:lvl1pPr>
            <a:lvl2pPr marR="0" lvl="1"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2pPr>
            <a:lvl3pPr marR="0" lvl="2"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3pPr>
            <a:lvl4pPr marR="0" lvl="3"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4pPr>
            <a:lvl5pPr marR="0" lvl="4"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5pPr>
            <a:lvl6pPr marR="0" lvl="5"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6pPr>
            <a:lvl7pPr marR="0" lvl="6"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7pPr>
            <a:lvl8pPr marR="0" lvl="7"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8pPr>
            <a:lvl9pPr marR="0" lvl="8"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9pPr>
          </a:lstStyle>
          <a:p>
            <a:pPr marL="0" marR="0" lvl="0" indent="0" algn="ctr" defTabSz="914400" rtl="0" eaLnBrk="1" fontAlgn="auto" latinLnBrk="0" hangingPunct="1">
              <a:lnSpc>
                <a:spcPct val="100000"/>
              </a:lnSpc>
              <a:spcBef>
                <a:spcPts val="0"/>
              </a:spcBef>
              <a:spcAft>
                <a:spcPts val="0"/>
              </a:spcAft>
              <a:buClr>
                <a:srgbClr val="3F2917"/>
              </a:buClr>
              <a:buSzPts val="3600"/>
              <a:buFont typeface="Amatic SC"/>
              <a:buNone/>
              <a:tabLst/>
              <a:defRPr/>
            </a:pPr>
            <a:r>
              <a:rPr kumimoji="0" lang="en-US" sz="3200" b="1" i="0" u="none" strike="noStrike" kern="0" cap="none" spc="0" normalizeH="0" baseline="0" noProof="0">
                <a:ln>
                  <a:noFill/>
                </a:ln>
                <a:solidFill>
                  <a:srgbClr val="3F2917"/>
                </a:solidFill>
                <a:effectLst/>
                <a:uLnTx/>
                <a:uFillTx/>
                <a:latin typeface="Times New Roman" panose="02020603050405020304" pitchFamily="18" charset="0"/>
                <a:cs typeface="Times New Roman" panose="02020603050405020304" pitchFamily="18" charset="0"/>
                <a:sym typeface="Amatic SC"/>
              </a:rPr>
              <a:t>I. Trước khi nói</a:t>
            </a:r>
            <a:endParaRPr kumimoji="0" sz="3200" b="1" i="0" u="none" strike="noStrike" kern="0" cap="none" spc="0" normalizeH="0" baseline="0" noProof="0">
              <a:ln>
                <a:noFill/>
              </a:ln>
              <a:solidFill>
                <a:srgbClr val="3F2917"/>
              </a:solidFill>
              <a:effectLst/>
              <a:uLnTx/>
              <a:uFillTx/>
              <a:latin typeface="Times New Roman" panose="02020603050405020304" pitchFamily="18" charset="0"/>
              <a:cs typeface="Times New Roman" panose="02020603050405020304" pitchFamily="18" charset="0"/>
              <a:sym typeface="Amatic SC"/>
            </a:endParaRPr>
          </a:p>
        </p:txBody>
      </p:sp>
      <p:grpSp>
        <p:nvGrpSpPr>
          <p:cNvPr id="2" name="Google Shape;2046;p39">
            <a:extLst>
              <a:ext uri="{FF2B5EF4-FFF2-40B4-BE49-F238E27FC236}">
                <a16:creationId xmlns:a16="http://schemas.microsoft.com/office/drawing/2014/main" id="{F7E08101-C251-F7EE-3AE8-C05EFD3238BD}"/>
              </a:ext>
            </a:extLst>
          </p:cNvPr>
          <p:cNvGrpSpPr/>
          <p:nvPr/>
        </p:nvGrpSpPr>
        <p:grpSpPr>
          <a:xfrm>
            <a:off x="3323349" y="2624727"/>
            <a:ext cx="2497242" cy="2668398"/>
            <a:chOff x="101650" y="1667318"/>
            <a:chExt cx="3381506" cy="3613268"/>
          </a:xfrm>
        </p:grpSpPr>
        <p:grpSp>
          <p:nvGrpSpPr>
            <p:cNvPr id="3" name="Google Shape;2047;p39">
              <a:extLst>
                <a:ext uri="{FF2B5EF4-FFF2-40B4-BE49-F238E27FC236}">
                  <a16:creationId xmlns:a16="http://schemas.microsoft.com/office/drawing/2014/main" id="{AEF52D16-33C8-65C6-B3F0-E3994EA68485}"/>
                </a:ext>
              </a:extLst>
            </p:cNvPr>
            <p:cNvGrpSpPr/>
            <p:nvPr/>
          </p:nvGrpSpPr>
          <p:grpSpPr>
            <a:xfrm>
              <a:off x="1077411" y="1667318"/>
              <a:ext cx="1883494" cy="3613268"/>
              <a:chOff x="1077411" y="1667318"/>
              <a:chExt cx="1883494" cy="3613268"/>
            </a:xfrm>
          </p:grpSpPr>
          <p:sp>
            <p:nvSpPr>
              <p:cNvPr id="39" name="Google Shape;2048;p39">
                <a:extLst>
                  <a:ext uri="{FF2B5EF4-FFF2-40B4-BE49-F238E27FC236}">
                    <a16:creationId xmlns:a16="http://schemas.microsoft.com/office/drawing/2014/main" id="{B8C6F453-F25F-A180-4F3B-DC4EE905C52A}"/>
                  </a:ext>
                </a:extLst>
              </p:cNvPr>
              <p:cNvSpPr/>
              <p:nvPr/>
            </p:nvSpPr>
            <p:spPr>
              <a:xfrm>
                <a:off x="2184528" y="1667318"/>
                <a:ext cx="776377" cy="1507625"/>
              </a:xfrm>
              <a:custGeom>
                <a:avLst/>
                <a:gdLst/>
                <a:ahLst/>
                <a:cxnLst/>
                <a:rect l="l" t="t" r="r" b="b"/>
                <a:pathLst>
                  <a:path w="27383" h="53179" extrusionOk="0">
                    <a:moveTo>
                      <a:pt x="2891" y="0"/>
                    </a:moveTo>
                    <a:cubicBezTo>
                      <a:pt x="2457" y="0"/>
                      <a:pt x="2315" y="689"/>
                      <a:pt x="2478" y="889"/>
                    </a:cubicBezTo>
                    <a:cubicBezTo>
                      <a:pt x="2968" y="1380"/>
                      <a:pt x="3922" y="4731"/>
                      <a:pt x="4794" y="7701"/>
                    </a:cubicBezTo>
                    <a:cubicBezTo>
                      <a:pt x="3011" y="3977"/>
                      <a:pt x="1213" y="2355"/>
                      <a:pt x="438" y="2355"/>
                    </a:cubicBezTo>
                    <a:cubicBezTo>
                      <a:pt x="148" y="2355"/>
                      <a:pt x="1" y="2584"/>
                      <a:pt x="53" y="3015"/>
                    </a:cubicBezTo>
                    <a:cubicBezTo>
                      <a:pt x="1851" y="4813"/>
                      <a:pt x="4576" y="10835"/>
                      <a:pt x="4576" y="10835"/>
                    </a:cubicBezTo>
                    <a:cubicBezTo>
                      <a:pt x="4047" y="10428"/>
                      <a:pt x="2957" y="9931"/>
                      <a:pt x="2223" y="9931"/>
                    </a:cubicBezTo>
                    <a:cubicBezTo>
                      <a:pt x="1973" y="9931"/>
                      <a:pt x="1765" y="9988"/>
                      <a:pt x="1633" y="10126"/>
                    </a:cubicBezTo>
                    <a:cubicBezTo>
                      <a:pt x="1088" y="10644"/>
                      <a:pt x="3513" y="12633"/>
                      <a:pt x="5366" y="14323"/>
                    </a:cubicBezTo>
                    <a:cubicBezTo>
                      <a:pt x="7246" y="16012"/>
                      <a:pt x="15312" y="28982"/>
                      <a:pt x="17165" y="32361"/>
                    </a:cubicBezTo>
                    <a:cubicBezTo>
                      <a:pt x="19045" y="35767"/>
                      <a:pt x="13241" y="40971"/>
                      <a:pt x="13241" y="40971"/>
                    </a:cubicBezTo>
                    <a:lnTo>
                      <a:pt x="17137" y="53178"/>
                    </a:lnTo>
                    <a:cubicBezTo>
                      <a:pt x="17137" y="53178"/>
                      <a:pt x="27383" y="37129"/>
                      <a:pt x="27110" y="32797"/>
                    </a:cubicBezTo>
                    <a:cubicBezTo>
                      <a:pt x="26811" y="28492"/>
                      <a:pt x="19617" y="20889"/>
                      <a:pt x="17083" y="18737"/>
                    </a:cubicBezTo>
                    <a:cubicBezTo>
                      <a:pt x="14549" y="16611"/>
                      <a:pt x="11579" y="13941"/>
                      <a:pt x="10080" y="7674"/>
                    </a:cubicBezTo>
                    <a:cubicBezTo>
                      <a:pt x="9025" y="3323"/>
                      <a:pt x="7957" y="2461"/>
                      <a:pt x="7300" y="2461"/>
                    </a:cubicBezTo>
                    <a:cubicBezTo>
                      <a:pt x="7006" y="2461"/>
                      <a:pt x="6794" y="2633"/>
                      <a:pt x="6701" y="2742"/>
                    </a:cubicBezTo>
                    <a:cubicBezTo>
                      <a:pt x="6701" y="2742"/>
                      <a:pt x="6119" y="717"/>
                      <a:pt x="5467" y="717"/>
                    </a:cubicBezTo>
                    <a:cubicBezTo>
                      <a:pt x="5443" y="717"/>
                      <a:pt x="5418" y="720"/>
                      <a:pt x="5394" y="726"/>
                    </a:cubicBezTo>
                    <a:cubicBezTo>
                      <a:pt x="4712" y="835"/>
                      <a:pt x="5257" y="2252"/>
                      <a:pt x="5612" y="4786"/>
                    </a:cubicBezTo>
                    <a:cubicBezTo>
                      <a:pt x="4315" y="955"/>
                      <a:pt x="3401" y="0"/>
                      <a:pt x="2891" y="0"/>
                    </a:cubicBezTo>
                    <a:close/>
                  </a:path>
                </a:pathLst>
              </a:custGeom>
              <a:solidFill>
                <a:srgbClr val="AD5A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2049;p39">
                <a:extLst>
                  <a:ext uri="{FF2B5EF4-FFF2-40B4-BE49-F238E27FC236}">
                    <a16:creationId xmlns:a16="http://schemas.microsoft.com/office/drawing/2014/main" id="{91CA045D-0D42-566E-1954-3992243481EE}"/>
                  </a:ext>
                </a:extLst>
              </p:cNvPr>
              <p:cNvSpPr/>
              <p:nvPr/>
            </p:nvSpPr>
            <p:spPr>
              <a:xfrm>
                <a:off x="1077411" y="1686314"/>
                <a:ext cx="867530" cy="1466205"/>
              </a:xfrm>
              <a:custGeom>
                <a:avLst/>
                <a:gdLst/>
                <a:ahLst/>
                <a:cxnLst/>
                <a:rect l="l" t="t" r="r" b="b"/>
                <a:pathLst>
                  <a:path w="30598" h="51718" extrusionOk="0">
                    <a:moveTo>
                      <a:pt x="27741" y="1"/>
                    </a:moveTo>
                    <a:cubicBezTo>
                      <a:pt x="27661" y="1"/>
                      <a:pt x="27577" y="18"/>
                      <a:pt x="27493" y="56"/>
                    </a:cubicBezTo>
                    <a:cubicBezTo>
                      <a:pt x="27221" y="165"/>
                      <a:pt x="26921" y="383"/>
                      <a:pt x="26621" y="764"/>
                    </a:cubicBezTo>
                    <a:cubicBezTo>
                      <a:pt x="26482" y="485"/>
                      <a:pt x="26215" y="334"/>
                      <a:pt x="25891" y="334"/>
                    </a:cubicBezTo>
                    <a:cubicBezTo>
                      <a:pt x="25329" y="334"/>
                      <a:pt x="24596" y="790"/>
                      <a:pt x="24060" y="1827"/>
                    </a:cubicBezTo>
                    <a:cubicBezTo>
                      <a:pt x="23836" y="1453"/>
                      <a:pt x="23536" y="1122"/>
                      <a:pt x="23175" y="1122"/>
                    </a:cubicBezTo>
                    <a:cubicBezTo>
                      <a:pt x="22613" y="1122"/>
                      <a:pt x="21902" y="1921"/>
                      <a:pt x="21090" y="4606"/>
                    </a:cubicBezTo>
                    <a:cubicBezTo>
                      <a:pt x="19728" y="9020"/>
                      <a:pt x="17738" y="11200"/>
                      <a:pt x="15422" y="13407"/>
                    </a:cubicBezTo>
                    <a:cubicBezTo>
                      <a:pt x="13134" y="15614"/>
                      <a:pt x="0" y="24361"/>
                      <a:pt x="681" y="29647"/>
                    </a:cubicBezTo>
                    <a:cubicBezTo>
                      <a:pt x="1362" y="34961"/>
                      <a:pt x="7684" y="47985"/>
                      <a:pt x="10545" y="51718"/>
                    </a:cubicBezTo>
                    <a:cubicBezTo>
                      <a:pt x="13515" y="42917"/>
                      <a:pt x="14006" y="40519"/>
                      <a:pt x="14006" y="40519"/>
                    </a:cubicBezTo>
                    <a:cubicBezTo>
                      <a:pt x="14006" y="40519"/>
                      <a:pt x="7575" y="33326"/>
                      <a:pt x="9864" y="29020"/>
                    </a:cubicBezTo>
                    <a:cubicBezTo>
                      <a:pt x="12180" y="24715"/>
                      <a:pt x="19210" y="15506"/>
                      <a:pt x="22698" y="13898"/>
                    </a:cubicBezTo>
                    <a:cubicBezTo>
                      <a:pt x="26076" y="12345"/>
                      <a:pt x="28828" y="10546"/>
                      <a:pt x="28447" y="10165"/>
                    </a:cubicBezTo>
                    <a:cubicBezTo>
                      <a:pt x="28414" y="10132"/>
                      <a:pt x="28352" y="10117"/>
                      <a:pt x="28265" y="10117"/>
                    </a:cubicBezTo>
                    <a:cubicBezTo>
                      <a:pt x="27354" y="10117"/>
                      <a:pt x="23760" y="11800"/>
                      <a:pt x="23760" y="11800"/>
                    </a:cubicBezTo>
                    <a:cubicBezTo>
                      <a:pt x="23760" y="11800"/>
                      <a:pt x="29319" y="5288"/>
                      <a:pt x="30273" y="3462"/>
                    </a:cubicBezTo>
                    <a:cubicBezTo>
                      <a:pt x="30575" y="3004"/>
                      <a:pt x="30598" y="2730"/>
                      <a:pt x="30333" y="2730"/>
                    </a:cubicBezTo>
                    <a:cubicBezTo>
                      <a:pt x="29763" y="2730"/>
                      <a:pt x="27855" y="4005"/>
                      <a:pt x="24523" y="7467"/>
                    </a:cubicBezTo>
                    <a:cubicBezTo>
                      <a:pt x="26049" y="4252"/>
                      <a:pt x="27466" y="2018"/>
                      <a:pt x="28202" y="928"/>
                    </a:cubicBezTo>
                    <a:cubicBezTo>
                      <a:pt x="28501" y="513"/>
                      <a:pt x="28177" y="1"/>
                      <a:pt x="27741" y="1"/>
                    </a:cubicBezTo>
                    <a:close/>
                  </a:path>
                </a:pathLst>
              </a:custGeom>
              <a:solidFill>
                <a:srgbClr val="AD5A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2050;p39">
                <a:extLst>
                  <a:ext uri="{FF2B5EF4-FFF2-40B4-BE49-F238E27FC236}">
                    <a16:creationId xmlns:a16="http://schemas.microsoft.com/office/drawing/2014/main" id="{30A5911F-0132-CD97-9075-FAE7EF096317}"/>
                  </a:ext>
                </a:extLst>
              </p:cNvPr>
              <p:cNvSpPr/>
              <p:nvPr/>
            </p:nvSpPr>
            <p:spPr>
              <a:xfrm>
                <a:off x="1844551" y="2820444"/>
                <a:ext cx="387068" cy="300226"/>
              </a:xfrm>
              <a:custGeom>
                <a:avLst/>
                <a:gdLst/>
                <a:ahLst/>
                <a:cxnLst/>
                <a:rect l="l" t="t" r="r" b="b"/>
                <a:pathLst>
                  <a:path w="13652" h="10590" extrusionOk="0">
                    <a:moveTo>
                      <a:pt x="10791" y="0"/>
                    </a:moveTo>
                    <a:lnTo>
                      <a:pt x="10791" y="0"/>
                    </a:lnTo>
                    <a:cubicBezTo>
                      <a:pt x="10790" y="1"/>
                      <a:pt x="5080" y="1704"/>
                      <a:pt x="2359" y="1704"/>
                    </a:cubicBezTo>
                    <a:cubicBezTo>
                      <a:pt x="2120" y="1704"/>
                      <a:pt x="1904" y="1691"/>
                      <a:pt x="1717" y="1662"/>
                    </a:cubicBezTo>
                    <a:lnTo>
                      <a:pt x="1717" y="1662"/>
                    </a:lnTo>
                    <a:cubicBezTo>
                      <a:pt x="1908" y="6213"/>
                      <a:pt x="0" y="9401"/>
                      <a:pt x="0" y="9401"/>
                    </a:cubicBezTo>
                    <a:cubicBezTo>
                      <a:pt x="0" y="9401"/>
                      <a:pt x="3035" y="10589"/>
                      <a:pt x="7217" y="10589"/>
                    </a:cubicBezTo>
                    <a:cubicBezTo>
                      <a:pt x="9175" y="10589"/>
                      <a:pt x="11384" y="10329"/>
                      <a:pt x="13652" y="9564"/>
                    </a:cubicBezTo>
                    <a:cubicBezTo>
                      <a:pt x="10600" y="6458"/>
                      <a:pt x="10791" y="1"/>
                      <a:pt x="10791" y="0"/>
                    </a:cubicBezTo>
                    <a:close/>
                  </a:path>
                </a:pathLst>
              </a:custGeom>
              <a:solidFill>
                <a:srgbClr val="AD5A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2051;p39">
                <a:extLst>
                  <a:ext uri="{FF2B5EF4-FFF2-40B4-BE49-F238E27FC236}">
                    <a16:creationId xmlns:a16="http://schemas.microsoft.com/office/drawing/2014/main" id="{584F1F64-4B47-1056-DC06-18B4DC77EF84}"/>
                  </a:ext>
                </a:extLst>
              </p:cNvPr>
              <p:cNvSpPr/>
              <p:nvPr/>
            </p:nvSpPr>
            <p:spPr>
              <a:xfrm>
                <a:off x="1519288" y="4241161"/>
                <a:ext cx="1016721" cy="1039424"/>
              </a:xfrm>
              <a:custGeom>
                <a:avLst/>
                <a:gdLst/>
                <a:ahLst/>
                <a:cxnLst/>
                <a:rect l="l" t="t" r="r" b="b"/>
                <a:pathLst>
                  <a:path w="35860" h="36664" extrusionOk="0">
                    <a:moveTo>
                      <a:pt x="1" y="0"/>
                    </a:moveTo>
                    <a:lnTo>
                      <a:pt x="1" y="32098"/>
                    </a:lnTo>
                    <a:cubicBezTo>
                      <a:pt x="5741" y="35522"/>
                      <a:pt x="11639" y="36664"/>
                      <a:pt x="16951" y="36664"/>
                    </a:cubicBezTo>
                    <a:cubicBezTo>
                      <a:pt x="27576" y="36664"/>
                      <a:pt x="35859" y="32098"/>
                      <a:pt x="35859" y="32098"/>
                    </a:cubicBezTo>
                    <a:lnTo>
                      <a:pt x="32017" y="2943"/>
                    </a:lnTo>
                    <a:lnTo>
                      <a:pt x="1" y="0"/>
                    </a:lnTo>
                    <a:close/>
                  </a:path>
                </a:pathLst>
              </a:custGeom>
              <a:solidFill>
                <a:srgbClr val="211A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2052;p39">
                <a:extLst>
                  <a:ext uri="{FF2B5EF4-FFF2-40B4-BE49-F238E27FC236}">
                    <a16:creationId xmlns:a16="http://schemas.microsoft.com/office/drawing/2014/main" id="{412040AA-99BE-8563-321A-AE7752969188}"/>
                  </a:ext>
                </a:extLst>
              </p:cNvPr>
              <p:cNvSpPr/>
              <p:nvPr/>
            </p:nvSpPr>
            <p:spPr>
              <a:xfrm>
                <a:off x="1262809" y="2752454"/>
                <a:ext cx="1619296" cy="1807511"/>
              </a:xfrm>
              <a:custGeom>
                <a:avLst/>
                <a:gdLst/>
                <a:ahLst/>
                <a:cxnLst/>
                <a:rect l="l" t="t" r="r" b="b"/>
                <a:pathLst>
                  <a:path w="57113" h="63757" extrusionOk="0">
                    <a:moveTo>
                      <a:pt x="6513" y="1"/>
                    </a:moveTo>
                    <a:cubicBezTo>
                      <a:pt x="1227" y="2262"/>
                      <a:pt x="1" y="10954"/>
                      <a:pt x="1" y="10954"/>
                    </a:cubicBezTo>
                    <a:cubicBezTo>
                      <a:pt x="1" y="10954"/>
                      <a:pt x="8257" y="18420"/>
                      <a:pt x="9047" y="22044"/>
                    </a:cubicBezTo>
                    <a:cubicBezTo>
                      <a:pt x="9837" y="25668"/>
                      <a:pt x="7112" y="54578"/>
                      <a:pt x="7112" y="54578"/>
                    </a:cubicBezTo>
                    <a:cubicBezTo>
                      <a:pt x="7112" y="54578"/>
                      <a:pt x="12507" y="61526"/>
                      <a:pt x="21281" y="63079"/>
                    </a:cubicBezTo>
                    <a:cubicBezTo>
                      <a:pt x="24126" y="63561"/>
                      <a:pt x="26713" y="63757"/>
                      <a:pt x="29037" y="63757"/>
                    </a:cubicBezTo>
                    <a:cubicBezTo>
                      <a:pt x="38932" y="63757"/>
                      <a:pt x="44061" y="60218"/>
                      <a:pt x="44061" y="60218"/>
                    </a:cubicBezTo>
                    <a:lnTo>
                      <a:pt x="48502" y="17984"/>
                    </a:lnTo>
                    <a:cubicBezTo>
                      <a:pt x="48502" y="17984"/>
                      <a:pt x="50491" y="16595"/>
                      <a:pt x="57112" y="5477"/>
                    </a:cubicBezTo>
                    <a:cubicBezTo>
                      <a:pt x="51636" y="3379"/>
                      <a:pt x="47467" y="1"/>
                      <a:pt x="47467" y="1"/>
                    </a:cubicBezTo>
                    <a:cubicBezTo>
                      <a:pt x="47467" y="1"/>
                      <a:pt x="39292" y="10518"/>
                      <a:pt x="25614" y="10954"/>
                    </a:cubicBezTo>
                    <a:cubicBezTo>
                      <a:pt x="25357" y="10962"/>
                      <a:pt x="25104" y="10966"/>
                      <a:pt x="24853" y="10966"/>
                    </a:cubicBezTo>
                    <a:cubicBezTo>
                      <a:pt x="11760" y="10966"/>
                      <a:pt x="6513" y="1"/>
                      <a:pt x="6513" y="1"/>
                    </a:cubicBezTo>
                    <a:close/>
                  </a:path>
                </a:pathLst>
              </a:custGeom>
              <a:solidFill>
                <a:srgbClr val="45BEA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2053;p39">
                <a:extLst>
                  <a:ext uri="{FF2B5EF4-FFF2-40B4-BE49-F238E27FC236}">
                    <a16:creationId xmlns:a16="http://schemas.microsoft.com/office/drawing/2014/main" id="{79CEEC0F-6F1E-D50D-9049-0AA707ED5F2A}"/>
                  </a:ext>
                </a:extLst>
              </p:cNvPr>
              <p:cNvSpPr/>
              <p:nvPr/>
            </p:nvSpPr>
            <p:spPr>
              <a:xfrm>
                <a:off x="1892439" y="2820444"/>
                <a:ext cx="265011" cy="142033"/>
              </a:xfrm>
              <a:custGeom>
                <a:avLst/>
                <a:gdLst/>
                <a:ahLst/>
                <a:cxnLst/>
                <a:rect l="l" t="t" r="r" b="b"/>
                <a:pathLst>
                  <a:path w="9347" h="5010" extrusionOk="0">
                    <a:moveTo>
                      <a:pt x="9102" y="0"/>
                    </a:moveTo>
                    <a:cubicBezTo>
                      <a:pt x="9101" y="1"/>
                      <a:pt x="3391" y="1704"/>
                      <a:pt x="670" y="1704"/>
                    </a:cubicBezTo>
                    <a:cubicBezTo>
                      <a:pt x="431" y="1704"/>
                      <a:pt x="215" y="1691"/>
                      <a:pt x="28" y="1662"/>
                    </a:cubicBezTo>
                    <a:lnTo>
                      <a:pt x="28" y="1662"/>
                    </a:lnTo>
                    <a:cubicBezTo>
                      <a:pt x="55" y="2316"/>
                      <a:pt x="55" y="2943"/>
                      <a:pt x="1" y="3515"/>
                    </a:cubicBezTo>
                    <a:cubicBezTo>
                      <a:pt x="709" y="3951"/>
                      <a:pt x="1472" y="4360"/>
                      <a:pt x="2344" y="4742"/>
                    </a:cubicBezTo>
                    <a:cubicBezTo>
                      <a:pt x="2789" y="4923"/>
                      <a:pt x="3320" y="5010"/>
                      <a:pt x="3912" y="5010"/>
                    </a:cubicBezTo>
                    <a:cubicBezTo>
                      <a:pt x="5456" y="5010"/>
                      <a:pt x="7416" y="4416"/>
                      <a:pt x="9347" y="3352"/>
                    </a:cubicBezTo>
                    <a:cubicBezTo>
                      <a:pt x="9074" y="1472"/>
                      <a:pt x="9102" y="0"/>
                      <a:pt x="9102" y="0"/>
                    </a:cubicBezTo>
                    <a:close/>
                  </a:path>
                </a:pathLst>
              </a:custGeom>
              <a:solidFill>
                <a:srgbClr val="000000">
                  <a:alpha val="1606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2054;p39">
                <a:extLst>
                  <a:ext uri="{FF2B5EF4-FFF2-40B4-BE49-F238E27FC236}">
                    <a16:creationId xmlns:a16="http://schemas.microsoft.com/office/drawing/2014/main" id="{3CC5F285-838E-3054-76D4-A7593E961D35}"/>
                  </a:ext>
                </a:extLst>
              </p:cNvPr>
              <p:cNvSpPr/>
              <p:nvPr/>
            </p:nvSpPr>
            <p:spPr>
              <a:xfrm>
                <a:off x="1615092" y="2123595"/>
                <a:ext cx="803481" cy="800264"/>
              </a:xfrm>
              <a:custGeom>
                <a:avLst/>
                <a:gdLst/>
                <a:ahLst/>
                <a:cxnLst/>
                <a:rect l="l" t="t" r="r" b="b"/>
                <a:pathLst>
                  <a:path w="28339" h="28228" extrusionOk="0">
                    <a:moveTo>
                      <a:pt x="24687" y="1"/>
                    </a:moveTo>
                    <a:lnTo>
                      <a:pt x="10246" y="1390"/>
                    </a:lnTo>
                    <a:lnTo>
                      <a:pt x="6922" y="2317"/>
                    </a:lnTo>
                    <a:cubicBezTo>
                      <a:pt x="6922" y="2317"/>
                      <a:pt x="3924" y="5123"/>
                      <a:pt x="3434" y="10736"/>
                    </a:cubicBezTo>
                    <a:cubicBezTo>
                      <a:pt x="2862" y="12889"/>
                      <a:pt x="1" y="22453"/>
                      <a:pt x="12126" y="27957"/>
                    </a:cubicBezTo>
                    <a:cubicBezTo>
                      <a:pt x="12577" y="28140"/>
                      <a:pt x="13112" y="28228"/>
                      <a:pt x="13706" y="28228"/>
                    </a:cubicBezTo>
                    <a:cubicBezTo>
                      <a:pt x="17710" y="28228"/>
                      <a:pt x="24414" y="24252"/>
                      <a:pt x="26240" y="18747"/>
                    </a:cubicBezTo>
                    <a:cubicBezTo>
                      <a:pt x="28339" y="12399"/>
                      <a:pt x="27576" y="4851"/>
                      <a:pt x="27521" y="4715"/>
                    </a:cubicBezTo>
                    <a:cubicBezTo>
                      <a:pt x="27467" y="4551"/>
                      <a:pt x="24687" y="1"/>
                      <a:pt x="24687" y="1"/>
                    </a:cubicBezTo>
                    <a:close/>
                  </a:path>
                </a:pathLst>
              </a:custGeom>
              <a:solidFill>
                <a:srgbClr val="AD5A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2055;p39">
                <a:extLst>
                  <a:ext uri="{FF2B5EF4-FFF2-40B4-BE49-F238E27FC236}">
                    <a16:creationId xmlns:a16="http://schemas.microsoft.com/office/drawing/2014/main" id="{48FD1BF4-E242-1BE5-122A-340A2FA3FA01}"/>
                  </a:ext>
                </a:extLst>
              </p:cNvPr>
              <p:cNvSpPr/>
              <p:nvPr/>
            </p:nvSpPr>
            <p:spPr>
              <a:xfrm>
                <a:off x="1693119" y="2000006"/>
                <a:ext cx="753269" cy="706822"/>
              </a:xfrm>
              <a:custGeom>
                <a:avLst/>
                <a:gdLst/>
                <a:ahLst/>
                <a:cxnLst/>
                <a:rect l="l" t="t" r="r" b="b"/>
                <a:pathLst>
                  <a:path w="26568" h="24932" extrusionOk="0">
                    <a:moveTo>
                      <a:pt x="12862" y="0"/>
                    </a:moveTo>
                    <a:cubicBezTo>
                      <a:pt x="7903" y="109"/>
                      <a:pt x="1" y="2643"/>
                      <a:pt x="1608" y="10899"/>
                    </a:cubicBezTo>
                    <a:cubicBezTo>
                      <a:pt x="2998" y="8638"/>
                      <a:pt x="3924" y="7602"/>
                      <a:pt x="3924" y="7602"/>
                    </a:cubicBezTo>
                    <a:cubicBezTo>
                      <a:pt x="3924" y="7602"/>
                      <a:pt x="6550" y="10344"/>
                      <a:pt x="11023" y="10344"/>
                    </a:cubicBezTo>
                    <a:cubicBezTo>
                      <a:pt x="13725" y="10344"/>
                      <a:pt x="17102" y="9343"/>
                      <a:pt x="20982" y="6131"/>
                    </a:cubicBezTo>
                    <a:cubicBezTo>
                      <a:pt x="20982" y="6131"/>
                      <a:pt x="24088" y="11063"/>
                      <a:pt x="23734" y="17221"/>
                    </a:cubicBezTo>
                    <a:cubicBezTo>
                      <a:pt x="25096" y="17412"/>
                      <a:pt x="23325" y="21880"/>
                      <a:pt x="22671" y="24932"/>
                    </a:cubicBezTo>
                    <a:cubicBezTo>
                      <a:pt x="26568" y="24360"/>
                      <a:pt x="26540" y="11826"/>
                      <a:pt x="25641" y="9019"/>
                    </a:cubicBezTo>
                    <a:cubicBezTo>
                      <a:pt x="24769" y="6240"/>
                      <a:pt x="20845" y="109"/>
                      <a:pt x="12862" y="0"/>
                    </a:cubicBezTo>
                    <a:close/>
                  </a:path>
                </a:pathLst>
              </a:custGeom>
              <a:solidFill>
                <a:srgbClr val="211A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2056;p39">
                <a:extLst>
                  <a:ext uri="{FF2B5EF4-FFF2-40B4-BE49-F238E27FC236}">
                    <a16:creationId xmlns:a16="http://schemas.microsoft.com/office/drawing/2014/main" id="{E06ECCE1-8CA8-9C49-7406-C5F97ACABBCB}"/>
                  </a:ext>
                </a:extLst>
              </p:cNvPr>
              <p:cNvSpPr/>
              <p:nvPr/>
            </p:nvSpPr>
            <p:spPr>
              <a:xfrm>
                <a:off x="1784273" y="2458127"/>
                <a:ext cx="102012" cy="35551"/>
              </a:xfrm>
              <a:custGeom>
                <a:avLst/>
                <a:gdLst/>
                <a:ahLst/>
                <a:cxnLst/>
                <a:rect l="l" t="t" r="r" b="b"/>
                <a:pathLst>
                  <a:path w="3598" h="1254" fill="none" extrusionOk="0">
                    <a:moveTo>
                      <a:pt x="1" y="382"/>
                    </a:moveTo>
                    <a:cubicBezTo>
                      <a:pt x="600" y="82"/>
                      <a:pt x="1309" y="0"/>
                      <a:pt x="1963" y="164"/>
                    </a:cubicBezTo>
                    <a:cubicBezTo>
                      <a:pt x="2617" y="327"/>
                      <a:pt x="3189" y="709"/>
                      <a:pt x="3598" y="1254"/>
                    </a:cubicBezTo>
                  </a:path>
                </a:pathLst>
              </a:custGeom>
              <a:noFill/>
              <a:ln w="14300" cap="rnd" cmpd="sng">
                <a:solidFill>
                  <a:srgbClr val="762627"/>
                </a:solidFill>
                <a:prstDash val="solid"/>
                <a:miter lim="27248"/>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2057;p39">
                <a:extLst>
                  <a:ext uri="{FF2B5EF4-FFF2-40B4-BE49-F238E27FC236}">
                    <a16:creationId xmlns:a16="http://schemas.microsoft.com/office/drawing/2014/main" id="{3E18A66B-D1E5-C40B-F030-BD1F410DD161}"/>
                  </a:ext>
                </a:extLst>
              </p:cNvPr>
              <p:cNvSpPr/>
              <p:nvPr/>
            </p:nvSpPr>
            <p:spPr>
              <a:xfrm>
                <a:off x="2103355" y="2478200"/>
                <a:ext cx="121320" cy="23984"/>
              </a:xfrm>
              <a:custGeom>
                <a:avLst/>
                <a:gdLst/>
                <a:ahLst/>
                <a:cxnLst/>
                <a:rect l="l" t="t" r="r" b="b"/>
                <a:pathLst>
                  <a:path w="4279" h="846" fill="none" extrusionOk="0">
                    <a:moveTo>
                      <a:pt x="0" y="845"/>
                    </a:moveTo>
                    <a:cubicBezTo>
                      <a:pt x="600" y="355"/>
                      <a:pt x="1336" y="55"/>
                      <a:pt x="2126" y="28"/>
                    </a:cubicBezTo>
                    <a:cubicBezTo>
                      <a:pt x="2889" y="1"/>
                      <a:pt x="3652" y="246"/>
                      <a:pt x="4278" y="709"/>
                    </a:cubicBezTo>
                  </a:path>
                </a:pathLst>
              </a:custGeom>
              <a:noFill/>
              <a:ln w="14300" cap="rnd" cmpd="sng">
                <a:solidFill>
                  <a:srgbClr val="762627"/>
                </a:solidFill>
                <a:prstDash val="solid"/>
                <a:miter lim="27248"/>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2058;p39">
                <a:extLst>
                  <a:ext uri="{FF2B5EF4-FFF2-40B4-BE49-F238E27FC236}">
                    <a16:creationId xmlns:a16="http://schemas.microsoft.com/office/drawing/2014/main" id="{05559BF9-80B8-481A-0D47-28C3D36D1CBA}"/>
                  </a:ext>
                </a:extLst>
              </p:cNvPr>
              <p:cNvSpPr/>
              <p:nvPr/>
            </p:nvSpPr>
            <p:spPr>
              <a:xfrm>
                <a:off x="1801284" y="2348402"/>
                <a:ext cx="95831" cy="10093"/>
              </a:xfrm>
              <a:custGeom>
                <a:avLst/>
                <a:gdLst/>
                <a:ahLst/>
                <a:cxnLst/>
                <a:rect l="l" t="t" r="r" b="b"/>
                <a:pathLst>
                  <a:path w="3380" h="356" fill="none" extrusionOk="0">
                    <a:moveTo>
                      <a:pt x="0" y="355"/>
                    </a:moveTo>
                    <a:cubicBezTo>
                      <a:pt x="1118" y="219"/>
                      <a:pt x="2262" y="110"/>
                      <a:pt x="3379" y="1"/>
                    </a:cubicBezTo>
                  </a:path>
                </a:pathLst>
              </a:custGeom>
              <a:noFill/>
              <a:ln w="9525" cap="rnd" cmpd="sng">
                <a:solidFill>
                  <a:srgbClr val="762627"/>
                </a:solidFill>
                <a:prstDash val="solid"/>
                <a:miter lim="27248"/>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2059;p39">
                <a:extLst>
                  <a:ext uri="{FF2B5EF4-FFF2-40B4-BE49-F238E27FC236}">
                    <a16:creationId xmlns:a16="http://schemas.microsoft.com/office/drawing/2014/main" id="{C6FCCE40-0CB3-703E-8D7D-851B51AA5548}"/>
                  </a:ext>
                </a:extLst>
              </p:cNvPr>
              <p:cNvSpPr/>
              <p:nvPr/>
            </p:nvSpPr>
            <p:spPr>
              <a:xfrm>
                <a:off x="2119572" y="2368504"/>
                <a:ext cx="99687" cy="9299"/>
              </a:xfrm>
              <a:custGeom>
                <a:avLst/>
                <a:gdLst/>
                <a:ahLst/>
                <a:cxnLst/>
                <a:rect l="l" t="t" r="r" b="b"/>
                <a:pathLst>
                  <a:path w="3516" h="328" fill="none" extrusionOk="0">
                    <a:moveTo>
                      <a:pt x="1" y="0"/>
                    </a:moveTo>
                    <a:cubicBezTo>
                      <a:pt x="1172" y="109"/>
                      <a:pt x="2344" y="218"/>
                      <a:pt x="3516" y="327"/>
                    </a:cubicBezTo>
                  </a:path>
                </a:pathLst>
              </a:custGeom>
              <a:noFill/>
              <a:ln w="9525" cap="rnd" cmpd="sng">
                <a:solidFill>
                  <a:srgbClr val="762627"/>
                </a:solidFill>
                <a:prstDash val="solid"/>
                <a:miter lim="27248"/>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2060;p39">
                <a:extLst>
                  <a:ext uri="{FF2B5EF4-FFF2-40B4-BE49-F238E27FC236}">
                    <a16:creationId xmlns:a16="http://schemas.microsoft.com/office/drawing/2014/main" id="{F03BCF5B-3173-C8DB-2CB8-78AF1EA25C38}"/>
                  </a:ext>
                </a:extLst>
              </p:cNvPr>
              <p:cNvSpPr/>
              <p:nvPr/>
            </p:nvSpPr>
            <p:spPr>
              <a:xfrm>
                <a:off x="1855353" y="2648174"/>
                <a:ext cx="247262" cy="164317"/>
              </a:xfrm>
              <a:custGeom>
                <a:avLst/>
                <a:gdLst/>
                <a:ahLst/>
                <a:cxnLst/>
                <a:rect l="l" t="t" r="r" b="b"/>
                <a:pathLst>
                  <a:path w="8721" h="5796" extrusionOk="0">
                    <a:moveTo>
                      <a:pt x="8720" y="0"/>
                    </a:moveTo>
                    <a:lnTo>
                      <a:pt x="8720" y="0"/>
                    </a:lnTo>
                    <a:cubicBezTo>
                      <a:pt x="7957" y="1063"/>
                      <a:pt x="6840" y="1853"/>
                      <a:pt x="5587" y="2262"/>
                    </a:cubicBezTo>
                    <a:cubicBezTo>
                      <a:pt x="4928" y="2477"/>
                      <a:pt x="4238" y="2586"/>
                      <a:pt x="3547" y="2586"/>
                    </a:cubicBezTo>
                    <a:cubicBezTo>
                      <a:pt x="2923" y="2586"/>
                      <a:pt x="2297" y="2497"/>
                      <a:pt x="1690" y="2316"/>
                    </a:cubicBezTo>
                    <a:cubicBezTo>
                      <a:pt x="1145" y="2153"/>
                      <a:pt x="600" y="1907"/>
                      <a:pt x="219" y="1471"/>
                    </a:cubicBezTo>
                    <a:lnTo>
                      <a:pt x="192" y="1499"/>
                    </a:lnTo>
                    <a:cubicBezTo>
                      <a:pt x="1" y="2071"/>
                      <a:pt x="83" y="2725"/>
                      <a:pt x="328" y="3270"/>
                    </a:cubicBezTo>
                    <a:cubicBezTo>
                      <a:pt x="573" y="3815"/>
                      <a:pt x="982" y="4305"/>
                      <a:pt x="1445" y="4687"/>
                    </a:cubicBezTo>
                    <a:cubicBezTo>
                      <a:pt x="1799" y="5014"/>
                      <a:pt x="2181" y="5286"/>
                      <a:pt x="2617" y="5477"/>
                    </a:cubicBezTo>
                    <a:cubicBezTo>
                      <a:pt x="3127" y="5711"/>
                      <a:pt x="3703" y="5795"/>
                      <a:pt x="4269" y="5795"/>
                    </a:cubicBezTo>
                    <a:cubicBezTo>
                      <a:pt x="4428" y="5795"/>
                      <a:pt x="4586" y="5789"/>
                      <a:pt x="4742" y="5777"/>
                    </a:cubicBezTo>
                    <a:cubicBezTo>
                      <a:pt x="5668" y="5695"/>
                      <a:pt x="6649" y="5395"/>
                      <a:pt x="7222" y="4659"/>
                    </a:cubicBezTo>
                    <a:cubicBezTo>
                      <a:pt x="7467" y="4333"/>
                      <a:pt x="7630" y="3951"/>
                      <a:pt x="7766" y="3570"/>
                    </a:cubicBezTo>
                    <a:cubicBezTo>
                      <a:pt x="8230" y="2425"/>
                      <a:pt x="8693" y="1253"/>
                      <a:pt x="8720" y="0"/>
                    </a:cubicBezTo>
                    <a:close/>
                  </a:path>
                </a:pathLst>
              </a:custGeom>
              <a:solidFill>
                <a:srgbClr val="7626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2061;p39">
                <a:extLst>
                  <a:ext uri="{FF2B5EF4-FFF2-40B4-BE49-F238E27FC236}">
                    <a16:creationId xmlns:a16="http://schemas.microsoft.com/office/drawing/2014/main" id="{6FA81CBE-CDFD-8188-68A6-FE95B255E293}"/>
                  </a:ext>
                </a:extLst>
              </p:cNvPr>
              <p:cNvSpPr/>
              <p:nvPr/>
            </p:nvSpPr>
            <p:spPr>
              <a:xfrm>
                <a:off x="1911747" y="2766829"/>
                <a:ext cx="142188" cy="45672"/>
              </a:xfrm>
              <a:custGeom>
                <a:avLst/>
                <a:gdLst/>
                <a:ahLst/>
                <a:cxnLst/>
                <a:rect l="l" t="t" r="r" b="b"/>
                <a:pathLst>
                  <a:path w="5015" h="1611" extrusionOk="0">
                    <a:moveTo>
                      <a:pt x="2798" y="1"/>
                    </a:moveTo>
                    <a:cubicBezTo>
                      <a:pt x="2311" y="1"/>
                      <a:pt x="1826" y="62"/>
                      <a:pt x="1363" y="202"/>
                    </a:cubicBezTo>
                    <a:cubicBezTo>
                      <a:pt x="846" y="365"/>
                      <a:pt x="382" y="611"/>
                      <a:pt x="1" y="938"/>
                    </a:cubicBezTo>
                    <a:cubicBezTo>
                      <a:pt x="192" y="1074"/>
                      <a:pt x="410" y="1210"/>
                      <a:pt x="628" y="1292"/>
                    </a:cubicBezTo>
                    <a:cubicBezTo>
                      <a:pt x="1138" y="1526"/>
                      <a:pt x="1714" y="1610"/>
                      <a:pt x="2280" y="1610"/>
                    </a:cubicBezTo>
                    <a:cubicBezTo>
                      <a:pt x="2439" y="1610"/>
                      <a:pt x="2597" y="1604"/>
                      <a:pt x="2753" y="1592"/>
                    </a:cubicBezTo>
                    <a:cubicBezTo>
                      <a:pt x="3598" y="1537"/>
                      <a:pt x="4442" y="1292"/>
                      <a:pt x="5015" y="720"/>
                    </a:cubicBezTo>
                    <a:cubicBezTo>
                      <a:pt x="5015" y="665"/>
                      <a:pt x="4987" y="611"/>
                      <a:pt x="4960" y="556"/>
                    </a:cubicBezTo>
                    <a:cubicBezTo>
                      <a:pt x="4797" y="284"/>
                      <a:pt x="4470" y="202"/>
                      <a:pt x="4170" y="148"/>
                    </a:cubicBezTo>
                    <a:cubicBezTo>
                      <a:pt x="3720" y="55"/>
                      <a:pt x="3258" y="1"/>
                      <a:pt x="2798" y="1"/>
                    </a:cubicBezTo>
                    <a:close/>
                  </a:path>
                </a:pathLst>
              </a:custGeom>
              <a:solidFill>
                <a:srgbClr val="F46B5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Google Shape;2062;p39">
                <a:extLst>
                  <a:ext uri="{FF2B5EF4-FFF2-40B4-BE49-F238E27FC236}">
                    <a16:creationId xmlns:a16="http://schemas.microsoft.com/office/drawing/2014/main" id="{40691002-1F77-4315-A1A6-1D097166411D}"/>
                  </a:ext>
                </a:extLst>
              </p:cNvPr>
              <p:cNvSpPr/>
              <p:nvPr/>
            </p:nvSpPr>
            <p:spPr>
              <a:xfrm>
                <a:off x="1931849" y="2470545"/>
                <a:ext cx="60533" cy="161907"/>
              </a:xfrm>
              <a:custGeom>
                <a:avLst/>
                <a:gdLst/>
                <a:ahLst/>
                <a:cxnLst/>
                <a:rect l="l" t="t" r="r" b="b"/>
                <a:pathLst>
                  <a:path w="2135" h="5711" extrusionOk="0">
                    <a:moveTo>
                      <a:pt x="1764" y="0"/>
                    </a:moveTo>
                    <a:cubicBezTo>
                      <a:pt x="1511" y="0"/>
                      <a:pt x="1390" y="1821"/>
                      <a:pt x="1118" y="2886"/>
                    </a:cubicBezTo>
                    <a:cubicBezTo>
                      <a:pt x="791" y="4167"/>
                      <a:pt x="0" y="4685"/>
                      <a:pt x="273" y="5121"/>
                    </a:cubicBezTo>
                    <a:cubicBezTo>
                      <a:pt x="476" y="5446"/>
                      <a:pt x="1697" y="5711"/>
                      <a:pt x="2019" y="5711"/>
                    </a:cubicBezTo>
                    <a:cubicBezTo>
                      <a:pt x="2129" y="5711"/>
                      <a:pt x="2135" y="5680"/>
                      <a:pt x="1962" y="5611"/>
                    </a:cubicBezTo>
                    <a:cubicBezTo>
                      <a:pt x="1254" y="5311"/>
                      <a:pt x="409" y="4603"/>
                      <a:pt x="1118" y="4058"/>
                    </a:cubicBezTo>
                    <a:cubicBezTo>
                      <a:pt x="1826" y="3486"/>
                      <a:pt x="1935" y="243"/>
                      <a:pt x="1935" y="243"/>
                    </a:cubicBezTo>
                    <a:cubicBezTo>
                      <a:pt x="1871" y="74"/>
                      <a:pt x="1815" y="0"/>
                      <a:pt x="1764" y="0"/>
                    </a:cubicBezTo>
                    <a:close/>
                  </a:path>
                </a:pathLst>
              </a:custGeom>
              <a:solidFill>
                <a:srgbClr val="7626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9" name="Google Shape;2063;p39">
              <a:extLst>
                <a:ext uri="{FF2B5EF4-FFF2-40B4-BE49-F238E27FC236}">
                  <a16:creationId xmlns:a16="http://schemas.microsoft.com/office/drawing/2014/main" id="{6F587D51-3BE7-F53D-15B0-D00A38A073B9}"/>
                </a:ext>
              </a:extLst>
            </p:cNvPr>
            <p:cNvGrpSpPr/>
            <p:nvPr/>
          </p:nvGrpSpPr>
          <p:grpSpPr>
            <a:xfrm>
              <a:off x="1721390" y="2097542"/>
              <a:ext cx="1761766" cy="3061975"/>
              <a:chOff x="1721390" y="2097542"/>
              <a:chExt cx="1761766" cy="3061975"/>
            </a:xfrm>
          </p:grpSpPr>
          <p:sp>
            <p:nvSpPr>
              <p:cNvPr id="30" name="Google Shape;2064;p39">
                <a:extLst>
                  <a:ext uri="{FF2B5EF4-FFF2-40B4-BE49-F238E27FC236}">
                    <a16:creationId xmlns:a16="http://schemas.microsoft.com/office/drawing/2014/main" id="{13D5B182-3387-A116-8467-B329BF163DD4}"/>
                  </a:ext>
                </a:extLst>
              </p:cNvPr>
              <p:cNvSpPr/>
              <p:nvPr/>
            </p:nvSpPr>
            <p:spPr>
              <a:xfrm>
                <a:off x="2359862" y="2984387"/>
                <a:ext cx="573599" cy="724499"/>
              </a:xfrm>
              <a:custGeom>
                <a:avLst/>
                <a:gdLst/>
                <a:ahLst/>
                <a:cxnLst/>
                <a:rect l="l" t="t" r="r" b="b"/>
                <a:pathLst>
                  <a:path w="19846" h="25067" extrusionOk="0">
                    <a:moveTo>
                      <a:pt x="12760" y="0"/>
                    </a:moveTo>
                    <a:cubicBezTo>
                      <a:pt x="11984" y="0"/>
                      <a:pt x="6008" y="214"/>
                      <a:pt x="4505" y="6759"/>
                    </a:cubicBezTo>
                    <a:cubicBezTo>
                      <a:pt x="3844" y="9450"/>
                      <a:pt x="4001" y="12611"/>
                      <a:pt x="2142" y="12611"/>
                    </a:cubicBezTo>
                    <a:cubicBezTo>
                      <a:pt x="1855" y="12611"/>
                      <a:pt x="1520" y="12536"/>
                      <a:pt x="1126" y="12372"/>
                    </a:cubicBezTo>
                    <a:cubicBezTo>
                      <a:pt x="1052" y="12321"/>
                      <a:pt x="979" y="12298"/>
                      <a:pt x="911" y="12298"/>
                    </a:cubicBezTo>
                    <a:cubicBezTo>
                      <a:pt x="275" y="12298"/>
                      <a:pt x="0" y="14275"/>
                      <a:pt x="2189" y="14742"/>
                    </a:cubicBezTo>
                    <a:cubicBezTo>
                      <a:pt x="1753" y="17603"/>
                      <a:pt x="1181" y="21963"/>
                      <a:pt x="7475" y="24470"/>
                    </a:cubicBezTo>
                    <a:cubicBezTo>
                      <a:pt x="8550" y="24891"/>
                      <a:pt x="9582" y="25066"/>
                      <a:pt x="10552" y="25066"/>
                    </a:cubicBezTo>
                    <a:cubicBezTo>
                      <a:pt x="15289" y="25066"/>
                      <a:pt x="18592" y="20900"/>
                      <a:pt x="18592" y="20900"/>
                    </a:cubicBezTo>
                    <a:lnTo>
                      <a:pt x="19846" y="3244"/>
                    </a:lnTo>
                    <a:lnTo>
                      <a:pt x="12843" y="1"/>
                    </a:lnTo>
                    <a:cubicBezTo>
                      <a:pt x="12843" y="1"/>
                      <a:pt x="12814" y="0"/>
                      <a:pt x="12760" y="0"/>
                    </a:cubicBezTo>
                    <a:close/>
                  </a:path>
                </a:pathLst>
              </a:custGeom>
              <a:solidFill>
                <a:srgbClr val="F8C6A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2065;p39">
                <a:extLst>
                  <a:ext uri="{FF2B5EF4-FFF2-40B4-BE49-F238E27FC236}">
                    <a16:creationId xmlns:a16="http://schemas.microsoft.com/office/drawing/2014/main" id="{D50FAB11-CF88-2D09-E652-36CC3455E4D1}"/>
                  </a:ext>
                </a:extLst>
              </p:cNvPr>
              <p:cNvSpPr/>
              <p:nvPr/>
            </p:nvSpPr>
            <p:spPr>
              <a:xfrm>
                <a:off x="1721390" y="2560415"/>
                <a:ext cx="651318" cy="1502901"/>
              </a:xfrm>
              <a:custGeom>
                <a:avLst/>
                <a:gdLst/>
                <a:ahLst/>
                <a:cxnLst/>
                <a:rect l="l" t="t" r="r" b="b"/>
                <a:pathLst>
                  <a:path w="22535" h="51999" extrusionOk="0">
                    <a:moveTo>
                      <a:pt x="5260" y="0"/>
                    </a:moveTo>
                    <a:cubicBezTo>
                      <a:pt x="4920" y="0"/>
                      <a:pt x="4547" y="373"/>
                      <a:pt x="4251" y="1399"/>
                    </a:cubicBezTo>
                    <a:cubicBezTo>
                      <a:pt x="4142" y="1360"/>
                      <a:pt x="3992" y="1328"/>
                      <a:pt x="3829" y="1328"/>
                    </a:cubicBezTo>
                    <a:cubicBezTo>
                      <a:pt x="3421" y="1328"/>
                      <a:pt x="2927" y="1529"/>
                      <a:pt x="2752" y="2326"/>
                    </a:cubicBezTo>
                    <a:cubicBezTo>
                      <a:pt x="2715" y="2321"/>
                      <a:pt x="2677" y="2319"/>
                      <a:pt x="2640" y="2319"/>
                    </a:cubicBezTo>
                    <a:cubicBezTo>
                      <a:pt x="1568" y="2319"/>
                      <a:pt x="617" y="4235"/>
                      <a:pt x="327" y="9001"/>
                    </a:cubicBezTo>
                    <a:cubicBezTo>
                      <a:pt x="0" y="13933"/>
                      <a:pt x="5313" y="40691"/>
                      <a:pt x="18910" y="51999"/>
                    </a:cubicBezTo>
                    <a:cubicBezTo>
                      <a:pt x="21662" y="46249"/>
                      <a:pt x="22534" y="43388"/>
                      <a:pt x="22534" y="43388"/>
                    </a:cubicBezTo>
                    <a:cubicBezTo>
                      <a:pt x="22534" y="43388"/>
                      <a:pt x="11744" y="28892"/>
                      <a:pt x="8665" y="21672"/>
                    </a:cubicBezTo>
                    <a:cubicBezTo>
                      <a:pt x="5613" y="14424"/>
                      <a:pt x="5858" y="11808"/>
                      <a:pt x="7684" y="8184"/>
                    </a:cubicBezTo>
                    <a:cubicBezTo>
                      <a:pt x="7997" y="7506"/>
                      <a:pt x="7578" y="7138"/>
                      <a:pt x="7098" y="7138"/>
                    </a:cubicBezTo>
                    <a:cubicBezTo>
                      <a:pt x="6827" y="7138"/>
                      <a:pt x="6536" y="7256"/>
                      <a:pt x="6349" y="7503"/>
                    </a:cubicBezTo>
                    <a:cubicBezTo>
                      <a:pt x="6376" y="4803"/>
                      <a:pt x="8343" y="1395"/>
                      <a:pt x="6308" y="1395"/>
                    </a:cubicBezTo>
                    <a:cubicBezTo>
                      <a:pt x="6269" y="1395"/>
                      <a:pt x="6228" y="1397"/>
                      <a:pt x="6185" y="1399"/>
                    </a:cubicBezTo>
                    <a:cubicBezTo>
                      <a:pt x="6138" y="718"/>
                      <a:pt x="5731" y="0"/>
                      <a:pt x="5260" y="0"/>
                    </a:cubicBezTo>
                    <a:close/>
                  </a:path>
                </a:pathLst>
              </a:custGeom>
              <a:solidFill>
                <a:srgbClr val="F8C6A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2066;p39">
                <a:extLst>
                  <a:ext uri="{FF2B5EF4-FFF2-40B4-BE49-F238E27FC236}">
                    <a16:creationId xmlns:a16="http://schemas.microsoft.com/office/drawing/2014/main" id="{90E46A4C-EDE5-CB84-06A2-7D589F923066}"/>
                  </a:ext>
                </a:extLst>
              </p:cNvPr>
              <p:cNvSpPr/>
              <p:nvPr/>
            </p:nvSpPr>
            <p:spPr>
              <a:xfrm>
                <a:off x="2542124" y="2097542"/>
                <a:ext cx="487117" cy="953072"/>
              </a:xfrm>
              <a:custGeom>
                <a:avLst/>
                <a:gdLst/>
                <a:ahLst/>
                <a:cxnLst/>
                <a:rect l="l" t="t" r="r" b="b"/>
                <a:pathLst>
                  <a:path w="15941" h="31192" extrusionOk="0">
                    <a:moveTo>
                      <a:pt x="3012" y="1"/>
                    </a:moveTo>
                    <a:cubicBezTo>
                      <a:pt x="2971" y="1"/>
                      <a:pt x="2930" y="7"/>
                      <a:pt x="2888" y="19"/>
                    </a:cubicBezTo>
                    <a:cubicBezTo>
                      <a:pt x="2180" y="265"/>
                      <a:pt x="3706" y="2962"/>
                      <a:pt x="4605" y="7567"/>
                    </a:cubicBezTo>
                    <a:cubicBezTo>
                      <a:pt x="3107" y="3734"/>
                      <a:pt x="1231" y="1509"/>
                      <a:pt x="607" y="1509"/>
                    </a:cubicBezTo>
                    <a:cubicBezTo>
                      <a:pt x="561" y="1509"/>
                      <a:pt x="522" y="1521"/>
                      <a:pt x="491" y="1545"/>
                    </a:cubicBezTo>
                    <a:cubicBezTo>
                      <a:pt x="0" y="1900"/>
                      <a:pt x="1880" y="5551"/>
                      <a:pt x="3433" y="9502"/>
                    </a:cubicBezTo>
                    <a:cubicBezTo>
                      <a:pt x="2221" y="7607"/>
                      <a:pt x="1373" y="7144"/>
                      <a:pt x="833" y="7144"/>
                    </a:cubicBezTo>
                    <a:cubicBezTo>
                      <a:pt x="316" y="7144"/>
                      <a:pt x="82" y="7567"/>
                      <a:pt x="82" y="7567"/>
                    </a:cubicBezTo>
                    <a:cubicBezTo>
                      <a:pt x="82" y="7567"/>
                      <a:pt x="2425" y="10265"/>
                      <a:pt x="3433" y="12308"/>
                    </a:cubicBezTo>
                    <a:cubicBezTo>
                      <a:pt x="5940" y="16368"/>
                      <a:pt x="7711" y="29257"/>
                      <a:pt x="7711" y="29257"/>
                    </a:cubicBezTo>
                    <a:cubicBezTo>
                      <a:pt x="7711" y="29257"/>
                      <a:pt x="12114" y="31192"/>
                      <a:pt x="14925" y="31192"/>
                    </a:cubicBezTo>
                    <a:cubicBezTo>
                      <a:pt x="15296" y="31192"/>
                      <a:pt x="15639" y="31158"/>
                      <a:pt x="15940" y="31082"/>
                    </a:cubicBezTo>
                    <a:cubicBezTo>
                      <a:pt x="14196" y="24243"/>
                      <a:pt x="8583" y="11791"/>
                      <a:pt x="8066" y="8957"/>
                    </a:cubicBezTo>
                    <a:cubicBezTo>
                      <a:pt x="7431" y="4321"/>
                      <a:pt x="7212" y="3050"/>
                      <a:pt x="6410" y="3050"/>
                    </a:cubicBezTo>
                    <a:cubicBezTo>
                      <a:pt x="6316" y="3050"/>
                      <a:pt x="6215" y="3067"/>
                      <a:pt x="6104" y="3099"/>
                    </a:cubicBezTo>
                    <a:cubicBezTo>
                      <a:pt x="5672" y="1559"/>
                      <a:pt x="5239" y="1171"/>
                      <a:pt x="4913" y="1171"/>
                    </a:cubicBezTo>
                    <a:cubicBezTo>
                      <a:pt x="4582" y="1171"/>
                      <a:pt x="4360" y="1573"/>
                      <a:pt x="4360" y="1573"/>
                    </a:cubicBezTo>
                    <a:cubicBezTo>
                      <a:pt x="4360" y="1573"/>
                      <a:pt x="3683" y="1"/>
                      <a:pt x="3012" y="1"/>
                    </a:cubicBezTo>
                    <a:close/>
                  </a:path>
                </a:pathLst>
              </a:custGeom>
              <a:solidFill>
                <a:srgbClr val="F8C6A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2067;p39">
                <a:extLst>
                  <a:ext uri="{FF2B5EF4-FFF2-40B4-BE49-F238E27FC236}">
                    <a16:creationId xmlns:a16="http://schemas.microsoft.com/office/drawing/2014/main" id="{CF8B07DD-D1DD-218C-AF1C-56B2128DF1A3}"/>
                  </a:ext>
                </a:extLst>
              </p:cNvPr>
              <p:cNvSpPr/>
              <p:nvPr/>
            </p:nvSpPr>
            <p:spPr>
              <a:xfrm>
                <a:off x="2185279" y="3710757"/>
                <a:ext cx="789905" cy="1095231"/>
              </a:xfrm>
              <a:custGeom>
                <a:avLst/>
                <a:gdLst/>
                <a:ahLst/>
                <a:cxnLst/>
                <a:rect l="l" t="t" r="r" b="b"/>
                <a:pathLst>
                  <a:path w="27330" h="37894" extrusionOk="0">
                    <a:moveTo>
                      <a:pt x="4469" y="0"/>
                    </a:moveTo>
                    <a:cubicBezTo>
                      <a:pt x="4448" y="0"/>
                      <a:pt x="4428" y="7"/>
                      <a:pt x="4414" y="21"/>
                    </a:cubicBezTo>
                    <a:cubicBezTo>
                      <a:pt x="2861" y="2119"/>
                      <a:pt x="600" y="6915"/>
                      <a:pt x="300" y="11165"/>
                    </a:cubicBezTo>
                    <a:cubicBezTo>
                      <a:pt x="1472" y="12473"/>
                      <a:pt x="4551" y="15498"/>
                      <a:pt x="4387" y="15961"/>
                    </a:cubicBezTo>
                    <a:cubicBezTo>
                      <a:pt x="4251" y="16424"/>
                      <a:pt x="0" y="21274"/>
                      <a:pt x="82" y="23836"/>
                    </a:cubicBezTo>
                    <a:cubicBezTo>
                      <a:pt x="136" y="26370"/>
                      <a:pt x="5096" y="33645"/>
                      <a:pt x="5395" y="36806"/>
                    </a:cubicBezTo>
                    <a:cubicBezTo>
                      <a:pt x="7987" y="37457"/>
                      <a:pt x="12817" y="37893"/>
                      <a:pt x="17351" y="37893"/>
                    </a:cubicBezTo>
                    <a:cubicBezTo>
                      <a:pt x="21351" y="37893"/>
                      <a:pt x="25121" y="37554"/>
                      <a:pt x="26921" y="36724"/>
                    </a:cubicBezTo>
                    <a:cubicBezTo>
                      <a:pt x="26921" y="32473"/>
                      <a:pt x="27330" y="10866"/>
                      <a:pt x="27330" y="10866"/>
                    </a:cubicBezTo>
                    <a:lnTo>
                      <a:pt x="11335" y="6451"/>
                    </a:lnTo>
                    <a:cubicBezTo>
                      <a:pt x="11335" y="6451"/>
                      <a:pt x="6267" y="2991"/>
                      <a:pt x="4523" y="21"/>
                    </a:cubicBezTo>
                    <a:cubicBezTo>
                      <a:pt x="4510" y="7"/>
                      <a:pt x="4489" y="0"/>
                      <a:pt x="4469" y="0"/>
                    </a:cubicBezTo>
                    <a:close/>
                  </a:path>
                </a:pathLst>
              </a:custGeom>
              <a:solidFill>
                <a:srgbClr val="75659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2068;p39">
                <a:extLst>
                  <a:ext uri="{FF2B5EF4-FFF2-40B4-BE49-F238E27FC236}">
                    <a16:creationId xmlns:a16="http://schemas.microsoft.com/office/drawing/2014/main" id="{63668021-9C0C-D7FB-B244-46E4A74D848B}"/>
                  </a:ext>
                </a:extLst>
              </p:cNvPr>
              <p:cNvSpPr/>
              <p:nvPr/>
            </p:nvSpPr>
            <p:spPr>
              <a:xfrm>
                <a:off x="2334917" y="2963402"/>
                <a:ext cx="1148239" cy="1685218"/>
              </a:xfrm>
              <a:custGeom>
                <a:avLst/>
                <a:gdLst/>
                <a:ahLst/>
                <a:cxnLst/>
                <a:rect l="l" t="t" r="r" b="b"/>
                <a:pathLst>
                  <a:path w="39728" h="58307" extrusionOk="0">
                    <a:moveTo>
                      <a:pt x="16567" y="0"/>
                    </a:moveTo>
                    <a:cubicBezTo>
                      <a:pt x="15030" y="0"/>
                      <a:pt x="13344" y="220"/>
                      <a:pt x="11499" y="727"/>
                    </a:cubicBezTo>
                    <a:cubicBezTo>
                      <a:pt x="11499" y="727"/>
                      <a:pt x="8093" y="5059"/>
                      <a:pt x="8910" y="12198"/>
                    </a:cubicBezTo>
                    <a:cubicBezTo>
                      <a:pt x="9701" y="19337"/>
                      <a:pt x="8474" y="22662"/>
                      <a:pt x="5150" y="26694"/>
                    </a:cubicBezTo>
                    <a:cubicBezTo>
                      <a:pt x="1853" y="30700"/>
                      <a:pt x="3243" y="34433"/>
                      <a:pt x="5150" y="38057"/>
                    </a:cubicBezTo>
                    <a:cubicBezTo>
                      <a:pt x="7085" y="41653"/>
                      <a:pt x="4169" y="43888"/>
                      <a:pt x="2071" y="46994"/>
                    </a:cubicBezTo>
                    <a:cubicBezTo>
                      <a:pt x="0" y="50073"/>
                      <a:pt x="927" y="55550"/>
                      <a:pt x="5940" y="57866"/>
                    </a:cubicBezTo>
                    <a:cubicBezTo>
                      <a:pt x="6613" y="58177"/>
                      <a:pt x="7201" y="58307"/>
                      <a:pt x="7730" y="58307"/>
                    </a:cubicBezTo>
                    <a:cubicBezTo>
                      <a:pt x="10467" y="58307"/>
                      <a:pt x="11615" y="54813"/>
                      <a:pt x="14732" y="54813"/>
                    </a:cubicBezTo>
                    <a:cubicBezTo>
                      <a:pt x="15498" y="54813"/>
                      <a:pt x="16382" y="55024"/>
                      <a:pt x="17439" y="55550"/>
                    </a:cubicBezTo>
                    <a:cubicBezTo>
                      <a:pt x="19685" y="56667"/>
                      <a:pt x="21642" y="57216"/>
                      <a:pt x="23391" y="57216"/>
                    </a:cubicBezTo>
                    <a:cubicBezTo>
                      <a:pt x="25908" y="57216"/>
                      <a:pt x="27994" y="56079"/>
                      <a:pt x="29891" y="53860"/>
                    </a:cubicBezTo>
                    <a:cubicBezTo>
                      <a:pt x="30600" y="53016"/>
                      <a:pt x="31499" y="52335"/>
                      <a:pt x="32562" y="52035"/>
                    </a:cubicBezTo>
                    <a:cubicBezTo>
                      <a:pt x="37603" y="50563"/>
                      <a:pt x="39728" y="41136"/>
                      <a:pt x="36949" y="36258"/>
                    </a:cubicBezTo>
                    <a:cubicBezTo>
                      <a:pt x="33951" y="30918"/>
                      <a:pt x="30164" y="26613"/>
                      <a:pt x="29101" y="22662"/>
                    </a:cubicBezTo>
                    <a:cubicBezTo>
                      <a:pt x="28011" y="18738"/>
                      <a:pt x="30627" y="8847"/>
                      <a:pt x="28011" y="5604"/>
                    </a:cubicBezTo>
                    <a:cubicBezTo>
                      <a:pt x="25949" y="3048"/>
                      <a:pt x="22294" y="0"/>
                      <a:pt x="16567" y="0"/>
                    </a:cubicBezTo>
                    <a:close/>
                  </a:path>
                </a:pathLst>
              </a:custGeom>
              <a:solidFill>
                <a:srgbClr val="0C467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2069;p39">
                <a:extLst>
                  <a:ext uri="{FF2B5EF4-FFF2-40B4-BE49-F238E27FC236}">
                    <a16:creationId xmlns:a16="http://schemas.microsoft.com/office/drawing/2014/main" id="{1520E2CB-E3AB-EC46-8DA0-FD86DE3557DF}"/>
                  </a:ext>
                </a:extLst>
              </p:cNvPr>
              <p:cNvSpPr/>
              <p:nvPr/>
            </p:nvSpPr>
            <p:spPr>
              <a:xfrm>
                <a:off x="2342146" y="4768392"/>
                <a:ext cx="635072" cy="391124"/>
              </a:xfrm>
              <a:custGeom>
                <a:avLst/>
                <a:gdLst/>
                <a:ahLst/>
                <a:cxnLst/>
                <a:rect l="l" t="t" r="r" b="b"/>
                <a:pathLst>
                  <a:path w="22126" h="13628" extrusionOk="0">
                    <a:moveTo>
                      <a:pt x="21526" y="1"/>
                    </a:moveTo>
                    <a:lnTo>
                      <a:pt x="0" y="83"/>
                    </a:lnTo>
                    <a:cubicBezTo>
                      <a:pt x="0" y="83"/>
                      <a:pt x="355" y="10682"/>
                      <a:pt x="0" y="13543"/>
                    </a:cubicBezTo>
                    <a:cubicBezTo>
                      <a:pt x="1753" y="13607"/>
                      <a:pt x="4796" y="13628"/>
                      <a:pt x="8074" y="13628"/>
                    </a:cubicBezTo>
                    <a:cubicBezTo>
                      <a:pt x="14629" y="13628"/>
                      <a:pt x="22126" y="13543"/>
                      <a:pt x="22126" y="13543"/>
                    </a:cubicBezTo>
                    <a:lnTo>
                      <a:pt x="21526" y="1"/>
                    </a:lnTo>
                    <a:close/>
                  </a:path>
                </a:pathLst>
              </a:custGeom>
              <a:solidFill>
                <a:srgbClr val="75659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2070;p39">
                <a:extLst>
                  <a:ext uri="{FF2B5EF4-FFF2-40B4-BE49-F238E27FC236}">
                    <a16:creationId xmlns:a16="http://schemas.microsoft.com/office/drawing/2014/main" id="{DC942E4D-61C1-C942-A8C0-BA341E51CC68}"/>
                  </a:ext>
                </a:extLst>
              </p:cNvPr>
              <p:cNvSpPr/>
              <p:nvPr/>
            </p:nvSpPr>
            <p:spPr>
              <a:xfrm>
                <a:off x="2427845" y="3449316"/>
                <a:ext cx="116361" cy="73094"/>
              </a:xfrm>
              <a:custGeom>
                <a:avLst/>
                <a:gdLst/>
                <a:ahLst/>
                <a:cxnLst/>
                <a:rect l="l" t="t" r="r" b="b"/>
                <a:pathLst>
                  <a:path w="4026" h="2529" extrusionOk="0">
                    <a:moveTo>
                      <a:pt x="3836" y="0"/>
                    </a:moveTo>
                    <a:cubicBezTo>
                      <a:pt x="3790" y="0"/>
                      <a:pt x="3741" y="22"/>
                      <a:pt x="3706" y="74"/>
                    </a:cubicBezTo>
                    <a:cubicBezTo>
                      <a:pt x="2943" y="1273"/>
                      <a:pt x="1608" y="2118"/>
                      <a:pt x="164" y="2254"/>
                    </a:cubicBezTo>
                    <a:cubicBezTo>
                      <a:pt x="8" y="2254"/>
                      <a:pt x="1" y="2528"/>
                      <a:pt x="144" y="2528"/>
                    </a:cubicBezTo>
                    <a:cubicBezTo>
                      <a:pt x="150" y="2528"/>
                      <a:pt x="157" y="2528"/>
                      <a:pt x="164" y="2526"/>
                    </a:cubicBezTo>
                    <a:cubicBezTo>
                      <a:pt x="1717" y="2390"/>
                      <a:pt x="3134" y="1518"/>
                      <a:pt x="3952" y="210"/>
                    </a:cubicBezTo>
                    <a:cubicBezTo>
                      <a:pt x="4026" y="99"/>
                      <a:pt x="3936" y="0"/>
                      <a:pt x="3836" y="0"/>
                    </a:cubicBezTo>
                    <a:close/>
                  </a:path>
                </a:pathLst>
              </a:custGeom>
              <a:solidFill>
                <a:srgbClr val="7626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2071;p39">
                <a:extLst>
                  <a:ext uri="{FF2B5EF4-FFF2-40B4-BE49-F238E27FC236}">
                    <a16:creationId xmlns:a16="http://schemas.microsoft.com/office/drawing/2014/main" id="{D3D7CB30-D4E2-9252-4DF1-81FA1E4B03E0}"/>
                  </a:ext>
                </a:extLst>
              </p:cNvPr>
              <p:cNvSpPr/>
              <p:nvPr/>
            </p:nvSpPr>
            <p:spPr>
              <a:xfrm>
                <a:off x="2502679" y="3295486"/>
                <a:ext cx="74829" cy="32342"/>
              </a:xfrm>
              <a:custGeom>
                <a:avLst/>
                <a:gdLst/>
                <a:ahLst/>
                <a:cxnLst/>
                <a:rect l="l" t="t" r="r" b="b"/>
                <a:pathLst>
                  <a:path w="2589" h="1119" fill="none" extrusionOk="0">
                    <a:moveTo>
                      <a:pt x="0" y="355"/>
                    </a:moveTo>
                    <a:cubicBezTo>
                      <a:pt x="436" y="83"/>
                      <a:pt x="981" y="1"/>
                      <a:pt x="1472" y="137"/>
                    </a:cubicBezTo>
                    <a:cubicBezTo>
                      <a:pt x="1962" y="273"/>
                      <a:pt x="2371" y="655"/>
                      <a:pt x="2589" y="1118"/>
                    </a:cubicBezTo>
                  </a:path>
                </a:pathLst>
              </a:custGeom>
              <a:noFill/>
              <a:ln w="14300" cap="rnd" cmpd="sng">
                <a:solidFill>
                  <a:srgbClr val="762627"/>
                </a:solidFill>
                <a:prstDash val="solid"/>
                <a:miter lim="27248"/>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2072;p39">
                <a:extLst>
                  <a:ext uri="{FF2B5EF4-FFF2-40B4-BE49-F238E27FC236}">
                    <a16:creationId xmlns:a16="http://schemas.microsoft.com/office/drawing/2014/main" id="{B6CEB348-B207-2EE7-FCE5-DFA0D860AEE8}"/>
                  </a:ext>
                </a:extLst>
              </p:cNvPr>
              <p:cNvSpPr/>
              <p:nvPr/>
            </p:nvSpPr>
            <p:spPr>
              <a:xfrm>
                <a:off x="2549938" y="3178741"/>
                <a:ext cx="49626" cy="22284"/>
              </a:xfrm>
              <a:custGeom>
                <a:avLst/>
                <a:gdLst/>
                <a:ahLst/>
                <a:cxnLst/>
                <a:rect l="l" t="t" r="r" b="b"/>
                <a:pathLst>
                  <a:path w="1717" h="771" extrusionOk="0">
                    <a:moveTo>
                      <a:pt x="175" y="0"/>
                    </a:moveTo>
                    <a:cubicBezTo>
                      <a:pt x="109" y="0"/>
                      <a:pt x="50" y="49"/>
                      <a:pt x="27" y="116"/>
                    </a:cubicBezTo>
                    <a:cubicBezTo>
                      <a:pt x="0" y="198"/>
                      <a:pt x="55" y="253"/>
                      <a:pt x="136" y="280"/>
                    </a:cubicBezTo>
                    <a:cubicBezTo>
                      <a:pt x="599" y="443"/>
                      <a:pt x="1063" y="607"/>
                      <a:pt x="1526" y="770"/>
                    </a:cubicBezTo>
                    <a:cubicBezTo>
                      <a:pt x="1608" y="770"/>
                      <a:pt x="1689" y="743"/>
                      <a:pt x="1689" y="661"/>
                    </a:cubicBezTo>
                    <a:cubicBezTo>
                      <a:pt x="1717" y="580"/>
                      <a:pt x="1662" y="498"/>
                      <a:pt x="1608" y="471"/>
                    </a:cubicBezTo>
                    <a:cubicBezTo>
                      <a:pt x="1144" y="334"/>
                      <a:pt x="681" y="171"/>
                      <a:pt x="218" y="7"/>
                    </a:cubicBezTo>
                    <a:cubicBezTo>
                      <a:pt x="204" y="2"/>
                      <a:pt x="189" y="0"/>
                      <a:pt x="175" y="0"/>
                    </a:cubicBezTo>
                    <a:close/>
                  </a:path>
                </a:pathLst>
              </a:custGeom>
              <a:solidFill>
                <a:srgbClr val="7626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0" name="Google Shape;2073;p39">
              <a:extLst>
                <a:ext uri="{FF2B5EF4-FFF2-40B4-BE49-F238E27FC236}">
                  <a16:creationId xmlns:a16="http://schemas.microsoft.com/office/drawing/2014/main" id="{0C06AB75-8F1E-F56B-B043-31D7953901AF}"/>
                </a:ext>
              </a:extLst>
            </p:cNvPr>
            <p:cNvGrpSpPr/>
            <p:nvPr/>
          </p:nvGrpSpPr>
          <p:grpSpPr>
            <a:xfrm>
              <a:off x="101650" y="2570134"/>
              <a:ext cx="1536215" cy="2575352"/>
              <a:chOff x="101650" y="2570134"/>
              <a:chExt cx="1536215" cy="2575352"/>
            </a:xfrm>
          </p:grpSpPr>
          <p:sp>
            <p:nvSpPr>
              <p:cNvPr id="11" name="Google Shape;2074;p39">
                <a:extLst>
                  <a:ext uri="{FF2B5EF4-FFF2-40B4-BE49-F238E27FC236}">
                    <a16:creationId xmlns:a16="http://schemas.microsoft.com/office/drawing/2014/main" id="{8BAD4F33-3AF5-C842-646A-5FE9820360E6}"/>
                  </a:ext>
                </a:extLst>
              </p:cNvPr>
              <p:cNvSpPr/>
              <p:nvPr/>
            </p:nvSpPr>
            <p:spPr>
              <a:xfrm>
                <a:off x="615940" y="3226905"/>
                <a:ext cx="314972" cy="513550"/>
              </a:xfrm>
              <a:custGeom>
                <a:avLst/>
                <a:gdLst/>
                <a:ahLst/>
                <a:cxnLst/>
                <a:rect l="l" t="t" r="r" b="b"/>
                <a:pathLst>
                  <a:path w="11582" h="18884" extrusionOk="0">
                    <a:moveTo>
                      <a:pt x="1" y="0"/>
                    </a:moveTo>
                    <a:lnTo>
                      <a:pt x="2562" y="9210"/>
                    </a:lnTo>
                    <a:cubicBezTo>
                      <a:pt x="2562" y="9210"/>
                      <a:pt x="4388" y="17058"/>
                      <a:pt x="4769" y="17058"/>
                    </a:cubicBezTo>
                    <a:cubicBezTo>
                      <a:pt x="5151" y="17058"/>
                      <a:pt x="11282" y="18883"/>
                      <a:pt x="11282" y="18883"/>
                    </a:cubicBezTo>
                    <a:cubicBezTo>
                      <a:pt x="11282" y="18883"/>
                      <a:pt x="11581" y="17575"/>
                      <a:pt x="11581" y="14251"/>
                    </a:cubicBezTo>
                    <a:cubicBezTo>
                      <a:pt x="9538" y="10981"/>
                      <a:pt x="9374" y="4714"/>
                      <a:pt x="9374" y="4714"/>
                    </a:cubicBezTo>
                    <a:lnTo>
                      <a:pt x="1" y="0"/>
                    </a:lnTo>
                    <a:close/>
                  </a:path>
                </a:pathLst>
              </a:custGeom>
              <a:solidFill>
                <a:srgbClr val="FFC28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Google Shape;2075;p39">
                <a:extLst>
                  <a:ext uri="{FF2B5EF4-FFF2-40B4-BE49-F238E27FC236}">
                    <a16:creationId xmlns:a16="http://schemas.microsoft.com/office/drawing/2014/main" id="{FDB3E78D-FF32-1303-218F-9A38C2CA7774}"/>
                  </a:ext>
                </a:extLst>
              </p:cNvPr>
              <p:cNvSpPr/>
              <p:nvPr/>
            </p:nvSpPr>
            <p:spPr>
              <a:xfrm>
                <a:off x="615940" y="3226905"/>
                <a:ext cx="263846" cy="220116"/>
              </a:xfrm>
              <a:custGeom>
                <a:avLst/>
                <a:gdLst/>
                <a:ahLst/>
                <a:cxnLst/>
                <a:rect l="l" t="t" r="r" b="b"/>
                <a:pathLst>
                  <a:path w="9702" h="8094" extrusionOk="0">
                    <a:moveTo>
                      <a:pt x="1" y="0"/>
                    </a:moveTo>
                    <a:lnTo>
                      <a:pt x="1145" y="4088"/>
                    </a:lnTo>
                    <a:cubicBezTo>
                      <a:pt x="4088" y="6594"/>
                      <a:pt x="7058" y="7712"/>
                      <a:pt x="9701" y="8093"/>
                    </a:cubicBezTo>
                    <a:cubicBezTo>
                      <a:pt x="9429" y="6186"/>
                      <a:pt x="9374" y="4714"/>
                      <a:pt x="9374" y="4714"/>
                    </a:cubicBezTo>
                    <a:lnTo>
                      <a:pt x="1" y="0"/>
                    </a:lnTo>
                    <a:close/>
                  </a:path>
                </a:pathLst>
              </a:custGeom>
              <a:solidFill>
                <a:srgbClr val="000000">
                  <a:alpha val="1606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Google Shape;2076;p39">
                <a:extLst>
                  <a:ext uri="{FF2B5EF4-FFF2-40B4-BE49-F238E27FC236}">
                    <a16:creationId xmlns:a16="http://schemas.microsoft.com/office/drawing/2014/main" id="{6F9D8F68-0536-1059-985B-C5DB150A9EC1}"/>
                  </a:ext>
                </a:extLst>
              </p:cNvPr>
              <p:cNvSpPr/>
              <p:nvPr/>
            </p:nvSpPr>
            <p:spPr>
              <a:xfrm>
                <a:off x="1382208" y="3132587"/>
                <a:ext cx="173423" cy="315489"/>
              </a:xfrm>
              <a:custGeom>
                <a:avLst/>
                <a:gdLst/>
                <a:ahLst/>
                <a:cxnLst/>
                <a:rect l="l" t="t" r="r" b="b"/>
                <a:pathLst>
                  <a:path w="6377" h="11601" extrusionOk="0">
                    <a:moveTo>
                      <a:pt x="4436" y="0"/>
                    </a:moveTo>
                    <a:cubicBezTo>
                      <a:pt x="4037" y="0"/>
                      <a:pt x="3874" y="682"/>
                      <a:pt x="4796" y="3141"/>
                    </a:cubicBezTo>
                    <a:cubicBezTo>
                      <a:pt x="4169" y="2515"/>
                      <a:pt x="3325" y="1316"/>
                      <a:pt x="2589" y="90"/>
                    </a:cubicBezTo>
                    <a:cubicBezTo>
                      <a:pt x="1826" y="1915"/>
                      <a:pt x="845" y="3768"/>
                      <a:pt x="0" y="5240"/>
                    </a:cubicBezTo>
                    <a:cubicBezTo>
                      <a:pt x="273" y="5893"/>
                      <a:pt x="763" y="6765"/>
                      <a:pt x="1581" y="8046"/>
                    </a:cubicBezTo>
                    <a:cubicBezTo>
                      <a:pt x="2017" y="8727"/>
                      <a:pt x="2126" y="10008"/>
                      <a:pt x="1826" y="11588"/>
                    </a:cubicBezTo>
                    <a:cubicBezTo>
                      <a:pt x="1871" y="11597"/>
                      <a:pt x="1914" y="11600"/>
                      <a:pt x="1950" y="11600"/>
                    </a:cubicBezTo>
                    <a:cubicBezTo>
                      <a:pt x="2023" y="11600"/>
                      <a:pt x="2071" y="11588"/>
                      <a:pt x="2071" y="11588"/>
                    </a:cubicBezTo>
                    <a:cubicBezTo>
                      <a:pt x="2071" y="11588"/>
                      <a:pt x="4360" y="7229"/>
                      <a:pt x="6376" y="2978"/>
                    </a:cubicBezTo>
                    <a:cubicBezTo>
                      <a:pt x="6131" y="2160"/>
                      <a:pt x="5777" y="1370"/>
                      <a:pt x="5314" y="607"/>
                    </a:cubicBezTo>
                    <a:cubicBezTo>
                      <a:pt x="5092" y="320"/>
                      <a:pt x="4709" y="0"/>
                      <a:pt x="4436" y="0"/>
                    </a:cubicBezTo>
                    <a:close/>
                  </a:path>
                </a:pathLst>
              </a:custGeom>
              <a:solidFill>
                <a:srgbClr val="000000">
                  <a:alpha val="1606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Google Shape;2077;p39">
                <a:extLst>
                  <a:ext uri="{FF2B5EF4-FFF2-40B4-BE49-F238E27FC236}">
                    <a16:creationId xmlns:a16="http://schemas.microsoft.com/office/drawing/2014/main" id="{25FFCDB3-DB40-CF6E-A1E5-71140B123864}"/>
                  </a:ext>
                </a:extLst>
              </p:cNvPr>
              <p:cNvSpPr/>
              <p:nvPr/>
            </p:nvSpPr>
            <p:spPr>
              <a:xfrm>
                <a:off x="1038360" y="3633740"/>
                <a:ext cx="278640" cy="1218989"/>
              </a:xfrm>
              <a:custGeom>
                <a:avLst/>
                <a:gdLst/>
                <a:ahLst/>
                <a:cxnLst/>
                <a:rect l="l" t="t" r="r" b="b"/>
                <a:pathLst>
                  <a:path w="10246" h="44824" extrusionOk="0">
                    <a:moveTo>
                      <a:pt x="4469" y="1"/>
                    </a:moveTo>
                    <a:lnTo>
                      <a:pt x="0" y="4496"/>
                    </a:lnTo>
                    <a:lnTo>
                      <a:pt x="4469" y="44823"/>
                    </a:lnTo>
                    <a:cubicBezTo>
                      <a:pt x="4469" y="44823"/>
                      <a:pt x="8992" y="43870"/>
                      <a:pt x="10246" y="42044"/>
                    </a:cubicBezTo>
                    <a:cubicBezTo>
                      <a:pt x="7276" y="37248"/>
                      <a:pt x="6976" y="19810"/>
                      <a:pt x="7303" y="15232"/>
                    </a:cubicBezTo>
                    <a:cubicBezTo>
                      <a:pt x="7630" y="10627"/>
                      <a:pt x="4469" y="1"/>
                      <a:pt x="4469" y="1"/>
                    </a:cubicBezTo>
                    <a:close/>
                  </a:path>
                </a:pathLst>
              </a:custGeom>
              <a:solidFill>
                <a:srgbClr val="F46B5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Google Shape;2078;p39">
                <a:extLst>
                  <a:ext uri="{FF2B5EF4-FFF2-40B4-BE49-F238E27FC236}">
                    <a16:creationId xmlns:a16="http://schemas.microsoft.com/office/drawing/2014/main" id="{00F75CF0-7BAB-92DB-192D-0AE4345F861A}"/>
                  </a:ext>
                </a:extLst>
              </p:cNvPr>
              <p:cNvSpPr/>
              <p:nvPr/>
            </p:nvSpPr>
            <p:spPr>
              <a:xfrm>
                <a:off x="473674" y="2768180"/>
                <a:ext cx="721021" cy="645936"/>
              </a:xfrm>
              <a:custGeom>
                <a:avLst/>
                <a:gdLst/>
                <a:ahLst/>
                <a:cxnLst/>
                <a:rect l="l" t="t" r="r" b="b"/>
                <a:pathLst>
                  <a:path w="26513" h="23752" extrusionOk="0">
                    <a:moveTo>
                      <a:pt x="19074" y="1"/>
                    </a:moveTo>
                    <a:cubicBezTo>
                      <a:pt x="19074" y="1"/>
                      <a:pt x="9537" y="219"/>
                      <a:pt x="6131" y="2181"/>
                    </a:cubicBezTo>
                    <a:cubicBezTo>
                      <a:pt x="2725" y="4143"/>
                      <a:pt x="0" y="12344"/>
                      <a:pt x="4387" y="17712"/>
                    </a:cubicBezTo>
                    <a:cubicBezTo>
                      <a:pt x="8832" y="22472"/>
                      <a:pt x="13440" y="23752"/>
                      <a:pt x="17111" y="23752"/>
                    </a:cubicBezTo>
                    <a:cubicBezTo>
                      <a:pt x="21384" y="23752"/>
                      <a:pt x="24387" y="22017"/>
                      <a:pt x="24387" y="22017"/>
                    </a:cubicBezTo>
                    <a:cubicBezTo>
                      <a:pt x="24387" y="22017"/>
                      <a:pt x="26131" y="20273"/>
                      <a:pt x="26431" y="13625"/>
                    </a:cubicBezTo>
                    <a:cubicBezTo>
                      <a:pt x="26513" y="3788"/>
                      <a:pt x="19074" y="1"/>
                      <a:pt x="19074" y="1"/>
                    </a:cubicBezTo>
                    <a:close/>
                  </a:path>
                </a:pathLst>
              </a:custGeom>
              <a:solidFill>
                <a:srgbClr val="FFC28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Google Shape;2079;p39">
                <a:extLst>
                  <a:ext uri="{FF2B5EF4-FFF2-40B4-BE49-F238E27FC236}">
                    <a16:creationId xmlns:a16="http://schemas.microsoft.com/office/drawing/2014/main" id="{E18126B5-8CEC-29FB-53CB-3E71C49AE25F}"/>
                  </a:ext>
                </a:extLst>
              </p:cNvPr>
              <p:cNvSpPr/>
              <p:nvPr/>
            </p:nvSpPr>
            <p:spPr>
              <a:xfrm>
                <a:off x="1331813" y="2654226"/>
                <a:ext cx="306053" cy="793577"/>
              </a:xfrm>
              <a:custGeom>
                <a:avLst/>
                <a:gdLst/>
                <a:ahLst/>
                <a:cxnLst/>
                <a:rect l="l" t="t" r="r" b="b"/>
                <a:pathLst>
                  <a:path w="11254" h="29181" extrusionOk="0">
                    <a:moveTo>
                      <a:pt x="3155" y="1"/>
                    </a:moveTo>
                    <a:cubicBezTo>
                      <a:pt x="2570" y="1"/>
                      <a:pt x="3679" y="1875"/>
                      <a:pt x="3679" y="1875"/>
                    </a:cubicBezTo>
                    <a:cubicBezTo>
                      <a:pt x="3679" y="1875"/>
                      <a:pt x="3134" y="1487"/>
                      <a:pt x="2738" y="1487"/>
                    </a:cubicBezTo>
                    <a:cubicBezTo>
                      <a:pt x="2541" y="1487"/>
                      <a:pt x="2380" y="1584"/>
                      <a:pt x="2344" y="1875"/>
                    </a:cubicBezTo>
                    <a:cubicBezTo>
                      <a:pt x="3325" y="2801"/>
                      <a:pt x="5804" y="9341"/>
                      <a:pt x="5804" y="9341"/>
                    </a:cubicBezTo>
                    <a:cubicBezTo>
                      <a:pt x="5804" y="9341"/>
                      <a:pt x="4039" y="8049"/>
                      <a:pt x="3360" y="8049"/>
                    </a:cubicBezTo>
                    <a:cubicBezTo>
                      <a:pt x="3275" y="8049"/>
                      <a:pt x="3207" y="8069"/>
                      <a:pt x="3161" y="8115"/>
                    </a:cubicBezTo>
                    <a:cubicBezTo>
                      <a:pt x="2753" y="8523"/>
                      <a:pt x="4197" y="10349"/>
                      <a:pt x="5777" y="11848"/>
                    </a:cubicBezTo>
                    <a:cubicBezTo>
                      <a:pt x="6377" y="16289"/>
                      <a:pt x="1" y="25853"/>
                      <a:pt x="1" y="25853"/>
                    </a:cubicBezTo>
                    <a:cubicBezTo>
                      <a:pt x="935" y="28991"/>
                      <a:pt x="3259" y="29181"/>
                      <a:pt x="3807" y="29181"/>
                    </a:cubicBezTo>
                    <a:cubicBezTo>
                      <a:pt x="3882" y="29181"/>
                      <a:pt x="3924" y="29177"/>
                      <a:pt x="3924" y="29177"/>
                    </a:cubicBezTo>
                    <a:cubicBezTo>
                      <a:pt x="3924" y="29177"/>
                      <a:pt x="11199" y="15308"/>
                      <a:pt x="11254" y="12938"/>
                    </a:cubicBezTo>
                    <a:cubicBezTo>
                      <a:pt x="11100" y="7737"/>
                      <a:pt x="7166" y="1911"/>
                      <a:pt x="6401" y="1911"/>
                    </a:cubicBezTo>
                    <a:cubicBezTo>
                      <a:pt x="6352" y="1911"/>
                      <a:pt x="6316" y="1935"/>
                      <a:pt x="6295" y="1984"/>
                    </a:cubicBezTo>
                    <a:cubicBezTo>
                      <a:pt x="5776" y="1195"/>
                      <a:pt x="5099" y="470"/>
                      <a:pt x="4661" y="470"/>
                    </a:cubicBezTo>
                    <a:cubicBezTo>
                      <a:pt x="4524" y="470"/>
                      <a:pt x="4411" y="541"/>
                      <a:pt x="4333" y="703"/>
                    </a:cubicBezTo>
                    <a:cubicBezTo>
                      <a:pt x="3704" y="194"/>
                      <a:pt x="3342" y="1"/>
                      <a:pt x="3155" y="1"/>
                    </a:cubicBezTo>
                    <a:close/>
                  </a:path>
                </a:pathLst>
              </a:custGeom>
              <a:solidFill>
                <a:srgbClr val="FFC28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Google Shape;2080;p39">
                <a:extLst>
                  <a:ext uri="{FF2B5EF4-FFF2-40B4-BE49-F238E27FC236}">
                    <a16:creationId xmlns:a16="http://schemas.microsoft.com/office/drawing/2014/main" id="{9270F409-B647-E19D-A884-7F06F2E17F18}"/>
                  </a:ext>
                </a:extLst>
              </p:cNvPr>
              <p:cNvSpPr/>
              <p:nvPr/>
            </p:nvSpPr>
            <p:spPr>
              <a:xfrm>
                <a:off x="588526" y="4611186"/>
                <a:ext cx="649145" cy="534300"/>
              </a:xfrm>
              <a:custGeom>
                <a:avLst/>
                <a:gdLst/>
                <a:ahLst/>
                <a:cxnLst/>
                <a:rect l="l" t="t" r="r" b="b"/>
                <a:pathLst>
                  <a:path w="23870" h="19647" extrusionOk="0">
                    <a:moveTo>
                      <a:pt x="22072" y="0"/>
                    </a:moveTo>
                    <a:cubicBezTo>
                      <a:pt x="19999" y="2655"/>
                      <a:pt x="16382" y="3485"/>
                      <a:pt x="12668" y="3485"/>
                    </a:cubicBezTo>
                    <a:cubicBezTo>
                      <a:pt x="6469" y="3485"/>
                      <a:pt x="1" y="1172"/>
                      <a:pt x="1" y="1172"/>
                    </a:cubicBezTo>
                    <a:lnTo>
                      <a:pt x="1" y="1172"/>
                    </a:lnTo>
                    <a:lnTo>
                      <a:pt x="2181" y="19646"/>
                    </a:lnTo>
                    <a:lnTo>
                      <a:pt x="23570" y="19646"/>
                    </a:lnTo>
                    <a:cubicBezTo>
                      <a:pt x="23570" y="19646"/>
                      <a:pt x="23870" y="9810"/>
                      <a:pt x="22072" y="0"/>
                    </a:cubicBezTo>
                    <a:close/>
                  </a:path>
                </a:pathLst>
              </a:custGeom>
              <a:solidFill>
                <a:srgbClr val="0C467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Google Shape;2081;p39">
                <a:extLst>
                  <a:ext uri="{FF2B5EF4-FFF2-40B4-BE49-F238E27FC236}">
                    <a16:creationId xmlns:a16="http://schemas.microsoft.com/office/drawing/2014/main" id="{98B16DD7-58AA-9937-7DBB-BD892FD99DFA}"/>
                  </a:ext>
                </a:extLst>
              </p:cNvPr>
              <p:cNvSpPr/>
              <p:nvPr/>
            </p:nvSpPr>
            <p:spPr>
              <a:xfrm>
                <a:off x="937569" y="3332945"/>
                <a:ext cx="518745" cy="539413"/>
              </a:xfrm>
              <a:custGeom>
                <a:avLst/>
                <a:gdLst/>
                <a:ahLst/>
                <a:cxnLst/>
                <a:rect l="l" t="t" r="r" b="b"/>
                <a:pathLst>
                  <a:path w="19075" h="19835" extrusionOk="0">
                    <a:moveTo>
                      <a:pt x="14572" y="0"/>
                    </a:moveTo>
                    <a:cubicBezTo>
                      <a:pt x="14433" y="0"/>
                      <a:pt x="14295" y="83"/>
                      <a:pt x="14251" y="243"/>
                    </a:cubicBezTo>
                    <a:cubicBezTo>
                      <a:pt x="11744" y="8145"/>
                      <a:pt x="1" y="10516"/>
                      <a:pt x="1" y="10516"/>
                    </a:cubicBezTo>
                    <a:lnTo>
                      <a:pt x="5532" y="19834"/>
                    </a:lnTo>
                    <a:lnTo>
                      <a:pt x="7385" y="19235"/>
                    </a:lnTo>
                    <a:lnTo>
                      <a:pt x="14497" y="14358"/>
                    </a:lnTo>
                    <a:cubicBezTo>
                      <a:pt x="14497" y="14358"/>
                      <a:pt x="19074" y="7137"/>
                      <a:pt x="19047" y="4439"/>
                    </a:cubicBezTo>
                    <a:cubicBezTo>
                      <a:pt x="16704" y="3513"/>
                      <a:pt x="15450" y="1442"/>
                      <a:pt x="14878" y="189"/>
                    </a:cubicBezTo>
                    <a:cubicBezTo>
                      <a:pt x="14815" y="62"/>
                      <a:pt x="14693" y="0"/>
                      <a:pt x="14572" y="0"/>
                    </a:cubicBezTo>
                    <a:close/>
                  </a:path>
                </a:pathLst>
              </a:custGeom>
              <a:solidFill>
                <a:srgbClr val="F46B5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Google Shape;2082;p39">
                <a:extLst>
                  <a:ext uri="{FF2B5EF4-FFF2-40B4-BE49-F238E27FC236}">
                    <a16:creationId xmlns:a16="http://schemas.microsoft.com/office/drawing/2014/main" id="{07EBC988-DE24-477D-09B1-86105A841755}"/>
                  </a:ext>
                </a:extLst>
              </p:cNvPr>
              <p:cNvSpPr/>
              <p:nvPr/>
            </p:nvSpPr>
            <p:spPr>
              <a:xfrm>
                <a:off x="1190281" y="3066554"/>
                <a:ext cx="405341" cy="810982"/>
              </a:xfrm>
              <a:custGeom>
                <a:avLst/>
                <a:gdLst/>
                <a:ahLst/>
                <a:cxnLst/>
                <a:rect l="l" t="t" r="r" b="b"/>
                <a:pathLst>
                  <a:path w="14905" h="29821" extrusionOk="0">
                    <a:moveTo>
                      <a:pt x="7340" y="0"/>
                    </a:moveTo>
                    <a:cubicBezTo>
                      <a:pt x="6991" y="0"/>
                      <a:pt x="6726" y="408"/>
                      <a:pt x="7166" y="1373"/>
                    </a:cubicBezTo>
                    <a:cubicBezTo>
                      <a:pt x="6660" y="718"/>
                      <a:pt x="6135" y="358"/>
                      <a:pt x="5779" y="358"/>
                    </a:cubicBezTo>
                    <a:cubicBezTo>
                      <a:pt x="5291" y="358"/>
                      <a:pt x="5119" y="1033"/>
                      <a:pt x="5749" y="2545"/>
                    </a:cubicBezTo>
                    <a:cubicBezTo>
                      <a:pt x="5736" y="2544"/>
                      <a:pt x="5722" y="2543"/>
                      <a:pt x="5708" y="2543"/>
                    </a:cubicBezTo>
                    <a:cubicBezTo>
                      <a:pt x="5030" y="2543"/>
                      <a:pt x="4780" y="3880"/>
                      <a:pt x="6730" y="6605"/>
                    </a:cubicBezTo>
                    <a:cubicBezTo>
                      <a:pt x="6376" y="6850"/>
                      <a:pt x="5913" y="7504"/>
                      <a:pt x="8284" y="11155"/>
                    </a:cubicBezTo>
                    <a:cubicBezTo>
                      <a:pt x="9510" y="13063"/>
                      <a:pt x="8229" y="19548"/>
                      <a:pt x="2725" y="24234"/>
                    </a:cubicBezTo>
                    <a:cubicBezTo>
                      <a:pt x="0" y="29139"/>
                      <a:pt x="5368" y="29820"/>
                      <a:pt x="5368" y="29820"/>
                    </a:cubicBezTo>
                    <a:cubicBezTo>
                      <a:pt x="5368" y="29820"/>
                      <a:pt x="9210" y="26687"/>
                      <a:pt x="11363" y="20365"/>
                    </a:cubicBezTo>
                    <a:cubicBezTo>
                      <a:pt x="13542" y="14016"/>
                      <a:pt x="14905" y="8567"/>
                      <a:pt x="12044" y="3717"/>
                    </a:cubicBezTo>
                    <a:cubicBezTo>
                      <a:pt x="11811" y="3429"/>
                      <a:pt x="11421" y="3109"/>
                      <a:pt x="11146" y="3109"/>
                    </a:cubicBezTo>
                    <a:cubicBezTo>
                      <a:pt x="10744" y="3109"/>
                      <a:pt x="10588" y="3791"/>
                      <a:pt x="11526" y="6251"/>
                    </a:cubicBezTo>
                    <a:cubicBezTo>
                      <a:pt x="10354" y="5133"/>
                      <a:pt x="8502" y="2054"/>
                      <a:pt x="7929" y="420"/>
                    </a:cubicBezTo>
                    <a:cubicBezTo>
                      <a:pt x="7795" y="151"/>
                      <a:pt x="7552" y="0"/>
                      <a:pt x="7340" y="0"/>
                    </a:cubicBezTo>
                    <a:close/>
                  </a:path>
                </a:pathLst>
              </a:custGeom>
              <a:solidFill>
                <a:srgbClr val="FFC28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Google Shape;2083;p39">
                <a:extLst>
                  <a:ext uri="{FF2B5EF4-FFF2-40B4-BE49-F238E27FC236}">
                    <a16:creationId xmlns:a16="http://schemas.microsoft.com/office/drawing/2014/main" id="{948D85D2-18C4-A7C2-DFC5-4B04D48DDB9A}"/>
                  </a:ext>
                </a:extLst>
              </p:cNvPr>
              <p:cNvSpPr/>
              <p:nvPr/>
            </p:nvSpPr>
            <p:spPr>
              <a:xfrm>
                <a:off x="554449" y="3609290"/>
                <a:ext cx="635058" cy="1102268"/>
              </a:xfrm>
              <a:custGeom>
                <a:avLst/>
                <a:gdLst/>
                <a:ahLst/>
                <a:cxnLst/>
                <a:rect l="l" t="t" r="r" b="b"/>
                <a:pathLst>
                  <a:path w="23352" h="40532" extrusionOk="0">
                    <a:moveTo>
                      <a:pt x="13733" y="0"/>
                    </a:moveTo>
                    <a:cubicBezTo>
                      <a:pt x="13099" y="1987"/>
                      <a:pt x="11824" y="2544"/>
                      <a:pt x="10593" y="2544"/>
                    </a:cubicBezTo>
                    <a:cubicBezTo>
                      <a:pt x="9021" y="2544"/>
                      <a:pt x="7521" y="1635"/>
                      <a:pt x="7521" y="1635"/>
                    </a:cubicBezTo>
                    <a:cubicBezTo>
                      <a:pt x="7521" y="1635"/>
                      <a:pt x="0" y="26376"/>
                      <a:pt x="1009" y="37875"/>
                    </a:cubicBezTo>
                    <a:cubicBezTo>
                      <a:pt x="6814" y="39720"/>
                      <a:pt x="10998" y="40531"/>
                      <a:pt x="14211" y="40531"/>
                    </a:cubicBezTo>
                    <a:cubicBezTo>
                      <a:pt x="18447" y="40531"/>
                      <a:pt x="20997" y="39121"/>
                      <a:pt x="23352" y="36812"/>
                    </a:cubicBezTo>
                    <a:cubicBezTo>
                      <a:pt x="22725" y="32534"/>
                      <a:pt x="22153" y="19292"/>
                      <a:pt x="22289" y="14850"/>
                    </a:cubicBezTo>
                    <a:cubicBezTo>
                      <a:pt x="22453" y="10436"/>
                      <a:pt x="18638" y="4769"/>
                      <a:pt x="13733" y="0"/>
                    </a:cubicBezTo>
                    <a:close/>
                  </a:path>
                </a:pathLst>
              </a:custGeom>
              <a:solidFill>
                <a:srgbClr val="C15C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Google Shape;2084;p39">
                <a:extLst>
                  <a:ext uri="{FF2B5EF4-FFF2-40B4-BE49-F238E27FC236}">
                    <a16:creationId xmlns:a16="http://schemas.microsoft.com/office/drawing/2014/main" id="{6AE0268B-A49A-07BA-770D-207F8F418AED}"/>
                  </a:ext>
                </a:extLst>
              </p:cNvPr>
              <p:cNvSpPr/>
              <p:nvPr/>
            </p:nvSpPr>
            <p:spPr>
              <a:xfrm>
                <a:off x="548520" y="3715248"/>
                <a:ext cx="818107" cy="381165"/>
              </a:xfrm>
              <a:custGeom>
                <a:avLst/>
                <a:gdLst/>
                <a:ahLst/>
                <a:cxnLst/>
                <a:rect l="l" t="t" r="r" b="b"/>
                <a:pathLst>
                  <a:path w="30083" h="14016" extrusionOk="0">
                    <a:moveTo>
                      <a:pt x="26758" y="1"/>
                    </a:moveTo>
                    <a:lnTo>
                      <a:pt x="26758" y="1"/>
                    </a:lnTo>
                    <a:cubicBezTo>
                      <a:pt x="23108" y="3526"/>
                      <a:pt x="18972" y="4552"/>
                      <a:pt x="15339" y="4552"/>
                    </a:cubicBezTo>
                    <a:cubicBezTo>
                      <a:pt x="10280" y="4552"/>
                      <a:pt x="6196" y="2562"/>
                      <a:pt x="5759" y="2562"/>
                    </a:cubicBezTo>
                    <a:cubicBezTo>
                      <a:pt x="5756" y="2562"/>
                      <a:pt x="5753" y="2562"/>
                      <a:pt x="5750" y="2562"/>
                    </a:cubicBezTo>
                    <a:cubicBezTo>
                      <a:pt x="3652" y="2753"/>
                      <a:pt x="0" y="7739"/>
                      <a:pt x="1608" y="11554"/>
                    </a:cubicBezTo>
                    <a:cubicBezTo>
                      <a:pt x="5398" y="13318"/>
                      <a:pt x="9031" y="14015"/>
                      <a:pt x="12360" y="14015"/>
                    </a:cubicBezTo>
                    <a:cubicBezTo>
                      <a:pt x="21886" y="14015"/>
                      <a:pt x="28931" y="8312"/>
                      <a:pt x="30082" y="5587"/>
                    </a:cubicBezTo>
                    <a:cubicBezTo>
                      <a:pt x="28148" y="5042"/>
                      <a:pt x="26731" y="3216"/>
                      <a:pt x="26758" y="1"/>
                    </a:cubicBezTo>
                    <a:close/>
                  </a:path>
                </a:pathLst>
              </a:custGeom>
              <a:solidFill>
                <a:srgbClr val="F46B5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Google Shape;2085;p39">
                <a:extLst>
                  <a:ext uri="{FF2B5EF4-FFF2-40B4-BE49-F238E27FC236}">
                    <a16:creationId xmlns:a16="http://schemas.microsoft.com/office/drawing/2014/main" id="{7677F798-5D3F-A55F-072A-72FA8048D502}"/>
                  </a:ext>
                </a:extLst>
              </p:cNvPr>
              <p:cNvSpPr/>
              <p:nvPr/>
            </p:nvSpPr>
            <p:spPr>
              <a:xfrm>
                <a:off x="431438" y="3663738"/>
                <a:ext cx="656542" cy="1413868"/>
              </a:xfrm>
              <a:custGeom>
                <a:avLst/>
                <a:gdLst/>
                <a:ahLst/>
                <a:cxnLst/>
                <a:rect l="l" t="t" r="r" b="b"/>
                <a:pathLst>
                  <a:path w="24142" h="51990" extrusionOk="0">
                    <a:moveTo>
                      <a:pt x="10587" y="0"/>
                    </a:moveTo>
                    <a:cubicBezTo>
                      <a:pt x="8407" y="0"/>
                      <a:pt x="5578" y="524"/>
                      <a:pt x="3651" y="2821"/>
                    </a:cubicBezTo>
                    <a:cubicBezTo>
                      <a:pt x="136" y="7017"/>
                      <a:pt x="1254" y="17753"/>
                      <a:pt x="2480" y="25900"/>
                    </a:cubicBezTo>
                    <a:cubicBezTo>
                      <a:pt x="3733" y="34047"/>
                      <a:pt x="3052" y="36908"/>
                      <a:pt x="0" y="44647"/>
                    </a:cubicBezTo>
                    <a:cubicBezTo>
                      <a:pt x="4544" y="50269"/>
                      <a:pt x="9631" y="51990"/>
                      <a:pt x="13985" y="51990"/>
                    </a:cubicBezTo>
                    <a:cubicBezTo>
                      <a:pt x="18978" y="51990"/>
                      <a:pt x="23006" y="49726"/>
                      <a:pt x="24142" y="48489"/>
                    </a:cubicBezTo>
                    <a:cubicBezTo>
                      <a:pt x="21172" y="43720"/>
                      <a:pt x="22889" y="27535"/>
                      <a:pt x="22017" y="17671"/>
                    </a:cubicBezTo>
                    <a:cubicBezTo>
                      <a:pt x="21172" y="7808"/>
                      <a:pt x="13788" y="369"/>
                      <a:pt x="13788" y="369"/>
                    </a:cubicBezTo>
                    <a:cubicBezTo>
                      <a:pt x="13788" y="369"/>
                      <a:pt x="12416" y="0"/>
                      <a:pt x="10587" y="0"/>
                    </a:cubicBezTo>
                    <a:close/>
                  </a:path>
                </a:pathLst>
              </a:custGeom>
              <a:solidFill>
                <a:srgbClr val="F46B5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Google Shape;2086;p39">
                <a:extLst>
                  <a:ext uri="{FF2B5EF4-FFF2-40B4-BE49-F238E27FC236}">
                    <a16:creationId xmlns:a16="http://schemas.microsoft.com/office/drawing/2014/main" id="{815CC88A-0E64-FFCE-8B88-26965CE699D2}"/>
                  </a:ext>
                </a:extLst>
              </p:cNvPr>
              <p:cNvSpPr/>
              <p:nvPr/>
            </p:nvSpPr>
            <p:spPr>
              <a:xfrm>
                <a:off x="101650" y="2570134"/>
                <a:ext cx="1076732" cy="1257470"/>
              </a:xfrm>
              <a:custGeom>
                <a:avLst/>
                <a:gdLst/>
                <a:ahLst/>
                <a:cxnLst/>
                <a:rect l="l" t="t" r="r" b="b"/>
                <a:pathLst>
                  <a:path w="39593" h="46239" extrusionOk="0">
                    <a:moveTo>
                      <a:pt x="27363" y="0"/>
                    </a:moveTo>
                    <a:cubicBezTo>
                      <a:pt x="22664" y="0"/>
                      <a:pt x="16589" y="2385"/>
                      <a:pt x="15777" y="9245"/>
                    </a:cubicBezTo>
                    <a:cubicBezTo>
                      <a:pt x="15454" y="9170"/>
                      <a:pt x="15122" y="9133"/>
                      <a:pt x="14787" y="9133"/>
                    </a:cubicBezTo>
                    <a:cubicBezTo>
                      <a:pt x="11565" y="9133"/>
                      <a:pt x="8001" y="12567"/>
                      <a:pt x="7903" y="19354"/>
                    </a:cubicBezTo>
                    <a:cubicBezTo>
                      <a:pt x="7794" y="26847"/>
                      <a:pt x="8584" y="26220"/>
                      <a:pt x="4551" y="27937"/>
                    </a:cubicBezTo>
                    <a:cubicBezTo>
                      <a:pt x="546" y="29626"/>
                      <a:pt x="1" y="33822"/>
                      <a:pt x="5232" y="36683"/>
                    </a:cubicBezTo>
                    <a:cubicBezTo>
                      <a:pt x="3303" y="39811"/>
                      <a:pt x="4840" y="43696"/>
                      <a:pt x="8388" y="43696"/>
                    </a:cubicBezTo>
                    <a:cubicBezTo>
                      <a:pt x="9199" y="43696"/>
                      <a:pt x="10114" y="43493"/>
                      <a:pt x="11118" y="43032"/>
                    </a:cubicBezTo>
                    <a:cubicBezTo>
                      <a:pt x="11972" y="45075"/>
                      <a:pt x="14215" y="46239"/>
                      <a:pt x="16336" y="46239"/>
                    </a:cubicBezTo>
                    <a:cubicBezTo>
                      <a:pt x="18007" y="46239"/>
                      <a:pt x="19602" y="45516"/>
                      <a:pt x="20382" y="43931"/>
                    </a:cubicBezTo>
                    <a:cubicBezTo>
                      <a:pt x="20545" y="43950"/>
                      <a:pt x="20704" y="43960"/>
                      <a:pt x="20858" y="43960"/>
                    </a:cubicBezTo>
                    <a:cubicBezTo>
                      <a:pt x="25121" y="43960"/>
                      <a:pt x="25787" y="36865"/>
                      <a:pt x="23788" y="33577"/>
                    </a:cubicBezTo>
                    <a:cubicBezTo>
                      <a:pt x="21717" y="30171"/>
                      <a:pt x="18611" y="24694"/>
                      <a:pt x="17521" y="21861"/>
                    </a:cubicBezTo>
                    <a:cubicBezTo>
                      <a:pt x="18666" y="21125"/>
                      <a:pt x="22153" y="16874"/>
                      <a:pt x="20137" y="12433"/>
                    </a:cubicBezTo>
                    <a:lnTo>
                      <a:pt x="20137" y="12433"/>
                    </a:lnTo>
                    <a:cubicBezTo>
                      <a:pt x="20137" y="12433"/>
                      <a:pt x="21992" y="14092"/>
                      <a:pt x="25010" y="14092"/>
                    </a:cubicBezTo>
                    <a:cubicBezTo>
                      <a:pt x="25898" y="14092"/>
                      <a:pt x="26886" y="13949"/>
                      <a:pt x="27957" y="13577"/>
                    </a:cubicBezTo>
                    <a:cubicBezTo>
                      <a:pt x="30810" y="12588"/>
                      <a:pt x="33033" y="11170"/>
                      <a:pt x="34973" y="11170"/>
                    </a:cubicBezTo>
                    <a:cubicBezTo>
                      <a:pt x="36239" y="11170"/>
                      <a:pt x="37383" y="11774"/>
                      <a:pt x="38502" y="13495"/>
                    </a:cubicBezTo>
                    <a:cubicBezTo>
                      <a:pt x="39592" y="8945"/>
                      <a:pt x="39047" y="3550"/>
                      <a:pt x="30791" y="498"/>
                    </a:cubicBezTo>
                    <a:cubicBezTo>
                      <a:pt x="29845" y="181"/>
                      <a:pt x="28656" y="0"/>
                      <a:pt x="27363" y="0"/>
                    </a:cubicBezTo>
                    <a:close/>
                  </a:path>
                </a:pathLst>
              </a:custGeom>
              <a:solidFill>
                <a:srgbClr val="F4AA0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Google Shape;2087;p39">
                <a:extLst>
                  <a:ext uri="{FF2B5EF4-FFF2-40B4-BE49-F238E27FC236}">
                    <a16:creationId xmlns:a16="http://schemas.microsoft.com/office/drawing/2014/main" id="{4B277387-8824-61C0-FFE4-05A2C1492CFD}"/>
                  </a:ext>
                </a:extLst>
              </p:cNvPr>
              <p:cNvSpPr/>
              <p:nvPr/>
            </p:nvSpPr>
            <p:spPr>
              <a:xfrm>
                <a:off x="515911" y="3149096"/>
                <a:ext cx="155637" cy="155637"/>
              </a:xfrm>
              <a:custGeom>
                <a:avLst/>
                <a:gdLst/>
                <a:ahLst/>
                <a:cxnLst/>
                <a:rect l="l" t="t" r="r" b="b"/>
                <a:pathLst>
                  <a:path w="5723" h="5723" extrusionOk="0">
                    <a:moveTo>
                      <a:pt x="2861" y="0"/>
                    </a:moveTo>
                    <a:cubicBezTo>
                      <a:pt x="1281" y="0"/>
                      <a:pt x="0" y="1281"/>
                      <a:pt x="0" y="2861"/>
                    </a:cubicBezTo>
                    <a:cubicBezTo>
                      <a:pt x="0" y="4442"/>
                      <a:pt x="1281" y="5722"/>
                      <a:pt x="2861" y="5722"/>
                    </a:cubicBezTo>
                    <a:cubicBezTo>
                      <a:pt x="4442" y="5722"/>
                      <a:pt x="5723" y="4442"/>
                      <a:pt x="5723" y="2861"/>
                    </a:cubicBezTo>
                    <a:cubicBezTo>
                      <a:pt x="5723" y="1281"/>
                      <a:pt x="4442" y="0"/>
                      <a:pt x="2861" y="0"/>
                    </a:cubicBezTo>
                    <a:close/>
                  </a:path>
                </a:pathLst>
              </a:custGeom>
              <a:solidFill>
                <a:srgbClr val="FFC28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Google Shape;2088;p39">
                <a:extLst>
                  <a:ext uri="{FF2B5EF4-FFF2-40B4-BE49-F238E27FC236}">
                    <a16:creationId xmlns:a16="http://schemas.microsoft.com/office/drawing/2014/main" id="{701DCCFD-C144-2063-7181-3BFE6B427F29}"/>
                  </a:ext>
                </a:extLst>
              </p:cNvPr>
              <p:cNvSpPr/>
              <p:nvPr/>
            </p:nvSpPr>
            <p:spPr>
              <a:xfrm>
                <a:off x="793807" y="3080180"/>
                <a:ext cx="102280" cy="61515"/>
              </a:xfrm>
              <a:custGeom>
                <a:avLst/>
                <a:gdLst/>
                <a:ahLst/>
                <a:cxnLst/>
                <a:rect l="l" t="t" r="r" b="b"/>
                <a:pathLst>
                  <a:path w="3761" h="2262" fill="none" extrusionOk="0">
                    <a:moveTo>
                      <a:pt x="0" y="2262"/>
                    </a:moveTo>
                    <a:cubicBezTo>
                      <a:pt x="654" y="872"/>
                      <a:pt x="2235" y="0"/>
                      <a:pt x="3761" y="109"/>
                    </a:cubicBezTo>
                  </a:path>
                </a:pathLst>
              </a:custGeom>
              <a:noFill/>
              <a:ln w="14300" cap="rnd" cmpd="sng">
                <a:solidFill>
                  <a:srgbClr val="762627"/>
                </a:solidFill>
                <a:prstDash val="solid"/>
                <a:miter lim="27248"/>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Google Shape;2089;p39">
                <a:extLst>
                  <a:ext uri="{FF2B5EF4-FFF2-40B4-BE49-F238E27FC236}">
                    <a16:creationId xmlns:a16="http://schemas.microsoft.com/office/drawing/2014/main" id="{7C5EAE41-77DE-0808-EF79-91F2E5A4D480}"/>
                  </a:ext>
                </a:extLst>
              </p:cNvPr>
              <p:cNvSpPr/>
              <p:nvPr/>
            </p:nvSpPr>
            <p:spPr>
              <a:xfrm>
                <a:off x="1024272" y="2960134"/>
                <a:ext cx="79328" cy="55587"/>
              </a:xfrm>
              <a:custGeom>
                <a:avLst/>
                <a:gdLst/>
                <a:ahLst/>
                <a:cxnLst/>
                <a:rect l="l" t="t" r="r" b="b"/>
                <a:pathLst>
                  <a:path w="2917" h="2044" fill="none" extrusionOk="0">
                    <a:moveTo>
                      <a:pt x="1" y="2044"/>
                    </a:moveTo>
                    <a:cubicBezTo>
                      <a:pt x="546" y="927"/>
                      <a:pt x="1690" y="136"/>
                      <a:pt x="2916" y="0"/>
                    </a:cubicBezTo>
                  </a:path>
                </a:pathLst>
              </a:custGeom>
              <a:noFill/>
              <a:ln w="14300" cap="rnd" cmpd="sng">
                <a:solidFill>
                  <a:srgbClr val="762627"/>
                </a:solidFill>
                <a:prstDash val="solid"/>
                <a:miter lim="27248"/>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Google Shape;2090;p39">
                <a:extLst>
                  <a:ext uri="{FF2B5EF4-FFF2-40B4-BE49-F238E27FC236}">
                    <a16:creationId xmlns:a16="http://schemas.microsoft.com/office/drawing/2014/main" id="{2B7B42EE-EDE9-FA15-3409-1727445C92AA}"/>
                  </a:ext>
                </a:extLst>
              </p:cNvPr>
              <p:cNvSpPr/>
              <p:nvPr/>
            </p:nvSpPr>
            <p:spPr>
              <a:xfrm>
                <a:off x="912385" y="3170581"/>
                <a:ext cx="220851" cy="142148"/>
              </a:xfrm>
              <a:custGeom>
                <a:avLst/>
                <a:gdLst/>
                <a:ahLst/>
                <a:cxnLst/>
                <a:rect l="l" t="t" r="r" b="b"/>
                <a:pathLst>
                  <a:path w="8121" h="5227" extrusionOk="0">
                    <a:moveTo>
                      <a:pt x="7630" y="1"/>
                    </a:moveTo>
                    <a:lnTo>
                      <a:pt x="7630" y="1"/>
                    </a:lnTo>
                    <a:cubicBezTo>
                      <a:pt x="6758" y="1118"/>
                      <a:pt x="5477" y="1908"/>
                      <a:pt x="4115" y="2208"/>
                    </a:cubicBezTo>
                    <a:cubicBezTo>
                      <a:pt x="3722" y="2285"/>
                      <a:pt x="3324" y="2322"/>
                      <a:pt x="2925" y="2322"/>
                    </a:cubicBezTo>
                    <a:cubicBezTo>
                      <a:pt x="1912" y="2322"/>
                      <a:pt x="900" y="2078"/>
                      <a:pt x="0" y="1608"/>
                    </a:cubicBezTo>
                    <a:lnTo>
                      <a:pt x="0" y="1608"/>
                    </a:lnTo>
                    <a:lnTo>
                      <a:pt x="109" y="1717"/>
                    </a:lnTo>
                    <a:cubicBezTo>
                      <a:pt x="245" y="3189"/>
                      <a:pt x="1281" y="4496"/>
                      <a:pt x="2670" y="5014"/>
                    </a:cubicBezTo>
                    <a:cubicBezTo>
                      <a:pt x="3076" y="5157"/>
                      <a:pt x="3503" y="5226"/>
                      <a:pt x="3929" y="5226"/>
                    </a:cubicBezTo>
                    <a:cubicBezTo>
                      <a:pt x="4963" y="5226"/>
                      <a:pt x="5997" y="4821"/>
                      <a:pt x="6730" y="4088"/>
                    </a:cubicBezTo>
                    <a:cubicBezTo>
                      <a:pt x="7766" y="3052"/>
                      <a:pt x="8120" y="1390"/>
                      <a:pt x="7630" y="1"/>
                    </a:cubicBezTo>
                    <a:close/>
                  </a:path>
                </a:pathLst>
              </a:custGeom>
              <a:solidFill>
                <a:srgbClr val="7626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2091;p39">
                <a:extLst>
                  <a:ext uri="{FF2B5EF4-FFF2-40B4-BE49-F238E27FC236}">
                    <a16:creationId xmlns:a16="http://schemas.microsoft.com/office/drawing/2014/main" id="{CA364A96-C4F6-DB09-4D6C-5E6BB90C0E29}"/>
                  </a:ext>
                </a:extLst>
              </p:cNvPr>
              <p:cNvSpPr/>
              <p:nvPr/>
            </p:nvSpPr>
            <p:spPr>
              <a:xfrm>
                <a:off x="991663" y="3260112"/>
                <a:ext cx="109705" cy="51970"/>
              </a:xfrm>
              <a:custGeom>
                <a:avLst/>
                <a:gdLst/>
                <a:ahLst/>
                <a:cxnLst/>
                <a:rect l="l" t="t" r="r" b="b"/>
                <a:pathLst>
                  <a:path w="4034" h="1911" extrusionOk="0">
                    <a:moveTo>
                      <a:pt x="3149" y="0"/>
                    </a:moveTo>
                    <a:cubicBezTo>
                      <a:pt x="2884" y="0"/>
                      <a:pt x="2607" y="71"/>
                      <a:pt x="2371" y="142"/>
                    </a:cubicBezTo>
                    <a:cubicBezTo>
                      <a:pt x="1445" y="496"/>
                      <a:pt x="627" y="1041"/>
                      <a:pt x="1" y="1777"/>
                    </a:cubicBezTo>
                    <a:cubicBezTo>
                      <a:pt x="339" y="1867"/>
                      <a:pt x="689" y="1911"/>
                      <a:pt x="1037" y="1911"/>
                    </a:cubicBezTo>
                    <a:cubicBezTo>
                      <a:pt x="2063" y="1911"/>
                      <a:pt x="3083" y="1528"/>
                      <a:pt x="3815" y="796"/>
                    </a:cubicBezTo>
                    <a:cubicBezTo>
                      <a:pt x="3897" y="714"/>
                      <a:pt x="3952" y="632"/>
                      <a:pt x="4033" y="551"/>
                    </a:cubicBezTo>
                    <a:cubicBezTo>
                      <a:pt x="4033" y="523"/>
                      <a:pt x="4033" y="496"/>
                      <a:pt x="4006" y="496"/>
                    </a:cubicBezTo>
                    <a:cubicBezTo>
                      <a:pt x="3897" y="196"/>
                      <a:pt x="3570" y="33"/>
                      <a:pt x="3270" y="6"/>
                    </a:cubicBezTo>
                    <a:cubicBezTo>
                      <a:pt x="3230" y="2"/>
                      <a:pt x="3190" y="0"/>
                      <a:pt x="3149" y="0"/>
                    </a:cubicBezTo>
                    <a:close/>
                  </a:path>
                </a:pathLst>
              </a:custGeom>
              <a:solidFill>
                <a:srgbClr val="F46B5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2092;p39">
                <a:extLst>
                  <a:ext uri="{FF2B5EF4-FFF2-40B4-BE49-F238E27FC236}">
                    <a16:creationId xmlns:a16="http://schemas.microsoft.com/office/drawing/2014/main" id="{51B1E3A1-106C-AA40-5E9F-CAFC108F573B}"/>
                  </a:ext>
                </a:extLst>
              </p:cNvPr>
              <p:cNvSpPr/>
              <p:nvPr/>
            </p:nvSpPr>
            <p:spPr>
              <a:xfrm>
                <a:off x="951956" y="3028887"/>
                <a:ext cx="100486" cy="143535"/>
              </a:xfrm>
              <a:custGeom>
                <a:avLst/>
                <a:gdLst/>
                <a:ahLst/>
                <a:cxnLst/>
                <a:rect l="l" t="t" r="r" b="b"/>
                <a:pathLst>
                  <a:path w="3695" h="5278" extrusionOk="0">
                    <a:moveTo>
                      <a:pt x="97" y="0"/>
                    </a:moveTo>
                    <a:cubicBezTo>
                      <a:pt x="31" y="0"/>
                      <a:pt x="0" y="91"/>
                      <a:pt x="17" y="306"/>
                    </a:cubicBezTo>
                    <a:cubicBezTo>
                      <a:pt x="17" y="306"/>
                      <a:pt x="1542" y="3167"/>
                      <a:pt x="2414" y="3385"/>
                    </a:cubicBezTo>
                    <a:cubicBezTo>
                      <a:pt x="3314" y="3576"/>
                      <a:pt x="2850" y="4584"/>
                      <a:pt x="2333" y="5129"/>
                    </a:cubicBezTo>
                    <a:cubicBezTo>
                      <a:pt x="2243" y="5233"/>
                      <a:pt x="2228" y="5278"/>
                      <a:pt x="2263" y="5278"/>
                    </a:cubicBezTo>
                    <a:cubicBezTo>
                      <a:pt x="2422" y="5278"/>
                      <a:pt x="3596" y="4381"/>
                      <a:pt x="3641" y="3957"/>
                    </a:cubicBezTo>
                    <a:cubicBezTo>
                      <a:pt x="3695" y="3439"/>
                      <a:pt x="2741" y="3330"/>
                      <a:pt x="1897" y="2322"/>
                    </a:cubicBezTo>
                    <a:cubicBezTo>
                      <a:pt x="1218" y="1513"/>
                      <a:pt x="364" y="0"/>
                      <a:pt x="97" y="0"/>
                    </a:cubicBezTo>
                    <a:close/>
                  </a:path>
                </a:pathLst>
              </a:custGeom>
              <a:solidFill>
                <a:srgbClr val="7626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nvGrpSpPr>
          <p:cNvPr id="54" name="Google Shape;2093;p39">
            <a:extLst>
              <a:ext uri="{FF2B5EF4-FFF2-40B4-BE49-F238E27FC236}">
                <a16:creationId xmlns:a16="http://schemas.microsoft.com/office/drawing/2014/main" id="{F0A56D6B-DB72-966E-9FC9-04EE4C2BA189}"/>
              </a:ext>
            </a:extLst>
          </p:cNvPr>
          <p:cNvGrpSpPr/>
          <p:nvPr/>
        </p:nvGrpSpPr>
        <p:grpSpPr>
          <a:xfrm>
            <a:off x="338156" y="2844875"/>
            <a:ext cx="2532398" cy="1819477"/>
            <a:chOff x="341107" y="3241839"/>
            <a:chExt cx="2532398" cy="1819477"/>
          </a:xfrm>
        </p:grpSpPr>
        <p:sp>
          <p:nvSpPr>
            <p:cNvPr id="55" name="Google Shape;2094;p39">
              <a:extLst>
                <a:ext uri="{FF2B5EF4-FFF2-40B4-BE49-F238E27FC236}">
                  <a16:creationId xmlns:a16="http://schemas.microsoft.com/office/drawing/2014/main" id="{ECB02B85-D8AA-852B-9F6D-FF5AECF72315}"/>
                </a:ext>
              </a:extLst>
            </p:cNvPr>
            <p:cNvSpPr txBox="1"/>
            <p:nvPr/>
          </p:nvSpPr>
          <p:spPr>
            <a:xfrm>
              <a:off x="341107" y="3673370"/>
              <a:ext cx="2030527" cy="1387946"/>
            </a:xfrm>
            <a:prstGeom prst="rect">
              <a:avLst/>
            </a:prstGeom>
            <a:noFill/>
            <a:ln>
              <a:noFill/>
            </a:ln>
          </p:spPr>
          <p:txBody>
            <a:bodyPr spcFirstLastPara="1" wrap="square" lIns="91425" tIns="91425" rIns="91425" bIns="91425" anchor="ctr" anchorCtr="0">
              <a:noAutofit/>
            </a:bodyPr>
            <a:lstStyle/>
            <a:p>
              <a:pPr algn="ctr">
                <a:spcAft>
                  <a:spcPts val="1000"/>
                </a:spcAft>
              </a:pPr>
              <a:r>
                <a:rPr lang="en-US" sz="2400">
                  <a:effectLst/>
                  <a:latin typeface="Times New Roman" panose="02020603050405020304" pitchFamily="18" charset="0"/>
                  <a:ea typeface="SimSun" panose="02010600030101010101" pitchFamily="2" charset="-122"/>
                  <a:cs typeface="Times New Roman" panose="02020603050405020304" pitchFamily="18" charset="0"/>
                </a:rPr>
                <a:t>Xác định mục đích nói và người nghe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6" name="Google Shape;2095;p39">
              <a:extLst>
                <a:ext uri="{FF2B5EF4-FFF2-40B4-BE49-F238E27FC236}">
                  <a16:creationId xmlns:a16="http://schemas.microsoft.com/office/drawing/2014/main" id="{A2863D08-2DF0-CBEE-BA44-A8769F6205EC}"/>
                </a:ext>
              </a:extLst>
            </p:cNvPr>
            <p:cNvSpPr txBox="1"/>
            <p:nvPr/>
          </p:nvSpPr>
          <p:spPr>
            <a:xfrm>
              <a:off x="707505" y="3241839"/>
              <a:ext cx="2166000" cy="337200"/>
            </a:xfrm>
            <a:prstGeom prst="rect">
              <a:avLst/>
            </a:prstGeom>
            <a:noFill/>
            <a:ln>
              <a:noFill/>
            </a:ln>
          </p:spPr>
          <p:txBody>
            <a:bodyPr spcFirstLastPara="1" wrap="square" lIns="91425" tIns="91425" rIns="91425" bIns="91425" anchor="ctr" anchorCtr="0">
              <a:noAutofit/>
            </a:bodyPr>
            <a:lstStyle/>
            <a:p>
              <a:r>
                <a:rPr lang="en" sz="3200" b="1">
                  <a:solidFill>
                    <a:schemeClr val="accent1"/>
                  </a:solidFill>
                  <a:latin typeface="Times New Roman" panose="02020603050405020304" pitchFamily="18" charset="0"/>
                  <a:ea typeface="Archivo Black"/>
                  <a:cs typeface="Times New Roman" panose="02020603050405020304" pitchFamily="18" charset="0"/>
                  <a:sym typeface="Archivo Black"/>
                </a:rPr>
                <a:t>01</a:t>
              </a:r>
              <a:endParaRPr sz="3200" b="1">
                <a:solidFill>
                  <a:schemeClr val="accent1"/>
                </a:solidFill>
                <a:latin typeface="Times New Roman" panose="02020603050405020304" pitchFamily="18" charset="0"/>
                <a:ea typeface="Archivo Black"/>
                <a:cs typeface="Times New Roman" panose="02020603050405020304" pitchFamily="18" charset="0"/>
                <a:sym typeface="Archivo Black"/>
              </a:endParaRPr>
            </a:p>
          </p:txBody>
        </p:sp>
      </p:grpSp>
      <p:grpSp>
        <p:nvGrpSpPr>
          <p:cNvPr id="57" name="Google Shape;2096;p39">
            <a:extLst>
              <a:ext uri="{FF2B5EF4-FFF2-40B4-BE49-F238E27FC236}">
                <a16:creationId xmlns:a16="http://schemas.microsoft.com/office/drawing/2014/main" id="{742109A7-4A2C-94D2-1C7B-28C2F52E3F95}"/>
              </a:ext>
            </a:extLst>
          </p:cNvPr>
          <p:cNvGrpSpPr/>
          <p:nvPr/>
        </p:nvGrpSpPr>
        <p:grpSpPr>
          <a:xfrm>
            <a:off x="4850784" y="1925862"/>
            <a:ext cx="2946823" cy="1066325"/>
            <a:chOff x="6258525" y="1654375"/>
            <a:chExt cx="2946823" cy="1066325"/>
          </a:xfrm>
        </p:grpSpPr>
        <p:sp>
          <p:nvSpPr>
            <p:cNvPr id="58" name="Google Shape;2097;p39">
              <a:extLst>
                <a:ext uri="{FF2B5EF4-FFF2-40B4-BE49-F238E27FC236}">
                  <a16:creationId xmlns:a16="http://schemas.microsoft.com/office/drawing/2014/main" id="{8EB6F24B-7364-34D7-DB7C-0E72498D2520}"/>
                </a:ext>
              </a:extLst>
            </p:cNvPr>
            <p:cNvSpPr txBox="1"/>
            <p:nvPr/>
          </p:nvSpPr>
          <p:spPr>
            <a:xfrm>
              <a:off x="7608846" y="2166900"/>
              <a:ext cx="1596502" cy="553800"/>
            </a:xfrm>
            <a:prstGeom prst="rect">
              <a:avLst/>
            </a:prstGeom>
            <a:noFill/>
            <a:ln>
              <a:noFill/>
            </a:ln>
          </p:spPr>
          <p:txBody>
            <a:bodyPr spcFirstLastPara="1" wrap="square" lIns="91425" tIns="91425" rIns="91425" bIns="91425" anchor="ctr" anchorCtr="0">
              <a:noAutofit/>
            </a:bodyPr>
            <a:lstStyle/>
            <a:p>
              <a:pPr algn="r"/>
              <a:r>
                <a:rPr lang="en-US" sz="2400">
                  <a:effectLst/>
                  <a:latin typeface="Times New Roman" panose="02020603050405020304" pitchFamily="18" charset="0"/>
                  <a:ea typeface="SimSun" panose="02010600030101010101" pitchFamily="2" charset="-122"/>
                </a:rPr>
                <a:t>Chuẩn nội dung nói</a:t>
              </a:r>
              <a:endParaRPr sz="2400">
                <a:solidFill>
                  <a:schemeClr val="accent1"/>
                </a:solidFill>
                <a:latin typeface="Times New Roman" panose="02020603050405020304" pitchFamily="18" charset="0"/>
                <a:ea typeface="Roboto"/>
                <a:cs typeface="Times New Roman" panose="02020603050405020304" pitchFamily="18" charset="0"/>
                <a:sym typeface="Roboto"/>
              </a:endParaRPr>
            </a:p>
          </p:txBody>
        </p:sp>
        <p:sp>
          <p:nvSpPr>
            <p:cNvPr id="59" name="Google Shape;2098;p39">
              <a:extLst>
                <a:ext uri="{FF2B5EF4-FFF2-40B4-BE49-F238E27FC236}">
                  <a16:creationId xmlns:a16="http://schemas.microsoft.com/office/drawing/2014/main" id="{B554869B-9A53-3B20-6D78-260D73CAAF20}"/>
                </a:ext>
              </a:extLst>
            </p:cNvPr>
            <p:cNvSpPr txBox="1"/>
            <p:nvPr/>
          </p:nvSpPr>
          <p:spPr>
            <a:xfrm>
              <a:off x="6258525" y="1654375"/>
              <a:ext cx="2166000" cy="337200"/>
            </a:xfrm>
            <a:prstGeom prst="rect">
              <a:avLst/>
            </a:prstGeom>
            <a:noFill/>
            <a:ln>
              <a:noFill/>
            </a:ln>
          </p:spPr>
          <p:txBody>
            <a:bodyPr spcFirstLastPara="1" wrap="square" lIns="91425" tIns="91425" rIns="91425" bIns="91425" anchor="ctr" anchorCtr="0">
              <a:noAutofit/>
            </a:bodyPr>
            <a:lstStyle/>
            <a:p>
              <a:pPr algn="r"/>
              <a:r>
                <a:rPr lang="en" sz="3200" b="1">
                  <a:solidFill>
                    <a:schemeClr val="accent1"/>
                  </a:solidFill>
                  <a:latin typeface="Times New Roman" panose="02020603050405020304" pitchFamily="18" charset="0"/>
                  <a:ea typeface="Archivo Black"/>
                  <a:cs typeface="Times New Roman" panose="02020603050405020304" pitchFamily="18" charset="0"/>
                  <a:sym typeface="Archivo Black"/>
                </a:rPr>
                <a:t>02</a:t>
              </a:r>
              <a:endParaRPr sz="3200" b="1">
                <a:solidFill>
                  <a:schemeClr val="accent1"/>
                </a:solidFill>
                <a:latin typeface="Times New Roman" panose="02020603050405020304" pitchFamily="18" charset="0"/>
                <a:ea typeface="Archivo Black"/>
                <a:cs typeface="Times New Roman" panose="02020603050405020304" pitchFamily="18" charset="0"/>
                <a:sym typeface="Archivo Black"/>
              </a:endParaRPr>
            </a:p>
          </p:txBody>
        </p:sp>
      </p:grpSp>
      <p:grpSp>
        <p:nvGrpSpPr>
          <p:cNvPr id="60" name="Google Shape;2099;p39">
            <a:extLst>
              <a:ext uri="{FF2B5EF4-FFF2-40B4-BE49-F238E27FC236}">
                <a16:creationId xmlns:a16="http://schemas.microsoft.com/office/drawing/2014/main" id="{5439589F-F7F4-ADD3-0AA9-BBF7065540B1}"/>
              </a:ext>
            </a:extLst>
          </p:cNvPr>
          <p:cNvGrpSpPr/>
          <p:nvPr/>
        </p:nvGrpSpPr>
        <p:grpSpPr>
          <a:xfrm>
            <a:off x="6258525" y="3619002"/>
            <a:ext cx="2181156" cy="849536"/>
            <a:chOff x="6258525" y="3199602"/>
            <a:chExt cx="2181156" cy="849536"/>
          </a:xfrm>
        </p:grpSpPr>
        <p:sp>
          <p:nvSpPr>
            <p:cNvPr id="61" name="Google Shape;2100;p39">
              <a:extLst>
                <a:ext uri="{FF2B5EF4-FFF2-40B4-BE49-F238E27FC236}">
                  <a16:creationId xmlns:a16="http://schemas.microsoft.com/office/drawing/2014/main" id="{AA468C88-FF63-E0E5-8960-61342635A19D}"/>
                </a:ext>
              </a:extLst>
            </p:cNvPr>
            <p:cNvSpPr txBox="1"/>
            <p:nvPr/>
          </p:nvSpPr>
          <p:spPr>
            <a:xfrm>
              <a:off x="6273681" y="3495338"/>
              <a:ext cx="2166000" cy="553800"/>
            </a:xfrm>
            <a:prstGeom prst="rect">
              <a:avLst/>
            </a:prstGeom>
            <a:noFill/>
            <a:ln>
              <a:noFill/>
            </a:ln>
          </p:spPr>
          <p:txBody>
            <a:bodyPr spcFirstLastPara="1" wrap="square" lIns="91425" tIns="91425" rIns="91425" bIns="91425" anchor="ctr" anchorCtr="0">
              <a:noAutofit/>
            </a:bodyPr>
            <a:lstStyle/>
            <a:p>
              <a:pPr algn="r"/>
              <a:r>
                <a:rPr lang="en-US" sz="2400">
                  <a:effectLst/>
                  <a:latin typeface="Times New Roman" panose="02020603050405020304" pitchFamily="18" charset="0"/>
                  <a:ea typeface="SimSun" panose="02010600030101010101" pitchFamily="2" charset="-122"/>
                </a:rPr>
                <a:t>Tập luyện</a:t>
              </a:r>
              <a:endParaRPr sz="2400">
                <a:solidFill>
                  <a:schemeClr val="accent1"/>
                </a:solidFill>
                <a:latin typeface="Times New Roman" panose="02020603050405020304" pitchFamily="18" charset="0"/>
                <a:ea typeface="Roboto"/>
                <a:cs typeface="Times New Roman" panose="02020603050405020304" pitchFamily="18" charset="0"/>
                <a:sym typeface="Roboto"/>
              </a:endParaRPr>
            </a:p>
          </p:txBody>
        </p:sp>
        <p:sp>
          <p:nvSpPr>
            <p:cNvPr id="62" name="Google Shape;2101;p39">
              <a:extLst>
                <a:ext uri="{FF2B5EF4-FFF2-40B4-BE49-F238E27FC236}">
                  <a16:creationId xmlns:a16="http://schemas.microsoft.com/office/drawing/2014/main" id="{A805ABE2-C023-AD97-7AFA-EDA3082DD838}"/>
                </a:ext>
              </a:extLst>
            </p:cNvPr>
            <p:cNvSpPr txBox="1"/>
            <p:nvPr/>
          </p:nvSpPr>
          <p:spPr>
            <a:xfrm>
              <a:off x="6258525" y="3199602"/>
              <a:ext cx="2166000" cy="337200"/>
            </a:xfrm>
            <a:prstGeom prst="rect">
              <a:avLst/>
            </a:prstGeom>
            <a:noFill/>
            <a:ln>
              <a:noFill/>
            </a:ln>
          </p:spPr>
          <p:txBody>
            <a:bodyPr spcFirstLastPara="1" wrap="square" lIns="91425" tIns="91425" rIns="91425" bIns="91425" anchor="ctr" anchorCtr="0">
              <a:noAutofit/>
            </a:bodyPr>
            <a:lstStyle/>
            <a:p>
              <a:pPr algn="r"/>
              <a:r>
                <a:rPr lang="en" sz="3200" b="1">
                  <a:solidFill>
                    <a:schemeClr val="accent1"/>
                  </a:solidFill>
                  <a:latin typeface="Times New Roman" panose="02020603050405020304" pitchFamily="18" charset="0"/>
                  <a:ea typeface="Archivo Black"/>
                  <a:cs typeface="Times New Roman" panose="02020603050405020304" pitchFamily="18" charset="0"/>
                  <a:sym typeface="Archivo Black"/>
                </a:rPr>
                <a:t>03</a:t>
              </a:r>
              <a:endParaRPr sz="3200" b="1">
                <a:solidFill>
                  <a:schemeClr val="accent1"/>
                </a:solidFill>
                <a:latin typeface="Times New Roman" panose="02020603050405020304" pitchFamily="18" charset="0"/>
                <a:ea typeface="Archivo Black"/>
                <a:cs typeface="Times New Roman" panose="02020603050405020304" pitchFamily="18" charset="0"/>
                <a:sym typeface="Archivo Black"/>
              </a:endParaRPr>
            </a:p>
          </p:txBody>
        </p:sp>
      </p:grpSp>
      <p:sp>
        <p:nvSpPr>
          <p:cNvPr id="63" name="Google Shape;2103;p39">
            <a:extLst>
              <a:ext uri="{FF2B5EF4-FFF2-40B4-BE49-F238E27FC236}">
                <a16:creationId xmlns:a16="http://schemas.microsoft.com/office/drawing/2014/main" id="{E43F1FDC-CA44-BE0E-04DE-0EAD6797CDAB}"/>
              </a:ext>
            </a:extLst>
          </p:cNvPr>
          <p:cNvSpPr/>
          <p:nvPr/>
        </p:nvSpPr>
        <p:spPr>
          <a:xfrm>
            <a:off x="3396025" y="3619000"/>
            <a:ext cx="303300" cy="303300"/>
          </a:xfrm>
          <a:prstGeom prst="ellipse">
            <a:avLst/>
          </a:prstGeom>
          <a:noFill/>
          <a:ln>
            <a:noFill/>
          </a:ln>
        </p:spPr>
        <p:txBody>
          <a:bodyPr spcFirstLastPara="1" wrap="square" lIns="91425" tIns="91425" rIns="91425" bIns="91425" anchor="ctr" anchorCtr="0">
            <a:noAutofit/>
          </a:bodyPr>
          <a:lstStyle/>
          <a:p>
            <a:pPr>
              <a:buClrTx/>
              <a:buFontTx/>
              <a:buNone/>
              <a:defRPr/>
            </a:pPr>
            <a:endParaRPr sz="2400">
              <a:solidFill>
                <a:sysClr val="windowText" lastClr="000000"/>
              </a:solidFill>
              <a:latin typeface="Times New Roman" panose="02020603050405020304" pitchFamily="18" charset="0"/>
              <a:cs typeface="Times New Roman" panose="02020603050405020304" pitchFamily="18" charset="0"/>
            </a:endParaRPr>
          </a:p>
        </p:txBody>
      </p:sp>
      <p:sp>
        <p:nvSpPr>
          <p:cNvPr id="66" name="Google Shape;2104;p39">
            <a:extLst>
              <a:ext uri="{FF2B5EF4-FFF2-40B4-BE49-F238E27FC236}">
                <a16:creationId xmlns:a16="http://schemas.microsoft.com/office/drawing/2014/main" id="{2E5AF7AB-495C-4EEF-7ABD-73A0DDB3CF9E}"/>
              </a:ext>
            </a:extLst>
          </p:cNvPr>
          <p:cNvSpPr/>
          <p:nvPr/>
        </p:nvSpPr>
        <p:spPr>
          <a:xfrm>
            <a:off x="5009775" y="2844875"/>
            <a:ext cx="303300" cy="303300"/>
          </a:xfrm>
          <a:prstGeom prst="ellipse">
            <a:avLst/>
          </a:prstGeom>
          <a:noFill/>
          <a:ln>
            <a:noFill/>
          </a:ln>
        </p:spPr>
        <p:txBody>
          <a:bodyPr spcFirstLastPara="1" wrap="square" lIns="91425" tIns="91425" rIns="91425" bIns="91425" anchor="ctr" anchorCtr="0">
            <a:noAutofit/>
          </a:bodyPr>
          <a:lstStyle/>
          <a:p>
            <a:pPr>
              <a:buClrTx/>
              <a:buFontTx/>
              <a:buNone/>
              <a:defRPr/>
            </a:pPr>
            <a:endParaRPr sz="2400">
              <a:solidFill>
                <a:sysClr val="windowText" lastClr="000000"/>
              </a:solidFill>
              <a:latin typeface="Times New Roman" panose="02020603050405020304" pitchFamily="18" charset="0"/>
              <a:cs typeface="Times New Roman" panose="02020603050405020304" pitchFamily="18" charset="0"/>
            </a:endParaRPr>
          </a:p>
        </p:txBody>
      </p:sp>
      <p:sp>
        <p:nvSpPr>
          <p:cNvPr id="119" name="Google Shape;2105;p39">
            <a:extLst>
              <a:ext uri="{FF2B5EF4-FFF2-40B4-BE49-F238E27FC236}">
                <a16:creationId xmlns:a16="http://schemas.microsoft.com/office/drawing/2014/main" id="{8039A4CA-F6F2-2DFF-E035-44CCDEDFC5D7}"/>
              </a:ext>
            </a:extLst>
          </p:cNvPr>
          <p:cNvSpPr/>
          <p:nvPr/>
        </p:nvSpPr>
        <p:spPr>
          <a:xfrm>
            <a:off x="5313075" y="3540650"/>
            <a:ext cx="303300" cy="303300"/>
          </a:xfrm>
          <a:prstGeom prst="ellipse">
            <a:avLst/>
          </a:prstGeom>
          <a:noFill/>
          <a:ln>
            <a:noFill/>
          </a:ln>
        </p:spPr>
        <p:txBody>
          <a:bodyPr spcFirstLastPara="1" wrap="square" lIns="91425" tIns="91425" rIns="91425" bIns="91425" anchor="ctr" anchorCtr="0">
            <a:noAutofit/>
          </a:bodyPr>
          <a:lstStyle/>
          <a:p>
            <a:pPr>
              <a:buClrTx/>
              <a:buFontTx/>
              <a:buNone/>
              <a:defRPr/>
            </a:pPr>
            <a:endParaRPr sz="2400">
              <a:solidFill>
                <a:sysClr val="windowText" lastClr="000000"/>
              </a:solidFill>
              <a:latin typeface="Times New Roman" panose="02020603050405020304" pitchFamily="18" charset="0"/>
              <a:cs typeface="Times New Roman" panose="02020603050405020304" pitchFamily="18" charset="0"/>
            </a:endParaRPr>
          </a:p>
        </p:txBody>
      </p:sp>
      <p:cxnSp>
        <p:nvCxnSpPr>
          <p:cNvPr id="120" name="Google Shape;2106;p39">
            <a:extLst>
              <a:ext uri="{FF2B5EF4-FFF2-40B4-BE49-F238E27FC236}">
                <a16:creationId xmlns:a16="http://schemas.microsoft.com/office/drawing/2014/main" id="{2932FEE8-A62E-665A-607F-E4F94E6B0773}"/>
              </a:ext>
            </a:extLst>
          </p:cNvPr>
          <p:cNvCxnSpPr>
            <a:cxnSpLocks/>
            <a:endCxn id="63" idx="2"/>
          </p:cNvCxnSpPr>
          <p:nvPr/>
        </p:nvCxnSpPr>
        <p:spPr>
          <a:xfrm>
            <a:off x="2279193" y="3540650"/>
            <a:ext cx="1116832" cy="230000"/>
          </a:xfrm>
          <a:prstGeom prst="curvedConnector3">
            <a:avLst>
              <a:gd name="adj1" fmla="val 50000"/>
            </a:avLst>
          </a:prstGeom>
          <a:noFill/>
          <a:ln w="28575" cap="flat" cmpd="sng">
            <a:solidFill>
              <a:schemeClr val="accent1"/>
            </a:solidFill>
            <a:prstDash val="solid"/>
            <a:round/>
            <a:headEnd type="none" w="med" len="med"/>
            <a:tailEnd type="oval" w="med" len="med"/>
          </a:ln>
        </p:spPr>
      </p:cxnSp>
      <p:cxnSp>
        <p:nvCxnSpPr>
          <p:cNvPr id="121" name="Google Shape;2107;p39">
            <a:extLst>
              <a:ext uri="{FF2B5EF4-FFF2-40B4-BE49-F238E27FC236}">
                <a16:creationId xmlns:a16="http://schemas.microsoft.com/office/drawing/2014/main" id="{E22CDDFF-2DDE-BFF3-B263-CD56259AC186}"/>
              </a:ext>
            </a:extLst>
          </p:cNvPr>
          <p:cNvCxnSpPr>
            <a:cxnSpLocks/>
            <a:endCxn id="66" idx="6"/>
          </p:cNvCxnSpPr>
          <p:nvPr/>
        </p:nvCxnSpPr>
        <p:spPr>
          <a:xfrm rot="10800000" flipV="1">
            <a:off x="5313076" y="2518773"/>
            <a:ext cx="1046809" cy="477752"/>
          </a:xfrm>
          <a:prstGeom prst="curvedConnector3">
            <a:avLst>
              <a:gd name="adj1" fmla="val 50000"/>
            </a:avLst>
          </a:prstGeom>
          <a:noFill/>
          <a:ln w="28575" cap="flat" cmpd="sng">
            <a:solidFill>
              <a:schemeClr val="accent1"/>
            </a:solidFill>
            <a:prstDash val="solid"/>
            <a:round/>
            <a:headEnd type="none" w="med" len="med"/>
            <a:tailEnd type="oval" w="med" len="med"/>
          </a:ln>
        </p:spPr>
      </p:cxnSp>
      <p:cxnSp>
        <p:nvCxnSpPr>
          <p:cNvPr id="122" name="Google Shape;2108;p39">
            <a:extLst>
              <a:ext uri="{FF2B5EF4-FFF2-40B4-BE49-F238E27FC236}">
                <a16:creationId xmlns:a16="http://schemas.microsoft.com/office/drawing/2014/main" id="{582BAE2F-1461-7DDE-760A-4D08BD395FC0}"/>
              </a:ext>
            </a:extLst>
          </p:cNvPr>
          <p:cNvCxnSpPr>
            <a:cxnSpLocks/>
            <a:endCxn id="119" idx="6"/>
          </p:cNvCxnSpPr>
          <p:nvPr/>
        </p:nvCxnSpPr>
        <p:spPr>
          <a:xfrm rot="10800000">
            <a:off x="5616376" y="3692300"/>
            <a:ext cx="1458061" cy="527798"/>
          </a:xfrm>
          <a:prstGeom prst="curvedConnector3">
            <a:avLst>
              <a:gd name="adj1" fmla="val 50000"/>
            </a:avLst>
          </a:prstGeom>
          <a:noFill/>
          <a:ln w="28575" cap="flat" cmpd="sng">
            <a:solidFill>
              <a:schemeClr val="accent1"/>
            </a:solidFill>
            <a:prstDash val="solid"/>
            <a:round/>
            <a:headEnd type="none" w="med" len="med"/>
            <a:tailEnd type="oval" w="med" len="med"/>
          </a:ln>
        </p:spPr>
      </p:cxnSp>
      <p:grpSp>
        <p:nvGrpSpPr>
          <p:cNvPr id="123" name="Google Shape;2109;p39">
            <a:extLst>
              <a:ext uri="{FF2B5EF4-FFF2-40B4-BE49-F238E27FC236}">
                <a16:creationId xmlns:a16="http://schemas.microsoft.com/office/drawing/2014/main" id="{B5D5FA07-722D-4FCF-95F7-260535E7F6FB}"/>
              </a:ext>
            </a:extLst>
          </p:cNvPr>
          <p:cNvGrpSpPr/>
          <p:nvPr/>
        </p:nvGrpSpPr>
        <p:grpSpPr>
          <a:xfrm>
            <a:off x="6534962" y="1470830"/>
            <a:ext cx="379286" cy="378829"/>
            <a:chOff x="6831138" y="1548893"/>
            <a:chExt cx="379286" cy="378829"/>
          </a:xfrm>
        </p:grpSpPr>
        <p:sp>
          <p:nvSpPr>
            <p:cNvPr id="124" name="Google Shape;2110;p39">
              <a:extLst>
                <a:ext uri="{FF2B5EF4-FFF2-40B4-BE49-F238E27FC236}">
                  <a16:creationId xmlns:a16="http://schemas.microsoft.com/office/drawing/2014/main" id="{5A5EA091-088C-0619-B99D-DC27392CD58A}"/>
                </a:ext>
              </a:extLst>
            </p:cNvPr>
            <p:cNvSpPr/>
            <p:nvPr/>
          </p:nvSpPr>
          <p:spPr>
            <a:xfrm>
              <a:off x="6937481" y="1607988"/>
              <a:ext cx="49428" cy="61064"/>
            </a:xfrm>
            <a:custGeom>
              <a:avLst/>
              <a:gdLst/>
              <a:ahLst/>
              <a:cxnLst/>
              <a:rect l="l" t="t" r="r" b="b"/>
              <a:pathLst>
                <a:path w="1406" h="1737" extrusionOk="0">
                  <a:moveTo>
                    <a:pt x="1128" y="0"/>
                  </a:moveTo>
                  <a:cubicBezTo>
                    <a:pt x="1000" y="0"/>
                    <a:pt x="838" y="46"/>
                    <a:pt x="667" y="117"/>
                  </a:cubicBezTo>
                  <a:lnTo>
                    <a:pt x="48" y="427"/>
                  </a:lnTo>
                  <a:cubicBezTo>
                    <a:pt x="0" y="879"/>
                    <a:pt x="72" y="1331"/>
                    <a:pt x="286" y="1736"/>
                  </a:cubicBezTo>
                  <a:cubicBezTo>
                    <a:pt x="620" y="1498"/>
                    <a:pt x="691" y="1451"/>
                    <a:pt x="858" y="1284"/>
                  </a:cubicBezTo>
                  <a:cubicBezTo>
                    <a:pt x="1096" y="1046"/>
                    <a:pt x="1286" y="736"/>
                    <a:pt x="1358" y="498"/>
                  </a:cubicBezTo>
                  <a:cubicBezTo>
                    <a:pt x="1405" y="284"/>
                    <a:pt x="1405" y="141"/>
                    <a:pt x="1334" y="69"/>
                  </a:cubicBezTo>
                  <a:cubicBezTo>
                    <a:pt x="1286" y="21"/>
                    <a:pt x="1215" y="0"/>
                    <a:pt x="1128" y="0"/>
                  </a:cubicBezTo>
                  <a:close/>
                </a:path>
              </a:pathLst>
            </a:custGeom>
            <a:solidFill>
              <a:srgbClr val="45BEA5"/>
            </a:solidFill>
            <a:ln>
              <a:noFill/>
            </a:ln>
          </p:spPr>
          <p:txBody>
            <a:bodyPr spcFirstLastPara="1" wrap="square" lIns="91425" tIns="91425" rIns="91425" bIns="91425" anchor="ctr" anchorCtr="0">
              <a:noAutofit/>
            </a:bodyPr>
            <a:lstStyle/>
            <a:p>
              <a:pPr>
                <a:buClrTx/>
                <a:buFontTx/>
                <a:buNone/>
                <a:defRPr/>
              </a:pPr>
              <a:endParaRPr sz="2400">
                <a:solidFill>
                  <a:sysClr val="windowText" lastClr="000000"/>
                </a:solidFill>
                <a:latin typeface="Times New Roman" panose="02020603050405020304" pitchFamily="18" charset="0"/>
                <a:cs typeface="Times New Roman" panose="02020603050405020304" pitchFamily="18" charset="0"/>
              </a:endParaRPr>
            </a:p>
          </p:txBody>
        </p:sp>
        <p:sp>
          <p:nvSpPr>
            <p:cNvPr id="139" name="Google Shape;2111;p39">
              <a:extLst>
                <a:ext uri="{FF2B5EF4-FFF2-40B4-BE49-F238E27FC236}">
                  <a16:creationId xmlns:a16="http://schemas.microsoft.com/office/drawing/2014/main" id="{A9E2219A-DFB5-FE99-44ED-395BC7F772A0}"/>
                </a:ext>
              </a:extLst>
            </p:cNvPr>
            <p:cNvSpPr/>
            <p:nvPr/>
          </p:nvSpPr>
          <p:spPr>
            <a:xfrm>
              <a:off x="6947536" y="1548893"/>
              <a:ext cx="125609" cy="165439"/>
            </a:xfrm>
            <a:custGeom>
              <a:avLst/>
              <a:gdLst/>
              <a:ahLst/>
              <a:cxnLst/>
              <a:rect l="l" t="t" r="r" b="b"/>
              <a:pathLst>
                <a:path w="3573" h="4706" extrusionOk="0">
                  <a:moveTo>
                    <a:pt x="2098" y="0"/>
                  </a:moveTo>
                  <a:cubicBezTo>
                    <a:pt x="1257" y="0"/>
                    <a:pt x="428" y="457"/>
                    <a:pt x="0" y="1298"/>
                  </a:cubicBezTo>
                  <a:lnTo>
                    <a:pt x="95" y="1250"/>
                  </a:lnTo>
                  <a:cubicBezTo>
                    <a:pt x="364" y="1116"/>
                    <a:pt x="617" y="1050"/>
                    <a:pt x="842" y="1050"/>
                  </a:cubicBezTo>
                  <a:cubicBezTo>
                    <a:pt x="1095" y="1050"/>
                    <a:pt x="1313" y="1134"/>
                    <a:pt x="1477" y="1298"/>
                  </a:cubicBezTo>
                  <a:cubicBezTo>
                    <a:pt x="1739" y="1536"/>
                    <a:pt x="1786" y="1917"/>
                    <a:pt x="1667" y="2346"/>
                  </a:cubicBezTo>
                  <a:cubicBezTo>
                    <a:pt x="1500" y="2893"/>
                    <a:pt x="1072" y="3417"/>
                    <a:pt x="596" y="3751"/>
                  </a:cubicBezTo>
                  <a:lnTo>
                    <a:pt x="357" y="3941"/>
                  </a:lnTo>
                  <a:cubicBezTo>
                    <a:pt x="813" y="4446"/>
                    <a:pt x="1447" y="4706"/>
                    <a:pt x="2083" y="4706"/>
                  </a:cubicBezTo>
                  <a:cubicBezTo>
                    <a:pt x="2378" y="4706"/>
                    <a:pt x="2674" y="4650"/>
                    <a:pt x="2953" y="4537"/>
                  </a:cubicBezTo>
                  <a:lnTo>
                    <a:pt x="2382" y="3584"/>
                  </a:lnTo>
                  <a:cubicBezTo>
                    <a:pt x="2167" y="3227"/>
                    <a:pt x="2191" y="2798"/>
                    <a:pt x="2453" y="2489"/>
                  </a:cubicBezTo>
                  <a:lnTo>
                    <a:pt x="2596" y="2298"/>
                  </a:lnTo>
                  <a:cubicBezTo>
                    <a:pt x="2667" y="2227"/>
                    <a:pt x="2691" y="2084"/>
                    <a:pt x="2644" y="1965"/>
                  </a:cubicBezTo>
                  <a:cubicBezTo>
                    <a:pt x="2382" y="1465"/>
                    <a:pt x="2644" y="822"/>
                    <a:pt x="3191" y="655"/>
                  </a:cubicBezTo>
                  <a:cubicBezTo>
                    <a:pt x="3453" y="560"/>
                    <a:pt x="3358" y="583"/>
                    <a:pt x="3572" y="536"/>
                  </a:cubicBezTo>
                  <a:cubicBezTo>
                    <a:pt x="3137" y="173"/>
                    <a:pt x="2615" y="0"/>
                    <a:pt x="2098" y="0"/>
                  </a:cubicBezTo>
                  <a:close/>
                </a:path>
              </a:pathLst>
            </a:custGeom>
            <a:solidFill>
              <a:srgbClr val="45BEA5"/>
            </a:solidFill>
            <a:ln>
              <a:noFill/>
            </a:ln>
          </p:spPr>
          <p:txBody>
            <a:bodyPr spcFirstLastPara="1" wrap="square" lIns="91425" tIns="91425" rIns="91425" bIns="91425" anchor="ctr" anchorCtr="0">
              <a:noAutofit/>
            </a:bodyPr>
            <a:lstStyle/>
            <a:p>
              <a:pPr>
                <a:buClrTx/>
                <a:buFontTx/>
                <a:buNone/>
                <a:defRPr/>
              </a:pPr>
              <a:endParaRPr sz="2400">
                <a:solidFill>
                  <a:sysClr val="windowText" lastClr="000000"/>
                </a:solidFill>
                <a:latin typeface="Times New Roman" panose="02020603050405020304" pitchFamily="18" charset="0"/>
                <a:cs typeface="Times New Roman" panose="02020603050405020304" pitchFamily="18" charset="0"/>
              </a:endParaRPr>
            </a:p>
          </p:txBody>
        </p:sp>
        <p:sp>
          <p:nvSpPr>
            <p:cNvPr id="140" name="Google Shape;2112;p39">
              <a:extLst>
                <a:ext uri="{FF2B5EF4-FFF2-40B4-BE49-F238E27FC236}">
                  <a16:creationId xmlns:a16="http://schemas.microsoft.com/office/drawing/2014/main" id="{FBDF2D43-2048-D489-F6A6-D1434BD3274B}"/>
                </a:ext>
              </a:extLst>
            </p:cNvPr>
            <p:cNvSpPr/>
            <p:nvPr/>
          </p:nvSpPr>
          <p:spPr>
            <a:xfrm>
              <a:off x="7047973" y="1586965"/>
              <a:ext cx="64509" cy="110527"/>
            </a:xfrm>
            <a:custGeom>
              <a:avLst/>
              <a:gdLst/>
              <a:ahLst/>
              <a:cxnLst/>
              <a:rect l="l" t="t" r="r" b="b"/>
              <a:pathLst>
                <a:path w="1835" h="3144" extrusionOk="0">
                  <a:moveTo>
                    <a:pt x="1192" y="1"/>
                  </a:moveTo>
                  <a:cubicBezTo>
                    <a:pt x="596" y="120"/>
                    <a:pt x="763" y="96"/>
                    <a:pt x="525" y="167"/>
                  </a:cubicBezTo>
                  <a:cubicBezTo>
                    <a:pt x="334" y="239"/>
                    <a:pt x="263" y="429"/>
                    <a:pt x="334" y="596"/>
                  </a:cubicBezTo>
                  <a:cubicBezTo>
                    <a:pt x="501" y="953"/>
                    <a:pt x="453" y="1334"/>
                    <a:pt x="239" y="1620"/>
                  </a:cubicBezTo>
                  <a:lnTo>
                    <a:pt x="96" y="1810"/>
                  </a:lnTo>
                  <a:cubicBezTo>
                    <a:pt x="1" y="1906"/>
                    <a:pt x="1" y="2049"/>
                    <a:pt x="72" y="2168"/>
                  </a:cubicBezTo>
                  <a:lnTo>
                    <a:pt x="644" y="3144"/>
                  </a:lnTo>
                  <a:cubicBezTo>
                    <a:pt x="1620" y="2382"/>
                    <a:pt x="1835" y="1025"/>
                    <a:pt x="1192" y="1"/>
                  </a:cubicBezTo>
                  <a:close/>
                </a:path>
              </a:pathLst>
            </a:custGeom>
            <a:solidFill>
              <a:srgbClr val="45BEA5"/>
            </a:solidFill>
            <a:ln>
              <a:noFill/>
            </a:ln>
          </p:spPr>
          <p:txBody>
            <a:bodyPr spcFirstLastPara="1" wrap="square" lIns="91425" tIns="91425" rIns="91425" bIns="91425" anchor="ctr" anchorCtr="0">
              <a:noAutofit/>
            </a:bodyPr>
            <a:lstStyle/>
            <a:p>
              <a:pPr>
                <a:buClrTx/>
                <a:buFontTx/>
                <a:buNone/>
                <a:defRPr/>
              </a:pPr>
              <a:endParaRPr sz="2400">
                <a:solidFill>
                  <a:sysClr val="windowText" lastClr="000000"/>
                </a:solidFill>
                <a:latin typeface="Times New Roman" panose="02020603050405020304" pitchFamily="18" charset="0"/>
                <a:cs typeface="Times New Roman" panose="02020603050405020304" pitchFamily="18" charset="0"/>
              </a:endParaRPr>
            </a:p>
          </p:txBody>
        </p:sp>
        <p:sp>
          <p:nvSpPr>
            <p:cNvPr id="142" name="Google Shape;2113;p39">
              <a:extLst>
                <a:ext uri="{FF2B5EF4-FFF2-40B4-BE49-F238E27FC236}">
                  <a16:creationId xmlns:a16="http://schemas.microsoft.com/office/drawing/2014/main" id="{C4ABF77E-3125-267D-CD23-40331C14CD6C}"/>
                </a:ext>
              </a:extLst>
            </p:cNvPr>
            <p:cNvSpPr/>
            <p:nvPr/>
          </p:nvSpPr>
          <p:spPr>
            <a:xfrm>
              <a:off x="6861301" y="1868275"/>
              <a:ext cx="146526" cy="59447"/>
            </a:xfrm>
            <a:custGeom>
              <a:avLst/>
              <a:gdLst/>
              <a:ahLst/>
              <a:cxnLst/>
              <a:rect l="l" t="t" r="r" b="b"/>
              <a:pathLst>
                <a:path w="4168" h="1691" extrusionOk="0">
                  <a:moveTo>
                    <a:pt x="310" y="0"/>
                  </a:moveTo>
                  <a:cubicBezTo>
                    <a:pt x="143" y="0"/>
                    <a:pt x="0" y="143"/>
                    <a:pt x="0" y="310"/>
                  </a:cubicBezTo>
                  <a:cubicBezTo>
                    <a:pt x="0" y="715"/>
                    <a:pt x="0" y="1381"/>
                    <a:pt x="0" y="1381"/>
                  </a:cubicBezTo>
                  <a:cubicBezTo>
                    <a:pt x="0" y="1572"/>
                    <a:pt x="143" y="1691"/>
                    <a:pt x="310" y="1691"/>
                  </a:cubicBezTo>
                  <a:lnTo>
                    <a:pt x="3858" y="1691"/>
                  </a:lnTo>
                  <a:cubicBezTo>
                    <a:pt x="4025" y="1691"/>
                    <a:pt x="4168" y="1572"/>
                    <a:pt x="4168" y="1381"/>
                  </a:cubicBezTo>
                  <a:cubicBezTo>
                    <a:pt x="4168" y="1072"/>
                    <a:pt x="4168" y="548"/>
                    <a:pt x="4168" y="0"/>
                  </a:cubicBezTo>
                  <a:close/>
                </a:path>
              </a:pathLst>
            </a:custGeom>
            <a:solidFill>
              <a:srgbClr val="45BEA5"/>
            </a:solidFill>
            <a:ln>
              <a:noFill/>
            </a:ln>
          </p:spPr>
          <p:txBody>
            <a:bodyPr spcFirstLastPara="1" wrap="square" lIns="91425" tIns="91425" rIns="91425" bIns="91425" anchor="ctr" anchorCtr="0">
              <a:noAutofit/>
            </a:bodyPr>
            <a:lstStyle/>
            <a:p>
              <a:pPr>
                <a:buClrTx/>
                <a:buFontTx/>
                <a:buNone/>
                <a:defRPr/>
              </a:pPr>
              <a:endParaRPr sz="2400">
                <a:solidFill>
                  <a:sysClr val="windowText" lastClr="000000"/>
                </a:solidFill>
                <a:latin typeface="Times New Roman" panose="02020603050405020304" pitchFamily="18" charset="0"/>
                <a:cs typeface="Times New Roman" panose="02020603050405020304" pitchFamily="18" charset="0"/>
              </a:endParaRPr>
            </a:p>
          </p:txBody>
        </p:sp>
        <p:sp>
          <p:nvSpPr>
            <p:cNvPr id="144" name="Google Shape;2114;p39">
              <a:extLst>
                <a:ext uri="{FF2B5EF4-FFF2-40B4-BE49-F238E27FC236}">
                  <a16:creationId xmlns:a16="http://schemas.microsoft.com/office/drawing/2014/main" id="{81996C29-5742-3118-72C6-791A6357BCF3}"/>
                </a:ext>
              </a:extLst>
            </p:cNvPr>
            <p:cNvSpPr/>
            <p:nvPr/>
          </p:nvSpPr>
          <p:spPr>
            <a:xfrm>
              <a:off x="6831138" y="1585278"/>
              <a:ext cx="176689" cy="260428"/>
            </a:xfrm>
            <a:custGeom>
              <a:avLst/>
              <a:gdLst/>
              <a:ahLst/>
              <a:cxnLst/>
              <a:rect l="l" t="t" r="r" b="b"/>
              <a:pathLst>
                <a:path w="5026" h="7408" extrusionOk="0">
                  <a:moveTo>
                    <a:pt x="1073" y="1"/>
                  </a:moveTo>
                  <a:cubicBezTo>
                    <a:pt x="477" y="1"/>
                    <a:pt x="1" y="501"/>
                    <a:pt x="1" y="1096"/>
                  </a:cubicBezTo>
                  <a:lnTo>
                    <a:pt x="1" y="4359"/>
                  </a:lnTo>
                  <a:cubicBezTo>
                    <a:pt x="1" y="4430"/>
                    <a:pt x="1" y="5502"/>
                    <a:pt x="977" y="6288"/>
                  </a:cubicBezTo>
                  <a:cubicBezTo>
                    <a:pt x="1430" y="6645"/>
                    <a:pt x="1597" y="7074"/>
                    <a:pt x="1668" y="7407"/>
                  </a:cubicBezTo>
                  <a:lnTo>
                    <a:pt x="5026" y="7407"/>
                  </a:lnTo>
                  <a:cubicBezTo>
                    <a:pt x="5026" y="6359"/>
                    <a:pt x="5026" y="5311"/>
                    <a:pt x="5026" y="5264"/>
                  </a:cubicBezTo>
                  <a:cubicBezTo>
                    <a:pt x="4954" y="4788"/>
                    <a:pt x="4621" y="4359"/>
                    <a:pt x="4145" y="4168"/>
                  </a:cubicBezTo>
                  <a:cubicBezTo>
                    <a:pt x="3645" y="3978"/>
                    <a:pt x="3430" y="3740"/>
                    <a:pt x="3073" y="3359"/>
                  </a:cubicBezTo>
                  <a:cubicBezTo>
                    <a:pt x="2963" y="3249"/>
                    <a:pt x="2791" y="3183"/>
                    <a:pt x="2614" y="3183"/>
                  </a:cubicBezTo>
                  <a:cubicBezTo>
                    <a:pt x="2445" y="3183"/>
                    <a:pt x="2272" y="3243"/>
                    <a:pt x="2144" y="3383"/>
                  </a:cubicBezTo>
                  <a:cubicBezTo>
                    <a:pt x="2001" y="3525"/>
                    <a:pt x="2025" y="3740"/>
                    <a:pt x="2144" y="3859"/>
                  </a:cubicBezTo>
                  <a:lnTo>
                    <a:pt x="3192" y="4907"/>
                  </a:lnTo>
                  <a:cubicBezTo>
                    <a:pt x="3406" y="5097"/>
                    <a:pt x="3264" y="5454"/>
                    <a:pt x="2978" y="5454"/>
                  </a:cubicBezTo>
                  <a:cubicBezTo>
                    <a:pt x="2882" y="5454"/>
                    <a:pt x="2811" y="5431"/>
                    <a:pt x="2740" y="5359"/>
                  </a:cubicBezTo>
                  <a:lnTo>
                    <a:pt x="1692" y="4311"/>
                  </a:lnTo>
                  <a:cubicBezTo>
                    <a:pt x="1501" y="4097"/>
                    <a:pt x="1382" y="3811"/>
                    <a:pt x="1406" y="3549"/>
                  </a:cubicBezTo>
                  <a:lnTo>
                    <a:pt x="1406" y="358"/>
                  </a:lnTo>
                  <a:cubicBezTo>
                    <a:pt x="1406" y="168"/>
                    <a:pt x="1263" y="1"/>
                    <a:pt x="1073" y="1"/>
                  </a:cubicBezTo>
                  <a:close/>
                </a:path>
              </a:pathLst>
            </a:custGeom>
            <a:solidFill>
              <a:srgbClr val="45BEA5"/>
            </a:solidFill>
            <a:ln>
              <a:noFill/>
            </a:ln>
          </p:spPr>
          <p:txBody>
            <a:bodyPr spcFirstLastPara="1" wrap="square" lIns="91425" tIns="91425" rIns="91425" bIns="91425" anchor="ctr" anchorCtr="0">
              <a:noAutofit/>
            </a:bodyPr>
            <a:lstStyle/>
            <a:p>
              <a:pPr>
                <a:buClrTx/>
                <a:buFontTx/>
                <a:buNone/>
                <a:defRPr/>
              </a:pPr>
              <a:endParaRPr sz="2400">
                <a:solidFill>
                  <a:sysClr val="windowText" lastClr="000000"/>
                </a:solidFill>
                <a:latin typeface="Times New Roman" panose="02020603050405020304" pitchFamily="18" charset="0"/>
                <a:cs typeface="Times New Roman" panose="02020603050405020304" pitchFamily="18" charset="0"/>
              </a:endParaRPr>
            </a:p>
          </p:txBody>
        </p:sp>
        <p:sp>
          <p:nvSpPr>
            <p:cNvPr id="145" name="Google Shape;2115;p39">
              <a:extLst>
                <a:ext uri="{FF2B5EF4-FFF2-40B4-BE49-F238E27FC236}">
                  <a16:creationId xmlns:a16="http://schemas.microsoft.com/office/drawing/2014/main" id="{B7A192B0-D8B3-66FE-50B8-80E820D0A7AA}"/>
                </a:ext>
              </a:extLst>
            </p:cNvPr>
            <p:cNvSpPr/>
            <p:nvPr/>
          </p:nvSpPr>
          <p:spPr>
            <a:xfrm>
              <a:off x="7033770" y="1868275"/>
              <a:ext cx="146526" cy="59447"/>
            </a:xfrm>
            <a:custGeom>
              <a:avLst/>
              <a:gdLst/>
              <a:ahLst/>
              <a:cxnLst/>
              <a:rect l="l" t="t" r="r" b="b"/>
              <a:pathLst>
                <a:path w="4168" h="1691" extrusionOk="0">
                  <a:moveTo>
                    <a:pt x="0" y="0"/>
                  </a:moveTo>
                  <a:cubicBezTo>
                    <a:pt x="0" y="548"/>
                    <a:pt x="0" y="1072"/>
                    <a:pt x="0" y="1381"/>
                  </a:cubicBezTo>
                  <a:cubicBezTo>
                    <a:pt x="0" y="1572"/>
                    <a:pt x="143" y="1691"/>
                    <a:pt x="310" y="1691"/>
                  </a:cubicBezTo>
                  <a:lnTo>
                    <a:pt x="3858" y="1691"/>
                  </a:lnTo>
                  <a:cubicBezTo>
                    <a:pt x="4025" y="1691"/>
                    <a:pt x="4168" y="1572"/>
                    <a:pt x="4168" y="1381"/>
                  </a:cubicBezTo>
                  <a:cubicBezTo>
                    <a:pt x="4168" y="1381"/>
                    <a:pt x="4168" y="715"/>
                    <a:pt x="4168" y="310"/>
                  </a:cubicBezTo>
                  <a:cubicBezTo>
                    <a:pt x="4168" y="143"/>
                    <a:pt x="4025" y="0"/>
                    <a:pt x="3858" y="0"/>
                  </a:cubicBezTo>
                  <a:close/>
                </a:path>
              </a:pathLst>
            </a:custGeom>
            <a:solidFill>
              <a:srgbClr val="45BEA5"/>
            </a:solidFill>
            <a:ln>
              <a:noFill/>
            </a:ln>
          </p:spPr>
          <p:txBody>
            <a:bodyPr spcFirstLastPara="1" wrap="square" lIns="91425" tIns="91425" rIns="91425" bIns="91425" anchor="ctr" anchorCtr="0">
              <a:noAutofit/>
            </a:bodyPr>
            <a:lstStyle/>
            <a:p>
              <a:pPr>
                <a:buClrTx/>
                <a:buFontTx/>
                <a:buNone/>
                <a:defRPr/>
              </a:pPr>
              <a:endParaRPr sz="2400">
                <a:solidFill>
                  <a:sysClr val="windowText" lastClr="000000"/>
                </a:solidFill>
                <a:latin typeface="Times New Roman" panose="02020603050405020304" pitchFamily="18" charset="0"/>
                <a:cs typeface="Times New Roman" panose="02020603050405020304" pitchFamily="18" charset="0"/>
              </a:endParaRPr>
            </a:p>
          </p:txBody>
        </p:sp>
        <p:sp>
          <p:nvSpPr>
            <p:cNvPr id="146" name="Google Shape;2116;p39">
              <a:extLst>
                <a:ext uri="{FF2B5EF4-FFF2-40B4-BE49-F238E27FC236}">
                  <a16:creationId xmlns:a16="http://schemas.microsoft.com/office/drawing/2014/main" id="{43724969-AE3E-0987-49D2-40F451655FA1}"/>
                </a:ext>
              </a:extLst>
            </p:cNvPr>
            <p:cNvSpPr/>
            <p:nvPr/>
          </p:nvSpPr>
          <p:spPr>
            <a:xfrm>
              <a:off x="7033770" y="1585278"/>
              <a:ext cx="176654" cy="260428"/>
            </a:xfrm>
            <a:custGeom>
              <a:avLst/>
              <a:gdLst/>
              <a:ahLst/>
              <a:cxnLst/>
              <a:rect l="l" t="t" r="r" b="b"/>
              <a:pathLst>
                <a:path w="5025" h="7408" extrusionOk="0">
                  <a:moveTo>
                    <a:pt x="3953" y="1"/>
                  </a:moveTo>
                  <a:cubicBezTo>
                    <a:pt x="3763" y="1"/>
                    <a:pt x="3620" y="168"/>
                    <a:pt x="3620" y="358"/>
                  </a:cubicBezTo>
                  <a:lnTo>
                    <a:pt x="3620" y="3549"/>
                  </a:lnTo>
                  <a:cubicBezTo>
                    <a:pt x="3644" y="3811"/>
                    <a:pt x="3525" y="4097"/>
                    <a:pt x="3334" y="4311"/>
                  </a:cubicBezTo>
                  <a:lnTo>
                    <a:pt x="2286" y="5359"/>
                  </a:lnTo>
                  <a:cubicBezTo>
                    <a:pt x="2215" y="5431"/>
                    <a:pt x="2143" y="5454"/>
                    <a:pt x="2048" y="5454"/>
                  </a:cubicBezTo>
                  <a:cubicBezTo>
                    <a:pt x="1762" y="5454"/>
                    <a:pt x="1619" y="5097"/>
                    <a:pt x="1834" y="4907"/>
                  </a:cubicBezTo>
                  <a:lnTo>
                    <a:pt x="2882" y="3859"/>
                  </a:lnTo>
                  <a:cubicBezTo>
                    <a:pt x="3001" y="3740"/>
                    <a:pt x="3024" y="3525"/>
                    <a:pt x="2882" y="3383"/>
                  </a:cubicBezTo>
                  <a:cubicBezTo>
                    <a:pt x="2754" y="3243"/>
                    <a:pt x="2580" y="3183"/>
                    <a:pt x="2412" y="3183"/>
                  </a:cubicBezTo>
                  <a:cubicBezTo>
                    <a:pt x="2235" y="3183"/>
                    <a:pt x="2063" y="3249"/>
                    <a:pt x="1953" y="3359"/>
                  </a:cubicBezTo>
                  <a:cubicBezTo>
                    <a:pt x="1596" y="3740"/>
                    <a:pt x="1381" y="3978"/>
                    <a:pt x="881" y="4168"/>
                  </a:cubicBezTo>
                  <a:cubicBezTo>
                    <a:pt x="405" y="4359"/>
                    <a:pt x="71" y="4788"/>
                    <a:pt x="0" y="5264"/>
                  </a:cubicBezTo>
                  <a:cubicBezTo>
                    <a:pt x="0" y="5311"/>
                    <a:pt x="0" y="6359"/>
                    <a:pt x="0" y="7407"/>
                  </a:cubicBezTo>
                  <a:lnTo>
                    <a:pt x="3358" y="7407"/>
                  </a:lnTo>
                  <a:cubicBezTo>
                    <a:pt x="3429" y="7074"/>
                    <a:pt x="3596" y="6645"/>
                    <a:pt x="4049" y="6288"/>
                  </a:cubicBezTo>
                  <a:cubicBezTo>
                    <a:pt x="5025" y="5502"/>
                    <a:pt x="5025" y="4430"/>
                    <a:pt x="5025" y="4359"/>
                  </a:cubicBezTo>
                  <a:lnTo>
                    <a:pt x="5025" y="1096"/>
                  </a:lnTo>
                  <a:cubicBezTo>
                    <a:pt x="5025" y="501"/>
                    <a:pt x="4549" y="1"/>
                    <a:pt x="3953" y="1"/>
                  </a:cubicBezTo>
                  <a:close/>
                </a:path>
              </a:pathLst>
            </a:custGeom>
            <a:solidFill>
              <a:srgbClr val="45BEA5"/>
            </a:solidFill>
            <a:ln>
              <a:noFill/>
            </a:ln>
          </p:spPr>
          <p:txBody>
            <a:bodyPr spcFirstLastPara="1" wrap="square" lIns="91425" tIns="91425" rIns="91425" bIns="91425" anchor="ctr" anchorCtr="0">
              <a:noAutofit/>
            </a:bodyPr>
            <a:lstStyle/>
            <a:p>
              <a:pPr>
                <a:buClrTx/>
                <a:buFontTx/>
                <a:buNone/>
                <a:defRPr/>
              </a:pPr>
              <a:endParaRPr sz="2400">
                <a:solidFill>
                  <a:sysClr val="windowText" lastClr="000000"/>
                </a:solidFill>
                <a:latin typeface="Times New Roman" panose="02020603050405020304" pitchFamily="18" charset="0"/>
                <a:cs typeface="Times New Roman" panose="02020603050405020304" pitchFamily="18" charset="0"/>
              </a:endParaRPr>
            </a:p>
          </p:txBody>
        </p:sp>
      </p:grpSp>
      <p:grpSp>
        <p:nvGrpSpPr>
          <p:cNvPr id="147" name="Google Shape;2117;p39">
            <a:extLst>
              <a:ext uri="{FF2B5EF4-FFF2-40B4-BE49-F238E27FC236}">
                <a16:creationId xmlns:a16="http://schemas.microsoft.com/office/drawing/2014/main" id="{2663F5EF-51D4-4617-59C2-471FD288D658}"/>
              </a:ext>
            </a:extLst>
          </p:cNvPr>
          <p:cNvGrpSpPr/>
          <p:nvPr/>
        </p:nvGrpSpPr>
        <p:grpSpPr>
          <a:xfrm>
            <a:off x="7989187" y="3164354"/>
            <a:ext cx="286337" cy="378443"/>
            <a:chOff x="4780872" y="1549279"/>
            <a:chExt cx="286337" cy="378443"/>
          </a:xfrm>
        </p:grpSpPr>
        <p:sp>
          <p:nvSpPr>
            <p:cNvPr id="148" name="Google Shape;2118;p39">
              <a:extLst>
                <a:ext uri="{FF2B5EF4-FFF2-40B4-BE49-F238E27FC236}">
                  <a16:creationId xmlns:a16="http://schemas.microsoft.com/office/drawing/2014/main" id="{795D8D44-B5E7-5791-1B0D-E45E9BE99492}"/>
                </a:ext>
              </a:extLst>
            </p:cNvPr>
            <p:cNvSpPr/>
            <p:nvPr/>
          </p:nvSpPr>
          <p:spPr>
            <a:xfrm>
              <a:off x="4854522" y="1749381"/>
              <a:ext cx="79591" cy="56143"/>
            </a:xfrm>
            <a:custGeom>
              <a:avLst/>
              <a:gdLst/>
              <a:ahLst/>
              <a:cxnLst/>
              <a:rect l="l" t="t" r="r" b="b"/>
              <a:pathLst>
                <a:path w="2264" h="1597" extrusionOk="0">
                  <a:moveTo>
                    <a:pt x="1787" y="0"/>
                  </a:moveTo>
                  <a:cubicBezTo>
                    <a:pt x="1692" y="0"/>
                    <a:pt x="1597" y="48"/>
                    <a:pt x="1549" y="120"/>
                  </a:cubicBezTo>
                  <a:lnTo>
                    <a:pt x="1311" y="358"/>
                  </a:lnTo>
                  <a:cubicBezTo>
                    <a:pt x="1239" y="417"/>
                    <a:pt x="1156" y="447"/>
                    <a:pt x="1076" y="447"/>
                  </a:cubicBezTo>
                  <a:cubicBezTo>
                    <a:pt x="995" y="447"/>
                    <a:pt x="918" y="417"/>
                    <a:pt x="858" y="358"/>
                  </a:cubicBezTo>
                  <a:lnTo>
                    <a:pt x="620" y="120"/>
                  </a:lnTo>
                  <a:cubicBezTo>
                    <a:pt x="542" y="41"/>
                    <a:pt x="448" y="7"/>
                    <a:pt x="357" y="7"/>
                  </a:cubicBezTo>
                  <a:cubicBezTo>
                    <a:pt x="172" y="7"/>
                    <a:pt x="1" y="150"/>
                    <a:pt x="1" y="358"/>
                  </a:cubicBezTo>
                  <a:cubicBezTo>
                    <a:pt x="1" y="453"/>
                    <a:pt x="49" y="548"/>
                    <a:pt x="120" y="620"/>
                  </a:cubicBezTo>
                  <a:lnTo>
                    <a:pt x="1073" y="1596"/>
                  </a:lnTo>
                  <a:lnTo>
                    <a:pt x="2049" y="620"/>
                  </a:lnTo>
                  <a:cubicBezTo>
                    <a:pt x="2263" y="382"/>
                    <a:pt x="2120" y="0"/>
                    <a:pt x="1787" y="0"/>
                  </a:cubicBezTo>
                  <a:close/>
                </a:path>
              </a:pathLst>
            </a:custGeom>
            <a:solidFill>
              <a:srgbClr val="0C467C"/>
            </a:solidFill>
            <a:ln>
              <a:noFill/>
            </a:ln>
          </p:spPr>
          <p:txBody>
            <a:bodyPr spcFirstLastPara="1" wrap="square" lIns="91425" tIns="91425" rIns="91425" bIns="91425" anchor="ctr" anchorCtr="0">
              <a:noAutofit/>
            </a:bodyPr>
            <a:lstStyle/>
            <a:p>
              <a:pPr>
                <a:buClrTx/>
                <a:buFontTx/>
                <a:buNone/>
                <a:defRPr/>
              </a:pPr>
              <a:endParaRPr sz="2400">
                <a:solidFill>
                  <a:sysClr val="windowText" lastClr="000000"/>
                </a:solidFill>
                <a:latin typeface="Times New Roman" panose="02020603050405020304" pitchFamily="18" charset="0"/>
                <a:cs typeface="Times New Roman" panose="02020603050405020304" pitchFamily="18" charset="0"/>
              </a:endParaRPr>
            </a:p>
          </p:txBody>
        </p:sp>
        <p:sp>
          <p:nvSpPr>
            <p:cNvPr id="149" name="Google Shape;2119;p39">
              <a:extLst>
                <a:ext uri="{FF2B5EF4-FFF2-40B4-BE49-F238E27FC236}">
                  <a16:creationId xmlns:a16="http://schemas.microsoft.com/office/drawing/2014/main" id="{BE776B57-B7FE-F425-DADC-C9F4E6DD691F}"/>
                </a:ext>
              </a:extLst>
            </p:cNvPr>
            <p:cNvSpPr/>
            <p:nvPr/>
          </p:nvSpPr>
          <p:spPr>
            <a:xfrm>
              <a:off x="4786708" y="1549279"/>
              <a:ext cx="280502" cy="308134"/>
            </a:xfrm>
            <a:custGeom>
              <a:avLst/>
              <a:gdLst/>
              <a:ahLst/>
              <a:cxnLst/>
              <a:rect l="l" t="t" r="r" b="b"/>
              <a:pathLst>
                <a:path w="7979" h="8765" extrusionOk="0">
                  <a:moveTo>
                    <a:pt x="3729" y="5069"/>
                  </a:moveTo>
                  <a:cubicBezTo>
                    <a:pt x="4242" y="5069"/>
                    <a:pt x="4716" y="5473"/>
                    <a:pt x="4716" y="6050"/>
                  </a:cubicBezTo>
                  <a:cubicBezTo>
                    <a:pt x="4716" y="6312"/>
                    <a:pt x="4597" y="6574"/>
                    <a:pt x="4430" y="6764"/>
                  </a:cubicBezTo>
                  <a:cubicBezTo>
                    <a:pt x="4430" y="6764"/>
                    <a:pt x="3240" y="7955"/>
                    <a:pt x="3240" y="7955"/>
                  </a:cubicBezTo>
                  <a:cubicBezTo>
                    <a:pt x="3168" y="8014"/>
                    <a:pt x="3085" y="8044"/>
                    <a:pt x="3005" y="8044"/>
                  </a:cubicBezTo>
                  <a:cubicBezTo>
                    <a:pt x="2924" y="8044"/>
                    <a:pt x="2847" y="8014"/>
                    <a:pt x="2787" y="7955"/>
                  </a:cubicBezTo>
                  <a:lnTo>
                    <a:pt x="1597" y="6764"/>
                  </a:lnTo>
                  <a:cubicBezTo>
                    <a:pt x="1192" y="6359"/>
                    <a:pt x="1216" y="5740"/>
                    <a:pt x="1597" y="5359"/>
                  </a:cubicBezTo>
                  <a:cubicBezTo>
                    <a:pt x="1778" y="5178"/>
                    <a:pt x="2027" y="5076"/>
                    <a:pt x="2284" y="5076"/>
                  </a:cubicBezTo>
                  <a:cubicBezTo>
                    <a:pt x="2533" y="5076"/>
                    <a:pt x="2791" y="5172"/>
                    <a:pt x="3002" y="5383"/>
                  </a:cubicBezTo>
                  <a:cubicBezTo>
                    <a:pt x="3220" y="5165"/>
                    <a:pt x="3479" y="5069"/>
                    <a:pt x="3729" y="5069"/>
                  </a:cubicBezTo>
                  <a:close/>
                  <a:moveTo>
                    <a:pt x="3811" y="1"/>
                  </a:moveTo>
                  <a:cubicBezTo>
                    <a:pt x="3549" y="1"/>
                    <a:pt x="3311" y="215"/>
                    <a:pt x="3311" y="477"/>
                  </a:cubicBezTo>
                  <a:lnTo>
                    <a:pt x="3311" y="3692"/>
                  </a:lnTo>
                  <a:cubicBezTo>
                    <a:pt x="3311" y="3859"/>
                    <a:pt x="3192" y="4002"/>
                    <a:pt x="3025" y="4002"/>
                  </a:cubicBezTo>
                  <a:cubicBezTo>
                    <a:pt x="3011" y="4003"/>
                    <a:pt x="2998" y="4004"/>
                    <a:pt x="2984" y="4004"/>
                  </a:cubicBezTo>
                  <a:cubicBezTo>
                    <a:pt x="2815" y="4004"/>
                    <a:pt x="2692" y="3869"/>
                    <a:pt x="2692" y="3692"/>
                  </a:cubicBezTo>
                  <a:lnTo>
                    <a:pt x="2692" y="1192"/>
                  </a:lnTo>
                  <a:cubicBezTo>
                    <a:pt x="2692" y="906"/>
                    <a:pt x="2478" y="691"/>
                    <a:pt x="2192" y="691"/>
                  </a:cubicBezTo>
                  <a:lnTo>
                    <a:pt x="2144" y="691"/>
                  </a:lnTo>
                  <a:cubicBezTo>
                    <a:pt x="1859" y="691"/>
                    <a:pt x="1644" y="906"/>
                    <a:pt x="1644" y="1192"/>
                  </a:cubicBezTo>
                  <a:lnTo>
                    <a:pt x="1644" y="3692"/>
                  </a:lnTo>
                  <a:cubicBezTo>
                    <a:pt x="1644" y="3859"/>
                    <a:pt x="1501" y="4002"/>
                    <a:pt x="1335" y="4002"/>
                  </a:cubicBezTo>
                  <a:cubicBezTo>
                    <a:pt x="1321" y="4003"/>
                    <a:pt x="1307" y="4004"/>
                    <a:pt x="1293" y="4004"/>
                  </a:cubicBezTo>
                  <a:cubicBezTo>
                    <a:pt x="1124" y="4004"/>
                    <a:pt x="1001" y="3869"/>
                    <a:pt x="1001" y="3692"/>
                  </a:cubicBezTo>
                  <a:lnTo>
                    <a:pt x="1001" y="2525"/>
                  </a:lnTo>
                  <a:cubicBezTo>
                    <a:pt x="1001" y="2263"/>
                    <a:pt x="787" y="2025"/>
                    <a:pt x="501" y="2025"/>
                  </a:cubicBezTo>
                  <a:cubicBezTo>
                    <a:pt x="191" y="2025"/>
                    <a:pt x="1" y="2263"/>
                    <a:pt x="1" y="2525"/>
                  </a:cubicBezTo>
                  <a:lnTo>
                    <a:pt x="1" y="6026"/>
                  </a:lnTo>
                  <a:cubicBezTo>
                    <a:pt x="1" y="6931"/>
                    <a:pt x="72" y="7860"/>
                    <a:pt x="263" y="8765"/>
                  </a:cubicBezTo>
                  <a:lnTo>
                    <a:pt x="5764" y="8765"/>
                  </a:lnTo>
                  <a:cubicBezTo>
                    <a:pt x="6026" y="8002"/>
                    <a:pt x="6431" y="7288"/>
                    <a:pt x="7026" y="6693"/>
                  </a:cubicBezTo>
                  <a:lnTo>
                    <a:pt x="7598" y="6121"/>
                  </a:lnTo>
                  <a:cubicBezTo>
                    <a:pt x="7907" y="5812"/>
                    <a:pt x="7979" y="5359"/>
                    <a:pt x="7836" y="4978"/>
                  </a:cubicBezTo>
                  <a:cubicBezTo>
                    <a:pt x="7812" y="4978"/>
                    <a:pt x="7812" y="4954"/>
                    <a:pt x="7812" y="4954"/>
                  </a:cubicBezTo>
                  <a:cubicBezTo>
                    <a:pt x="7715" y="4788"/>
                    <a:pt x="7545" y="4702"/>
                    <a:pt x="7378" y="4702"/>
                  </a:cubicBezTo>
                  <a:cubicBezTo>
                    <a:pt x="7258" y="4702"/>
                    <a:pt x="7139" y="4746"/>
                    <a:pt x="7050" y="4835"/>
                  </a:cubicBezTo>
                  <a:cubicBezTo>
                    <a:pt x="6740" y="5121"/>
                    <a:pt x="6717" y="5169"/>
                    <a:pt x="6550" y="5311"/>
                  </a:cubicBezTo>
                  <a:cubicBezTo>
                    <a:pt x="6489" y="5372"/>
                    <a:pt x="6414" y="5399"/>
                    <a:pt x="6340" y="5399"/>
                  </a:cubicBezTo>
                  <a:cubicBezTo>
                    <a:pt x="6181" y="5399"/>
                    <a:pt x="6026" y="5276"/>
                    <a:pt x="6026" y="5097"/>
                  </a:cubicBezTo>
                  <a:lnTo>
                    <a:pt x="6026" y="1192"/>
                  </a:lnTo>
                  <a:cubicBezTo>
                    <a:pt x="6026" y="906"/>
                    <a:pt x="5788" y="691"/>
                    <a:pt x="5526" y="691"/>
                  </a:cubicBezTo>
                  <a:cubicBezTo>
                    <a:pt x="5216" y="691"/>
                    <a:pt x="5002" y="930"/>
                    <a:pt x="5002" y="1192"/>
                  </a:cubicBezTo>
                  <a:lnTo>
                    <a:pt x="5002" y="3692"/>
                  </a:lnTo>
                  <a:cubicBezTo>
                    <a:pt x="5002" y="3859"/>
                    <a:pt x="4883" y="4002"/>
                    <a:pt x="4716" y="4002"/>
                  </a:cubicBezTo>
                  <a:cubicBezTo>
                    <a:pt x="4702" y="4003"/>
                    <a:pt x="4689" y="4004"/>
                    <a:pt x="4675" y="4004"/>
                  </a:cubicBezTo>
                  <a:cubicBezTo>
                    <a:pt x="4506" y="4004"/>
                    <a:pt x="4383" y="3869"/>
                    <a:pt x="4383" y="3692"/>
                  </a:cubicBezTo>
                  <a:lnTo>
                    <a:pt x="4383" y="477"/>
                  </a:lnTo>
                  <a:cubicBezTo>
                    <a:pt x="4383" y="215"/>
                    <a:pt x="4145" y="1"/>
                    <a:pt x="3883" y="1"/>
                  </a:cubicBezTo>
                  <a:close/>
                </a:path>
              </a:pathLst>
            </a:custGeom>
            <a:solidFill>
              <a:srgbClr val="0C467C"/>
            </a:solidFill>
            <a:ln>
              <a:noFill/>
            </a:ln>
          </p:spPr>
          <p:txBody>
            <a:bodyPr spcFirstLastPara="1" wrap="square" lIns="91425" tIns="91425" rIns="91425" bIns="91425" anchor="ctr" anchorCtr="0">
              <a:noAutofit/>
            </a:bodyPr>
            <a:lstStyle/>
            <a:p>
              <a:pPr>
                <a:buClrTx/>
                <a:buFontTx/>
                <a:buNone/>
                <a:defRPr/>
              </a:pPr>
              <a:endParaRPr sz="2400">
                <a:solidFill>
                  <a:sysClr val="windowText" lastClr="000000"/>
                </a:solidFill>
                <a:latin typeface="Times New Roman" panose="02020603050405020304" pitchFamily="18" charset="0"/>
                <a:cs typeface="Times New Roman" panose="02020603050405020304" pitchFamily="18" charset="0"/>
              </a:endParaRPr>
            </a:p>
          </p:txBody>
        </p:sp>
        <p:sp>
          <p:nvSpPr>
            <p:cNvPr id="150" name="Google Shape;2120;p39">
              <a:extLst>
                <a:ext uri="{FF2B5EF4-FFF2-40B4-BE49-F238E27FC236}">
                  <a16:creationId xmlns:a16="http://schemas.microsoft.com/office/drawing/2014/main" id="{B4DEC853-F00B-D5A6-1032-2A1F6DD16990}"/>
                </a:ext>
              </a:extLst>
            </p:cNvPr>
            <p:cNvSpPr/>
            <p:nvPr/>
          </p:nvSpPr>
          <p:spPr>
            <a:xfrm>
              <a:off x="4780872" y="1879981"/>
              <a:ext cx="235292" cy="47740"/>
            </a:xfrm>
            <a:custGeom>
              <a:avLst/>
              <a:gdLst/>
              <a:ahLst/>
              <a:cxnLst/>
              <a:rect l="l" t="t" r="r" b="b"/>
              <a:pathLst>
                <a:path w="6693" h="1358" extrusionOk="0">
                  <a:moveTo>
                    <a:pt x="310" y="1"/>
                  </a:moveTo>
                  <a:cubicBezTo>
                    <a:pt x="143" y="1"/>
                    <a:pt x="0" y="143"/>
                    <a:pt x="0" y="310"/>
                  </a:cubicBezTo>
                  <a:lnTo>
                    <a:pt x="0" y="1048"/>
                  </a:lnTo>
                  <a:cubicBezTo>
                    <a:pt x="0" y="1239"/>
                    <a:pt x="143" y="1358"/>
                    <a:pt x="310" y="1358"/>
                  </a:cubicBezTo>
                  <a:lnTo>
                    <a:pt x="6383" y="1358"/>
                  </a:lnTo>
                  <a:cubicBezTo>
                    <a:pt x="6549" y="1358"/>
                    <a:pt x="6692" y="1239"/>
                    <a:pt x="6692" y="1048"/>
                  </a:cubicBezTo>
                  <a:lnTo>
                    <a:pt x="6692" y="310"/>
                  </a:lnTo>
                  <a:cubicBezTo>
                    <a:pt x="6692" y="143"/>
                    <a:pt x="6549" y="1"/>
                    <a:pt x="6383" y="1"/>
                  </a:cubicBezTo>
                  <a:close/>
                </a:path>
              </a:pathLst>
            </a:custGeom>
            <a:solidFill>
              <a:srgbClr val="0C467C"/>
            </a:solidFill>
            <a:ln>
              <a:noFill/>
            </a:ln>
          </p:spPr>
          <p:txBody>
            <a:bodyPr spcFirstLastPara="1" wrap="square" lIns="91425" tIns="91425" rIns="91425" bIns="91425" anchor="ctr" anchorCtr="0">
              <a:noAutofit/>
            </a:bodyPr>
            <a:lstStyle/>
            <a:p>
              <a:pPr>
                <a:buClrTx/>
                <a:buFontTx/>
                <a:buNone/>
                <a:defRPr/>
              </a:pPr>
              <a:endParaRPr sz="2400">
                <a:solidFill>
                  <a:sysClr val="windowText" lastClr="000000"/>
                </a:solidFill>
                <a:latin typeface="Times New Roman" panose="02020603050405020304" pitchFamily="18" charset="0"/>
                <a:cs typeface="Times New Roman" panose="02020603050405020304" pitchFamily="18" charset="0"/>
              </a:endParaRPr>
            </a:p>
          </p:txBody>
        </p:sp>
      </p:grpSp>
      <p:grpSp>
        <p:nvGrpSpPr>
          <p:cNvPr id="151" name="Google Shape;2121;p39">
            <a:extLst>
              <a:ext uri="{FF2B5EF4-FFF2-40B4-BE49-F238E27FC236}">
                <a16:creationId xmlns:a16="http://schemas.microsoft.com/office/drawing/2014/main" id="{FDD0751A-F5F3-7239-DD0B-F8DDFF3DF258}"/>
              </a:ext>
            </a:extLst>
          </p:cNvPr>
          <p:cNvGrpSpPr/>
          <p:nvPr/>
        </p:nvGrpSpPr>
        <p:grpSpPr>
          <a:xfrm>
            <a:off x="819227" y="2473783"/>
            <a:ext cx="380129" cy="294880"/>
            <a:chOff x="1253752" y="1591008"/>
            <a:chExt cx="380129" cy="294880"/>
          </a:xfrm>
        </p:grpSpPr>
        <p:sp>
          <p:nvSpPr>
            <p:cNvPr id="152" name="Google Shape;2122;p39">
              <a:extLst>
                <a:ext uri="{FF2B5EF4-FFF2-40B4-BE49-F238E27FC236}">
                  <a16:creationId xmlns:a16="http://schemas.microsoft.com/office/drawing/2014/main" id="{B66F2BB5-6E47-22F0-92AD-60EE8E9E7EB3}"/>
                </a:ext>
              </a:extLst>
            </p:cNvPr>
            <p:cNvSpPr/>
            <p:nvPr/>
          </p:nvSpPr>
          <p:spPr>
            <a:xfrm>
              <a:off x="1416168" y="1591360"/>
              <a:ext cx="172506" cy="140268"/>
            </a:xfrm>
            <a:custGeom>
              <a:avLst/>
              <a:gdLst/>
              <a:ahLst/>
              <a:cxnLst/>
              <a:rect l="l" t="t" r="r" b="b"/>
              <a:pathLst>
                <a:path w="4907" h="3990" extrusionOk="0">
                  <a:moveTo>
                    <a:pt x="1418" y="1"/>
                  </a:moveTo>
                  <a:cubicBezTo>
                    <a:pt x="1084" y="1"/>
                    <a:pt x="751" y="126"/>
                    <a:pt x="501" y="376"/>
                  </a:cubicBezTo>
                  <a:cubicBezTo>
                    <a:pt x="1" y="876"/>
                    <a:pt x="1" y="1685"/>
                    <a:pt x="501" y="2185"/>
                  </a:cubicBezTo>
                  <a:lnTo>
                    <a:pt x="2216" y="3900"/>
                  </a:lnTo>
                  <a:cubicBezTo>
                    <a:pt x="2287" y="3960"/>
                    <a:pt x="2370" y="3989"/>
                    <a:pt x="2451" y="3989"/>
                  </a:cubicBezTo>
                  <a:cubicBezTo>
                    <a:pt x="2531" y="3989"/>
                    <a:pt x="2609" y="3960"/>
                    <a:pt x="2668" y="3900"/>
                  </a:cubicBezTo>
                  <a:cubicBezTo>
                    <a:pt x="4168" y="2424"/>
                    <a:pt x="4383" y="2185"/>
                    <a:pt x="4383" y="2185"/>
                  </a:cubicBezTo>
                  <a:cubicBezTo>
                    <a:pt x="4883" y="1685"/>
                    <a:pt x="4907" y="876"/>
                    <a:pt x="4383" y="376"/>
                  </a:cubicBezTo>
                  <a:cubicBezTo>
                    <a:pt x="4133" y="126"/>
                    <a:pt x="3805" y="1"/>
                    <a:pt x="3478" y="1"/>
                  </a:cubicBezTo>
                  <a:cubicBezTo>
                    <a:pt x="3150" y="1"/>
                    <a:pt x="2823" y="126"/>
                    <a:pt x="2573" y="376"/>
                  </a:cubicBezTo>
                  <a:lnTo>
                    <a:pt x="2454" y="495"/>
                  </a:lnTo>
                  <a:lnTo>
                    <a:pt x="2335" y="376"/>
                  </a:lnTo>
                  <a:cubicBezTo>
                    <a:pt x="2085" y="126"/>
                    <a:pt x="1751" y="1"/>
                    <a:pt x="1418" y="1"/>
                  </a:cubicBezTo>
                  <a:close/>
                </a:path>
              </a:pathLst>
            </a:custGeom>
            <a:solidFill>
              <a:srgbClr val="F4AA0E"/>
            </a:solidFill>
            <a:ln>
              <a:noFill/>
            </a:ln>
          </p:spPr>
          <p:txBody>
            <a:bodyPr spcFirstLastPara="1" wrap="square" lIns="91425" tIns="91425" rIns="91425" bIns="91425" anchor="ctr" anchorCtr="0">
              <a:noAutofit/>
            </a:bodyPr>
            <a:lstStyle/>
            <a:p>
              <a:pPr>
                <a:buClrTx/>
                <a:buFontTx/>
                <a:buNone/>
                <a:defRPr/>
              </a:pPr>
              <a:endParaRPr sz="2400">
                <a:solidFill>
                  <a:sysClr val="windowText" lastClr="000000"/>
                </a:solidFill>
                <a:latin typeface="Times New Roman" panose="02020603050405020304" pitchFamily="18" charset="0"/>
                <a:cs typeface="Times New Roman" panose="02020603050405020304" pitchFamily="18" charset="0"/>
              </a:endParaRPr>
            </a:p>
          </p:txBody>
        </p:sp>
        <p:sp>
          <p:nvSpPr>
            <p:cNvPr id="153" name="Google Shape;2123;p39">
              <a:extLst>
                <a:ext uri="{FF2B5EF4-FFF2-40B4-BE49-F238E27FC236}">
                  <a16:creationId xmlns:a16="http://schemas.microsoft.com/office/drawing/2014/main" id="{E4CA9FDF-B63B-E1D9-747B-A9F435E404DF}"/>
                </a:ext>
              </a:extLst>
            </p:cNvPr>
            <p:cNvSpPr/>
            <p:nvPr/>
          </p:nvSpPr>
          <p:spPr>
            <a:xfrm>
              <a:off x="1597004" y="1591008"/>
              <a:ext cx="36878" cy="28476"/>
            </a:xfrm>
            <a:custGeom>
              <a:avLst/>
              <a:gdLst/>
              <a:ahLst/>
              <a:cxnLst/>
              <a:rect l="l" t="t" r="r" b="b"/>
              <a:pathLst>
                <a:path w="1049" h="810" extrusionOk="0">
                  <a:moveTo>
                    <a:pt x="685" y="0"/>
                  </a:moveTo>
                  <a:cubicBezTo>
                    <a:pt x="640" y="0"/>
                    <a:pt x="593" y="9"/>
                    <a:pt x="549" y="28"/>
                  </a:cubicBezTo>
                  <a:lnTo>
                    <a:pt x="215" y="219"/>
                  </a:lnTo>
                  <a:cubicBezTo>
                    <a:pt x="72" y="290"/>
                    <a:pt x="1" y="481"/>
                    <a:pt x="72" y="624"/>
                  </a:cubicBezTo>
                  <a:cubicBezTo>
                    <a:pt x="122" y="739"/>
                    <a:pt x="229" y="809"/>
                    <a:pt x="345" y="809"/>
                  </a:cubicBezTo>
                  <a:cubicBezTo>
                    <a:pt x="397" y="809"/>
                    <a:pt x="450" y="796"/>
                    <a:pt x="501" y="767"/>
                  </a:cubicBezTo>
                  <a:lnTo>
                    <a:pt x="834" y="600"/>
                  </a:lnTo>
                  <a:cubicBezTo>
                    <a:pt x="1001" y="528"/>
                    <a:pt x="1049" y="338"/>
                    <a:pt x="977" y="171"/>
                  </a:cubicBezTo>
                  <a:cubicBezTo>
                    <a:pt x="925" y="67"/>
                    <a:pt x="809" y="0"/>
                    <a:pt x="685" y="0"/>
                  </a:cubicBezTo>
                  <a:close/>
                </a:path>
              </a:pathLst>
            </a:custGeom>
            <a:solidFill>
              <a:srgbClr val="F4AA0E"/>
            </a:solidFill>
            <a:ln>
              <a:noFill/>
            </a:ln>
          </p:spPr>
          <p:txBody>
            <a:bodyPr spcFirstLastPara="1" wrap="square" lIns="91425" tIns="91425" rIns="91425" bIns="91425" anchor="ctr" anchorCtr="0">
              <a:noAutofit/>
            </a:bodyPr>
            <a:lstStyle/>
            <a:p>
              <a:pPr>
                <a:buClrTx/>
                <a:buFontTx/>
                <a:buNone/>
                <a:defRPr/>
              </a:pPr>
              <a:endParaRPr sz="2400">
                <a:solidFill>
                  <a:sysClr val="windowText" lastClr="000000"/>
                </a:solidFill>
                <a:latin typeface="Times New Roman" panose="02020603050405020304" pitchFamily="18" charset="0"/>
                <a:cs typeface="Times New Roman" panose="02020603050405020304" pitchFamily="18" charset="0"/>
              </a:endParaRPr>
            </a:p>
          </p:txBody>
        </p:sp>
        <p:sp>
          <p:nvSpPr>
            <p:cNvPr id="154" name="Google Shape;2124;p39">
              <a:extLst>
                <a:ext uri="{FF2B5EF4-FFF2-40B4-BE49-F238E27FC236}">
                  <a16:creationId xmlns:a16="http://schemas.microsoft.com/office/drawing/2014/main" id="{3AA2628D-7FBA-E22B-0061-C55079FACEA0}"/>
                </a:ext>
              </a:extLst>
            </p:cNvPr>
            <p:cNvSpPr/>
            <p:nvPr/>
          </p:nvSpPr>
          <p:spPr>
            <a:xfrm>
              <a:off x="1597004" y="1668033"/>
              <a:ext cx="36878" cy="28476"/>
            </a:xfrm>
            <a:custGeom>
              <a:avLst/>
              <a:gdLst/>
              <a:ahLst/>
              <a:cxnLst/>
              <a:rect l="l" t="t" r="r" b="b"/>
              <a:pathLst>
                <a:path w="1049" h="810" extrusionOk="0">
                  <a:moveTo>
                    <a:pt x="365" y="0"/>
                  </a:moveTo>
                  <a:cubicBezTo>
                    <a:pt x="241" y="0"/>
                    <a:pt x="125" y="67"/>
                    <a:pt x="72" y="171"/>
                  </a:cubicBezTo>
                  <a:cubicBezTo>
                    <a:pt x="1" y="338"/>
                    <a:pt x="72" y="528"/>
                    <a:pt x="215" y="600"/>
                  </a:cubicBezTo>
                  <a:lnTo>
                    <a:pt x="549" y="767"/>
                  </a:lnTo>
                  <a:cubicBezTo>
                    <a:pt x="599" y="796"/>
                    <a:pt x="653" y="809"/>
                    <a:pt x="704" y="809"/>
                  </a:cubicBezTo>
                  <a:cubicBezTo>
                    <a:pt x="821" y="809"/>
                    <a:pt x="928" y="739"/>
                    <a:pt x="977" y="624"/>
                  </a:cubicBezTo>
                  <a:cubicBezTo>
                    <a:pt x="1049" y="481"/>
                    <a:pt x="1001" y="290"/>
                    <a:pt x="834" y="219"/>
                  </a:cubicBezTo>
                  <a:lnTo>
                    <a:pt x="501" y="28"/>
                  </a:lnTo>
                  <a:cubicBezTo>
                    <a:pt x="456" y="9"/>
                    <a:pt x="410" y="0"/>
                    <a:pt x="365" y="0"/>
                  </a:cubicBezTo>
                  <a:close/>
                </a:path>
              </a:pathLst>
            </a:custGeom>
            <a:solidFill>
              <a:srgbClr val="F4AA0E"/>
            </a:solidFill>
            <a:ln>
              <a:noFill/>
            </a:ln>
          </p:spPr>
          <p:txBody>
            <a:bodyPr spcFirstLastPara="1" wrap="square" lIns="91425" tIns="91425" rIns="91425" bIns="91425" anchor="ctr" anchorCtr="0">
              <a:noAutofit/>
            </a:bodyPr>
            <a:lstStyle/>
            <a:p>
              <a:pPr>
                <a:buClrTx/>
                <a:buFontTx/>
                <a:buNone/>
                <a:defRPr/>
              </a:pPr>
              <a:endParaRPr sz="2400">
                <a:solidFill>
                  <a:sysClr val="windowText" lastClr="000000"/>
                </a:solidFill>
                <a:latin typeface="Times New Roman" panose="02020603050405020304" pitchFamily="18" charset="0"/>
                <a:cs typeface="Times New Roman" panose="02020603050405020304" pitchFamily="18" charset="0"/>
              </a:endParaRPr>
            </a:p>
          </p:txBody>
        </p:sp>
        <p:sp>
          <p:nvSpPr>
            <p:cNvPr id="155" name="Google Shape;2125;p39">
              <a:extLst>
                <a:ext uri="{FF2B5EF4-FFF2-40B4-BE49-F238E27FC236}">
                  <a16:creationId xmlns:a16="http://schemas.microsoft.com/office/drawing/2014/main" id="{8508A523-E37E-4BCF-BB66-DFDBE8B46E72}"/>
                </a:ext>
              </a:extLst>
            </p:cNvPr>
            <p:cNvSpPr/>
            <p:nvPr/>
          </p:nvSpPr>
          <p:spPr>
            <a:xfrm>
              <a:off x="1370958" y="1591008"/>
              <a:ext cx="37721" cy="28476"/>
            </a:xfrm>
            <a:custGeom>
              <a:avLst/>
              <a:gdLst/>
              <a:ahLst/>
              <a:cxnLst/>
              <a:rect l="l" t="t" r="r" b="b"/>
              <a:pathLst>
                <a:path w="1073" h="810" extrusionOk="0">
                  <a:moveTo>
                    <a:pt x="379" y="0"/>
                  </a:moveTo>
                  <a:cubicBezTo>
                    <a:pt x="263" y="0"/>
                    <a:pt x="142" y="67"/>
                    <a:pt x="72" y="171"/>
                  </a:cubicBezTo>
                  <a:cubicBezTo>
                    <a:pt x="1" y="338"/>
                    <a:pt x="72" y="528"/>
                    <a:pt x="215" y="600"/>
                  </a:cubicBezTo>
                  <a:lnTo>
                    <a:pt x="549" y="767"/>
                  </a:lnTo>
                  <a:cubicBezTo>
                    <a:pt x="600" y="796"/>
                    <a:pt x="653" y="809"/>
                    <a:pt x="704" y="809"/>
                  </a:cubicBezTo>
                  <a:cubicBezTo>
                    <a:pt x="821" y="809"/>
                    <a:pt x="928" y="739"/>
                    <a:pt x="977" y="624"/>
                  </a:cubicBezTo>
                  <a:cubicBezTo>
                    <a:pt x="1073" y="481"/>
                    <a:pt x="1001" y="290"/>
                    <a:pt x="834" y="219"/>
                  </a:cubicBezTo>
                  <a:lnTo>
                    <a:pt x="501" y="28"/>
                  </a:lnTo>
                  <a:cubicBezTo>
                    <a:pt x="463" y="9"/>
                    <a:pt x="421" y="0"/>
                    <a:pt x="379" y="0"/>
                  </a:cubicBezTo>
                  <a:close/>
                </a:path>
              </a:pathLst>
            </a:custGeom>
            <a:solidFill>
              <a:srgbClr val="F4AA0E"/>
            </a:solidFill>
            <a:ln>
              <a:noFill/>
            </a:ln>
          </p:spPr>
          <p:txBody>
            <a:bodyPr spcFirstLastPara="1" wrap="square" lIns="91425" tIns="91425" rIns="91425" bIns="91425" anchor="ctr" anchorCtr="0">
              <a:noAutofit/>
            </a:bodyPr>
            <a:lstStyle/>
            <a:p>
              <a:pPr>
                <a:buClrTx/>
                <a:buFontTx/>
                <a:buNone/>
                <a:defRPr/>
              </a:pPr>
              <a:endParaRPr sz="2400">
                <a:solidFill>
                  <a:sysClr val="windowText" lastClr="000000"/>
                </a:solidFill>
                <a:latin typeface="Times New Roman" panose="02020603050405020304" pitchFamily="18" charset="0"/>
                <a:cs typeface="Times New Roman" panose="02020603050405020304" pitchFamily="18" charset="0"/>
              </a:endParaRPr>
            </a:p>
          </p:txBody>
        </p:sp>
        <p:sp>
          <p:nvSpPr>
            <p:cNvPr id="156" name="Google Shape;2126;p39">
              <a:extLst>
                <a:ext uri="{FF2B5EF4-FFF2-40B4-BE49-F238E27FC236}">
                  <a16:creationId xmlns:a16="http://schemas.microsoft.com/office/drawing/2014/main" id="{424D3ED4-B1FD-A10D-C6FD-B9FF5E034436}"/>
                </a:ext>
              </a:extLst>
            </p:cNvPr>
            <p:cNvSpPr/>
            <p:nvPr/>
          </p:nvSpPr>
          <p:spPr>
            <a:xfrm>
              <a:off x="1370958" y="1668033"/>
              <a:ext cx="37721" cy="28476"/>
            </a:xfrm>
            <a:custGeom>
              <a:avLst/>
              <a:gdLst/>
              <a:ahLst/>
              <a:cxnLst/>
              <a:rect l="l" t="t" r="r" b="b"/>
              <a:pathLst>
                <a:path w="1073" h="810" extrusionOk="0">
                  <a:moveTo>
                    <a:pt x="685" y="0"/>
                  </a:moveTo>
                  <a:cubicBezTo>
                    <a:pt x="640" y="0"/>
                    <a:pt x="593" y="9"/>
                    <a:pt x="549" y="28"/>
                  </a:cubicBezTo>
                  <a:lnTo>
                    <a:pt x="215" y="219"/>
                  </a:lnTo>
                  <a:cubicBezTo>
                    <a:pt x="72" y="290"/>
                    <a:pt x="1" y="481"/>
                    <a:pt x="72" y="624"/>
                  </a:cubicBezTo>
                  <a:cubicBezTo>
                    <a:pt x="138" y="739"/>
                    <a:pt x="250" y="809"/>
                    <a:pt x="361" y="809"/>
                  </a:cubicBezTo>
                  <a:cubicBezTo>
                    <a:pt x="409" y="809"/>
                    <a:pt x="457" y="796"/>
                    <a:pt x="501" y="767"/>
                  </a:cubicBezTo>
                  <a:lnTo>
                    <a:pt x="834" y="600"/>
                  </a:lnTo>
                  <a:cubicBezTo>
                    <a:pt x="1001" y="528"/>
                    <a:pt x="1073" y="338"/>
                    <a:pt x="977" y="171"/>
                  </a:cubicBezTo>
                  <a:cubicBezTo>
                    <a:pt x="925" y="67"/>
                    <a:pt x="809" y="0"/>
                    <a:pt x="685" y="0"/>
                  </a:cubicBezTo>
                  <a:close/>
                </a:path>
              </a:pathLst>
            </a:custGeom>
            <a:solidFill>
              <a:srgbClr val="F4AA0E"/>
            </a:solidFill>
            <a:ln>
              <a:noFill/>
            </a:ln>
          </p:spPr>
          <p:txBody>
            <a:bodyPr spcFirstLastPara="1" wrap="square" lIns="91425" tIns="91425" rIns="91425" bIns="91425" anchor="ctr" anchorCtr="0">
              <a:noAutofit/>
            </a:bodyPr>
            <a:lstStyle/>
            <a:p>
              <a:pPr>
                <a:buClrTx/>
                <a:buFontTx/>
                <a:buNone/>
                <a:defRPr/>
              </a:pPr>
              <a:endParaRPr sz="2400">
                <a:solidFill>
                  <a:sysClr val="windowText" lastClr="000000"/>
                </a:solidFill>
                <a:latin typeface="Times New Roman" panose="02020603050405020304" pitchFamily="18" charset="0"/>
                <a:cs typeface="Times New Roman" panose="02020603050405020304" pitchFamily="18" charset="0"/>
              </a:endParaRPr>
            </a:p>
          </p:txBody>
        </p:sp>
        <p:sp>
          <p:nvSpPr>
            <p:cNvPr id="157" name="Google Shape;2127;p39">
              <a:extLst>
                <a:ext uri="{FF2B5EF4-FFF2-40B4-BE49-F238E27FC236}">
                  <a16:creationId xmlns:a16="http://schemas.microsoft.com/office/drawing/2014/main" id="{0530A004-DFDF-FC32-C3AE-97A6E39D7EDD}"/>
                </a:ext>
              </a:extLst>
            </p:cNvPr>
            <p:cNvSpPr/>
            <p:nvPr/>
          </p:nvSpPr>
          <p:spPr>
            <a:xfrm>
              <a:off x="1336647" y="1745198"/>
              <a:ext cx="25136" cy="140690"/>
            </a:xfrm>
            <a:custGeom>
              <a:avLst/>
              <a:gdLst/>
              <a:ahLst/>
              <a:cxnLst/>
              <a:rect l="l" t="t" r="r" b="b"/>
              <a:pathLst>
                <a:path w="715" h="4002" extrusionOk="0">
                  <a:moveTo>
                    <a:pt x="0" y="0"/>
                  </a:moveTo>
                  <a:lnTo>
                    <a:pt x="0" y="4001"/>
                  </a:lnTo>
                  <a:lnTo>
                    <a:pt x="382" y="4001"/>
                  </a:lnTo>
                  <a:cubicBezTo>
                    <a:pt x="572" y="4001"/>
                    <a:pt x="715" y="3858"/>
                    <a:pt x="715" y="3692"/>
                  </a:cubicBezTo>
                  <a:lnTo>
                    <a:pt x="715" y="310"/>
                  </a:lnTo>
                  <a:cubicBezTo>
                    <a:pt x="715" y="143"/>
                    <a:pt x="572" y="0"/>
                    <a:pt x="382" y="0"/>
                  </a:cubicBezTo>
                  <a:close/>
                </a:path>
              </a:pathLst>
            </a:custGeom>
            <a:solidFill>
              <a:srgbClr val="F4AA0E"/>
            </a:solidFill>
            <a:ln>
              <a:noFill/>
            </a:ln>
          </p:spPr>
          <p:txBody>
            <a:bodyPr spcFirstLastPara="1" wrap="square" lIns="91425" tIns="91425" rIns="91425" bIns="91425" anchor="ctr" anchorCtr="0">
              <a:noAutofit/>
            </a:bodyPr>
            <a:lstStyle/>
            <a:p>
              <a:pPr>
                <a:buClrTx/>
                <a:buFontTx/>
                <a:buNone/>
                <a:defRPr/>
              </a:pPr>
              <a:endParaRPr sz="2400">
                <a:solidFill>
                  <a:sysClr val="windowText" lastClr="000000"/>
                </a:solidFill>
                <a:latin typeface="Times New Roman" panose="02020603050405020304" pitchFamily="18" charset="0"/>
                <a:cs typeface="Times New Roman" panose="02020603050405020304" pitchFamily="18" charset="0"/>
              </a:endParaRPr>
            </a:p>
          </p:txBody>
        </p:sp>
        <p:sp>
          <p:nvSpPr>
            <p:cNvPr id="158" name="Google Shape;2128;p39">
              <a:extLst>
                <a:ext uri="{FF2B5EF4-FFF2-40B4-BE49-F238E27FC236}">
                  <a16:creationId xmlns:a16="http://schemas.microsoft.com/office/drawing/2014/main" id="{0F698163-B7EA-ED50-E123-90DD75E04575}"/>
                </a:ext>
              </a:extLst>
            </p:cNvPr>
            <p:cNvSpPr/>
            <p:nvPr/>
          </p:nvSpPr>
          <p:spPr>
            <a:xfrm>
              <a:off x="1253752" y="1710043"/>
              <a:ext cx="60326" cy="175845"/>
            </a:xfrm>
            <a:custGeom>
              <a:avLst/>
              <a:gdLst/>
              <a:ahLst/>
              <a:cxnLst/>
              <a:rect l="l" t="t" r="r" b="b"/>
              <a:pathLst>
                <a:path w="1716" h="5002" extrusionOk="0">
                  <a:moveTo>
                    <a:pt x="310" y="0"/>
                  </a:moveTo>
                  <a:cubicBezTo>
                    <a:pt x="120" y="0"/>
                    <a:pt x="1" y="143"/>
                    <a:pt x="1" y="310"/>
                  </a:cubicBezTo>
                  <a:lnTo>
                    <a:pt x="1" y="4692"/>
                  </a:lnTo>
                  <a:cubicBezTo>
                    <a:pt x="1" y="4858"/>
                    <a:pt x="120" y="5001"/>
                    <a:pt x="310" y="5001"/>
                  </a:cubicBezTo>
                  <a:lnTo>
                    <a:pt x="1715" y="5001"/>
                  </a:lnTo>
                  <a:lnTo>
                    <a:pt x="1715" y="310"/>
                  </a:lnTo>
                  <a:cubicBezTo>
                    <a:pt x="1715" y="143"/>
                    <a:pt x="1573" y="0"/>
                    <a:pt x="1406" y="0"/>
                  </a:cubicBezTo>
                  <a:close/>
                </a:path>
              </a:pathLst>
            </a:custGeom>
            <a:solidFill>
              <a:srgbClr val="F4AA0E"/>
            </a:solidFill>
            <a:ln>
              <a:noFill/>
            </a:ln>
          </p:spPr>
          <p:txBody>
            <a:bodyPr spcFirstLastPara="1" wrap="square" lIns="91425" tIns="91425" rIns="91425" bIns="91425" anchor="ctr" anchorCtr="0">
              <a:noAutofit/>
            </a:bodyPr>
            <a:lstStyle/>
            <a:p>
              <a:pPr>
                <a:buClrTx/>
                <a:buFontTx/>
                <a:buNone/>
                <a:defRPr/>
              </a:pPr>
              <a:endParaRPr sz="2400">
                <a:solidFill>
                  <a:sysClr val="windowText" lastClr="000000"/>
                </a:solidFill>
                <a:latin typeface="Times New Roman" panose="02020603050405020304" pitchFamily="18" charset="0"/>
                <a:cs typeface="Times New Roman" panose="02020603050405020304" pitchFamily="18" charset="0"/>
              </a:endParaRPr>
            </a:p>
          </p:txBody>
        </p:sp>
        <p:sp>
          <p:nvSpPr>
            <p:cNvPr id="159" name="Google Shape;2129;p39">
              <a:extLst>
                <a:ext uri="{FF2B5EF4-FFF2-40B4-BE49-F238E27FC236}">
                  <a16:creationId xmlns:a16="http://schemas.microsoft.com/office/drawing/2014/main" id="{23488D07-EF97-08B9-C486-030AFA9EFD59}"/>
                </a:ext>
              </a:extLst>
            </p:cNvPr>
            <p:cNvSpPr/>
            <p:nvPr/>
          </p:nvSpPr>
          <p:spPr>
            <a:xfrm>
              <a:off x="1383544" y="1744248"/>
              <a:ext cx="248651" cy="134995"/>
            </a:xfrm>
            <a:custGeom>
              <a:avLst/>
              <a:gdLst/>
              <a:ahLst/>
              <a:cxnLst/>
              <a:rect l="l" t="t" r="r" b="b"/>
              <a:pathLst>
                <a:path w="7073" h="3840" extrusionOk="0">
                  <a:moveTo>
                    <a:pt x="1224" y="0"/>
                  </a:moveTo>
                  <a:cubicBezTo>
                    <a:pt x="1003" y="0"/>
                    <a:pt x="781" y="48"/>
                    <a:pt x="572" y="146"/>
                  </a:cubicBezTo>
                  <a:lnTo>
                    <a:pt x="0" y="408"/>
                  </a:lnTo>
                  <a:lnTo>
                    <a:pt x="0" y="3457"/>
                  </a:lnTo>
                  <a:lnTo>
                    <a:pt x="953" y="3099"/>
                  </a:lnTo>
                  <a:lnTo>
                    <a:pt x="2763" y="3766"/>
                  </a:lnTo>
                  <a:cubicBezTo>
                    <a:pt x="2907" y="3814"/>
                    <a:pt x="3054" y="3839"/>
                    <a:pt x="3202" y="3839"/>
                  </a:cubicBezTo>
                  <a:cubicBezTo>
                    <a:pt x="3419" y="3839"/>
                    <a:pt x="3635" y="3785"/>
                    <a:pt x="3834" y="3671"/>
                  </a:cubicBezTo>
                  <a:cubicBezTo>
                    <a:pt x="6564" y="2098"/>
                    <a:pt x="6597" y="2075"/>
                    <a:pt x="6597" y="2075"/>
                  </a:cubicBezTo>
                  <a:lnTo>
                    <a:pt x="6597" y="2075"/>
                  </a:lnTo>
                  <a:cubicBezTo>
                    <a:pt x="6597" y="2075"/>
                    <a:pt x="6597" y="2075"/>
                    <a:pt x="6597" y="2075"/>
                  </a:cubicBezTo>
                  <a:cubicBezTo>
                    <a:pt x="6906" y="1885"/>
                    <a:pt x="7073" y="1575"/>
                    <a:pt x="7073" y="1218"/>
                  </a:cubicBezTo>
                  <a:cubicBezTo>
                    <a:pt x="7073" y="948"/>
                    <a:pt x="6841" y="746"/>
                    <a:pt x="6584" y="746"/>
                  </a:cubicBezTo>
                  <a:cubicBezTo>
                    <a:pt x="6501" y="746"/>
                    <a:pt x="6416" y="767"/>
                    <a:pt x="6335" y="813"/>
                  </a:cubicBezTo>
                  <a:lnTo>
                    <a:pt x="4120" y="2099"/>
                  </a:lnTo>
                  <a:cubicBezTo>
                    <a:pt x="3853" y="2259"/>
                    <a:pt x="3557" y="2337"/>
                    <a:pt x="3260" y="2337"/>
                  </a:cubicBezTo>
                  <a:cubicBezTo>
                    <a:pt x="3026" y="2337"/>
                    <a:pt x="2792" y="2289"/>
                    <a:pt x="2572" y="2195"/>
                  </a:cubicBezTo>
                  <a:lnTo>
                    <a:pt x="1548" y="1766"/>
                  </a:lnTo>
                  <a:cubicBezTo>
                    <a:pt x="1381" y="1694"/>
                    <a:pt x="1310" y="1528"/>
                    <a:pt x="1381" y="1361"/>
                  </a:cubicBezTo>
                  <a:cubicBezTo>
                    <a:pt x="1434" y="1238"/>
                    <a:pt x="1552" y="1167"/>
                    <a:pt x="1667" y="1167"/>
                  </a:cubicBezTo>
                  <a:cubicBezTo>
                    <a:pt x="1708" y="1167"/>
                    <a:pt x="1749" y="1176"/>
                    <a:pt x="1786" y="1194"/>
                  </a:cubicBezTo>
                  <a:lnTo>
                    <a:pt x="2739" y="1599"/>
                  </a:lnTo>
                  <a:cubicBezTo>
                    <a:pt x="2786" y="1623"/>
                    <a:pt x="2882" y="1647"/>
                    <a:pt x="2953" y="1647"/>
                  </a:cubicBezTo>
                  <a:cubicBezTo>
                    <a:pt x="3406" y="1647"/>
                    <a:pt x="3644" y="1099"/>
                    <a:pt x="3358" y="813"/>
                  </a:cubicBezTo>
                  <a:cubicBezTo>
                    <a:pt x="3286" y="742"/>
                    <a:pt x="3167" y="670"/>
                    <a:pt x="3096" y="647"/>
                  </a:cubicBezTo>
                  <a:lnTo>
                    <a:pt x="1834" y="123"/>
                  </a:lnTo>
                  <a:cubicBezTo>
                    <a:pt x="1638" y="42"/>
                    <a:pt x="1431" y="0"/>
                    <a:pt x="1224" y="0"/>
                  </a:cubicBezTo>
                  <a:close/>
                </a:path>
              </a:pathLst>
            </a:custGeom>
            <a:solidFill>
              <a:srgbClr val="F4AA0E"/>
            </a:solidFill>
            <a:ln>
              <a:noFill/>
            </a:ln>
          </p:spPr>
          <p:txBody>
            <a:bodyPr spcFirstLastPara="1" wrap="square" lIns="91425" tIns="91425" rIns="91425" bIns="91425" anchor="ctr" anchorCtr="0">
              <a:noAutofit/>
            </a:bodyPr>
            <a:lstStyle/>
            <a:p>
              <a:pPr>
                <a:buClrTx/>
                <a:buFontTx/>
                <a:buNone/>
                <a:defRPr/>
              </a:pPr>
              <a:endParaRPr sz="2400">
                <a:solidFill>
                  <a:sysClr val="windowText" lastClr="00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0303026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20"/>
                                        </p:tgtEl>
                                        <p:attrNameLst>
                                          <p:attrName>style.visibility</p:attrName>
                                        </p:attrNameLst>
                                      </p:cBhvr>
                                      <p:to>
                                        <p:strVal val="visible"/>
                                      </p:to>
                                    </p:set>
                                    <p:animEffect transition="in" filter="barn(inVertical)">
                                      <p:cBhvr>
                                        <p:cTn id="14" dur="500"/>
                                        <p:tgtEl>
                                          <p:spTgt spid="120"/>
                                        </p:tgtEl>
                                      </p:cBhvr>
                                    </p:animEffect>
                                  </p:childTnLst>
                                </p:cTn>
                              </p:par>
                              <p:par>
                                <p:cTn id="15" presetID="16" presetClass="entr" presetSubtype="21" fill="hold" nodeType="with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barn(inVertical)">
                                      <p:cBhvr>
                                        <p:cTn id="17" dur="500"/>
                                        <p:tgtEl>
                                          <p:spTgt spid="54"/>
                                        </p:tgtEl>
                                      </p:cBhvr>
                                    </p:animEffect>
                                  </p:childTnLst>
                                </p:cTn>
                              </p:par>
                              <p:par>
                                <p:cTn id="18" presetID="16" presetClass="entr" presetSubtype="21" fill="hold" nodeType="withEffect">
                                  <p:stCondLst>
                                    <p:cond delay="0"/>
                                  </p:stCondLst>
                                  <p:childTnLst>
                                    <p:set>
                                      <p:cBhvr>
                                        <p:cTn id="19" dur="1" fill="hold">
                                          <p:stCondLst>
                                            <p:cond delay="0"/>
                                          </p:stCondLst>
                                        </p:cTn>
                                        <p:tgtEl>
                                          <p:spTgt spid="151"/>
                                        </p:tgtEl>
                                        <p:attrNameLst>
                                          <p:attrName>style.visibility</p:attrName>
                                        </p:attrNameLst>
                                      </p:cBhvr>
                                      <p:to>
                                        <p:strVal val="visible"/>
                                      </p:to>
                                    </p:set>
                                    <p:animEffect transition="in" filter="barn(inVertical)">
                                      <p:cBhvr>
                                        <p:cTn id="20" dur="500"/>
                                        <p:tgtEl>
                                          <p:spTgt spid="15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21"/>
                                        </p:tgtEl>
                                        <p:attrNameLst>
                                          <p:attrName>style.visibility</p:attrName>
                                        </p:attrNameLst>
                                      </p:cBhvr>
                                      <p:to>
                                        <p:strVal val="visible"/>
                                      </p:to>
                                    </p:set>
                                    <p:animEffect transition="in" filter="barn(inVertical)">
                                      <p:cBhvr>
                                        <p:cTn id="25" dur="500"/>
                                        <p:tgtEl>
                                          <p:spTgt spid="121"/>
                                        </p:tgtEl>
                                      </p:cBhvr>
                                    </p:animEffect>
                                  </p:childTnLst>
                                </p:cTn>
                              </p:par>
                              <p:par>
                                <p:cTn id="26" presetID="16" presetClass="entr" presetSubtype="21" fill="hold"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barn(inVertical)">
                                      <p:cBhvr>
                                        <p:cTn id="28" dur="500"/>
                                        <p:tgtEl>
                                          <p:spTgt spid="57"/>
                                        </p:tgtEl>
                                      </p:cBhvr>
                                    </p:animEffect>
                                  </p:childTnLst>
                                </p:cTn>
                              </p:par>
                              <p:par>
                                <p:cTn id="29" presetID="16" presetClass="entr" presetSubtype="21" fill="hold" nodeType="withEffect">
                                  <p:stCondLst>
                                    <p:cond delay="0"/>
                                  </p:stCondLst>
                                  <p:childTnLst>
                                    <p:set>
                                      <p:cBhvr>
                                        <p:cTn id="30" dur="1" fill="hold">
                                          <p:stCondLst>
                                            <p:cond delay="0"/>
                                          </p:stCondLst>
                                        </p:cTn>
                                        <p:tgtEl>
                                          <p:spTgt spid="123"/>
                                        </p:tgtEl>
                                        <p:attrNameLst>
                                          <p:attrName>style.visibility</p:attrName>
                                        </p:attrNameLst>
                                      </p:cBhvr>
                                      <p:to>
                                        <p:strVal val="visible"/>
                                      </p:to>
                                    </p:set>
                                    <p:animEffect transition="in" filter="barn(inVertical)">
                                      <p:cBhvr>
                                        <p:cTn id="31" dur="500"/>
                                        <p:tgtEl>
                                          <p:spTgt spid="123"/>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22"/>
                                        </p:tgtEl>
                                        <p:attrNameLst>
                                          <p:attrName>style.visibility</p:attrName>
                                        </p:attrNameLst>
                                      </p:cBhvr>
                                      <p:to>
                                        <p:strVal val="visible"/>
                                      </p:to>
                                    </p:set>
                                    <p:animEffect transition="in" filter="barn(inVertical)">
                                      <p:cBhvr>
                                        <p:cTn id="36" dur="500"/>
                                        <p:tgtEl>
                                          <p:spTgt spid="122"/>
                                        </p:tgtEl>
                                      </p:cBhvr>
                                    </p:animEffect>
                                  </p:childTnLst>
                                </p:cTn>
                              </p:par>
                              <p:par>
                                <p:cTn id="37" presetID="16" presetClass="entr" presetSubtype="21" fill="hold"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barn(inVertical)">
                                      <p:cBhvr>
                                        <p:cTn id="39" dur="500"/>
                                        <p:tgtEl>
                                          <p:spTgt spid="60"/>
                                        </p:tgtEl>
                                      </p:cBhvr>
                                    </p:animEffect>
                                  </p:childTnLst>
                                </p:cTn>
                              </p:par>
                              <p:par>
                                <p:cTn id="40" presetID="16" presetClass="entr" presetSubtype="21" fill="hold" nodeType="withEffect">
                                  <p:stCondLst>
                                    <p:cond delay="0"/>
                                  </p:stCondLst>
                                  <p:childTnLst>
                                    <p:set>
                                      <p:cBhvr>
                                        <p:cTn id="41" dur="1" fill="hold">
                                          <p:stCondLst>
                                            <p:cond delay="0"/>
                                          </p:stCondLst>
                                        </p:cTn>
                                        <p:tgtEl>
                                          <p:spTgt spid="147"/>
                                        </p:tgtEl>
                                        <p:attrNameLst>
                                          <p:attrName>style.visibility</p:attrName>
                                        </p:attrNameLst>
                                      </p:cBhvr>
                                      <p:to>
                                        <p:strVal val="visible"/>
                                      </p:to>
                                    </p:set>
                                    <p:animEffect transition="in" filter="barn(inVertical)">
                                      <p:cBhvr>
                                        <p:cTn id="42"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789"/>
        <p:cNvGrpSpPr/>
        <p:nvPr/>
      </p:nvGrpSpPr>
      <p:grpSpPr>
        <a:xfrm>
          <a:off x="0" y="0"/>
          <a:ext cx="0" cy="0"/>
          <a:chOff x="0" y="0"/>
          <a:chExt cx="0" cy="0"/>
        </a:xfrm>
      </p:grpSpPr>
      <p:grpSp>
        <p:nvGrpSpPr>
          <p:cNvPr id="4" name="Google Shape;1568;p30">
            <a:extLst>
              <a:ext uri="{FF2B5EF4-FFF2-40B4-BE49-F238E27FC236}">
                <a16:creationId xmlns:a16="http://schemas.microsoft.com/office/drawing/2014/main" id="{80B27701-8D48-18D6-F733-F37726350A54}"/>
              </a:ext>
            </a:extLst>
          </p:cNvPr>
          <p:cNvGrpSpPr/>
          <p:nvPr/>
        </p:nvGrpSpPr>
        <p:grpSpPr>
          <a:xfrm>
            <a:off x="894202" y="288705"/>
            <a:ext cx="6770142" cy="799055"/>
            <a:chOff x="2038805" y="2073391"/>
            <a:chExt cx="5090990" cy="1059169"/>
          </a:xfrm>
        </p:grpSpPr>
        <p:sp>
          <p:nvSpPr>
            <p:cNvPr id="6" name="Google Shape;1569;p30">
              <a:extLst>
                <a:ext uri="{FF2B5EF4-FFF2-40B4-BE49-F238E27FC236}">
                  <a16:creationId xmlns:a16="http://schemas.microsoft.com/office/drawing/2014/main" id="{021CDDD5-E772-451F-44B6-4707E311A4F8}"/>
                </a:ext>
              </a:extLst>
            </p:cNvPr>
            <p:cNvSpPr/>
            <p:nvPr/>
          </p:nvSpPr>
          <p:spPr>
            <a:xfrm rot="10800000">
              <a:off x="620453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1570;p30">
              <a:extLst>
                <a:ext uri="{FF2B5EF4-FFF2-40B4-BE49-F238E27FC236}">
                  <a16:creationId xmlns:a16="http://schemas.microsoft.com/office/drawing/2014/main" id="{B287C08D-49E3-35F1-9B71-B2A57CDA13F5}"/>
                </a:ext>
              </a:extLst>
            </p:cNvPr>
            <p:cNvSpPr/>
            <p:nvPr/>
          </p:nvSpPr>
          <p:spPr>
            <a:xfrm rot="10800000" flipH="1">
              <a:off x="203880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1571;p30">
              <a:extLst>
                <a:ext uri="{FF2B5EF4-FFF2-40B4-BE49-F238E27FC236}">
                  <a16:creationId xmlns:a16="http://schemas.microsoft.com/office/drawing/2014/main" id="{BC32B825-2BA1-2D12-A1AA-24799B9F5869}"/>
                </a:ext>
              </a:extLst>
            </p:cNvPr>
            <p:cNvSpPr/>
            <p:nvPr/>
          </p:nvSpPr>
          <p:spPr>
            <a:xfrm>
              <a:off x="2513975" y="2173665"/>
              <a:ext cx="4095122" cy="958895"/>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rgbClr val="F7EFD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 name="Google Shape;1572;p30">
            <a:extLst>
              <a:ext uri="{FF2B5EF4-FFF2-40B4-BE49-F238E27FC236}">
                <a16:creationId xmlns:a16="http://schemas.microsoft.com/office/drawing/2014/main" id="{40C0962D-7B07-BFAE-7C33-662EBFD0E120}"/>
              </a:ext>
            </a:extLst>
          </p:cNvPr>
          <p:cNvSpPr txBox="1">
            <a:spLocks noGrp="1"/>
          </p:cNvSpPr>
          <p:nvPr/>
        </p:nvSpPr>
        <p:spPr>
          <a:xfrm>
            <a:off x="1603316" y="383725"/>
            <a:ext cx="5445809" cy="6846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matic SC"/>
              <a:buNone/>
              <a:defRPr sz="5500" b="1" i="0" u="none" strike="noStrike" cap="none">
                <a:solidFill>
                  <a:schemeClr val="dk1"/>
                </a:solidFill>
                <a:latin typeface="Amatic SC"/>
                <a:ea typeface="Amatic SC"/>
                <a:cs typeface="Amatic SC"/>
                <a:sym typeface="Amatic SC"/>
              </a:defRPr>
            </a:lvl1pPr>
            <a:lvl2pPr marR="0" lvl="1"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2pPr>
            <a:lvl3pPr marR="0" lvl="2"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3pPr>
            <a:lvl4pPr marR="0" lvl="3"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4pPr>
            <a:lvl5pPr marR="0" lvl="4"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5pPr>
            <a:lvl6pPr marR="0" lvl="5"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6pPr>
            <a:lvl7pPr marR="0" lvl="6"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7pPr>
            <a:lvl8pPr marR="0" lvl="7"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8pPr>
            <a:lvl9pPr marR="0" lvl="8"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9pPr>
          </a:lstStyle>
          <a:p>
            <a:pPr algn="just">
              <a:lnSpc>
                <a:spcPct val="150000"/>
              </a:lnSpc>
              <a:spcAft>
                <a:spcPts val="1000"/>
              </a:spcAft>
            </a:pPr>
            <a:r>
              <a:rPr lang="en-US" sz="2400" b="1">
                <a:solidFill>
                  <a:schemeClr val="tx1">
                    <a:lumMod val="75000"/>
                  </a:schemeClr>
                </a:solidFill>
                <a:effectLst/>
                <a:latin typeface="Times New Roman" panose="02020603050405020304" pitchFamily="18" charset="0"/>
                <a:ea typeface="SimSun" panose="02010600030101010101" pitchFamily="2" charset="-122"/>
                <a:cs typeface="Times New Roman" panose="02020603050405020304" pitchFamily="18" charset="0"/>
              </a:rPr>
              <a:t>1. Xác định mục đích nói và người nghe</a:t>
            </a:r>
            <a:endParaRPr lang="en-US" sz="2400">
              <a:solidFill>
                <a:schemeClr val="tx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图片 9" descr="0c5d450a7306911101ae9ac82e2f0242">
            <a:extLst>
              <a:ext uri="{FF2B5EF4-FFF2-40B4-BE49-F238E27FC236}">
                <a16:creationId xmlns:a16="http://schemas.microsoft.com/office/drawing/2014/main" id="{2E74BAE0-D6C6-236F-C383-B13A06B4C351}"/>
              </a:ext>
            </a:extLst>
          </p:cNvPr>
          <p:cNvPicPr>
            <a:picLocks noChangeAspect="1"/>
          </p:cNvPicPr>
          <p:nvPr/>
        </p:nvPicPr>
        <p:blipFill>
          <a:blip r:embed="rId3"/>
          <a:stretch>
            <a:fillRect/>
          </a:stretch>
        </p:blipFill>
        <p:spPr>
          <a:xfrm>
            <a:off x="4908884" y="1391551"/>
            <a:ext cx="3964496" cy="3063716"/>
          </a:xfrm>
          <a:prstGeom prst="rect">
            <a:avLst/>
          </a:prstGeom>
        </p:spPr>
      </p:pic>
      <p:sp>
        <p:nvSpPr>
          <p:cNvPr id="3" name="文本框 15">
            <a:extLst>
              <a:ext uri="{FF2B5EF4-FFF2-40B4-BE49-F238E27FC236}">
                <a16:creationId xmlns:a16="http://schemas.microsoft.com/office/drawing/2014/main" id="{0C4DDD2D-0F10-6087-5968-52D8AF12499B}"/>
              </a:ext>
            </a:extLst>
          </p:cNvPr>
          <p:cNvSpPr txBox="1"/>
          <p:nvPr/>
        </p:nvSpPr>
        <p:spPr>
          <a:xfrm>
            <a:off x="5396532" y="1985498"/>
            <a:ext cx="2901294" cy="138499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i="1">
                <a:latin typeface="Times New Roman" panose="02020603050405020304" pitchFamily="18" charset="0"/>
                <a:cs typeface="Times New Roman" panose="02020603050405020304" pitchFamily="18" charset="0"/>
              </a:rPr>
              <a:t>     HS xác định mục đích nói và đối tượng nghe</a:t>
            </a:r>
            <a:endParaRPr lang="en-US" sz="280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5A6F252A-FEFC-DB19-C89D-A2D4EA2E6B3D}"/>
              </a:ext>
            </a:extLst>
          </p:cNvPr>
          <p:cNvPicPr>
            <a:picLocks noChangeAspect="1"/>
          </p:cNvPicPr>
          <p:nvPr/>
        </p:nvPicPr>
        <p:blipFill>
          <a:blip r:embed="rId4"/>
          <a:stretch>
            <a:fillRect/>
          </a:stretch>
        </p:blipFill>
        <p:spPr>
          <a:xfrm flipH="1">
            <a:off x="491549" y="1985498"/>
            <a:ext cx="3225064" cy="3158002"/>
          </a:xfrm>
          <a:prstGeom prst="rect">
            <a:avLst/>
          </a:prstGeom>
        </p:spPr>
      </p:pic>
    </p:spTree>
    <p:extLst>
      <p:ext uri="{BB962C8B-B14F-4D97-AF65-F5344CB8AC3E}">
        <p14:creationId xmlns:p14="http://schemas.microsoft.com/office/powerpoint/2010/main" val="41472066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789"/>
        <p:cNvGrpSpPr/>
        <p:nvPr/>
      </p:nvGrpSpPr>
      <p:grpSpPr>
        <a:xfrm>
          <a:off x="0" y="0"/>
          <a:ext cx="0" cy="0"/>
          <a:chOff x="0" y="0"/>
          <a:chExt cx="0" cy="0"/>
        </a:xfrm>
      </p:grpSpPr>
      <p:grpSp>
        <p:nvGrpSpPr>
          <p:cNvPr id="4" name="Google Shape;1568;p30">
            <a:extLst>
              <a:ext uri="{FF2B5EF4-FFF2-40B4-BE49-F238E27FC236}">
                <a16:creationId xmlns:a16="http://schemas.microsoft.com/office/drawing/2014/main" id="{80B27701-8D48-18D6-F733-F37726350A54}"/>
              </a:ext>
            </a:extLst>
          </p:cNvPr>
          <p:cNvGrpSpPr/>
          <p:nvPr/>
        </p:nvGrpSpPr>
        <p:grpSpPr>
          <a:xfrm>
            <a:off x="894202" y="288705"/>
            <a:ext cx="6770142" cy="799055"/>
            <a:chOff x="2038805" y="2073391"/>
            <a:chExt cx="5090990" cy="1059169"/>
          </a:xfrm>
        </p:grpSpPr>
        <p:sp>
          <p:nvSpPr>
            <p:cNvPr id="6" name="Google Shape;1569;p30">
              <a:extLst>
                <a:ext uri="{FF2B5EF4-FFF2-40B4-BE49-F238E27FC236}">
                  <a16:creationId xmlns:a16="http://schemas.microsoft.com/office/drawing/2014/main" id="{021CDDD5-E772-451F-44B6-4707E311A4F8}"/>
                </a:ext>
              </a:extLst>
            </p:cNvPr>
            <p:cNvSpPr/>
            <p:nvPr/>
          </p:nvSpPr>
          <p:spPr>
            <a:xfrm rot="10800000">
              <a:off x="620453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1570;p30">
              <a:extLst>
                <a:ext uri="{FF2B5EF4-FFF2-40B4-BE49-F238E27FC236}">
                  <a16:creationId xmlns:a16="http://schemas.microsoft.com/office/drawing/2014/main" id="{B287C08D-49E3-35F1-9B71-B2A57CDA13F5}"/>
                </a:ext>
              </a:extLst>
            </p:cNvPr>
            <p:cNvSpPr/>
            <p:nvPr/>
          </p:nvSpPr>
          <p:spPr>
            <a:xfrm rot="10800000" flipH="1">
              <a:off x="203880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1571;p30">
              <a:extLst>
                <a:ext uri="{FF2B5EF4-FFF2-40B4-BE49-F238E27FC236}">
                  <a16:creationId xmlns:a16="http://schemas.microsoft.com/office/drawing/2014/main" id="{BC32B825-2BA1-2D12-A1AA-24799B9F5869}"/>
                </a:ext>
              </a:extLst>
            </p:cNvPr>
            <p:cNvSpPr/>
            <p:nvPr/>
          </p:nvSpPr>
          <p:spPr>
            <a:xfrm>
              <a:off x="2513975" y="2173665"/>
              <a:ext cx="4095122" cy="958895"/>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rgbClr val="F7EFD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 name="Google Shape;1572;p30">
            <a:extLst>
              <a:ext uri="{FF2B5EF4-FFF2-40B4-BE49-F238E27FC236}">
                <a16:creationId xmlns:a16="http://schemas.microsoft.com/office/drawing/2014/main" id="{40C0962D-7B07-BFAE-7C33-662EBFD0E120}"/>
              </a:ext>
            </a:extLst>
          </p:cNvPr>
          <p:cNvSpPr txBox="1">
            <a:spLocks noGrp="1"/>
          </p:cNvSpPr>
          <p:nvPr/>
        </p:nvSpPr>
        <p:spPr>
          <a:xfrm>
            <a:off x="1603316" y="383725"/>
            <a:ext cx="5445809" cy="6846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matic SC"/>
              <a:buNone/>
              <a:defRPr sz="5500" b="1" i="0" u="none" strike="noStrike" cap="none">
                <a:solidFill>
                  <a:schemeClr val="dk1"/>
                </a:solidFill>
                <a:latin typeface="Amatic SC"/>
                <a:ea typeface="Amatic SC"/>
                <a:cs typeface="Amatic SC"/>
                <a:sym typeface="Amatic SC"/>
              </a:defRPr>
            </a:lvl1pPr>
            <a:lvl2pPr marR="0" lvl="1"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2pPr>
            <a:lvl3pPr marR="0" lvl="2"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3pPr>
            <a:lvl4pPr marR="0" lvl="3"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4pPr>
            <a:lvl5pPr marR="0" lvl="4"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5pPr>
            <a:lvl6pPr marR="0" lvl="5"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6pPr>
            <a:lvl7pPr marR="0" lvl="6"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7pPr>
            <a:lvl8pPr marR="0" lvl="7"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8pPr>
            <a:lvl9pPr marR="0" lvl="8"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9pPr>
          </a:lstStyle>
          <a:p>
            <a:pPr algn="just">
              <a:lnSpc>
                <a:spcPct val="150000"/>
              </a:lnSpc>
              <a:spcAft>
                <a:spcPts val="1000"/>
              </a:spcAft>
            </a:pPr>
            <a:r>
              <a:rPr lang="en-US" sz="2400" b="1">
                <a:solidFill>
                  <a:schemeClr val="tx1">
                    <a:lumMod val="75000"/>
                  </a:schemeClr>
                </a:solidFill>
                <a:effectLst/>
                <a:latin typeface="Times New Roman" panose="02020603050405020304" pitchFamily="18" charset="0"/>
                <a:ea typeface="SimSun" panose="02010600030101010101" pitchFamily="2" charset="-122"/>
                <a:cs typeface="Times New Roman" panose="02020603050405020304" pitchFamily="18" charset="0"/>
              </a:rPr>
              <a:t>1. Xác định mục đích nói và người nghe</a:t>
            </a:r>
            <a:endParaRPr lang="en-US" sz="2400">
              <a:solidFill>
                <a:schemeClr val="tx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0" name="Google Shape;1261;p51">
            <a:extLst>
              <a:ext uri="{FF2B5EF4-FFF2-40B4-BE49-F238E27FC236}">
                <a16:creationId xmlns:a16="http://schemas.microsoft.com/office/drawing/2014/main" id="{F44850A1-A2F9-DB07-CA62-A473B5D127D1}"/>
              </a:ext>
            </a:extLst>
          </p:cNvPr>
          <p:cNvGrpSpPr/>
          <p:nvPr/>
        </p:nvGrpSpPr>
        <p:grpSpPr>
          <a:xfrm flipH="1">
            <a:off x="379329" y="1336360"/>
            <a:ext cx="5534467" cy="2700216"/>
            <a:chOff x="2516483" y="702500"/>
            <a:chExt cx="7022565" cy="3594300"/>
          </a:xfrm>
          <a:solidFill>
            <a:srgbClr val="FFECD5">
              <a:lumMod val="75000"/>
            </a:srgbClr>
          </a:solidFill>
        </p:grpSpPr>
        <p:sp>
          <p:nvSpPr>
            <p:cNvPr id="11" name="Google Shape;1262;p51">
              <a:extLst>
                <a:ext uri="{FF2B5EF4-FFF2-40B4-BE49-F238E27FC236}">
                  <a16:creationId xmlns:a16="http://schemas.microsoft.com/office/drawing/2014/main" id="{1EDC42F3-572E-B9BA-C33D-3669050FBA9A}"/>
                </a:ext>
              </a:extLst>
            </p:cNvPr>
            <p:cNvSpPr/>
            <p:nvPr/>
          </p:nvSpPr>
          <p:spPr>
            <a:xfrm>
              <a:off x="2894775" y="702500"/>
              <a:ext cx="6176400" cy="3594300"/>
            </a:xfrm>
            <a:prstGeom prst="wedgeEllipseCallout">
              <a:avLst>
                <a:gd name="adj1" fmla="val -40962"/>
                <a:gd name="adj2" fmla="val 50806"/>
              </a:avLst>
            </a:pr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12" name="Google Shape;1263;p51">
              <a:extLst>
                <a:ext uri="{FF2B5EF4-FFF2-40B4-BE49-F238E27FC236}">
                  <a16:creationId xmlns:a16="http://schemas.microsoft.com/office/drawing/2014/main" id="{B846EB9E-8D82-2321-E805-27CD1DB1AC3D}"/>
                </a:ext>
              </a:extLst>
            </p:cNvPr>
            <p:cNvGrpSpPr/>
            <p:nvPr/>
          </p:nvGrpSpPr>
          <p:grpSpPr>
            <a:xfrm>
              <a:off x="2516483" y="1938572"/>
              <a:ext cx="7022565" cy="633170"/>
              <a:chOff x="2977600" y="2841597"/>
              <a:chExt cx="4043859" cy="364603"/>
            </a:xfrm>
            <a:grpFill/>
          </p:grpSpPr>
          <p:sp>
            <p:nvSpPr>
              <p:cNvPr id="13" name="Google Shape;1264;p51">
                <a:extLst>
                  <a:ext uri="{FF2B5EF4-FFF2-40B4-BE49-F238E27FC236}">
                    <a16:creationId xmlns:a16="http://schemas.microsoft.com/office/drawing/2014/main" id="{688E77E5-1005-7D44-7CB5-118BB37CAC16}"/>
                  </a:ext>
                </a:extLst>
              </p:cNvPr>
              <p:cNvSpPr/>
              <p:nvPr/>
            </p:nvSpPr>
            <p:spPr>
              <a:xfrm>
                <a:off x="2977600" y="2892900"/>
                <a:ext cx="97125" cy="313300"/>
              </a:xfrm>
              <a:custGeom>
                <a:avLst/>
                <a:gdLst/>
                <a:ahLst/>
                <a:cxnLst/>
                <a:rect l="l" t="t" r="r" b="b"/>
                <a:pathLst>
                  <a:path w="3885" h="12532" extrusionOk="0">
                    <a:moveTo>
                      <a:pt x="3885" y="12356"/>
                    </a:moveTo>
                    <a:cubicBezTo>
                      <a:pt x="3083" y="12531"/>
                      <a:pt x="2556" y="12356"/>
                      <a:pt x="2130" y="11855"/>
                    </a:cubicBezTo>
                    <a:cubicBezTo>
                      <a:pt x="1905" y="11579"/>
                      <a:pt x="1679" y="11328"/>
                      <a:pt x="1479" y="11028"/>
                    </a:cubicBezTo>
                    <a:cubicBezTo>
                      <a:pt x="1253" y="10702"/>
                      <a:pt x="1103" y="10301"/>
                      <a:pt x="852" y="9950"/>
                    </a:cubicBezTo>
                    <a:cubicBezTo>
                      <a:pt x="251" y="9098"/>
                      <a:pt x="75" y="8120"/>
                      <a:pt x="25" y="7093"/>
                    </a:cubicBezTo>
                    <a:cubicBezTo>
                      <a:pt x="0" y="5514"/>
                      <a:pt x="50" y="3960"/>
                      <a:pt x="451" y="2431"/>
                    </a:cubicBezTo>
                    <a:cubicBezTo>
                      <a:pt x="677" y="1554"/>
                      <a:pt x="1178" y="877"/>
                      <a:pt x="1679" y="150"/>
                    </a:cubicBezTo>
                    <a:cubicBezTo>
                      <a:pt x="1754" y="50"/>
                      <a:pt x="2005" y="0"/>
                      <a:pt x="2130" y="50"/>
                    </a:cubicBezTo>
                    <a:cubicBezTo>
                      <a:pt x="2256" y="125"/>
                      <a:pt x="2381" y="326"/>
                      <a:pt x="2356" y="476"/>
                    </a:cubicBezTo>
                    <a:cubicBezTo>
                      <a:pt x="2331" y="752"/>
                      <a:pt x="2231" y="1003"/>
                      <a:pt x="2105" y="1253"/>
                    </a:cubicBezTo>
                    <a:cubicBezTo>
                      <a:pt x="1554" y="2556"/>
                      <a:pt x="1379" y="3935"/>
                      <a:pt x="1429" y="5338"/>
                    </a:cubicBezTo>
                    <a:cubicBezTo>
                      <a:pt x="1454" y="6090"/>
                      <a:pt x="1479" y="6867"/>
                      <a:pt x="1504" y="7644"/>
                    </a:cubicBezTo>
                    <a:cubicBezTo>
                      <a:pt x="1529" y="8120"/>
                      <a:pt x="1679" y="8572"/>
                      <a:pt x="1930" y="9023"/>
                    </a:cubicBezTo>
                    <a:cubicBezTo>
                      <a:pt x="2506" y="10125"/>
                      <a:pt x="3008" y="11278"/>
                      <a:pt x="3885" y="12356"/>
                    </a:cubicBezTo>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Google Shape;1265;p51">
                <a:extLst>
                  <a:ext uri="{FF2B5EF4-FFF2-40B4-BE49-F238E27FC236}">
                    <a16:creationId xmlns:a16="http://schemas.microsoft.com/office/drawing/2014/main" id="{FF82D780-62C4-5D15-9A5A-1D724DEBA600}"/>
                  </a:ext>
                </a:extLst>
              </p:cNvPr>
              <p:cNvSpPr/>
              <p:nvPr/>
            </p:nvSpPr>
            <p:spPr>
              <a:xfrm rot="2104647">
                <a:off x="6764591" y="2886614"/>
                <a:ext cx="213706" cy="180480"/>
              </a:xfrm>
              <a:custGeom>
                <a:avLst/>
                <a:gdLst/>
                <a:ahLst/>
                <a:cxnLst/>
                <a:rect l="l" t="t" r="r" b="b"/>
                <a:pathLst>
                  <a:path w="8548" h="7219" extrusionOk="0">
                    <a:moveTo>
                      <a:pt x="1" y="527"/>
                    </a:moveTo>
                    <a:cubicBezTo>
                      <a:pt x="377" y="51"/>
                      <a:pt x="778" y="0"/>
                      <a:pt x="1204" y="126"/>
                    </a:cubicBezTo>
                    <a:cubicBezTo>
                      <a:pt x="2156" y="401"/>
                      <a:pt x="3159" y="627"/>
                      <a:pt x="4036" y="1128"/>
                    </a:cubicBezTo>
                    <a:cubicBezTo>
                      <a:pt x="4161" y="1203"/>
                      <a:pt x="4262" y="1304"/>
                      <a:pt x="4412" y="1329"/>
                    </a:cubicBezTo>
                    <a:cubicBezTo>
                      <a:pt x="5565" y="1780"/>
                      <a:pt x="6317" y="2682"/>
                      <a:pt x="7018" y="3660"/>
                    </a:cubicBezTo>
                    <a:cubicBezTo>
                      <a:pt x="7570" y="4437"/>
                      <a:pt x="8146" y="5239"/>
                      <a:pt x="8397" y="6191"/>
                    </a:cubicBezTo>
                    <a:cubicBezTo>
                      <a:pt x="8447" y="6366"/>
                      <a:pt x="8547" y="6517"/>
                      <a:pt x="8547" y="6692"/>
                    </a:cubicBezTo>
                    <a:cubicBezTo>
                      <a:pt x="8547" y="6843"/>
                      <a:pt x="8497" y="7068"/>
                      <a:pt x="8397" y="7143"/>
                    </a:cubicBezTo>
                    <a:cubicBezTo>
                      <a:pt x="8272" y="7219"/>
                      <a:pt x="8021" y="7168"/>
                      <a:pt x="7921" y="7093"/>
                    </a:cubicBezTo>
                    <a:cubicBezTo>
                      <a:pt x="7620" y="6792"/>
                      <a:pt x="7319" y="6492"/>
                      <a:pt x="7119" y="6141"/>
                    </a:cubicBezTo>
                    <a:cubicBezTo>
                      <a:pt x="6617" y="5188"/>
                      <a:pt x="5916" y="4361"/>
                      <a:pt x="5264" y="3484"/>
                    </a:cubicBezTo>
                    <a:cubicBezTo>
                      <a:pt x="5139" y="3309"/>
                      <a:pt x="4963" y="3108"/>
                      <a:pt x="4763" y="2983"/>
                    </a:cubicBezTo>
                    <a:cubicBezTo>
                      <a:pt x="3710" y="2381"/>
                      <a:pt x="2758" y="1579"/>
                      <a:pt x="1580" y="1229"/>
                    </a:cubicBezTo>
                    <a:cubicBezTo>
                      <a:pt x="1179" y="1128"/>
                      <a:pt x="778" y="953"/>
                      <a:pt x="402" y="802"/>
                    </a:cubicBezTo>
                    <a:cubicBezTo>
                      <a:pt x="277" y="752"/>
                      <a:pt x="176" y="652"/>
                      <a:pt x="1" y="527"/>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Google Shape;1266;p51">
                <a:extLst>
                  <a:ext uri="{FF2B5EF4-FFF2-40B4-BE49-F238E27FC236}">
                    <a16:creationId xmlns:a16="http://schemas.microsoft.com/office/drawing/2014/main" id="{D5A0F379-D226-8AA5-3E0E-C7DA9A70AC5C}"/>
                  </a:ext>
                </a:extLst>
              </p:cNvPr>
              <p:cNvSpPr/>
              <p:nvPr/>
            </p:nvSpPr>
            <p:spPr>
              <a:xfrm>
                <a:off x="3070325" y="2921075"/>
                <a:ext cx="44500" cy="201800"/>
              </a:xfrm>
              <a:custGeom>
                <a:avLst/>
                <a:gdLst/>
                <a:ahLst/>
                <a:cxnLst/>
                <a:rect l="l" t="t" r="r" b="b"/>
                <a:pathLst>
                  <a:path w="1780" h="8072" extrusionOk="0">
                    <a:moveTo>
                      <a:pt x="1755" y="7946"/>
                    </a:moveTo>
                    <a:cubicBezTo>
                      <a:pt x="1329" y="8071"/>
                      <a:pt x="1053" y="7971"/>
                      <a:pt x="853" y="7670"/>
                    </a:cubicBezTo>
                    <a:cubicBezTo>
                      <a:pt x="401" y="7018"/>
                      <a:pt x="0" y="6342"/>
                      <a:pt x="51" y="5465"/>
                    </a:cubicBezTo>
                    <a:cubicBezTo>
                      <a:pt x="126" y="4637"/>
                      <a:pt x="101" y="3810"/>
                      <a:pt x="101" y="2958"/>
                    </a:cubicBezTo>
                    <a:cubicBezTo>
                      <a:pt x="101" y="2106"/>
                      <a:pt x="376" y="1329"/>
                      <a:pt x="727" y="552"/>
                    </a:cubicBezTo>
                    <a:cubicBezTo>
                      <a:pt x="777" y="402"/>
                      <a:pt x="878" y="226"/>
                      <a:pt x="1003" y="126"/>
                    </a:cubicBezTo>
                    <a:cubicBezTo>
                      <a:pt x="1078" y="51"/>
                      <a:pt x="1254" y="1"/>
                      <a:pt x="1379" y="26"/>
                    </a:cubicBezTo>
                    <a:cubicBezTo>
                      <a:pt x="1479" y="76"/>
                      <a:pt x="1629" y="226"/>
                      <a:pt x="1604" y="327"/>
                    </a:cubicBezTo>
                    <a:cubicBezTo>
                      <a:pt x="1604" y="653"/>
                      <a:pt x="1579" y="1028"/>
                      <a:pt x="1479" y="1329"/>
                    </a:cubicBezTo>
                    <a:cubicBezTo>
                      <a:pt x="1228" y="2081"/>
                      <a:pt x="1153" y="2833"/>
                      <a:pt x="1228" y="3610"/>
                    </a:cubicBezTo>
                    <a:cubicBezTo>
                      <a:pt x="1228" y="3835"/>
                      <a:pt x="1254" y="4086"/>
                      <a:pt x="1254" y="4337"/>
                    </a:cubicBezTo>
                    <a:cubicBezTo>
                      <a:pt x="1203" y="5414"/>
                      <a:pt x="1178" y="6492"/>
                      <a:pt x="1730" y="7495"/>
                    </a:cubicBezTo>
                    <a:cubicBezTo>
                      <a:pt x="1780" y="7595"/>
                      <a:pt x="1755" y="7745"/>
                      <a:pt x="1755" y="7946"/>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Google Shape;1267;p51">
                <a:extLst>
                  <a:ext uri="{FF2B5EF4-FFF2-40B4-BE49-F238E27FC236}">
                    <a16:creationId xmlns:a16="http://schemas.microsoft.com/office/drawing/2014/main" id="{C093BAC5-95B5-29A1-ED16-53059E86F55E}"/>
                  </a:ext>
                </a:extLst>
              </p:cNvPr>
              <p:cNvSpPr/>
              <p:nvPr/>
            </p:nvSpPr>
            <p:spPr>
              <a:xfrm rot="2104647">
                <a:off x="6907153" y="2873784"/>
                <a:ext cx="101553" cy="76477"/>
              </a:xfrm>
              <a:custGeom>
                <a:avLst/>
                <a:gdLst/>
                <a:ahLst/>
                <a:cxnLst/>
                <a:rect l="l" t="t" r="r" b="b"/>
                <a:pathLst>
                  <a:path w="4062" h="3059" extrusionOk="0">
                    <a:moveTo>
                      <a:pt x="1" y="351"/>
                    </a:moveTo>
                    <a:cubicBezTo>
                      <a:pt x="277" y="0"/>
                      <a:pt x="653" y="0"/>
                      <a:pt x="1003" y="151"/>
                    </a:cubicBezTo>
                    <a:cubicBezTo>
                      <a:pt x="1505" y="376"/>
                      <a:pt x="2006" y="652"/>
                      <a:pt x="2457" y="953"/>
                    </a:cubicBezTo>
                    <a:cubicBezTo>
                      <a:pt x="2858" y="1228"/>
                      <a:pt x="3184" y="1579"/>
                      <a:pt x="3560" y="1905"/>
                    </a:cubicBezTo>
                    <a:cubicBezTo>
                      <a:pt x="3836" y="2131"/>
                      <a:pt x="3961" y="2457"/>
                      <a:pt x="4036" y="2807"/>
                    </a:cubicBezTo>
                    <a:cubicBezTo>
                      <a:pt x="4061" y="2883"/>
                      <a:pt x="3961" y="2958"/>
                      <a:pt x="3936" y="3033"/>
                    </a:cubicBezTo>
                    <a:cubicBezTo>
                      <a:pt x="3836" y="3033"/>
                      <a:pt x="3760" y="3058"/>
                      <a:pt x="3710" y="3033"/>
                    </a:cubicBezTo>
                    <a:cubicBezTo>
                      <a:pt x="3284" y="2732"/>
                      <a:pt x="2833" y="2457"/>
                      <a:pt x="2482" y="2081"/>
                    </a:cubicBezTo>
                    <a:cubicBezTo>
                      <a:pt x="1780" y="1429"/>
                      <a:pt x="1003" y="928"/>
                      <a:pt x="151" y="552"/>
                    </a:cubicBezTo>
                    <a:cubicBezTo>
                      <a:pt x="101" y="527"/>
                      <a:pt x="51" y="451"/>
                      <a:pt x="1" y="351"/>
                    </a:cubicBezTo>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sp>
        <p:nvSpPr>
          <p:cNvPr id="17" name="Google Shape;1268;p51">
            <a:extLst>
              <a:ext uri="{FF2B5EF4-FFF2-40B4-BE49-F238E27FC236}">
                <a16:creationId xmlns:a16="http://schemas.microsoft.com/office/drawing/2014/main" id="{1AC7A54B-2AA9-DD66-98D2-BADA26DC7CEB}"/>
              </a:ext>
            </a:extLst>
          </p:cNvPr>
          <p:cNvSpPr txBox="1">
            <a:spLocks/>
          </p:cNvSpPr>
          <p:nvPr/>
        </p:nvSpPr>
        <p:spPr>
          <a:xfrm flipH="1">
            <a:off x="1032414" y="2269377"/>
            <a:ext cx="4129126"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Francois One"/>
              <a:buNone/>
              <a:defRPr sz="5000" b="0" i="0" u="none" strike="noStrike" cap="none">
                <a:solidFill>
                  <a:schemeClr val="lt2"/>
                </a:solidFill>
                <a:latin typeface="Francois One"/>
                <a:ea typeface="Francois One"/>
                <a:cs typeface="Francois One"/>
                <a:sym typeface="Francois One"/>
              </a:defRPr>
            </a:lvl1pPr>
            <a:lvl2pPr marR="0" lvl="1" algn="ctr" rtl="0">
              <a:lnSpc>
                <a:spcPct val="100000"/>
              </a:lnSpc>
              <a:spcBef>
                <a:spcPts val="0"/>
              </a:spcBef>
              <a:spcAft>
                <a:spcPts val="0"/>
              </a:spcAft>
              <a:buClr>
                <a:schemeClr val="dk1"/>
              </a:buClr>
              <a:buSzPts val="3600"/>
              <a:buFont typeface="Francois One"/>
              <a:buNone/>
              <a:defRPr sz="3600" b="0" i="0" u="none" strike="noStrike" cap="none">
                <a:solidFill>
                  <a:schemeClr val="dk1"/>
                </a:solidFill>
                <a:latin typeface="Francois One"/>
                <a:ea typeface="Francois One"/>
                <a:cs typeface="Francois One"/>
                <a:sym typeface="Francois One"/>
              </a:defRPr>
            </a:lvl2pPr>
            <a:lvl3pPr marR="0" lvl="2" algn="ctr" rtl="0">
              <a:lnSpc>
                <a:spcPct val="100000"/>
              </a:lnSpc>
              <a:spcBef>
                <a:spcPts val="0"/>
              </a:spcBef>
              <a:spcAft>
                <a:spcPts val="0"/>
              </a:spcAft>
              <a:buClr>
                <a:schemeClr val="dk1"/>
              </a:buClr>
              <a:buSzPts val="3600"/>
              <a:buFont typeface="Francois One"/>
              <a:buNone/>
              <a:defRPr sz="3600" b="0" i="0" u="none" strike="noStrike" cap="none">
                <a:solidFill>
                  <a:schemeClr val="dk1"/>
                </a:solidFill>
                <a:latin typeface="Francois One"/>
                <a:ea typeface="Francois One"/>
                <a:cs typeface="Francois One"/>
                <a:sym typeface="Francois One"/>
              </a:defRPr>
            </a:lvl3pPr>
            <a:lvl4pPr marR="0" lvl="3" algn="ctr" rtl="0">
              <a:lnSpc>
                <a:spcPct val="100000"/>
              </a:lnSpc>
              <a:spcBef>
                <a:spcPts val="0"/>
              </a:spcBef>
              <a:spcAft>
                <a:spcPts val="0"/>
              </a:spcAft>
              <a:buClr>
                <a:schemeClr val="dk1"/>
              </a:buClr>
              <a:buSzPts val="3600"/>
              <a:buFont typeface="Francois One"/>
              <a:buNone/>
              <a:defRPr sz="3600" b="0" i="0" u="none" strike="noStrike" cap="none">
                <a:solidFill>
                  <a:schemeClr val="dk1"/>
                </a:solidFill>
                <a:latin typeface="Francois One"/>
                <a:ea typeface="Francois One"/>
                <a:cs typeface="Francois One"/>
                <a:sym typeface="Francois One"/>
              </a:defRPr>
            </a:lvl4pPr>
            <a:lvl5pPr marR="0" lvl="4" algn="ctr" rtl="0">
              <a:lnSpc>
                <a:spcPct val="100000"/>
              </a:lnSpc>
              <a:spcBef>
                <a:spcPts val="0"/>
              </a:spcBef>
              <a:spcAft>
                <a:spcPts val="0"/>
              </a:spcAft>
              <a:buClr>
                <a:schemeClr val="dk1"/>
              </a:buClr>
              <a:buSzPts val="3600"/>
              <a:buFont typeface="Francois One"/>
              <a:buNone/>
              <a:defRPr sz="3600" b="0" i="0" u="none" strike="noStrike" cap="none">
                <a:solidFill>
                  <a:schemeClr val="dk1"/>
                </a:solidFill>
                <a:latin typeface="Francois One"/>
                <a:ea typeface="Francois One"/>
                <a:cs typeface="Francois One"/>
                <a:sym typeface="Francois One"/>
              </a:defRPr>
            </a:lvl5pPr>
            <a:lvl6pPr marR="0" lvl="5" algn="ctr" rtl="0">
              <a:lnSpc>
                <a:spcPct val="100000"/>
              </a:lnSpc>
              <a:spcBef>
                <a:spcPts val="0"/>
              </a:spcBef>
              <a:spcAft>
                <a:spcPts val="0"/>
              </a:spcAft>
              <a:buClr>
                <a:schemeClr val="dk1"/>
              </a:buClr>
              <a:buSzPts val="3600"/>
              <a:buFont typeface="Francois One"/>
              <a:buNone/>
              <a:defRPr sz="3600" b="0" i="0" u="none" strike="noStrike" cap="none">
                <a:solidFill>
                  <a:schemeClr val="dk1"/>
                </a:solidFill>
                <a:latin typeface="Francois One"/>
                <a:ea typeface="Francois One"/>
                <a:cs typeface="Francois One"/>
                <a:sym typeface="Francois One"/>
              </a:defRPr>
            </a:lvl6pPr>
            <a:lvl7pPr marR="0" lvl="6" algn="ctr" rtl="0">
              <a:lnSpc>
                <a:spcPct val="100000"/>
              </a:lnSpc>
              <a:spcBef>
                <a:spcPts val="0"/>
              </a:spcBef>
              <a:spcAft>
                <a:spcPts val="0"/>
              </a:spcAft>
              <a:buClr>
                <a:schemeClr val="dk1"/>
              </a:buClr>
              <a:buSzPts val="3600"/>
              <a:buFont typeface="Francois One"/>
              <a:buNone/>
              <a:defRPr sz="3600" b="0" i="0" u="none" strike="noStrike" cap="none">
                <a:solidFill>
                  <a:schemeClr val="dk1"/>
                </a:solidFill>
                <a:latin typeface="Francois One"/>
                <a:ea typeface="Francois One"/>
                <a:cs typeface="Francois One"/>
                <a:sym typeface="Francois One"/>
              </a:defRPr>
            </a:lvl7pPr>
            <a:lvl8pPr marR="0" lvl="7" algn="ctr" rtl="0">
              <a:lnSpc>
                <a:spcPct val="100000"/>
              </a:lnSpc>
              <a:spcBef>
                <a:spcPts val="0"/>
              </a:spcBef>
              <a:spcAft>
                <a:spcPts val="0"/>
              </a:spcAft>
              <a:buClr>
                <a:schemeClr val="dk1"/>
              </a:buClr>
              <a:buSzPts val="3600"/>
              <a:buFont typeface="Francois One"/>
              <a:buNone/>
              <a:defRPr sz="3600" b="0" i="0" u="none" strike="noStrike" cap="none">
                <a:solidFill>
                  <a:schemeClr val="dk1"/>
                </a:solidFill>
                <a:latin typeface="Francois One"/>
                <a:ea typeface="Francois One"/>
                <a:cs typeface="Francois One"/>
                <a:sym typeface="Francois One"/>
              </a:defRPr>
            </a:lvl8pPr>
            <a:lvl9pPr marR="0" lvl="8" algn="ctr" rtl="0">
              <a:lnSpc>
                <a:spcPct val="100000"/>
              </a:lnSpc>
              <a:spcBef>
                <a:spcPts val="0"/>
              </a:spcBef>
              <a:spcAft>
                <a:spcPts val="0"/>
              </a:spcAft>
              <a:buClr>
                <a:schemeClr val="dk1"/>
              </a:buClr>
              <a:buSzPts val="3600"/>
              <a:buFont typeface="Francois One"/>
              <a:buNone/>
              <a:defRPr sz="3600" b="0" i="0" u="none" strike="noStrike" cap="none">
                <a:solidFill>
                  <a:schemeClr val="dk1"/>
                </a:solidFill>
                <a:latin typeface="Francois One"/>
                <a:ea typeface="Francois One"/>
                <a:cs typeface="Francois One"/>
                <a:sym typeface="Francois One"/>
              </a:defRPr>
            </a:lvl9pPr>
          </a:lstStyle>
          <a:p>
            <a:r>
              <a:rPr lang="en-US" sz="2400" b="1">
                <a:latin typeface="Times New Roman" panose="02020603050405020304" pitchFamily="18" charset="0"/>
                <a:cs typeface="Times New Roman" panose="02020603050405020304" pitchFamily="18" charset="0"/>
              </a:rPr>
              <a:t>Mục đích nói</a:t>
            </a:r>
            <a:r>
              <a:rPr lang="en-US" sz="2400">
                <a:latin typeface="Times New Roman" panose="02020603050405020304" pitchFamily="18" charset="0"/>
                <a:cs typeface="Times New Roman" panose="02020603050405020304" pitchFamily="18" charset="0"/>
              </a:rPr>
              <a:t>: trình bày để người nghe hiểu đúng bản chất, thấy được ý nghĩa của vấn để đối với đời sống, từ đó lựa chọn thái độ, cách ứng xử phù hợp.</a:t>
            </a:r>
          </a:p>
        </p:txBody>
      </p:sp>
      <p:grpSp>
        <p:nvGrpSpPr>
          <p:cNvPr id="18" name="Google Shape;1279;p51">
            <a:extLst>
              <a:ext uri="{FF2B5EF4-FFF2-40B4-BE49-F238E27FC236}">
                <a16:creationId xmlns:a16="http://schemas.microsoft.com/office/drawing/2014/main" id="{8AE5BC20-3D57-7408-0739-B882BB3FCD44}"/>
              </a:ext>
            </a:extLst>
          </p:cNvPr>
          <p:cNvGrpSpPr/>
          <p:nvPr/>
        </p:nvGrpSpPr>
        <p:grpSpPr>
          <a:xfrm rot="788979">
            <a:off x="6912009" y="1225057"/>
            <a:ext cx="1120454" cy="815645"/>
            <a:chOff x="5479850" y="93588"/>
            <a:chExt cx="1625975" cy="891625"/>
          </a:xfrm>
        </p:grpSpPr>
        <p:grpSp>
          <p:nvGrpSpPr>
            <p:cNvPr id="19" name="Google Shape;1280;p51">
              <a:extLst>
                <a:ext uri="{FF2B5EF4-FFF2-40B4-BE49-F238E27FC236}">
                  <a16:creationId xmlns:a16="http://schemas.microsoft.com/office/drawing/2014/main" id="{3DD18139-63CD-33B8-AF3B-A2F77CFB9626}"/>
                </a:ext>
              </a:extLst>
            </p:cNvPr>
            <p:cNvGrpSpPr/>
            <p:nvPr/>
          </p:nvGrpSpPr>
          <p:grpSpPr>
            <a:xfrm flipH="1">
              <a:off x="5479850" y="93588"/>
              <a:ext cx="1625975" cy="891625"/>
              <a:chOff x="2977600" y="2496900"/>
              <a:chExt cx="1625975" cy="891625"/>
            </a:xfrm>
          </p:grpSpPr>
          <p:sp>
            <p:nvSpPr>
              <p:cNvPr id="21" name="Google Shape;1281;p51">
                <a:extLst>
                  <a:ext uri="{FF2B5EF4-FFF2-40B4-BE49-F238E27FC236}">
                    <a16:creationId xmlns:a16="http://schemas.microsoft.com/office/drawing/2014/main" id="{D87C6497-5679-F9E2-DD0B-CC4A9FD02EA8}"/>
                  </a:ext>
                </a:extLst>
              </p:cNvPr>
              <p:cNvSpPr/>
              <p:nvPr/>
            </p:nvSpPr>
            <p:spPr>
              <a:xfrm>
                <a:off x="2977600" y="2892900"/>
                <a:ext cx="97125" cy="313300"/>
              </a:xfrm>
              <a:custGeom>
                <a:avLst/>
                <a:gdLst/>
                <a:ahLst/>
                <a:cxnLst/>
                <a:rect l="l" t="t" r="r" b="b"/>
                <a:pathLst>
                  <a:path w="3885" h="12532" extrusionOk="0">
                    <a:moveTo>
                      <a:pt x="3885" y="12356"/>
                    </a:moveTo>
                    <a:cubicBezTo>
                      <a:pt x="3083" y="12531"/>
                      <a:pt x="2556" y="12356"/>
                      <a:pt x="2130" y="11855"/>
                    </a:cubicBezTo>
                    <a:cubicBezTo>
                      <a:pt x="1905" y="11579"/>
                      <a:pt x="1679" y="11328"/>
                      <a:pt x="1479" y="11028"/>
                    </a:cubicBezTo>
                    <a:cubicBezTo>
                      <a:pt x="1253" y="10702"/>
                      <a:pt x="1103" y="10301"/>
                      <a:pt x="852" y="9950"/>
                    </a:cubicBezTo>
                    <a:cubicBezTo>
                      <a:pt x="251" y="9098"/>
                      <a:pt x="75" y="8120"/>
                      <a:pt x="25" y="7093"/>
                    </a:cubicBezTo>
                    <a:cubicBezTo>
                      <a:pt x="0" y="5514"/>
                      <a:pt x="50" y="3960"/>
                      <a:pt x="451" y="2431"/>
                    </a:cubicBezTo>
                    <a:cubicBezTo>
                      <a:pt x="677" y="1554"/>
                      <a:pt x="1178" y="877"/>
                      <a:pt x="1679" y="150"/>
                    </a:cubicBezTo>
                    <a:cubicBezTo>
                      <a:pt x="1754" y="50"/>
                      <a:pt x="2005" y="0"/>
                      <a:pt x="2130" y="50"/>
                    </a:cubicBezTo>
                    <a:cubicBezTo>
                      <a:pt x="2256" y="125"/>
                      <a:pt x="2381" y="326"/>
                      <a:pt x="2356" y="476"/>
                    </a:cubicBezTo>
                    <a:cubicBezTo>
                      <a:pt x="2331" y="752"/>
                      <a:pt x="2231" y="1003"/>
                      <a:pt x="2105" y="1253"/>
                    </a:cubicBezTo>
                    <a:cubicBezTo>
                      <a:pt x="1554" y="2556"/>
                      <a:pt x="1379" y="3935"/>
                      <a:pt x="1429" y="5338"/>
                    </a:cubicBezTo>
                    <a:cubicBezTo>
                      <a:pt x="1454" y="6090"/>
                      <a:pt x="1479" y="6867"/>
                      <a:pt x="1504" y="7644"/>
                    </a:cubicBezTo>
                    <a:cubicBezTo>
                      <a:pt x="1529" y="8120"/>
                      <a:pt x="1679" y="8572"/>
                      <a:pt x="1930" y="9023"/>
                    </a:cubicBezTo>
                    <a:cubicBezTo>
                      <a:pt x="2506" y="10125"/>
                      <a:pt x="3008" y="11278"/>
                      <a:pt x="3885" y="12356"/>
                    </a:cubicBezTo>
                  </a:path>
                </a:pathLst>
              </a:custGeom>
              <a:solidFill>
                <a:srgbClr val="4C6F8A">
                  <a:alpha val="366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Google Shape;1282;p51">
                <a:extLst>
                  <a:ext uri="{FF2B5EF4-FFF2-40B4-BE49-F238E27FC236}">
                    <a16:creationId xmlns:a16="http://schemas.microsoft.com/office/drawing/2014/main" id="{18E32363-7F15-A125-A08E-81FE6E6924CF}"/>
                  </a:ext>
                </a:extLst>
              </p:cNvPr>
              <p:cNvSpPr/>
              <p:nvPr/>
            </p:nvSpPr>
            <p:spPr>
              <a:xfrm>
                <a:off x="4352900" y="2547650"/>
                <a:ext cx="213700" cy="180475"/>
              </a:xfrm>
              <a:custGeom>
                <a:avLst/>
                <a:gdLst/>
                <a:ahLst/>
                <a:cxnLst/>
                <a:rect l="l" t="t" r="r" b="b"/>
                <a:pathLst>
                  <a:path w="8548" h="7219" extrusionOk="0">
                    <a:moveTo>
                      <a:pt x="1" y="527"/>
                    </a:moveTo>
                    <a:cubicBezTo>
                      <a:pt x="377" y="51"/>
                      <a:pt x="778" y="0"/>
                      <a:pt x="1204" y="126"/>
                    </a:cubicBezTo>
                    <a:cubicBezTo>
                      <a:pt x="2156" y="401"/>
                      <a:pt x="3159" y="627"/>
                      <a:pt x="4036" y="1128"/>
                    </a:cubicBezTo>
                    <a:cubicBezTo>
                      <a:pt x="4161" y="1203"/>
                      <a:pt x="4262" y="1304"/>
                      <a:pt x="4412" y="1329"/>
                    </a:cubicBezTo>
                    <a:cubicBezTo>
                      <a:pt x="5565" y="1780"/>
                      <a:pt x="6317" y="2682"/>
                      <a:pt x="7018" y="3660"/>
                    </a:cubicBezTo>
                    <a:cubicBezTo>
                      <a:pt x="7570" y="4437"/>
                      <a:pt x="8146" y="5239"/>
                      <a:pt x="8397" y="6191"/>
                    </a:cubicBezTo>
                    <a:cubicBezTo>
                      <a:pt x="8447" y="6366"/>
                      <a:pt x="8547" y="6517"/>
                      <a:pt x="8547" y="6692"/>
                    </a:cubicBezTo>
                    <a:cubicBezTo>
                      <a:pt x="8547" y="6843"/>
                      <a:pt x="8497" y="7068"/>
                      <a:pt x="8397" y="7143"/>
                    </a:cubicBezTo>
                    <a:cubicBezTo>
                      <a:pt x="8272" y="7219"/>
                      <a:pt x="8021" y="7168"/>
                      <a:pt x="7921" y="7093"/>
                    </a:cubicBezTo>
                    <a:cubicBezTo>
                      <a:pt x="7620" y="6792"/>
                      <a:pt x="7319" y="6492"/>
                      <a:pt x="7119" y="6141"/>
                    </a:cubicBezTo>
                    <a:cubicBezTo>
                      <a:pt x="6617" y="5188"/>
                      <a:pt x="5916" y="4361"/>
                      <a:pt x="5264" y="3484"/>
                    </a:cubicBezTo>
                    <a:cubicBezTo>
                      <a:pt x="5139" y="3309"/>
                      <a:pt x="4963" y="3108"/>
                      <a:pt x="4763" y="2983"/>
                    </a:cubicBezTo>
                    <a:cubicBezTo>
                      <a:pt x="3710" y="2381"/>
                      <a:pt x="2758" y="1579"/>
                      <a:pt x="1580" y="1229"/>
                    </a:cubicBezTo>
                    <a:cubicBezTo>
                      <a:pt x="1179" y="1128"/>
                      <a:pt x="778" y="953"/>
                      <a:pt x="402" y="802"/>
                    </a:cubicBezTo>
                    <a:cubicBezTo>
                      <a:pt x="277" y="752"/>
                      <a:pt x="176" y="652"/>
                      <a:pt x="1" y="527"/>
                    </a:cubicBezTo>
                    <a:close/>
                  </a:path>
                </a:pathLst>
              </a:custGeom>
              <a:solidFill>
                <a:srgbClr val="4C6F8A">
                  <a:alpha val="366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Google Shape;1283;p51">
                <a:extLst>
                  <a:ext uri="{FF2B5EF4-FFF2-40B4-BE49-F238E27FC236}">
                    <a16:creationId xmlns:a16="http://schemas.microsoft.com/office/drawing/2014/main" id="{8A94BD19-B3B4-F64A-52F1-BC2A57ECA7E8}"/>
                  </a:ext>
                </a:extLst>
              </p:cNvPr>
              <p:cNvSpPr/>
              <p:nvPr/>
            </p:nvSpPr>
            <p:spPr>
              <a:xfrm>
                <a:off x="4351650" y="3107800"/>
                <a:ext cx="188000" cy="152275"/>
              </a:xfrm>
              <a:custGeom>
                <a:avLst/>
                <a:gdLst/>
                <a:ahLst/>
                <a:cxnLst/>
                <a:rect l="l" t="t" r="r" b="b"/>
                <a:pathLst>
                  <a:path w="7520" h="6091" extrusionOk="0">
                    <a:moveTo>
                      <a:pt x="1" y="5865"/>
                    </a:moveTo>
                    <a:cubicBezTo>
                      <a:pt x="928" y="5214"/>
                      <a:pt x="1605" y="4687"/>
                      <a:pt x="2357" y="4261"/>
                    </a:cubicBezTo>
                    <a:cubicBezTo>
                      <a:pt x="3560" y="3585"/>
                      <a:pt x="4587" y="2707"/>
                      <a:pt x="5540" y="1755"/>
                    </a:cubicBezTo>
                    <a:cubicBezTo>
                      <a:pt x="5865" y="1454"/>
                      <a:pt x="6116" y="1078"/>
                      <a:pt x="6417" y="727"/>
                    </a:cubicBezTo>
                    <a:cubicBezTo>
                      <a:pt x="6667" y="452"/>
                      <a:pt x="6868" y="101"/>
                      <a:pt x="7219" y="1"/>
                    </a:cubicBezTo>
                    <a:cubicBezTo>
                      <a:pt x="7520" y="151"/>
                      <a:pt x="7495" y="351"/>
                      <a:pt x="7444" y="552"/>
                    </a:cubicBezTo>
                    <a:cubicBezTo>
                      <a:pt x="7169" y="1254"/>
                      <a:pt x="6818" y="1880"/>
                      <a:pt x="6317" y="2432"/>
                    </a:cubicBezTo>
                    <a:cubicBezTo>
                      <a:pt x="5013" y="3860"/>
                      <a:pt x="3434" y="4938"/>
                      <a:pt x="1705" y="5790"/>
                    </a:cubicBezTo>
                    <a:cubicBezTo>
                      <a:pt x="1229" y="6016"/>
                      <a:pt x="753" y="6091"/>
                      <a:pt x="1" y="5865"/>
                    </a:cubicBezTo>
                  </a:path>
                </a:pathLst>
              </a:custGeom>
              <a:solidFill>
                <a:srgbClr val="4C6F8A">
                  <a:alpha val="366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Google Shape;1284;p51">
                <a:extLst>
                  <a:ext uri="{FF2B5EF4-FFF2-40B4-BE49-F238E27FC236}">
                    <a16:creationId xmlns:a16="http://schemas.microsoft.com/office/drawing/2014/main" id="{B2E32B4B-9FD5-8C1D-6D22-86BB77477B99}"/>
                  </a:ext>
                </a:extLst>
              </p:cNvPr>
              <p:cNvSpPr/>
              <p:nvPr/>
            </p:nvSpPr>
            <p:spPr>
              <a:xfrm>
                <a:off x="3070325" y="2921075"/>
                <a:ext cx="44500" cy="201800"/>
              </a:xfrm>
              <a:custGeom>
                <a:avLst/>
                <a:gdLst/>
                <a:ahLst/>
                <a:cxnLst/>
                <a:rect l="l" t="t" r="r" b="b"/>
                <a:pathLst>
                  <a:path w="1780" h="8072" extrusionOk="0">
                    <a:moveTo>
                      <a:pt x="1755" y="7946"/>
                    </a:moveTo>
                    <a:cubicBezTo>
                      <a:pt x="1329" y="8071"/>
                      <a:pt x="1053" y="7971"/>
                      <a:pt x="853" y="7670"/>
                    </a:cubicBezTo>
                    <a:cubicBezTo>
                      <a:pt x="401" y="7018"/>
                      <a:pt x="0" y="6342"/>
                      <a:pt x="51" y="5465"/>
                    </a:cubicBezTo>
                    <a:cubicBezTo>
                      <a:pt x="126" y="4637"/>
                      <a:pt x="101" y="3810"/>
                      <a:pt x="101" y="2958"/>
                    </a:cubicBezTo>
                    <a:cubicBezTo>
                      <a:pt x="101" y="2106"/>
                      <a:pt x="376" y="1329"/>
                      <a:pt x="727" y="552"/>
                    </a:cubicBezTo>
                    <a:cubicBezTo>
                      <a:pt x="777" y="402"/>
                      <a:pt x="878" y="226"/>
                      <a:pt x="1003" y="126"/>
                    </a:cubicBezTo>
                    <a:cubicBezTo>
                      <a:pt x="1078" y="51"/>
                      <a:pt x="1254" y="1"/>
                      <a:pt x="1379" y="26"/>
                    </a:cubicBezTo>
                    <a:cubicBezTo>
                      <a:pt x="1479" y="76"/>
                      <a:pt x="1629" y="226"/>
                      <a:pt x="1604" y="327"/>
                    </a:cubicBezTo>
                    <a:cubicBezTo>
                      <a:pt x="1604" y="653"/>
                      <a:pt x="1579" y="1028"/>
                      <a:pt x="1479" y="1329"/>
                    </a:cubicBezTo>
                    <a:cubicBezTo>
                      <a:pt x="1228" y="2081"/>
                      <a:pt x="1153" y="2833"/>
                      <a:pt x="1228" y="3610"/>
                    </a:cubicBezTo>
                    <a:cubicBezTo>
                      <a:pt x="1228" y="3835"/>
                      <a:pt x="1254" y="4086"/>
                      <a:pt x="1254" y="4337"/>
                    </a:cubicBezTo>
                    <a:cubicBezTo>
                      <a:pt x="1203" y="5414"/>
                      <a:pt x="1178" y="6492"/>
                      <a:pt x="1730" y="7495"/>
                    </a:cubicBezTo>
                    <a:cubicBezTo>
                      <a:pt x="1780" y="7595"/>
                      <a:pt x="1755" y="7745"/>
                      <a:pt x="1755" y="7946"/>
                    </a:cubicBezTo>
                    <a:close/>
                  </a:path>
                </a:pathLst>
              </a:custGeom>
              <a:solidFill>
                <a:srgbClr val="4C6F8A">
                  <a:alpha val="366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Google Shape;1285;p51">
                <a:extLst>
                  <a:ext uri="{FF2B5EF4-FFF2-40B4-BE49-F238E27FC236}">
                    <a16:creationId xmlns:a16="http://schemas.microsoft.com/office/drawing/2014/main" id="{EE7C5AF4-3D20-5AF3-E633-2DFC7F0AE216}"/>
                  </a:ext>
                </a:extLst>
              </p:cNvPr>
              <p:cNvSpPr/>
              <p:nvPr/>
            </p:nvSpPr>
            <p:spPr>
              <a:xfrm>
                <a:off x="4537125" y="3151025"/>
                <a:ext cx="66450" cy="84000"/>
              </a:xfrm>
              <a:custGeom>
                <a:avLst/>
                <a:gdLst/>
                <a:ahLst/>
                <a:cxnLst/>
                <a:rect l="l" t="t" r="r" b="b"/>
                <a:pathLst>
                  <a:path w="2658" h="3360" extrusionOk="0">
                    <a:moveTo>
                      <a:pt x="2356" y="1"/>
                    </a:moveTo>
                    <a:cubicBezTo>
                      <a:pt x="2457" y="151"/>
                      <a:pt x="2557" y="226"/>
                      <a:pt x="2607" y="352"/>
                    </a:cubicBezTo>
                    <a:cubicBezTo>
                      <a:pt x="2657" y="427"/>
                      <a:pt x="2657" y="552"/>
                      <a:pt x="2632" y="653"/>
                    </a:cubicBezTo>
                    <a:cubicBezTo>
                      <a:pt x="2331" y="1605"/>
                      <a:pt x="1880" y="2482"/>
                      <a:pt x="1028" y="3109"/>
                    </a:cubicBezTo>
                    <a:cubicBezTo>
                      <a:pt x="903" y="3209"/>
                      <a:pt x="727" y="3309"/>
                      <a:pt x="577" y="3334"/>
                    </a:cubicBezTo>
                    <a:cubicBezTo>
                      <a:pt x="426" y="3359"/>
                      <a:pt x="226" y="3309"/>
                      <a:pt x="126" y="3209"/>
                    </a:cubicBezTo>
                    <a:cubicBezTo>
                      <a:pt x="25" y="3109"/>
                      <a:pt x="0" y="2883"/>
                      <a:pt x="51" y="2733"/>
                    </a:cubicBezTo>
                    <a:cubicBezTo>
                      <a:pt x="76" y="2582"/>
                      <a:pt x="176" y="2407"/>
                      <a:pt x="276" y="2282"/>
                    </a:cubicBezTo>
                    <a:cubicBezTo>
                      <a:pt x="853" y="1680"/>
                      <a:pt x="1379" y="1054"/>
                      <a:pt x="1830" y="352"/>
                    </a:cubicBezTo>
                    <a:cubicBezTo>
                      <a:pt x="1905" y="201"/>
                      <a:pt x="2156" y="126"/>
                      <a:pt x="2356" y="1"/>
                    </a:cubicBezTo>
                  </a:path>
                </a:pathLst>
              </a:custGeom>
              <a:solidFill>
                <a:srgbClr val="4C6F8A">
                  <a:alpha val="366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Google Shape;1286;p51">
                <a:extLst>
                  <a:ext uri="{FF2B5EF4-FFF2-40B4-BE49-F238E27FC236}">
                    <a16:creationId xmlns:a16="http://schemas.microsoft.com/office/drawing/2014/main" id="{7D2E6DBE-B723-EE53-9E3B-55AD2BCA9056}"/>
                  </a:ext>
                </a:extLst>
              </p:cNvPr>
              <p:cNvSpPr/>
              <p:nvPr/>
            </p:nvSpPr>
            <p:spPr>
              <a:xfrm>
                <a:off x="4442500" y="2496900"/>
                <a:ext cx="101550" cy="76475"/>
              </a:xfrm>
              <a:custGeom>
                <a:avLst/>
                <a:gdLst/>
                <a:ahLst/>
                <a:cxnLst/>
                <a:rect l="l" t="t" r="r" b="b"/>
                <a:pathLst>
                  <a:path w="4062" h="3059" extrusionOk="0">
                    <a:moveTo>
                      <a:pt x="1" y="351"/>
                    </a:moveTo>
                    <a:cubicBezTo>
                      <a:pt x="277" y="0"/>
                      <a:pt x="653" y="0"/>
                      <a:pt x="1003" y="151"/>
                    </a:cubicBezTo>
                    <a:cubicBezTo>
                      <a:pt x="1505" y="376"/>
                      <a:pt x="2006" y="652"/>
                      <a:pt x="2457" y="953"/>
                    </a:cubicBezTo>
                    <a:cubicBezTo>
                      <a:pt x="2858" y="1228"/>
                      <a:pt x="3184" y="1579"/>
                      <a:pt x="3560" y="1905"/>
                    </a:cubicBezTo>
                    <a:cubicBezTo>
                      <a:pt x="3836" y="2131"/>
                      <a:pt x="3961" y="2457"/>
                      <a:pt x="4036" y="2807"/>
                    </a:cubicBezTo>
                    <a:cubicBezTo>
                      <a:pt x="4061" y="2883"/>
                      <a:pt x="3961" y="2958"/>
                      <a:pt x="3936" y="3033"/>
                    </a:cubicBezTo>
                    <a:cubicBezTo>
                      <a:pt x="3836" y="3033"/>
                      <a:pt x="3760" y="3058"/>
                      <a:pt x="3710" y="3033"/>
                    </a:cubicBezTo>
                    <a:cubicBezTo>
                      <a:pt x="3284" y="2732"/>
                      <a:pt x="2833" y="2457"/>
                      <a:pt x="2482" y="2081"/>
                    </a:cubicBezTo>
                    <a:cubicBezTo>
                      <a:pt x="1780" y="1429"/>
                      <a:pt x="1003" y="928"/>
                      <a:pt x="151" y="552"/>
                    </a:cubicBezTo>
                    <a:cubicBezTo>
                      <a:pt x="101" y="527"/>
                      <a:pt x="51" y="451"/>
                      <a:pt x="1" y="351"/>
                    </a:cubicBezTo>
                  </a:path>
                </a:pathLst>
              </a:custGeom>
              <a:solidFill>
                <a:srgbClr val="4C6F8A">
                  <a:alpha val="366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Google Shape;1287;p51">
                <a:extLst>
                  <a:ext uri="{FF2B5EF4-FFF2-40B4-BE49-F238E27FC236}">
                    <a16:creationId xmlns:a16="http://schemas.microsoft.com/office/drawing/2014/main" id="{E08E8837-F4A7-2AD9-5BA8-9BEB836E0163}"/>
                  </a:ext>
                </a:extLst>
              </p:cNvPr>
              <p:cNvSpPr/>
              <p:nvPr/>
            </p:nvSpPr>
            <p:spPr>
              <a:xfrm>
                <a:off x="3159300" y="2599025"/>
                <a:ext cx="1362800" cy="789500"/>
              </a:xfrm>
              <a:custGeom>
                <a:avLst/>
                <a:gdLst/>
                <a:ahLst/>
                <a:cxnLst/>
                <a:rect l="l" t="t" r="r" b="b"/>
                <a:pathLst>
                  <a:path w="54512" h="31580" extrusionOk="0">
                    <a:moveTo>
                      <a:pt x="10677" y="29274"/>
                    </a:moveTo>
                    <a:cubicBezTo>
                      <a:pt x="11253" y="29149"/>
                      <a:pt x="11855" y="29249"/>
                      <a:pt x="12457" y="29249"/>
                    </a:cubicBezTo>
                    <a:cubicBezTo>
                      <a:pt x="13033" y="29249"/>
                      <a:pt x="13634" y="29324"/>
                      <a:pt x="14236" y="29324"/>
                    </a:cubicBezTo>
                    <a:cubicBezTo>
                      <a:pt x="15013" y="29324"/>
                      <a:pt x="15815" y="29299"/>
                      <a:pt x="16617" y="29249"/>
                    </a:cubicBezTo>
                    <a:cubicBezTo>
                      <a:pt x="18121" y="29174"/>
                      <a:pt x="19599" y="29073"/>
                      <a:pt x="21103" y="28998"/>
                    </a:cubicBezTo>
                    <a:cubicBezTo>
                      <a:pt x="21279" y="28973"/>
                      <a:pt x="21429" y="28923"/>
                      <a:pt x="21604" y="28898"/>
                    </a:cubicBezTo>
                    <a:cubicBezTo>
                      <a:pt x="21955" y="28848"/>
                      <a:pt x="22306" y="28823"/>
                      <a:pt x="22657" y="28798"/>
                    </a:cubicBezTo>
                    <a:cubicBezTo>
                      <a:pt x="23309" y="28723"/>
                      <a:pt x="23960" y="28672"/>
                      <a:pt x="24612" y="28622"/>
                    </a:cubicBezTo>
                    <a:cubicBezTo>
                      <a:pt x="25063" y="28572"/>
                      <a:pt x="25514" y="28422"/>
                      <a:pt x="25965" y="28422"/>
                    </a:cubicBezTo>
                    <a:cubicBezTo>
                      <a:pt x="27469" y="28347"/>
                      <a:pt x="28923" y="28121"/>
                      <a:pt x="30351" y="27670"/>
                    </a:cubicBezTo>
                    <a:cubicBezTo>
                      <a:pt x="31504" y="27294"/>
                      <a:pt x="32732" y="27068"/>
                      <a:pt x="33910" y="26793"/>
                    </a:cubicBezTo>
                    <a:cubicBezTo>
                      <a:pt x="35464" y="26442"/>
                      <a:pt x="37018" y="26066"/>
                      <a:pt x="38572" y="25690"/>
                    </a:cubicBezTo>
                    <a:cubicBezTo>
                      <a:pt x="40652" y="25239"/>
                      <a:pt x="42707" y="24788"/>
                      <a:pt x="44687" y="23961"/>
                    </a:cubicBezTo>
                    <a:cubicBezTo>
                      <a:pt x="46191" y="23334"/>
                      <a:pt x="47670" y="22632"/>
                      <a:pt x="48923" y="21580"/>
                    </a:cubicBezTo>
                    <a:cubicBezTo>
                      <a:pt x="50502" y="20251"/>
                      <a:pt x="52031" y="18898"/>
                      <a:pt x="53083" y="17093"/>
                    </a:cubicBezTo>
                    <a:cubicBezTo>
                      <a:pt x="53534" y="16342"/>
                      <a:pt x="53860" y="15540"/>
                      <a:pt x="54211" y="14738"/>
                    </a:cubicBezTo>
                    <a:cubicBezTo>
                      <a:pt x="54412" y="14261"/>
                      <a:pt x="54487" y="13735"/>
                      <a:pt x="54487" y="13209"/>
                    </a:cubicBezTo>
                    <a:cubicBezTo>
                      <a:pt x="54462" y="12733"/>
                      <a:pt x="54462" y="12231"/>
                      <a:pt x="54462" y="11755"/>
                    </a:cubicBezTo>
                    <a:cubicBezTo>
                      <a:pt x="54512" y="10352"/>
                      <a:pt x="54086" y="9073"/>
                      <a:pt x="53509" y="7845"/>
                    </a:cubicBezTo>
                    <a:cubicBezTo>
                      <a:pt x="53359" y="7545"/>
                      <a:pt x="53133" y="7269"/>
                      <a:pt x="52983" y="6943"/>
                    </a:cubicBezTo>
                    <a:cubicBezTo>
                      <a:pt x="52181" y="5414"/>
                      <a:pt x="51003" y="4211"/>
                      <a:pt x="49575" y="3234"/>
                    </a:cubicBezTo>
                    <a:cubicBezTo>
                      <a:pt x="48346" y="2407"/>
                      <a:pt x="47018" y="1805"/>
                      <a:pt x="45590" y="1429"/>
                    </a:cubicBezTo>
                    <a:cubicBezTo>
                      <a:pt x="44712" y="1204"/>
                      <a:pt x="43885" y="853"/>
                      <a:pt x="43033" y="577"/>
                    </a:cubicBezTo>
                    <a:cubicBezTo>
                      <a:pt x="42482" y="377"/>
                      <a:pt x="41905" y="176"/>
                      <a:pt x="41329" y="176"/>
                    </a:cubicBezTo>
                    <a:cubicBezTo>
                      <a:pt x="38472" y="251"/>
                      <a:pt x="35615" y="1"/>
                      <a:pt x="32782" y="452"/>
                    </a:cubicBezTo>
                    <a:cubicBezTo>
                      <a:pt x="31755" y="602"/>
                      <a:pt x="30702" y="727"/>
                      <a:pt x="29700" y="953"/>
                    </a:cubicBezTo>
                    <a:cubicBezTo>
                      <a:pt x="28898" y="1153"/>
                      <a:pt x="28121" y="1229"/>
                      <a:pt x="27319" y="1229"/>
                    </a:cubicBezTo>
                    <a:cubicBezTo>
                      <a:pt x="26767" y="1229"/>
                      <a:pt x="26216" y="1304"/>
                      <a:pt x="25715" y="1554"/>
                    </a:cubicBezTo>
                    <a:cubicBezTo>
                      <a:pt x="25289" y="1755"/>
                      <a:pt x="24863" y="1855"/>
                      <a:pt x="24411" y="1905"/>
                    </a:cubicBezTo>
                    <a:cubicBezTo>
                      <a:pt x="22908" y="2156"/>
                      <a:pt x="21379" y="2357"/>
                      <a:pt x="19850" y="2532"/>
                    </a:cubicBezTo>
                    <a:cubicBezTo>
                      <a:pt x="19148" y="2582"/>
                      <a:pt x="18421" y="2758"/>
                      <a:pt x="17720" y="2933"/>
                    </a:cubicBezTo>
                    <a:cubicBezTo>
                      <a:pt x="16040" y="3409"/>
                      <a:pt x="14386" y="3910"/>
                      <a:pt x="12707" y="4387"/>
                    </a:cubicBezTo>
                    <a:cubicBezTo>
                      <a:pt x="12131" y="4562"/>
                      <a:pt x="11604" y="4813"/>
                      <a:pt x="11103" y="5138"/>
                    </a:cubicBezTo>
                    <a:cubicBezTo>
                      <a:pt x="9850" y="5940"/>
                      <a:pt x="8547" y="6692"/>
                      <a:pt x="7294" y="7519"/>
                    </a:cubicBezTo>
                    <a:cubicBezTo>
                      <a:pt x="5790" y="8522"/>
                      <a:pt x="4411" y="9650"/>
                      <a:pt x="3309" y="11154"/>
                    </a:cubicBezTo>
                    <a:cubicBezTo>
                      <a:pt x="1680" y="13409"/>
                      <a:pt x="1680" y="13384"/>
                      <a:pt x="577" y="15941"/>
                    </a:cubicBezTo>
                    <a:cubicBezTo>
                      <a:pt x="151" y="16893"/>
                      <a:pt x="0" y="17845"/>
                      <a:pt x="50" y="18873"/>
                    </a:cubicBezTo>
                    <a:cubicBezTo>
                      <a:pt x="151" y="20728"/>
                      <a:pt x="351" y="22532"/>
                      <a:pt x="1604" y="24061"/>
                    </a:cubicBezTo>
                    <a:cubicBezTo>
                      <a:pt x="1980" y="24562"/>
                      <a:pt x="2356" y="25063"/>
                      <a:pt x="2857" y="25414"/>
                    </a:cubicBezTo>
                    <a:cubicBezTo>
                      <a:pt x="3258" y="25715"/>
                      <a:pt x="3634" y="26016"/>
                      <a:pt x="3985" y="26317"/>
                    </a:cubicBezTo>
                    <a:cubicBezTo>
                      <a:pt x="4111" y="28146"/>
                      <a:pt x="3584" y="29800"/>
                      <a:pt x="2832" y="31454"/>
                    </a:cubicBezTo>
                    <a:cubicBezTo>
                      <a:pt x="3484" y="31555"/>
                      <a:pt x="4086" y="31580"/>
                      <a:pt x="4637" y="31479"/>
                    </a:cubicBezTo>
                    <a:cubicBezTo>
                      <a:pt x="5489" y="31329"/>
                      <a:pt x="6341" y="31078"/>
                      <a:pt x="7018" y="30452"/>
                    </a:cubicBezTo>
                    <a:cubicBezTo>
                      <a:pt x="7494" y="30026"/>
                      <a:pt x="8020" y="29625"/>
                      <a:pt x="8572" y="29174"/>
                    </a:cubicBezTo>
                    <a:cubicBezTo>
                      <a:pt x="9248" y="29500"/>
                      <a:pt x="9950" y="29449"/>
                      <a:pt x="10677" y="29274"/>
                    </a:cubicBezTo>
                  </a:path>
                </a:pathLst>
              </a:custGeom>
              <a:solidFill>
                <a:srgbClr val="4C6F8A">
                  <a:alpha val="366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0" name="Google Shape;1288;p51">
              <a:extLst>
                <a:ext uri="{FF2B5EF4-FFF2-40B4-BE49-F238E27FC236}">
                  <a16:creationId xmlns:a16="http://schemas.microsoft.com/office/drawing/2014/main" id="{1670F8C6-6B00-8984-CD31-2C1CFB97C19E}"/>
                </a:ext>
              </a:extLst>
            </p:cNvPr>
            <p:cNvSpPr/>
            <p:nvPr/>
          </p:nvSpPr>
          <p:spPr>
            <a:xfrm rot="616563">
              <a:off x="5791438" y="546482"/>
              <a:ext cx="1019886" cy="273524"/>
            </a:xfrm>
            <a:prstGeom prst="rect">
              <a:avLst/>
            </a:prstGeom>
          </p:spPr>
          <p:txBody>
            <a:bodyPr>
              <a:prstTxWarp prst="textPlain">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B5E5E2"/>
                </a:solidFill>
                <a:effectLst/>
                <a:uLnTx/>
                <a:uFillTx/>
                <a:latin typeface="Bahiana"/>
              </a:endParaRPr>
            </a:p>
          </p:txBody>
        </p:sp>
      </p:grpSp>
      <p:grpSp>
        <p:nvGrpSpPr>
          <p:cNvPr id="28" name="Google Shape;1289;p51">
            <a:extLst>
              <a:ext uri="{FF2B5EF4-FFF2-40B4-BE49-F238E27FC236}">
                <a16:creationId xmlns:a16="http://schemas.microsoft.com/office/drawing/2014/main" id="{14898788-1EA0-E428-B6A9-BE6E116FBE17}"/>
              </a:ext>
            </a:extLst>
          </p:cNvPr>
          <p:cNvGrpSpPr/>
          <p:nvPr/>
        </p:nvGrpSpPr>
        <p:grpSpPr>
          <a:xfrm>
            <a:off x="5455306" y="2172190"/>
            <a:ext cx="3002421" cy="3122092"/>
            <a:chOff x="5687246" y="2571810"/>
            <a:chExt cx="2743664" cy="2769961"/>
          </a:xfrm>
        </p:grpSpPr>
        <p:sp>
          <p:nvSpPr>
            <p:cNvPr id="29" name="Google Shape;1290;p51">
              <a:extLst>
                <a:ext uri="{FF2B5EF4-FFF2-40B4-BE49-F238E27FC236}">
                  <a16:creationId xmlns:a16="http://schemas.microsoft.com/office/drawing/2014/main" id="{6CB5A25C-CF53-C1A5-76CA-CB4926219A17}"/>
                </a:ext>
              </a:extLst>
            </p:cNvPr>
            <p:cNvSpPr/>
            <p:nvPr/>
          </p:nvSpPr>
          <p:spPr>
            <a:xfrm>
              <a:off x="5687246" y="4093814"/>
              <a:ext cx="1057118" cy="1247957"/>
            </a:xfrm>
            <a:custGeom>
              <a:avLst/>
              <a:gdLst/>
              <a:ahLst/>
              <a:cxnLst/>
              <a:rect l="l" t="t" r="r" b="b"/>
              <a:pathLst>
                <a:path w="19432" h="22940" extrusionOk="0">
                  <a:moveTo>
                    <a:pt x="4881" y="3602"/>
                  </a:moveTo>
                  <a:cubicBezTo>
                    <a:pt x="5058" y="3602"/>
                    <a:pt x="7157" y="3625"/>
                    <a:pt x="7327" y="5131"/>
                  </a:cubicBezTo>
                  <a:lnTo>
                    <a:pt x="7151" y="5156"/>
                  </a:lnTo>
                  <a:cubicBezTo>
                    <a:pt x="6976" y="3752"/>
                    <a:pt x="4921" y="3802"/>
                    <a:pt x="4896" y="3777"/>
                  </a:cubicBezTo>
                  <a:lnTo>
                    <a:pt x="4870" y="3602"/>
                  </a:lnTo>
                  <a:cubicBezTo>
                    <a:pt x="4872" y="3602"/>
                    <a:pt x="4876" y="3602"/>
                    <a:pt x="4881" y="3602"/>
                  </a:cubicBezTo>
                  <a:close/>
                  <a:moveTo>
                    <a:pt x="2637" y="1"/>
                  </a:moveTo>
                  <a:cubicBezTo>
                    <a:pt x="2380" y="1"/>
                    <a:pt x="2202" y="44"/>
                    <a:pt x="2139" y="143"/>
                  </a:cubicBezTo>
                  <a:cubicBezTo>
                    <a:pt x="1838" y="619"/>
                    <a:pt x="4094" y="1547"/>
                    <a:pt x="4870" y="1847"/>
                  </a:cubicBezTo>
                  <a:cubicBezTo>
                    <a:pt x="4174" y="1603"/>
                    <a:pt x="2249" y="977"/>
                    <a:pt x="1269" y="977"/>
                  </a:cubicBezTo>
                  <a:cubicBezTo>
                    <a:pt x="944" y="977"/>
                    <a:pt x="722" y="1046"/>
                    <a:pt x="685" y="1221"/>
                  </a:cubicBezTo>
                  <a:cubicBezTo>
                    <a:pt x="635" y="1597"/>
                    <a:pt x="2665" y="2299"/>
                    <a:pt x="3743" y="2649"/>
                  </a:cubicBezTo>
                  <a:cubicBezTo>
                    <a:pt x="3743" y="2649"/>
                    <a:pt x="3718" y="2675"/>
                    <a:pt x="3718" y="2675"/>
                  </a:cubicBezTo>
                  <a:cubicBezTo>
                    <a:pt x="2891" y="2495"/>
                    <a:pt x="1524" y="2225"/>
                    <a:pt x="779" y="2225"/>
                  </a:cubicBezTo>
                  <a:cubicBezTo>
                    <a:pt x="485" y="2225"/>
                    <a:pt x="287" y="2267"/>
                    <a:pt x="259" y="2374"/>
                  </a:cubicBezTo>
                  <a:cubicBezTo>
                    <a:pt x="159" y="2800"/>
                    <a:pt x="2489" y="3401"/>
                    <a:pt x="3517" y="3652"/>
                  </a:cubicBezTo>
                  <a:cubicBezTo>
                    <a:pt x="2789" y="3534"/>
                    <a:pt x="1433" y="3312"/>
                    <a:pt x="636" y="3312"/>
                  </a:cubicBezTo>
                  <a:cubicBezTo>
                    <a:pt x="254" y="3312"/>
                    <a:pt x="0" y="3363"/>
                    <a:pt x="8" y="3502"/>
                  </a:cubicBezTo>
                  <a:cubicBezTo>
                    <a:pt x="8" y="4078"/>
                    <a:pt x="2515" y="4705"/>
                    <a:pt x="3492" y="4955"/>
                  </a:cubicBezTo>
                  <a:lnTo>
                    <a:pt x="3567" y="4880"/>
                  </a:lnTo>
                  <a:cubicBezTo>
                    <a:pt x="3667" y="5607"/>
                    <a:pt x="3843" y="6484"/>
                    <a:pt x="4169" y="7587"/>
                  </a:cubicBezTo>
                  <a:cubicBezTo>
                    <a:pt x="4169" y="7587"/>
                    <a:pt x="4369" y="13903"/>
                    <a:pt x="6449" y="19442"/>
                  </a:cubicBezTo>
                  <a:cubicBezTo>
                    <a:pt x="7282" y="21640"/>
                    <a:pt x="9511" y="22940"/>
                    <a:pt x="12104" y="22940"/>
                  </a:cubicBezTo>
                  <a:cubicBezTo>
                    <a:pt x="14509" y="22940"/>
                    <a:pt x="17225" y="21822"/>
                    <a:pt x="19432" y="19266"/>
                  </a:cubicBezTo>
                  <a:cubicBezTo>
                    <a:pt x="16424" y="18289"/>
                    <a:pt x="13718" y="16660"/>
                    <a:pt x="12189" y="13903"/>
                  </a:cubicBezTo>
                  <a:cubicBezTo>
                    <a:pt x="11988" y="14229"/>
                    <a:pt x="11888" y="14404"/>
                    <a:pt x="11888" y="14404"/>
                  </a:cubicBezTo>
                  <a:lnTo>
                    <a:pt x="10134" y="9692"/>
                  </a:lnTo>
                  <a:lnTo>
                    <a:pt x="9858" y="8690"/>
                  </a:lnTo>
                  <a:cubicBezTo>
                    <a:pt x="9858" y="8690"/>
                    <a:pt x="8855" y="5983"/>
                    <a:pt x="8730" y="5256"/>
                  </a:cubicBezTo>
                  <a:cubicBezTo>
                    <a:pt x="8605" y="4379"/>
                    <a:pt x="9357" y="1822"/>
                    <a:pt x="9282" y="820"/>
                  </a:cubicBezTo>
                  <a:cubicBezTo>
                    <a:pt x="9260" y="573"/>
                    <a:pt x="9152" y="477"/>
                    <a:pt x="8996" y="477"/>
                  </a:cubicBezTo>
                  <a:cubicBezTo>
                    <a:pt x="8597" y="477"/>
                    <a:pt x="7887" y="1104"/>
                    <a:pt x="7527" y="1446"/>
                  </a:cubicBezTo>
                  <a:cubicBezTo>
                    <a:pt x="6582" y="892"/>
                    <a:pt x="3802" y="1"/>
                    <a:pt x="2637" y="1"/>
                  </a:cubicBezTo>
                  <a:close/>
                </a:path>
              </a:pathLst>
            </a:custGeom>
            <a:solidFill>
              <a:srgbClr val="FCA1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1291;p51">
              <a:extLst>
                <a:ext uri="{FF2B5EF4-FFF2-40B4-BE49-F238E27FC236}">
                  <a16:creationId xmlns:a16="http://schemas.microsoft.com/office/drawing/2014/main" id="{015C31FC-B100-5541-8C60-E4848C528325}"/>
                </a:ext>
              </a:extLst>
            </p:cNvPr>
            <p:cNvSpPr/>
            <p:nvPr/>
          </p:nvSpPr>
          <p:spPr>
            <a:xfrm>
              <a:off x="6350271" y="4798294"/>
              <a:ext cx="444564" cy="343650"/>
            </a:xfrm>
            <a:custGeom>
              <a:avLst/>
              <a:gdLst/>
              <a:ahLst/>
              <a:cxnLst/>
              <a:rect l="l" t="t" r="r" b="b"/>
              <a:pathLst>
                <a:path w="8172" h="6317" extrusionOk="0">
                  <a:moveTo>
                    <a:pt x="602" y="0"/>
                  </a:moveTo>
                  <a:cubicBezTo>
                    <a:pt x="377" y="376"/>
                    <a:pt x="151" y="702"/>
                    <a:pt x="1" y="953"/>
                  </a:cubicBezTo>
                  <a:cubicBezTo>
                    <a:pt x="1530" y="3710"/>
                    <a:pt x="4236" y="5339"/>
                    <a:pt x="7244" y="6316"/>
                  </a:cubicBezTo>
                  <a:cubicBezTo>
                    <a:pt x="7570" y="5940"/>
                    <a:pt x="7871" y="5514"/>
                    <a:pt x="8171" y="5063"/>
                  </a:cubicBezTo>
                  <a:cubicBezTo>
                    <a:pt x="8171" y="4888"/>
                    <a:pt x="8171" y="4737"/>
                    <a:pt x="8146" y="4562"/>
                  </a:cubicBezTo>
                  <a:cubicBezTo>
                    <a:pt x="7444" y="4386"/>
                    <a:pt x="3710" y="3359"/>
                    <a:pt x="602" y="0"/>
                  </a:cubicBezTo>
                  <a:close/>
                </a:path>
              </a:pathLst>
            </a:custGeom>
            <a:solidFill>
              <a:srgbClr val="FCA1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1292;p51">
              <a:extLst>
                <a:ext uri="{FF2B5EF4-FFF2-40B4-BE49-F238E27FC236}">
                  <a16:creationId xmlns:a16="http://schemas.microsoft.com/office/drawing/2014/main" id="{DB6EE143-9074-7D8A-4873-749C918F6332}"/>
                </a:ext>
              </a:extLst>
            </p:cNvPr>
            <p:cNvSpPr/>
            <p:nvPr/>
          </p:nvSpPr>
          <p:spPr>
            <a:xfrm>
              <a:off x="5952173" y="4289708"/>
              <a:ext cx="133663" cy="84593"/>
            </a:xfrm>
            <a:custGeom>
              <a:avLst/>
              <a:gdLst/>
              <a:ahLst/>
              <a:cxnLst/>
              <a:rect l="l" t="t" r="r" b="b"/>
              <a:pathLst>
                <a:path w="2457" h="1555" extrusionOk="0">
                  <a:moveTo>
                    <a:pt x="11" y="1"/>
                  </a:moveTo>
                  <a:cubicBezTo>
                    <a:pt x="6" y="1"/>
                    <a:pt x="2" y="1"/>
                    <a:pt x="0" y="1"/>
                  </a:cubicBezTo>
                  <a:lnTo>
                    <a:pt x="26" y="201"/>
                  </a:lnTo>
                  <a:cubicBezTo>
                    <a:pt x="27" y="201"/>
                    <a:pt x="38" y="201"/>
                    <a:pt x="56" y="201"/>
                  </a:cubicBezTo>
                  <a:cubicBezTo>
                    <a:pt x="316" y="201"/>
                    <a:pt x="2117" y="245"/>
                    <a:pt x="2281" y="1555"/>
                  </a:cubicBezTo>
                  <a:lnTo>
                    <a:pt x="2457" y="1530"/>
                  </a:lnTo>
                  <a:cubicBezTo>
                    <a:pt x="2287" y="24"/>
                    <a:pt x="188" y="1"/>
                    <a:pt x="11" y="1"/>
                  </a:cubicBezTo>
                  <a:close/>
                </a:path>
              </a:pathLst>
            </a:custGeom>
            <a:solidFill>
              <a:srgbClr val="FCA17D"/>
            </a:solidFill>
            <a:ln w="9525" cap="flat" cmpd="sng">
              <a:solidFill>
                <a:srgbClr val="FCA17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1293;p51">
              <a:extLst>
                <a:ext uri="{FF2B5EF4-FFF2-40B4-BE49-F238E27FC236}">
                  <a16:creationId xmlns:a16="http://schemas.microsoft.com/office/drawing/2014/main" id="{89DB4C93-562B-EAA2-2D8F-DAE130EC002C}"/>
                </a:ext>
              </a:extLst>
            </p:cNvPr>
            <p:cNvSpPr/>
            <p:nvPr/>
          </p:nvSpPr>
          <p:spPr>
            <a:xfrm>
              <a:off x="6650232" y="3308060"/>
              <a:ext cx="109128" cy="154118"/>
            </a:xfrm>
            <a:custGeom>
              <a:avLst/>
              <a:gdLst/>
              <a:ahLst/>
              <a:cxnLst/>
              <a:rect l="l" t="t" r="r" b="b"/>
              <a:pathLst>
                <a:path w="2006" h="2833" extrusionOk="0">
                  <a:moveTo>
                    <a:pt x="2006" y="1"/>
                  </a:moveTo>
                  <a:lnTo>
                    <a:pt x="2006" y="1"/>
                  </a:lnTo>
                  <a:cubicBezTo>
                    <a:pt x="1830" y="26"/>
                    <a:pt x="1655" y="76"/>
                    <a:pt x="1454" y="101"/>
                  </a:cubicBezTo>
                  <a:cubicBezTo>
                    <a:pt x="1254" y="126"/>
                    <a:pt x="1078" y="176"/>
                    <a:pt x="953" y="251"/>
                  </a:cubicBezTo>
                  <a:cubicBezTo>
                    <a:pt x="552" y="627"/>
                    <a:pt x="226" y="1053"/>
                    <a:pt x="1" y="1555"/>
                  </a:cubicBezTo>
                  <a:cubicBezTo>
                    <a:pt x="76" y="2006"/>
                    <a:pt x="151" y="2432"/>
                    <a:pt x="226" y="2833"/>
                  </a:cubicBezTo>
                  <a:cubicBezTo>
                    <a:pt x="702" y="1956"/>
                    <a:pt x="1354" y="1630"/>
                    <a:pt x="1981" y="1580"/>
                  </a:cubicBezTo>
                  <a:cubicBezTo>
                    <a:pt x="1981" y="1028"/>
                    <a:pt x="2006" y="502"/>
                    <a:pt x="2006" y="1"/>
                  </a:cubicBezTo>
                  <a:close/>
                </a:path>
              </a:pathLst>
            </a:custGeom>
            <a:solidFill>
              <a:srgbClr val="B93F49"/>
            </a:solidFill>
            <a:ln w="9525" cap="flat" cmpd="sng">
              <a:solidFill>
                <a:srgbClr val="B93F4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1294;p51">
              <a:extLst>
                <a:ext uri="{FF2B5EF4-FFF2-40B4-BE49-F238E27FC236}">
                  <a16:creationId xmlns:a16="http://schemas.microsoft.com/office/drawing/2014/main" id="{85711AA7-BE9B-3247-59E2-C4229D091B6B}"/>
                </a:ext>
              </a:extLst>
            </p:cNvPr>
            <p:cNvSpPr/>
            <p:nvPr/>
          </p:nvSpPr>
          <p:spPr>
            <a:xfrm>
              <a:off x="6779758" y="3708934"/>
              <a:ext cx="19149" cy="8215"/>
            </a:xfrm>
            <a:custGeom>
              <a:avLst/>
              <a:gdLst/>
              <a:ahLst/>
              <a:cxnLst/>
              <a:rect l="l" t="t" r="r" b="b"/>
              <a:pathLst>
                <a:path w="352" h="151" extrusionOk="0">
                  <a:moveTo>
                    <a:pt x="276" y="0"/>
                  </a:moveTo>
                  <a:cubicBezTo>
                    <a:pt x="201" y="25"/>
                    <a:pt x="101" y="25"/>
                    <a:pt x="1" y="25"/>
                  </a:cubicBezTo>
                  <a:cubicBezTo>
                    <a:pt x="126" y="75"/>
                    <a:pt x="226" y="125"/>
                    <a:pt x="351" y="151"/>
                  </a:cubicBezTo>
                  <a:cubicBezTo>
                    <a:pt x="326" y="100"/>
                    <a:pt x="301" y="50"/>
                    <a:pt x="276" y="0"/>
                  </a:cubicBezTo>
                  <a:close/>
                </a:path>
              </a:pathLst>
            </a:custGeom>
            <a:solidFill>
              <a:srgbClr val="0101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1295;p51">
              <a:extLst>
                <a:ext uri="{FF2B5EF4-FFF2-40B4-BE49-F238E27FC236}">
                  <a16:creationId xmlns:a16="http://schemas.microsoft.com/office/drawing/2014/main" id="{BD66D493-2546-821A-7268-B3D78A4CE8BF}"/>
                </a:ext>
              </a:extLst>
            </p:cNvPr>
            <p:cNvSpPr/>
            <p:nvPr/>
          </p:nvSpPr>
          <p:spPr>
            <a:xfrm>
              <a:off x="6639352" y="3238537"/>
              <a:ext cx="31389" cy="130943"/>
            </a:xfrm>
            <a:custGeom>
              <a:avLst/>
              <a:gdLst/>
              <a:ahLst/>
              <a:cxnLst/>
              <a:rect l="l" t="t" r="r" b="b"/>
              <a:pathLst>
                <a:path w="577" h="2407" extrusionOk="0">
                  <a:moveTo>
                    <a:pt x="0" y="0"/>
                  </a:moveTo>
                  <a:cubicBezTo>
                    <a:pt x="0" y="802"/>
                    <a:pt x="50" y="1604"/>
                    <a:pt x="150" y="2406"/>
                  </a:cubicBezTo>
                  <a:cubicBezTo>
                    <a:pt x="276" y="2181"/>
                    <a:pt x="426" y="1980"/>
                    <a:pt x="577" y="1780"/>
                  </a:cubicBezTo>
                  <a:lnTo>
                    <a:pt x="577" y="1780"/>
                  </a:lnTo>
                  <a:cubicBezTo>
                    <a:pt x="511" y="1813"/>
                    <a:pt x="461" y="1833"/>
                    <a:pt x="421" y="1833"/>
                  </a:cubicBezTo>
                  <a:cubicBezTo>
                    <a:pt x="248" y="1833"/>
                    <a:pt x="265" y="1447"/>
                    <a:pt x="0" y="0"/>
                  </a:cubicBezTo>
                  <a:close/>
                </a:path>
              </a:pathLst>
            </a:custGeom>
            <a:solidFill>
              <a:srgbClr val="B93F49"/>
            </a:solidFill>
            <a:ln w="9525" cap="flat" cmpd="sng">
              <a:solidFill>
                <a:srgbClr val="B93F4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1296;p51">
              <a:extLst>
                <a:ext uri="{FF2B5EF4-FFF2-40B4-BE49-F238E27FC236}">
                  <a16:creationId xmlns:a16="http://schemas.microsoft.com/office/drawing/2014/main" id="{5A011DCB-706E-69BF-0022-4E711F3CF00D}"/>
                </a:ext>
              </a:extLst>
            </p:cNvPr>
            <p:cNvSpPr/>
            <p:nvPr/>
          </p:nvSpPr>
          <p:spPr>
            <a:xfrm>
              <a:off x="7670066" y="3051727"/>
              <a:ext cx="422695" cy="831790"/>
            </a:xfrm>
            <a:custGeom>
              <a:avLst/>
              <a:gdLst/>
              <a:ahLst/>
              <a:cxnLst/>
              <a:rect l="l" t="t" r="r" b="b"/>
              <a:pathLst>
                <a:path w="7770" h="15290" extrusionOk="0">
                  <a:moveTo>
                    <a:pt x="6918" y="1"/>
                  </a:moveTo>
                  <a:lnTo>
                    <a:pt x="6918" y="1"/>
                  </a:lnTo>
                  <a:cubicBezTo>
                    <a:pt x="7244" y="3961"/>
                    <a:pt x="6016" y="6292"/>
                    <a:pt x="5389" y="7219"/>
                  </a:cubicBezTo>
                  <a:cubicBezTo>
                    <a:pt x="5565" y="7570"/>
                    <a:pt x="5665" y="8021"/>
                    <a:pt x="5690" y="8572"/>
                  </a:cubicBezTo>
                  <a:cubicBezTo>
                    <a:pt x="5821" y="10763"/>
                    <a:pt x="4554" y="11767"/>
                    <a:pt x="3212" y="11767"/>
                  </a:cubicBezTo>
                  <a:cubicBezTo>
                    <a:pt x="3019" y="11767"/>
                    <a:pt x="2824" y="11746"/>
                    <a:pt x="2632" y="11705"/>
                  </a:cubicBezTo>
                  <a:cubicBezTo>
                    <a:pt x="1981" y="13209"/>
                    <a:pt x="1078" y="14387"/>
                    <a:pt x="1" y="15289"/>
                  </a:cubicBezTo>
                  <a:cubicBezTo>
                    <a:pt x="1855" y="14587"/>
                    <a:pt x="3334" y="13409"/>
                    <a:pt x="5138" y="11129"/>
                  </a:cubicBezTo>
                  <a:cubicBezTo>
                    <a:pt x="7770" y="7846"/>
                    <a:pt x="6918" y="3"/>
                    <a:pt x="6918" y="1"/>
                  </a:cubicBezTo>
                  <a:close/>
                </a:path>
              </a:pathLst>
            </a:custGeom>
            <a:solidFill>
              <a:srgbClr val="B93F49"/>
            </a:solidFill>
            <a:ln w="9525" cap="flat" cmpd="sng">
              <a:solidFill>
                <a:srgbClr val="B93F4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1297;p51">
              <a:extLst>
                <a:ext uri="{FF2B5EF4-FFF2-40B4-BE49-F238E27FC236}">
                  <a16:creationId xmlns:a16="http://schemas.microsoft.com/office/drawing/2014/main" id="{C9A91BA1-B768-4C87-36FA-648013EB8821}"/>
                </a:ext>
              </a:extLst>
            </p:cNvPr>
            <p:cNvSpPr/>
            <p:nvPr/>
          </p:nvSpPr>
          <p:spPr>
            <a:xfrm>
              <a:off x="6734769" y="3707574"/>
              <a:ext cx="128223" cy="115928"/>
            </a:xfrm>
            <a:custGeom>
              <a:avLst/>
              <a:gdLst/>
              <a:ahLst/>
              <a:cxnLst/>
              <a:rect l="l" t="t" r="r" b="b"/>
              <a:pathLst>
                <a:path w="2357" h="2131" extrusionOk="0">
                  <a:moveTo>
                    <a:pt x="0" y="0"/>
                  </a:moveTo>
                  <a:cubicBezTo>
                    <a:pt x="101" y="276"/>
                    <a:pt x="226" y="526"/>
                    <a:pt x="326" y="727"/>
                  </a:cubicBezTo>
                  <a:cubicBezTo>
                    <a:pt x="602" y="1228"/>
                    <a:pt x="1329" y="1704"/>
                    <a:pt x="2356" y="2130"/>
                  </a:cubicBezTo>
                  <a:cubicBezTo>
                    <a:pt x="1955" y="1604"/>
                    <a:pt x="1605" y="1053"/>
                    <a:pt x="1329" y="476"/>
                  </a:cubicBezTo>
                  <a:cubicBezTo>
                    <a:pt x="928" y="376"/>
                    <a:pt x="552" y="226"/>
                    <a:pt x="201" y="25"/>
                  </a:cubicBezTo>
                  <a:cubicBezTo>
                    <a:pt x="126" y="25"/>
                    <a:pt x="51" y="0"/>
                    <a:pt x="0" y="0"/>
                  </a:cubicBezTo>
                  <a:close/>
                </a:path>
              </a:pathLst>
            </a:custGeom>
            <a:solidFill>
              <a:srgbClr val="B93F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1298;p51">
              <a:extLst>
                <a:ext uri="{FF2B5EF4-FFF2-40B4-BE49-F238E27FC236}">
                  <a16:creationId xmlns:a16="http://schemas.microsoft.com/office/drawing/2014/main" id="{AB3BBE9E-6ADF-6345-9AB8-940EBC5A79EB}"/>
                </a:ext>
              </a:extLst>
            </p:cNvPr>
            <p:cNvSpPr/>
            <p:nvPr/>
          </p:nvSpPr>
          <p:spPr>
            <a:xfrm>
              <a:off x="7525526" y="4072924"/>
              <a:ext cx="47818" cy="35524"/>
            </a:xfrm>
            <a:custGeom>
              <a:avLst/>
              <a:gdLst/>
              <a:ahLst/>
              <a:cxnLst/>
              <a:rect l="l" t="t" r="r" b="b"/>
              <a:pathLst>
                <a:path w="879" h="653" extrusionOk="0">
                  <a:moveTo>
                    <a:pt x="1" y="1"/>
                  </a:moveTo>
                  <a:lnTo>
                    <a:pt x="1" y="653"/>
                  </a:lnTo>
                  <a:cubicBezTo>
                    <a:pt x="427" y="352"/>
                    <a:pt x="778" y="126"/>
                    <a:pt x="878" y="51"/>
                  </a:cubicBezTo>
                  <a:cubicBezTo>
                    <a:pt x="878" y="51"/>
                    <a:pt x="728" y="26"/>
                    <a:pt x="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1299;p51">
              <a:extLst>
                <a:ext uri="{FF2B5EF4-FFF2-40B4-BE49-F238E27FC236}">
                  <a16:creationId xmlns:a16="http://schemas.microsoft.com/office/drawing/2014/main" id="{9DE8B0B1-B3F1-348F-094E-F7BA1B9F64F3}"/>
                </a:ext>
              </a:extLst>
            </p:cNvPr>
            <p:cNvSpPr/>
            <p:nvPr/>
          </p:nvSpPr>
          <p:spPr>
            <a:xfrm>
              <a:off x="7068785" y="4085219"/>
              <a:ext cx="45044" cy="34164"/>
            </a:xfrm>
            <a:custGeom>
              <a:avLst/>
              <a:gdLst/>
              <a:ahLst/>
              <a:cxnLst/>
              <a:rect l="l" t="t" r="r" b="b"/>
              <a:pathLst>
                <a:path w="828" h="628" extrusionOk="0">
                  <a:moveTo>
                    <a:pt x="803" y="0"/>
                  </a:moveTo>
                  <a:cubicBezTo>
                    <a:pt x="226" y="126"/>
                    <a:pt x="1" y="251"/>
                    <a:pt x="1" y="251"/>
                  </a:cubicBezTo>
                  <a:cubicBezTo>
                    <a:pt x="76" y="326"/>
                    <a:pt x="402" y="452"/>
                    <a:pt x="828" y="627"/>
                  </a:cubicBezTo>
                  <a:lnTo>
                    <a:pt x="803" y="326"/>
                  </a:lnTo>
                  <a:lnTo>
                    <a:pt x="803" y="0"/>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1300;p51">
              <a:extLst>
                <a:ext uri="{FF2B5EF4-FFF2-40B4-BE49-F238E27FC236}">
                  <a16:creationId xmlns:a16="http://schemas.microsoft.com/office/drawing/2014/main" id="{D4BE4B1B-40D4-C05F-A15E-7C1FC397EDFD}"/>
                </a:ext>
              </a:extLst>
            </p:cNvPr>
            <p:cNvSpPr/>
            <p:nvPr/>
          </p:nvSpPr>
          <p:spPr>
            <a:xfrm>
              <a:off x="7109693" y="3969347"/>
              <a:ext cx="418669" cy="142150"/>
            </a:xfrm>
            <a:custGeom>
              <a:avLst/>
              <a:gdLst/>
              <a:ahLst/>
              <a:cxnLst/>
              <a:rect l="l" t="t" r="r" b="b"/>
              <a:pathLst>
                <a:path w="7696" h="2613" extrusionOk="0">
                  <a:moveTo>
                    <a:pt x="7695" y="0"/>
                  </a:moveTo>
                  <a:lnTo>
                    <a:pt x="7695" y="0"/>
                  </a:lnTo>
                  <a:cubicBezTo>
                    <a:pt x="6247" y="554"/>
                    <a:pt x="4690" y="800"/>
                    <a:pt x="3133" y="800"/>
                  </a:cubicBezTo>
                  <a:cubicBezTo>
                    <a:pt x="2857" y="800"/>
                    <a:pt x="2582" y="792"/>
                    <a:pt x="2307" y="777"/>
                  </a:cubicBezTo>
                  <a:cubicBezTo>
                    <a:pt x="1505" y="727"/>
                    <a:pt x="728" y="602"/>
                    <a:pt x="1" y="376"/>
                  </a:cubicBezTo>
                  <a:lnTo>
                    <a:pt x="1" y="376"/>
                  </a:lnTo>
                  <a:lnTo>
                    <a:pt x="51" y="2130"/>
                  </a:lnTo>
                  <a:lnTo>
                    <a:pt x="51" y="2456"/>
                  </a:lnTo>
                  <a:cubicBezTo>
                    <a:pt x="746" y="2562"/>
                    <a:pt x="1434" y="2612"/>
                    <a:pt x="2116" y="2612"/>
                  </a:cubicBezTo>
                  <a:cubicBezTo>
                    <a:pt x="4015" y="2612"/>
                    <a:pt x="5863" y="2225"/>
                    <a:pt x="7670" y="1579"/>
                  </a:cubicBezTo>
                  <a:lnTo>
                    <a:pt x="7695" y="0"/>
                  </a:lnTo>
                  <a:close/>
                </a:path>
              </a:pathLst>
            </a:custGeom>
            <a:solidFill>
              <a:srgbClr val="F5886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1301;p51">
              <a:extLst>
                <a:ext uri="{FF2B5EF4-FFF2-40B4-BE49-F238E27FC236}">
                  <a16:creationId xmlns:a16="http://schemas.microsoft.com/office/drawing/2014/main" id="{04B78788-641F-07C7-242F-E1DD4977A1F1}"/>
                </a:ext>
              </a:extLst>
            </p:cNvPr>
            <p:cNvSpPr/>
            <p:nvPr/>
          </p:nvSpPr>
          <p:spPr>
            <a:xfrm>
              <a:off x="7112413" y="4055244"/>
              <a:ext cx="414535" cy="269992"/>
            </a:xfrm>
            <a:custGeom>
              <a:avLst/>
              <a:gdLst/>
              <a:ahLst/>
              <a:cxnLst/>
              <a:rect l="l" t="t" r="r" b="b"/>
              <a:pathLst>
                <a:path w="7620" h="4963" extrusionOk="0">
                  <a:moveTo>
                    <a:pt x="7620" y="0"/>
                  </a:moveTo>
                  <a:lnTo>
                    <a:pt x="7620" y="0"/>
                  </a:lnTo>
                  <a:cubicBezTo>
                    <a:pt x="5813" y="646"/>
                    <a:pt x="3965" y="1033"/>
                    <a:pt x="2066" y="1033"/>
                  </a:cubicBezTo>
                  <a:cubicBezTo>
                    <a:pt x="1384" y="1033"/>
                    <a:pt x="696" y="983"/>
                    <a:pt x="1" y="877"/>
                  </a:cubicBezTo>
                  <a:lnTo>
                    <a:pt x="1" y="877"/>
                  </a:lnTo>
                  <a:lnTo>
                    <a:pt x="26" y="1178"/>
                  </a:lnTo>
                  <a:cubicBezTo>
                    <a:pt x="1129" y="1629"/>
                    <a:pt x="3008" y="2331"/>
                    <a:pt x="3510" y="2531"/>
                  </a:cubicBezTo>
                  <a:cubicBezTo>
                    <a:pt x="3585" y="2531"/>
                    <a:pt x="3635" y="2556"/>
                    <a:pt x="3635" y="2582"/>
                  </a:cubicBezTo>
                  <a:cubicBezTo>
                    <a:pt x="3735" y="2782"/>
                    <a:pt x="4387" y="4461"/>
                    <a:pt x="4562" y="4963"/>
                  </a:cubicBezTo>
                  <a:lnTo>
                    <a:pt x="4663" y="4963"/>
                  </a:lnTo>
                  <a:lnTo>
                    <a:pt x="5264" y="2607"/>
                  </a:lnTo>
                  <a:lnTo>
                    <a:pt x="5314" y="2607"/>
                  </a:lnTo>
                  <a:lnTo>
                    <a:pt x="5264" y="2531"/>
                  </a:lnTo>
                  <a:cubicBezTo>
                    <a:pt x="5264" y="2531"/>
                    <a:pt x="6643" y="1604"/>
                    <a:pt x="7595" y="978"/>
                  </a:cubicBezTo>
                  <a:lnTo>
                    <a:pt x="7595" y="326"/>
                  </a:lnTo>
                  <a:lnTo>
                    <a:pt x="7620" y="0"/>
                  </a:lnTo>
                  <a:close/>
                </a:path>
              </a:pathLst>
            </a:custGeom>
            <a:solidFill>
              <a:srgbClr val="FCA1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1302;p51">
              <a:extLst>
                <a:ext uri="{FF2B5EF4-FFF2-40B4-BE49-F238E27FC236}">
                  <a16:creationId xmlns:a16="http://schemas.microsoft.com/office/drawing/2014/main" id="{9045FD8E-A8F7-4A45-1966-40EA5106E68D}"/>
                </a:ext>
              </a:extLst>
            </p:cNvPr>
            <p:cNvSpPr/>
            <p:nvPr/>
          </p:nvSpPr>
          <p:spPr>
            <a:xfrm>
              <a:off x="6635218" y="3393957"/>
              <a:ext cx="159612" cy="316396"/>
            </a:xfrm>
            <a:custGeom>
              <a:avLst/>
              <a:gdLst/>
              <a:ahLst/>
              <a:cxnLst/>
              <a:rect l="l" t="t" r="r" b="b"/>
              <a:pathLst>
                <a:path w="2934" h="5816" extrusionOk="0">
                  <a:moveTo>
                    <a:pt x="2257" y="1"/>
                  </a:moveTo>
                  <a:cubicBezTo>
                    <a:pt x="1630" y="51"/>
                    <a:pt x="978" y="377"/>
                    <a:pt x="502" y="1254"/>
                  </a:cubicBezTo>
                  <a:cubicBezTo>
                    <a:pt x="377" y="1479"/>
                    <a:pt x="277" y="1730"/>
                    <a:pt x="176" y="2006"/>
                  </a:cubicBezTo>
                  <a:cubicBezTo>
                    <a:pt x="101" y="2256"/>
                    <a:pt x="26" y="2482"/>
                    <a:pt x="1" y="2682"/>
                  </a:cubicBezTo>
                  <a:cubicBezTo>
                    <a:pt x="302" y="4111"/>
                    <a:pt x="1304" y="5289"/>
                    <a:pt x="2658" y="5815"/>
                  </a:cubicBezTo>
                  <a:cubicBezTo>
                    <a:pt x="2758" y="5815"/>
                    <a:pt x="2858" y="5815"/>
                    <a:pt x="2933" y="5790"/>
                  </a:cubicBezTo>
                  <a:cubicBezTo>
                    <a:pt x="2532" y="4813"/>
                    <a:pt x="2307" y="3785"/>
                    <a:pt x="2282" y="2732"/>
                  </a:cubicBezTo>
                  <a:cubicBezTo>
                    <a:pt x="2081" y="2783"/>
                    <a:pt x="1931" y="2833"/>
                    <a:pt x="1931" y="2833"/>
                  </a:cubicBezTo>
                  <a:lnTo>
                    <a:pt x="1881" y="2833"/>
                  </a:lnTo>
                  <a:cubicBezTo>
                    <a:pt x="1856" y="2808"/>
                    <a:pt x="1856" y="2808"/>
                    <a:pt x="1830" y="2783"/>
                  </a:cubicBezTo>
                  <a:cubicBezTo>
                    <a:pt x="1830" y="2732"/>
                    <a:pt x="1856" y="2707"/>
                    <a:pt x="1881" y="2682"/>
                  </a:cubicBezTo>
                  <a:cubicBezTo>
                    <a:pt x="1881" y="2682"/>
                    <a:pt x="2056" y="2632"/>
                    <a:pt x="2282" y="2582"/>
                  </a:cubicBezTo>
                  <a:cubicBezTo>
                    <a:pt x="2282" y="2131"/>
                    <a:pt x="2257" y="1705"/>
                    <a:pt x="2257" y="1279"/>
                  </a:cubicBezTo>
                  <a:cubicBezTo>
                    <a:pt x="1580" y="1279"/>
                    <a:pt x="1003" y="1780"/>
                    <a:pt x="1003" y="1780"/>
                  </a:cubicBezTo>
                  <a:cubicBezTo>
                    <a:pt x="991" y="1793"/>
                    <a:pt x="972" y="1799"/>
                    <a:pt x="953" y="1799"/>
                  </a:cubicBezTo>
                  <a:cubicBezTo>
                    <a:pt x="935" y="1799"/>
                    <a:pt x="916" y="1793"/>
                    <a:pt x="903" y="1780"/>
                  </a:cubicBezTo>
                  <a:cubicBezTo>
                    <a:pt x="878" y="1755"/>
                    <a:pt x="878" y="1705"/>
                    <a:pt x="903" y="1680"/>
                  </a:cubicBezTo>
                  <a:cubicBezTo>
                    <a:pt x="928" y="1655"/>
                    <a:pt x="1505" y="1128"/>
                    <a:pt x="2257" y="1128"/>
                  </a:cubicBezTo>
                  <a:cubicBezTo>
                    <a:pt x="2257" y="753"/>
                    <a:pt x="2257" y="377"/>
                    <a:pt x="2257" y="1"/>
                  </a:cubicBezTo>
                  <a:close/>
                </a:path>
              </a:pathLst>
            </a:custGeom>
            <a:solidFill>
              <a:srgbClr val="F5886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1303;p51">
              <a:extLst>
                <a:ext uri="{FF2B5EF4-FFF2-40B4-BE49-F238E27FC236}">
                  <a16:creationId xmlns:a16="http://schemas.microsoft.com/office/drawing/2014/main" id="{C14EF599-C818-FFB2-B1C5-5E7A89FD1242}"/>
                </a:ext>
              </a:extLst>
            </p:cNvPr>
            <p:cNvSpPr/>
            <p:nvPr/>
          </p:nvSpPr>
          <p:spPr>
            <a:xfrm>
              <a:off x="6632498" y="3576687"/>
              <a:ext cx="113208" cy="132303"/>
            </a:xfrm>
            <a:custGeom>
              <a:avLst/>
              <a:gdLst/>
              <a:ahLst/>
              <a:cxnLst/>
              <a:rect l="l" t="t" r="r" b="b"/>
              <a:pathLst>
                <a:path w="2081" h="2432" extrusionOk="0">
                  <a:moveTo>
                    <a:pt x="1" y="0"/>
                  </a:moveTo>
                  <a:cubicBezTo>
                    <a:pt x="1" y="1328"/>
                    <a:pt x="853" y="2155"/>
                    <a:pt x="1880" y="2406"/>
                  </a:cubicBezTo>
                  <a:cubicBezTo>
                    <a:pt x="1931" y="2406"/>
                    <a:pt x="2006" y="2431"/>
                    <a:pt x="2081" y="2431"/>
                  </a:cubicBezTo>
                  <a:cubicBezTo>
                    <a:pt x="1129" y="1905"/>
                    <a:pt x="377" y="1053"/>
                    <a:pt x="1" y="0"/>
                  </a:cubicBezTo>
                  <a:close/>
                </a:path>
              </a:pathLst>
            </a:custGeom>
            <a:solidFill>
              <a:srgbClr val="F5886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1304;p51">
              <a:extLst>
                <a:ext uri="{FF2B5EF4-FFF2-40B4-BE49-F238E27FC236}">
                  <a16:creationId xmlns:a16="http://schemas.microsoft.com/office/drawing/2014/main" id="{6FEBCC3E-BBA5-A9A3-0317-9E94DA6B498B}"/>
                </a:ext>
              </a:extLst>
            </p:cNvPr>
            <p:cNvSpPr/>
            <p:nvPr/>
          </p:nvSpPr>
          <p:spPr>
            <a:xfrm>
              <a:off x="6682981" y="3455321"/>
              <a:ext cx="75019" cy="36503"/>
            </a:xfrm>
            <a:custGeom>
              <a:avLst/>
              <a:gdLst/>
              <a:ahLst/>
              <a:cxnLst/>
              <a:rect l="l" t="t" r="r" b="b"/>
              <a:pathLst>
                <a:path w="1379" h="671" extrusionOk="0">
                  <a:moveTo>
                    <a:pt x="1379" y="0"/>
                  </a:moveTo>
                  <a:cubicBezTo>
                    <a:pt x="627" y="0"/>
                    <a:pt x="50" y="527"/>
                    <a:pt x="25" y="552"/>
                  </a:cubicBezTo>
                  <a:cubicBezTo>
                    <a:pt x="0" y="577"/>
                    <a:pt x="0" y="627"/>
                    <a:pt x="25" y="652"/>
                  </a:cubicBezTo>
                  <a:cubicBezTo>
                    <a:pt x="38" y="665"/>
                    <a:pt x="57" y="671"/>
                    <a:pt x="75" y="671"/>
                  </a:cubicBezTo>
                  <a:cubicBezTo>
                    <a:pt x="94" y="671"/>
                    <a:pt x="113" y="665"/>
                    <a:pt x="125" y="652"/>
                  </a:cubicBezTo>
                  <a:cubicBezTo>
                    <a:pt x="125" y="652"/>
                    <a:pt x="702" y="151"/>
                    <a:pt x="1379" y="151"/>
                  </a:cubicBezTo>
                  <a:cubicBezTo>
                    <a:pt x="1379" y="101"/>
                    <a:pt x="1379" y="51"/>
                    <a:pt x="1379" y="0"/>
                  </a:cubicBezTo>
                  <a:close/>
                </a:path>
              </a:pathLst>
            </a:custGeom>
            <a:solidFill>
              <a:srgbClr val="F58863"/>
            </a:solidFill>
            <a:ln w="9525" cap="flat" cmpd="sng">
              <a:solidFill>
                <a:srgbClr val="F58863"/>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1305;p51">
              <a:extLst>
                <a:ext uri="{FF2B5EF4-FFF2-40B4-BE49-F238E27FC236}">
                  <a16:creationId xmlns:a16="http://schemas.microsoft.com/office/drawing/2014/main" id="{F1E9E600-73A6-C43C-E83C-09B056AD2355}"/>
                </a:ext>
              </a:extLst>
            </p:cNvPr>
            <p:cNvSpPr/>
            <p:nvPr/>
          </p:nvSpPr>
          <p:spPr>
            <a:xfrm>
              <a:off x="6734769" y="3534418"/>
              <a:ext cx="24589" cy="13655"/>
            </a:xfrm>
            <a:custGeom>
              <a:avLst/>
              <a:gdLst/>
              <a:ahLst/>
              <a:cxnLst/>
              <a:rect l="l" t="t" r="r" b="b"/>
              <a:pathLst>
                <a:path w="452" h="251" extrusionOk="0">
                  <a:moveTo>
                    <a:pt x="452" y="0"/>
                  </a:moveTo>
                  <a:cubicBezTo>
                    <a:pt x="201" y="50"/>
                    <a:pt x="51" y="100"/>
                    <a:pt x="51" y="100"/>
                  </a:cubicBezTo>
                  <a:cubicBezTo>
                    <a:pt x="26" y="125"/>
                    <a:pt x="0" y="150"/>
                    <a:pt x="0" y="201"/>
                  </a:cubicBezTo>
                  <a:cubicBezTo>
                    <a:pt x="26" y="226"/>
                    <a:pt x="26" y="226"/>
                    <a:pt x="51" y="251"/>
                  </a:cubicBezTo>
                  <a:lnTo>
                    <a:pt x="101" y="251"/>
                  </a:lnTo>
                  <a:cubicBezTo>
                    <a:pt x="101" y="251"/>
                    <a:pt x="251" y="201"/>
                    <a:pt x="452" y="150"/>
                  </a:cubicBezTo>
                  <a:cubicBezTo>
                    <a:pt x="452" y="100"/>
                    <a:pt x="452" y="50"/>
                    <a:pt x="452" y="0"/>
                  </a:cubicBezTo>
                  <a:close/>
                </a:path>
              </a:pathLst>
            </a:custGeom>
            <a:solidFill>
              <a:srgbClr val="F58863"/>
            </a:solidFill>
            <a:ln w="9525" cap="flat" cmpd="sng">
              <a:solidFill>
                <a:srgbClr val="F58863"/>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1306;p51">
              <a:extLst>
                <a:ext uri="{FF2B5EF4-FFF2-40B4-BE49-F238E27FC236}">
                  <a16:creationId xmlns:a16="http://schemas.microsoft.com/office/drawing/2014/main" id="{51D8077E-2103-F6F3-BFB5-0A29940CAC1F}"/>
                </a:ext>
              </a:extLst>
            </p:cNvPr>
            <p:cNvSpPr/>
            <p:nvPr/>
          </p:nvSpPr>
          <p:spPr>
            <a:xfrm>
              <a:off x="7265114" y="2969746"/>
              <a:ext cx="470459" cy="489717"/>
            </a:xfrm>
            <a:custGeom>
              <a:avLst/>
              <a:gdLst/>
              <a:ahLst/>
              <a:cxnLst/>
              <a:rect l="l" t="t" r="r" b="b"/>
              <a:pathLst>
                <a:path w="8648" h="9002" extrusionOk="0">
                  <a:moveTo>
                    <a:pt x="4759" y="0"/>
                  </a:moveTo>
                  <a:cubicBezTo>
                    <a:pt x="4469" y="0"/>
                    <a:pt x="4169" y="132"/>
                    <a:pt x="3861" y="430"/>
                  </a:cubicBezTo>
                  <a:cubicBezTo>
                    <a:pt x="2407" y="1809"/>
                    <a:pt x="1154" y="2811"/>
                    <a:pt x="1" y="3563"/>
                  </a:cubicBezTo>
                  <a:cubicBezTo>
                    <a:pt x="76" y="4440"/>
                    <a:pt x="327" y="7924"/>
                    <a:pt x="76" y="8701"/>
                  </a:cubicBezTo>
                  <a:cubicBezTo>
                    <a:pt x="302" y="8776"/>
                    <a:pt x="527" y="8876"/>
                    <a:pt x="728" y="9002"/>
                  </a:cubicBezTo>
                  <a:cubicBezTo>
                    <a:pt x="1129" y="7147"/>
                    <a:pt x="2607" y="5718"/>
                    <a:pt x="4462" y="5393"/>
                  </a:cubicBezTo>
                  <a:cubicBezTo>
                    <a:pt x="3886" y="4866"/>
                    <a:pt x="3685" y="4290"/>
                    <a:pt x="3886" y="3864"/>
                  </a:cubicBezTo>
                  <a:cubicBezTo>
                    <a:pt x="4023" y="3565"/>
                    <a:pt x="4246" y="3347"/>
                    <a:pt x="4654" y="3347"/>
                  </a:cubicBezTo>
                  <a:cubicBezTo>
                    <a:pt x="5068" y="3347"/>
                    <a:pt x="5671" y="3571"/>
                    <a:pt x="6567" y="4165"/>
                  </a:cubicBezTo>
                  <a:cubicBezTo>
                    <a:pt x="7770" y="4967"/>
                    <a:pt x="7795" y="5668"/>
                    <a:pt x="7670" y="6044"/>
                  </a:cubicBezTo>
                  <a:cubicBezTo>
                    <a:pt x="8046" y="6270"/>
                    <a:pt x="8372" y="6545"/>
                    <a:pt x="8648" y="6871"/>
                  </a:cubicBezTo>
                  <a:cubicBezTo>
                    <a:pt x="7792" y="4476"/>
                    <a:pt x="6444" y="0"/>
                    <a:pt x="4759" y="0"/>
                  </a:cubicBezTo>
                  <a:close/>
                </a:path>
              </a:pathLst>
            </a:custGeom>
            <a:solidFill>
              <a:srgbClr val="FCA1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1307;p51">
              <a:extLst>
                <a:ext uri="{FF2B5EF4-FFF2-40B4-BE49-F238E27FC236}">
                  <a16:creationId xmlns:a16="http://schemas.microsoft.com/office/drawing/2014/main" id="{7CF034A9-37F4-BB12-DFF3-43EFF5066C30}"/>
                </a:ext>
              </a:extLst>
            </p:cNvPr>
            <p:cNvSpPr/>
            <p:nvPr/>
          </p:nvSpPr>
          <p:spPr>
            <a:xfrm>
              <a:off x="6996542" y="3167653"/>
              <a:ext cx="276846" cy="285006"/>
            </a:xfrm>
            <a:custGeom>
              <a:avLst/>
              <a:gdLst/>
              <a:ahLst/>
              <a:cxnLst/>
              <a:rect l="l" t="t" r="r" b="b"/>
              <a:pathLst>
                <a:path w="5089" h="5239" extrusionOk="0">
                  <a:moveTo>
                    <a:pt x="4788" y="0"/>
                  </a:moveTo>
                  <a:cubicBezTo>
                    <a:pt x="3259" y="978"/>
                    <a:pt x="1905" y="1479"/>
                    <a:pt x="552" y="1780"/>
                  </a:cubicBezTo>
                  <a:cubicBezTo>
                    <a:pt x="477" y="1830"/>
                    <a:pt x="402" y="1855"/>
                    <a:pt x="326" y="1880"/>
                  </a:cubicBezTo>
                  <a:cubicBezTo>
                    <a:pt x="226" y="1930"/>
                    <a:pt x="101" y="1980"/>
                    <a:pt x="1" y="2005"/>
                  </a:cubicBezTo>
                  <a:cubicBezTo>
                    <a:pt x="1128" y="2707"/>
                    <a:pt x="1955" y="3885"/>
                    <a:pt x="2156" y="5238"/>
                  </a:cubicBezTo>
                  <a:cubicBezTo>
                    <a:pt x="2256" y="5188"/>
                    <a:pt x="2432" y="5138"/>
                    <a:pt x="2632" y="5063"/>
                  </a:cubicBezTo>
                  <a:cubicBezTo>
                    <a:pt x="2762" y="4970"/>
                    <a:pt x="2906" y="4918"/>
                    <a:pt x="3054" y="4918"/>
                  </a:cubicBezTo>
                  <a:cubicBezTo>
                    <a:pt x="3105" y="4918"/>
                    <a:pt x="3157" y="4925"/>
                    <a:pt x="3209" y="4938"/>
                  </a:cubicBezTo>
                  <a:cubicBezTo>
                    <a:pt x="3406" y="4906"/>
                    <a:pt x="3620" y="4888"/>
                    <a:pt x="3847" y="4888"/>
                  </a:cubicBezTo>
                  <a:cubicBezTo>
                    <a:pt x="4167" y="4888"/>
                    <a:pt x="4510" y="4925"/>
                    <a:pt x="4863" y="5013"/>
                  </a:cubicBezTo>
                  <a:cubicBezTo>
                    <a:pt x="5088" y="4436"/>
                    <a:pt x="4913" y="1429"/>
                    <a:pt x="4788" y="0"/>
                  </a:cubicBezTo>
                  <a:close/>
                </a:path>
              </a:pathLst>
            </a:custGeom>
            <a:solidFill>
              <a:srgbClr val="FCA1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1308;p51">
              <a:extLst>
                <a:ext uri="{FF2B5EF4-FFF2-40B4-BE49-F238E27FC236}">
                  <a16:creationId xmlns:a16="http://schemas.microsoft.com/office/drawing/2014/main" id="{B6C960B0-5E56-81E5-BEA5-70ACA51E3FD8}"/>
                </a:ext>
              </a:extLst>
            </p:cNvPr>
            <p:cNvSpPr/>
            <p:nvPr/>
          </p:nvSpPr>
          <p:spPr>
            <a:xfrm>
              <a:off x="6757944" y="3283525"/>
              <a:ext cx="347731" cy="443531"/>
            </a:xfrm>
            <a:custGeom>
              <a:avLst/>
              <a:gdLst/>
              <a:ahLst/>
              <a:cxnLst/>
              <a:rect l="l" t="t" r="r" b="b"/>
              <a:pathLst>
                <a:path w="6392" h="8153" extrusionOk="0">
                  <a:moveTo>
                    <a:pt x="4136" y="2356"/>
                  </a:moveTo>
                  <a:cubicBezTo>
                    <a:pt x="4562" y="2356"/>
                    <a:pt x="4913" y="2783"/>
                    <a:pt x="4913" y="3284"/>
                  </a:cubicBezTo>
                  <a:cubicBezTo>
                    <a:pt x="4913" y="3810"/>
                    <a:pt x="4587" y="4236"/>
                    <a:pt x="4161" y="4236"/>
                  </a:cubicBezTo>
                  <a:cubicBezTo>
                    <a:pt x="3735" y="4236"/>
                    <a:pt x="3384" y="3835"/>
                    <a:pt x="3384" y="3309"/>
                  </a:cubicBezTo>
                  <a:cubicBezTo>
                    <a:pt x="3384" y="2783"/>
                    <a:pt x="3710" y="2356"/>
                    <a:pt x="4136" y="2356"/>
                  </a:cubicBezTo>
                  <a:close/>
                  <a:moveTo>
                    <a:pt x="4086" y="1"/>
                  </a:moveTo>
                  <a:cubicBezTo>
                    <a:pt x="3670" y="134"/>
                    <a:pt x="3316" y="206"/>
                    <a:pt x="3023" y="206"/>
                  </a:cubicBezTo>
                  <a:cubicBezTo>
                    <a:pt x="2822" y="206"/>
                    <a:pt x="2650" y="172"/>
                    <a:pt x="2507" y="101"/>
                  </a:cubicBezTo>
                  <a:cubicBezTo>
                    <a:pt x="1730" y="201"/>
                    <a:pt x="903" y="301"/>
                    <a:pt x="26" y="452"/>
                  </a:cubicBezTo>
                  <a:cubicBezTo>
                    <a:pt x="26" y="953"/>
                    <a:pt x="26" y="1479"/>
                    <a:pt x="1" y="2031"/>
                  </a:cubicBezTo>
                  <a:cubicBezTo>
                    <a:pt x="1" y="2407"/>
                    <a:pt x="1" y="2783"/>
                    <a:pt x="1" y="3158"/>
                  </a:cubicBezTo>
                  <a:cubicBezTo>
                    <a:pt x="1" y="3209"/>
                    <a:pt x="1" y="3259"/>
                    <a:pt x="1" y="3309"/>
                  </a:cubicBezTo>
                  <a:cubicBezTo>
                    <a:pt x="1" y="3735"/>
                    <a:pt x="26" y="4161"/>
                    <a:pt x="26" y="4612"/>
                  </a:cubicBezTo>
                  <a:cubicBezTo>
                    <a:pt x="26" y="4662"/>
                    <a:pt x="26" y="4712"/>
                    <a:pt x="26" y="4762"/>
                  </a:cubicBezTo>
                  <a:cubicBezTo>
                    <a:pt x="51" y="5815"/>
                    <a:pt x="276" y="6843"/>
                    <a:pt x="677" y="7820"/>
                  </a:cubicBezTo>
                  <a:cubicBezTo>
                    <a:pt x="702" y="7870"/>
                    <a:pt x="727" y="7920"/>
                    <a:pt x="752" y="7971"/>
                  </a:cubicBezTo>
                  <a:cubicBezTo>
                    <a:pt x="1103" y="8071"/>
                    <a:pt x="1479" y="8146"/>
                    <a:pt x="1880" y="8146"/>
                  </a:cubicBezTo>
                  <a:cubicBezTo>
                    <a:pt x="1942" y="8150"/>
                    <a:pt x="2005" y="8152"/>
                    <a:pt x="2067" y="8152"/>
                  </a:cubicBezTo>
                  <a:cubicBezTo>
                    <a:pt x="2355" y="8152"/>
                    <a:pt x="2644" y="8108"/>
                    <a:pt x="2933" y="8046"/>
                  </a:cubicBezTo>
                  <a:cubicBezTo>
                    <a:pt x="1630" y="7720"/>
                    <a:pt x="702" y="6918"/>
                    <a:pt x="878" y="6191"/>
                  </a:cubicBezTo>
                  <a:cubicBezTo>
                    <a:pt x="1007" y="5675"/>
                    <a:pt x="1691" y="5362"/>
                    <a:pt x="2582" y="5362"/>
                  </a:cubicBezTo>
                  <a:cubicBezTo>
                    <a:pt x="2903" y="5362"/>
                    <a:pt x="3251" y="5403"/>
                    <a:pt x="3610" y="5489"/>
                  </a:cubicBezTo>
                  <a:cubicBezTo>
                    <a:pt x="4412" y="5665"/>
                    <a:pt x="5063" y="6041"/>
                    <a:pt x="5439" y="6467"/>
                  </a:cubicBezTo>
                  <a:cubicBezTo>
                    <a:pt x="5991" y="5765"/>
                    <a:pt x="6316" y="4888"/>
                    <a:pt x="6341" y="3935"/>
                  </a:cubicBezTo>
                  <a:cubicBezTo>
                    <a:pt x="6392" y="2256"/>
                    <a:pt x="5464" y="752"/>
                    <a:pt x="4086" y="1"/>
                  </a:cubicBezTo>
                  <a:close/>
                </a:path>
              </a:pathLst>
            </a:custGeom>
            <a:solidFill>
              <a:srgbClr val="FCA1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1309;p51">
              <a:extLst>
                <a:ext uri="{FF2B5EF4-FFF2-40B4-BE49-F238E27FC236}">
                  <a16:creationId xmlns:a16="http://schemas.microsoft.com/office/drawing/2014/main" id="{A2032A79-B8B4-E016-89FA-75465AD7B77E}"/>
                </a:ext>
              </a:extLst>
            </p:cNvPr>
            <p:cNvSpPr/>
            <p:nvPr/>
          </p:nvSpPr>
          <p:spPr>
            <a:xfrm>
              <a:off x="7195591" y="3446671"/>
              <a:ext cx="57339" cy="11696"/>
            </a:xfrm>
            <a:custGeom>
              <a:avLst/>
              <a:gdLst/>
              <a:ahLst/>
              <a:cxnLst/>
              <a:rect l="l" t="t" r="r" b="b"/>
              <a:pathLst>
                <a:path w="1054" h="215" extrusionOk="0">
                  <a:moveTo>
                    <a:pt x="236" y="0"/>
                  </a:moveTo>
                  <a:cubicBezTo>
                    <a:pt x="156" y="0"/>
                    <a:pt x="78" y="3"/>
                    <a:pt x="1" y="9"/>
                  </a:cubicBezTo>
                  <a:cubicBezTo>
                    <a:pt x="283" y="143"/>
                    <a:pt x="521" y="215"/>
                    <a:pt x="715" y="215"/>
                  </a:cubicBezTo>
                  <a:cubicBezTo>
                    <a:pt x="849" y="215"/>
                    <a:pt x="961" y="181"/>
                    <a:pt x="1053" y="109"/>
                  </a:cubicBezTo>
                  <a:cubicBezTo>
                    <a:pt x="766" y="33"/>
                    <a:pt x="494" y="0"/>
                    <a:pt x="236" y="0"/>
                  </a:cubicBezTo>
                  <a:close/>
                </a:path>
              </a:pathLst>
            </a:custGeom>
            <a:solidFill>
              <a:srgbClr val="FCA1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1310;p51">
              <a:extLst>
                <a:ext uri="{FF2B5EF4-FFF2-40B4-BE49-F238E27FC236}">
                  <a16:creationId xmlns:a16="http://schemas.microsoft.com/office/drawing/2014/main" id="{0607F946-1D69-1E6C-E6EC-D1BD5340346C}"/>
                </a:ext>
              </a:extLst>
            </p:cNvPr>
            <p:cNvSpPr/>
            <p:nvPr/>
          </p:nvSpPr>
          <p:spPr>
            <a:xfrm>
              <a:off x="7311517" y="3275365"/>
              <a:ext cx="449950" cy="471928"/>
            </a:xfrm>
            <a:custGeom>
              <a:avLst/>
              <a:gdLst/>
              <a:ahLst/>
              <a:cxnLst/>
              <a:rect l="l" t="t" r="r" b="b"/>
              <a:pathLst>
                <a:path w="8271" h="8675" extrusionOk="0">
                  <a:moveTo>
                    <a:pt x="3308" y="2682"/>
                  </a:moveTo>
                  <a:cubicBezTo>
                    <a:pt x="3734" y="2682"/>
                    <a:pt x="4085" y="3083"/>
                    <a:pt x="4085" y="3609"/>
                  </a:cubicBezTo>
                  <a:cubicBezTo>
                    <a:pt x="4085" y="4136"/>
                    <a:pt x="3759" y="4537"/>
                    <a:pt x="3333" y="4562"/>
                  </a:cubicBezTo>
                  <a:cubicBezTo>
                    <a:pt x="2907" y="4562"/>
                    <a:pt x="2556" y="4136"/>
                    <a:pt x="2556" y="3634"/>
                  </a:cubicBezTo>
                  <a:cubicBezTo>
                    <a:pt x="2556" y="3108"/>
                    <a:pt x="2882" y="2682"/>
                    <a:pt x="3308" y="2682"/>
                  </a:cubicBezTo>
                  <a:close/>
                  <a:moveTo>
                    <a:pt x="3835" y="0"/>
                  </a:moveTo>
                  <a:cubicBezTo>
                    <a:pt x="1754" y="251"/>
                    <a:pt x="100" y="2030"/>
                    <a:pt x="25" y="4186"/>
                  </a:cubicBezTo>
                  <a:cubicBezTo>
                    <a:pt x="0" y="5740"/>
                    <a:pt x="752" y="7093"/>
                    <a:pt x="1930" y="7920"/>
                  </a:cubicBezTo>
                  <a:cubicBezTo>
                    <a:pt x="1855" y="7820"/>
                    <a:pt x="1805" y="7694"/>
                    <a:pt x="1780" y="7569"/>
                  </a:cubicBezTo>
                  <a:cubicBezTo>
                    <a:pt x="1629" y="6867"/>
                    <a:pt x="2582" y="6040"/>
                    <a:pt x="3935" y="5765"/>
                  </a:cubicBezTo>
                  <a:cubicBezTo>
                    <a:pt x="4247" y="5701"/>
                    <a:pt x="4553" y="5671"/>
                    <a:pt x="4840" y="5671"/>
                  </a:cubicBezTo>
                  <a:cubicBezTo>
                    <a:pt x="5797" y="5671"/>
                    <a:pt x="6551" y="6007"/>
                    <a:pt x="6667" y="6567"/>
                  </a:cubicBezTo>
                  <a:cubicBezTo>
                    <a:pt x="6817" y="7293"/>
                    <a:pt x="5840" y="8095"/>
                    <a:pt x="4486" y="8371"/>
                  </a:cubicBezTo>
                  <a:cubicBezTo>
                    <a:pt x="4161" y="8442"/>
                    <a:pt x="3845" y="8473"/>
                    <a:pt x="3549" y="8473"/>
                  </a:cubicBezTo>
                  <a:cubicBezTo>
                    <a:pt x="3320" y="8473"/>
                    <a:pt x="3104" y="8454"/>
                    <a:pt x="2907" y="8421"/>
                  </a:cubicBezTo>
                  <a:lnTo>
                    <a:pt x="2907" y="8421"/>
                  </a:lnTo>
                  <a:cubicBezTo>
                    <a:pt x="3333" y="8572"/>
                    <a:pt x="3785" y="8647"/>
                    <a:pt x="4261" y="8672"/>
                  </a:cubicBezTo>
                  <a:cubicBezTo>
                    <a:pt x="4309" y="8674"/>
                    <a:pt x="4357" y="8674"/>
                    <a:pt x="4405" y="8674"/>
                  </a:cubicBezTo>
                  <a:cubicBezTo>
                    <a:pt x="5825" y="8674"/>
                    <a:pt x="7095" y="7959"/>
                    <a:pt x="7895" y="6892"/>
                  </a:cubicBezTo>
                  <a:cubicBezTo>
                    <a:pt x="7644" y="6667"/>
                    <a:pt x="7419" y="6416"/>
                    <a:pt x="7268" y="6090"/>
                  </a:cubicBezTo>
                  <a:lnTo>
                    <a:pt x="8271" y="2431"/>
                  </a:lnTo>
                  <a:cubicBezTo>
                    <a:pt x="8221" y="2331"/>
                    <a:pt x="8171" y="2231"/>
                    <a:pt x="8120" y="2080"/>
                  </a:cubicBezTo>
                  <a:cubicBezTo>
                    <a:pt x="7770" y="1504"/>
                    <a:pt x="7293" y="1003"/>
                    <a:pt x="6717" y="652"/>
                  </a:cubicBezTo>
                  <a:cubicBezTo>
                    <a:pt x="6692" y="677"/>
                    <a:pt x="6667" y="702"/>
                    <a:pt x="6667" y="702"/>
                  </a:cubicBezTo>
                  <a:cubicBezTo>
                    <a:pt x="6497" y="909"/>
                    <a:pt x="6279" y="1006"/>
                    <a:pt x="6007" y="1006"/>
                  </a:cubicBezTo>
                  <a:cubicBezTo>
                    <a:pt x="5554" y="1006"/>
                    <a:pt x="4953" y="736"/>
                    <a:pt x="4186" y="251"/>
                  </a:cubicBezTo>
                  <a:cubicBezTo>
                    <a:pt x="4060" y="176"/>
                    <a:pt x="3960" y="75"/>
                    <a:pt x="3835" y="0"/>
                  </a:cubicBezTo>
                  <a:close/>
                </a:path>
              </a:pathLst>
            </a:custGeom>
            <a:solidFill>
              <a:srgbClr val="FCA1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1311;p51">
              <a:extLst>
                <a:ext uri="{FF2B5EF4-FFF2-40B4-BE49-F238E27FC236}">
                  <a16:creationId xmlns:a16="http://schemas.microsoft.com/office/drawing/2014/main" id="{0F6CA269-D74C-F2DA-E7DD-953A2F5558D5}"/>
                </a:ext>
              </a:extLst>
            </p:cNvPr>
            <p:cNvSpPr/>
            <p:nvPr/>
          </p:nvSpPr>
          <p:spPr>
            <a:xfrm>
              <a:off x="6807012" y="3448521"/>
              <a:ext cx="1006308" cy="564355"/>
            </a:xfrm>
            <a:custGeom>
              <a:avLst/>
              <a:gdLst/>
              <a:ahLst/>
              <a:cxnLst/>
              <a:rect l="l" t="t" r="r" b="b"/>
              <a:pathLst>
                <a:path w="18498" h="10374" extrusionOk="0">
                  <a:moveTo>
                    <a:pt x="9374" y="3459"/>
                  </a:moveTo>
                  <a:cubicBezTo>
                    <a:pt x="9374" y="3459"/>
                    <a:pt x="9374" y="3734"/>
                    <a:pt x="9274" y="4060"/>
                  </a:cubicBezTo>
                  <a:cubicBezTo>
                    <a:pt x="9149" y="4562"/>
                    <a:pt x="8873" y="5188"/>
                    <a:pt x="8221" y="5414"/>
                  </a:cubicBezTo>
                  <a:cubicBezTo>
                    <a:pt x="8114" y="5451"/>
                    <a:pt x="8011" y="5468"/>
                    <a:pt x="7911" y="5468"/>
                  </a:cubicBezTo>
                  <a:cubicBezTo>
                    <a:pt x="7545" y="5468"/>
                    <a:pt x="7235" y="5239"/>
                    <a:pt x="7018" y="4963"/>
                  </a:cubicBezTo>
                  <a:cubicBezTo>
                    <a:pt x="6718" y="4587"/>
                    <a:pt x="6542" y="4161"/>
                    <a:pt x="6542" y="4161"/>
                  </a:cubicBezTo>
                  <a:cubicBezTo>
                    <a:pt x="7520" y="3459"/>
                    <a:pt x="9374" y="3459"/>
                    <a:pt x="9374" y="3459"/>
                  </a:cubicBezTo>
                  <a:close/>
                  <a:moveTo>
                    <a:pt x="6868" y="0"/>
                  </a:moveTo>
                  <a:cubicBezTo>
                    <a:pt x="6567" y="25"/>
                    <a:pt x="6317" y="100"/>
                    <a:pt x="6091" y="176"/>
                  </a:cubicBezTo>
                  <a:cubicBezTo>
                    <a:pt x="5916" y="476"/>
                    <a:pt x="5891" y="1028"/>
                    <a:pt x="6066" y="1379"/>
                  </a:cubicBezTo>
                  <a:cubicBezTo>
                    <a:pt x="6342" y="1930"/>
                    <a:pt x="6968" y="2206"/>
                    <a:pt x="6968" y="2206"/>
                  </a:cubicBezTo>
                  <a:cubicBezTo>
                    <a:pt x="6993" y="2231"/>
                    <a:pt x="7018" y="2281"/>
                    <a:pt x="6993" y="2306"/>
                  </a:cubicBezTo>
                  <a:cubicBezTo>
                    <a:pt x="6993" y="2331"/>
                    <a:pt x="6968" y="2356"/>
                    <a:pt x="6943" y="2356"/>
                  </a:cubicBezTo>
                  <a:lnTo>
                    <a:pt x="6893" y="2356"/>
                  </a:lnTo>
                  <a:cubicBezTo>
                    <a:pt x="6868" y="2331"/>
                    <a:pt x="6241" y="2055"/>
                    <a:pt x="5941" y="1454"/>
                  </a:cubicBezTo>
                  <a:cubicBezTo>
                    <a:pt x="5740" y="1103"/>
                    <a:pt x="5740" y="602"/>
                    <a:pt x="5891" y="226"/>
                  </a:cubicBezTo>
                  <a:lnTo>
                    <a:pt x="5891" y="226"/>
                  </a:lnTo>
                  <a:cubicBezTo>
                    <a:pt x="5790" y="276"/>
                    <a:pt x="5715" y="301"/>
                    <a:pt x="5665" y="326"/>
                  </a:cubicBezTo>
                  <a:cubicBezTo>
                    <a:pt x="5690" y="526"/>
                    <a:pt x="5690" y="702"/>
                    <a:pt x="5690" y="902"/>
                  </a:cubicBezTo>
                  <a:cubicBezTo>
                    <a:pt x="5665" y="1930"/>
                    <a:pt x="5289" y="2882"/>
                    <a:pt x="4688" y="3634"/>
                  </a:cubicBezTo>
                  <a:cubicBezTo>
                    <a:pt x="4838" y="3860"/>
                    <a:pt x="4888" y="4085"/>
                    <a:pt x="4838" y="4311"/>
                  </a:cubicBezTo>
                  <a:cubicBezTo>
                    <a:pt x="4712" y="4836"/>
                    <a:pt x="4006" y="5149"/>
                    <a:pt x="3103" y="5149"/>
                  </a:cubicBezTo>
                  <a:cubicBezTo>
                    <a:pt x="2928" y="5149"/>
                    <a:pt x="2745" y="5137"/>
                    <a:pt x="2557" y="5113"/>
                  </a:cubicBezTo>
                  <a:cubicBezTo>
                    <a:pt x="2107" y="5270"/>
                    <a:pt x="1637" y="5367"/>
                    <a:pt x="1128" y="5367"/>
                  </a:cubicBezTo>
                  <a:cubicBezTo>
                    <a:pt x="1070" y="5367"/>
                    <a:pt x="1012" y="5366"/>
                    <a:pt x="953" y="5364"/>
                  </a:cubicBezTo>
                  <a:cubicBezTo>
                    <a:pt x="627" y="5364"/>
                    <a:pt x="302" y="5313"/>
                    <a:pt x="1" y="5238"/>
                  </a:cubicBezTo>
                  <a:lnTo>
                    <a:pt x="1" y="5238"/>
                  </a:lnTo>
                  <a:cubicBezTo>
                    <a:pt x="277" y="5815"/>
                    <a:pt x="627" y="6366"/>
                    <a:pt x="1028" y="6892"/>
                  </a:cubicBezTo>
                  <a:cubicBezTo>
                    <a:pt x="2131" y="8271"/>
                    <a:pt x="3685" y="9399"/>
                    <a:pt x="5565" y="9950"/>
                  </a:cubicBezTo>
                  <a:cubicBezTo>
                    <a:pt x="6292" y="10176"/>
                    <a:pt x="7069" y="10301"/>
                    <a:pt x="7871" y="10351"/>
                  </a:cubicBezTo>
                  <a:cubicBezTo>
                    <a:pt x="8146" y="10366"/>
                    <a:pt x="8421" y="10374"/>
                    <a:pt x="8697" y="10374"/>
                  </a:cubicBezTo>
                  <a:cubicBezTo>
                    <a:pt x="10254" y="10374"/>
                    <a:pt x="11811" y="10128"/>
                    <a:pt x="13259" y="9574"/>
                  </a:cubicBezTo>
                  <a:cubicBezTo>
                    <a:pt x="14186" y="9198"/>
                    <a:pt x="15089" y="8672"/>
                    <a:pt x="15866" y="7995"/>
                  </a:cubicBezTo>
                  <a:cubicBezTo>
                    <a:pt x="16943" y="7093"/>
                    <a:pt x="17846" y="5915"/>
                    <a:pt x="18497" y="4411"/>
                  </a:cubicBezTo>
                  <a:cubicBezTo>
                    <a:pt x="18096" y="4311"/>
                    <a:pt x="17695" y="4135"/>
                    <a:pt x="17344" y="3860"/>
                  </a:cubicBezTo>
                  <a:cubicBezTo>
                    <a:pt x="16506" y="5018"/>
                    <a:pt x="15135" y="5740"/>
                    <a:pt x="13613" y="5740"/>
                  </a:cubicBezTo>
                  <a:cubicBezTo>
                    <a:pt x="13587" y="5740"/>
                    <a:pt x="13561" y="5740"/>
                    <a:pt x="13535" y="5740"/>
                  </a:cubicBezTo>
                  <a:cubicBezTo>
                    <a:pt x="11003" y="5664"/>
                    <a:pt x="8998" y="3534"/>
                    <a:pt x="9074" y="1003"/>
                  </a:cubicBezTo>
                  <a:cubicBezTo>
                    <a:pt x="9074" y="827"/>
                    <a:pt x="9099" y="627"/>
                    <a:pt x="9124" y="451"/>
                  </a:cubicBezTo>
                  <a:cubicBezTo>
                    <a:pt x="8873" y="301"/>
                    <a:pt x="8622" y="201"/>
                    <a:pt x="8372" y="125"/>
                  </a:cubicBezTo>
                  <a:cubicBezTo>
                    <a:pt x="8257" y="240"/>
                    <a:pt x="8090" y="329"/>
                    <a:pt x="7848" y="329"/>
                  </a:cubicBezTo>
                  <a:cubicBezTo>
                    <a:pt x="7615" y="329"/>
                    <a:pt x="7312" y="247"/>
                    <a:pt x="6918" y="25"/>
                  </a:cubicBezTo>
                  <a:cubicBezTo>
                    <a:pt x="6893" y="0"/>
                    <a:pt x="6868" y="0"/>
                    <a:pt x="6868" y="0"/>
                  </a:cubicBezTo>
                  <a:close/>
                </a:path>
              </a:pathLst>
            </a:custGeom>
            <a:solidFill>
              <a:srgbClr val="FCA1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1312;p51">
              <a:extLst>
                <a:ext uri="{FF2B5EF4-FFF2-40B4-BE49-F238E27FC236}">
                  <a16:creationId xmlns:a16="http://schemas.microsoft.com/office/drawing/2014/main" id="{DCE9C7E1-82CC-6623-07A8-F8C8BBB0E982}"/>
                </a:ext>
              </a:extLst>
            </p:cNvPr>
            <p:cNvSpPr/>
            <p:nvPr/>
          </p:nvSpPr>
          <p:spPr>
            <a:xfrm>
              <a:off x="7465577" y="3151768"/>
              <a:ext cx="223642" cy="146828"/>
            </a:xfrm>
            <a:custGeom>
              <a:avLst/>
              <a:gdLst/>
              <a:ahLst/>
              <a:cxnLst/>
              <a:rect l="l" t="t" r="r" b="b"/>
              <a:pathLst>
                <a:path w="4111" h="2699" extrusionOk="0">
                  <a:moveTo>
                    <a:pt x="969" y="1"/>
                  </a:moveTo>
                  <a:cubicBezTo>
                    <a:pt x="561" y="1"/>
                    <a:pt x="338" y="219"/>
                    <a:pt x="201" y="518"/>
                  </a:cubicBezTo>
                  <a:cubicBezTo>
                    <a:pt x="0" y="944"/>
                    <a:pt x="201" y="1520"/>
                    <a:pt x="777" y="2072"/>
                  </a:cubicBezTo>
                  <a:cubicBezTo>
                    <a:pt x="1053" y="1996"/>
                    <a:pt x="1379" y="1996"/>
                    <a:pt x="1679" y="1996"/>
                  </a:cubicBezTo>
                  <a:cubicBezTo>
                    <a:pt x="2531" y="2022"/>
                    <a:pt x="3308" y="2272"/>
                    <a:pt x="3985" y="2698"/>
                  </a:cubicBezTo>
                  <a:cubicBezTo>
                    <a:pt x="4110" y="2322"/>
                    <a:pt x="4085" y="1621"/>
                    <a:pt x="2882" y="819"/>
                  </a:cubicBezTo>
                  <a:cubicBezTo>
                    <a:pt x="1986" y="225"/>
                    <a:pt x="1383" y="1"/>
                    <a:pt x="969" y="1"/>
                  </a:cubicBezTo>
                  <a:close/>
                </a:path>
              </a:pathLst>
            </a:custGeom>
            <a:solidFill>
              <a:srgbClr val="FCA17D"/>
            </a:solidFill>
            <a:ln w="9525" cap="flat" cmpd="sng">
              <a:solidFill>
                <a:srgbClr val="FCA17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1313;p51">
              <a:extLst>
                <a:ext uri="{FF2B5EF4-FFF2-40B4-BE49-F238E27FC236}">
                  <a16:creationId xmlns:a16="http://schemas.microsoft.com/office/drawing/2014/main" id="{FCD3F467-B834-90E7-AB96-9526EBDEF42C}"/>
                </a:ext>
              </a:extLst>
            </p:cNvPr>
            <p:cNvSpPr/>
            <p:nvPr/>
          </p:nvSpPr>
          <p:spPr>
            <a:xfrm>
              <a:off x="7520086" y="3273407"/>
              <a:ext cx="156838" cy="56740"/>
            </a:xfrm>
            <a:custGeom>
              <a:avLst/>
              <a:gdLst/>
              <a:ahLst/>
              <a:cxnLst/>
              <a:rect l="l" t="t" r="r" b="b"/>
              <a:pathLst>
                <a:path w="2883" h="1043" extrusionOk="0">
                  <a:moveTo>
                    <a:pt x="479" y="1"/>
                  </a:moveTo>
                  <a:cubicBezTo>
                    <a:pt x="320" y="1"/>
                    <a:pt x="160" y="18"/>
                    <a:pt x="1" y="36"/>
                  </a:cubicBezTo>
                  <a:cubicBezTo>
                    <a:pt x="126" y="111"/>
                    <a:pt x="226" y="212"/>
                    <a:pt x="352" y="287"/>
                  </a:cubicBezTo>
                  <a:cubicBezTo>
                    <a:pt x="1119" y="772"/>
                    <a:pt x="1720" y="1042"/>
                    <a:pt x="2173" y="1042"/>
                  </a:cubicBezTo>
                  <a:cubicBezTo>
                    <a:pt x="2445" y="1042"/>
                    <a:pt x="2663" y="945"/>
                    <a:pt x="2833" y="738"/>
                  </a:cubicBezTo>
                  <a:cubicBezTo>
                    <a:pt x="2833" y="738"/>
                    <a:pt x="2858" y="713"/>
                    <a:pt x="2883" y="688"/>
                  </a:cubicBezTo>
                  <a:cubicBezTo>
                    <a:pt x="2231" y="287"/>
                    <a:pt x="1479" y="36"/>
                    <a:pt x="677" y="11"/>
                  </a:cubicBezTo>
                  <a:cubicBezTo>
                    <a:pt x="611" y="4"/>
                    <a:pt x="545" y="1"/>
                    <a:pt x="479" y="1"/>
                  </a:cubicBezTo>
                  <a:close/>
                </a:path>
              </a:pathLst>
            </a:custGeom>
            <a:solidFill>
              <a:srgbClr val="FCA17D"/>
            </a:solidFill>
            <a:ln w="9525" cap="flat" cmpd="sng">
              <a:solidFill>
                <a:srgbClr val="FCA17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Google Shape;1314;p51">
              <a:extLst>
                <a:ext uri="{FF2B5EF4-FFF2-40B4-BE49-F238E27FC236}">
                  <a16:creationId xmlns:a16="http://schemas.microsoft.com/office/drawing/2014/main" id="{EE1D91B9-45EA-CD2F-4B72-4697A60E6EDE}"/>
                </a:ext>
              </a:extLst>
            </p:cNvPr>
            <p:cNvSpPr/>
            <p:nvPr/>
          </p:nvSpPr>
          <p:spPr>
            <a:xfrm>
              <a:off x="6894270" y="3276725"/>
              <a:ext cx="85953" cy="18061"/>
            </a:xfrm>
            <a:custGeom>
              <a:avLst/>
              <a:gdLst/>
              <a:ahLst/>
              <a:cxnLst/>
              <a:rect l="l" t="t" r="r" b="b"/>
              <a:pathLst>
                <a:path w="1580" h="332" extrusionOk="0">
                  <a:moveTo>
                    <a:pt x="1354" y="0"/>
                  </a:moveTo>
                  <a:cubicBezTo>
                    <a:pt x="928" y="75"/>
                    <a:pt x="477" y="151"/>
                    <a:pt x="1" y="226"/>
                  </a:cubicBezTo>
                  <a:cubicBezTo>
                    <a:pt x="144" y="297"/>
                    <a:pt x="316" y="331"/>
                    <a:pt x="517" y="331"/>
                  </a:cubicBezTo>
                  <a:cubicBezTo>
                    <a:pt x="810" y="331"/>
                    <a:pt x="1164" y="259"/>
                    <a:pt x="1580" y="126"/>
                  </a:cubicBezTo>
                  <a:cubicBezTo>
                    <a:pt x="1505" y="75"/>
                    <a:pt x="1429" y="50"/>
                    <a:pt x="1354" y="0"/>
                  </a:cubicBezTo>
                  <a:close/>
                </a:path>
              </a:pathLst>
            </a:custGeom>
            <a:solidFill>
              <a:srgbClr val="FCA17D"/>
            </a:solidFill>
            <a:ln w="9525" cap="flat" cmpd="sng">
              <a:solidFill>
                <a:srgbClr val="FCA17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Google Shape;1315;p51">
              <a:extLst>
                <a:ext uri="{FF2B5EF4-FFF2-40B4-BE49-F238E27FC236}">
                  <a16:creationId xmlns:a16="http://schemas.microsoft.com/office/drawing/2014/main" id="{13353748-9557-29FF-6A96-0DD985A28A0B}"/>
                </a:ext>
              </a:extLst>
            </p:cNvPr>
            <p:cNvSpPr/>
            <p:nvPr/>
          </p:nvSpPr>
          <p:spPr>
            <a:xfrm>
              <a:off x="6989742" y="3264431"/>
              <a:ext cx="36829" cy="12349"/>
            </a:xfrm>
            <a:custGeom>
              <a:avLst/>
              <a:gdLst/>
              <a:ahLst/>
              <a:cxnLst/>
              <a:rect l="l" t="t" r="r" b="b"/>
              <a:pathLst>
                <a:path w="677" h="227" extrusionOk="0">
                  <a:moveTo>
                    <a:pt x="677" y="1"/>
                  </a:moveTo>
                  <a:cubicBezTo>
                    <a:pt x="451" y="76"/>
                    <a:pt x="226" y="101"/>
                    <a:pt x="0" y="151"/>
                  </a:cubicBezTo>
                  <a:cubicBezTo>
                    <a:pt x="50" y="176"/>
                    <a:pt x="75" y="201"/>
                    <a:pt x="126" y="226"/>
                  </a:cubicBezTo>
                  <a:cubicBezTo>
                    <a:pt x="226" y="201"/>
                    <a:pt x="351" y="151"/>
                    <a:pt x="451" y="101"/>
                  </a:cubicBezTo>
                  <a:cubicBezTo>
                    <a:pt x="527" y="76"/>
                    <a:pt x="602" y="51"/>
                    <a:pt x="677" y="1"/>
                  </a:cubicBezTo>
                  <a:close/>
                </a:path>
              </a:pathLst>
            </a:custGeom>
            <a:solidFill>
              <a:srgbClr val="0101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1316;p51">
              <a:extLst>
                <a:ext uri="{FF2B5EF4-FFF2-40B4-BE49-F238E27FC236}">
                  <a16:creationId xmlns:a16="http://schemas.microsoft.com/office/drawing/2014/main" id="{8FFC4AEC-48B2-C7A0-2DD3-3807870D9AE0}"/>
                </a:ext>
              </a:extLst>
            </p:cNvPr>
            <p:cNvSpPr/>
            <p:nvPr/>
          </p:nvSpPr>
          <p:spPr>
            <a:xfrm>
              <a:off x="7450563" y="3421212"/>
              <a:ext cx="83233" cy="102328"/>
            </a:xfrm>
            <a:custGeom>
              <a:avLst/>
              <a:gdLst/>
              <a:ahLst/>
              <a:cxnLst/>
              <a:rect l="l" t="t" r="r" b="b"/>
              <a:pathLst>
                <a:path w="1530" h="1881" extrusionOk="0">
                  <a:moveTo>
                    <a:pt x="752" y="1"/>
                  </a:moveTo>
                  <a:cubicBezTo>
                    <a:pt x="326" y="1"/>
                    <a:pt x="0" y="427"/>
                    <a:pt x="0" y="953"/>
                  </a:cubicBezTo>
                  <a:cubicBezTo>
                    <a:pt x="0" y="1455"/>
                    <a:pt x="351" y="1881"/>
                    <a:pt x="777" y="1881"/>
                  </a:cubicBezTo>
                  <a:cubicBezTo>
                    <a:pt x="1203" y="1856"/>
                    <a:pt x="1529" y="1455"/>
                    <a:pt x="1529" y="928"/>
                  </a:cubicBezTo>
                  <a:cubicBezTo>
                    <a:pt x="1529" y="402"/>
                    <a:pt x="1178" y="1"/>
                    <a:pt x="752" y="1"/>
                  </a:cubicBezTo>
                  <a:close/>
                </a:path>
              </a:pathLst>
            </a:custGeom>
            <a:solidFill>
              <a:srgbClr val="FCA17D"/>
            </a:solidFill>
            <a:ln w="9525" cap="flat" cmpd="sng">
              <a:solidFill>
                <a:srgbClr val="FCA17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 name="Google Shape;1317;p51">
              <a:extLst>
                <a:ext uri="{FF2B5EF4-FFF2-40B4-BE49-F238E27FC236}">
                  <a16:creationId xmlns:a16="http://schemas.microsoft.com/office/drawing/2014/main" id="{48ABD01D-802A-EDC4-0A70-9A3A707B59D3}"/>
                </a:ext>
              </a:extLst>
            </p:cNvPr>
            <p:cNvSpPr/>
            <p:nvPr/>
          </p:nvSpPr>
          <p:spPr>
            <a:xfrm>
              <a:off x="6942033" y="3411692"/>
              <a:ext cx="83179" cy="102328"/>
            </a:xfrm>
            <a:custGeom>
              <a:avLst/>
              <a:gdLst/>
              <a:ahLst/>
              <a:cxnLst/>
              <a:rect l="l" t="t" r="r" b="b"/>
              <a:pathLst>
                <a:path w="1529" h="1881" extrusionOk="0">
                  <a:moveTo>
                    <a:pt x="752" y="0"/>
                  </a:moveTo>
                  <a:cubicBezTo>
                    <a:pt x="326" y="0"/>
                    <a:pt x="0" y="427"/>
                    <a:pt x="0" y="953"/>
                  </a:cubicBezTo>
                  <a:cubicBezTo>
                    <a:pt x="0" y="1479"/>
                    <a:pt x="351" y="1880"/>
                    <a:pt x="777" y="1880"/>
                  </a:cubicBezTo>
                  <a:cubicBezTo>
                    <a:pt x="1203" y="1880"/>
                    <a:pt x="1529" y="1454"/>
                    <a:pt x="1529" y="928"/>
                  </a:cubicBezTo>
                  <a:cubicBezTo>
                    <a:pt x="1529" y="427"/>
                    <a:pt x="1178" y="0"/>
                    <a:pt x="752" y="0"/>
                  </a:cubicBezTo>
                  <a:close/>
                </a:path>
              </a:pathLst>
            </a:custGeom>
            <a:solidFill>
              <a:srgbClr val="FCA17D"/>
            </a:solidFill>
            <a:ln w="9525" cap="flat" cmpd="sng">
              <a:solidFill>
                <a:srgbClr val="FCA17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7" name="Google Shape;1318;p51">
              <a:extLst>
                <a:ext uri="{FF2B5EF4-FFF2-40B4-BE49-F238E27FC236}">
                  <a16:creationId xmlns:a16="http://schemas.microsoft.com/office/drawing/2014/main" id="{0D2DEED4-8B09-F91E-45AA-99CD615DABA0}"/>
                </a:ext>
              </a:extLst>
            </p:cNvPr>
            <p:cNvSpPr/>
            <p:nvPr/>
          </p:nvSpPr>
          <p:spPr>
            <a:xfrm>
              <a:off x="7119268" y="3458041"/>
              <a:ext cx="69579" cy="118703"/>
            </a:xfrm>
            <a:custGeom>
              <a:avLst/>
              <a:gdLst/>
              <a:ahLst/>
              <a:cxnLst/>
              <a:rect l="l" t="t" r="r" b="b"/>
              <a:pathLst>
                <a:path w="1279" h="2182" extrusionOk="0">
                  <a:moveTo>
                    <a:pt x="351" y="1"/>
                  </a:moveTo>
                  <a:cubicBezTo>
                    <a:pt x="276" y="26"/>
                    <a:pt x="226" y="51"/>
                    <a:pt x="151" y="51"/>
                  </a:cubicBezTo>
                  <a:cubicBezTo>
                    <a:pt x="0" y="427"/>
                    <a:pt x="0" y="928"/>
                    <a:pt x="201" y="1279"/>
                  </a:cubicBezTo>
                  <a:cubicBezTo>
                    <a:pt x="501" y="1880"/>
                    <a:pt x="1128" y="2156"/>
                    <a:pt x="1153" y="2181"/>
                  </a:cubicBezTo>
                  <a:lnTo>
                    <a:pt x="1203" y="2181"/>
                  </a:lnTo>
                  <a:cubicBezTo>
                    <a:pt x="1228" y="2181"/>
                    <a:pt x="1253" y="2156"/>
                    <a:pt x="1253" y="2131"/>
                  </a:cubicBezTo>
                  <a:cubicBezTo>
                    <a:pt x="1278" y="2106"/>
                    <a:pt x="1253" y="2056"/>
                    <a:pt x="1228" y="2031"/>
                  </a:cubicBezTo>
                  <a:cubicBezTo>
                    <a:pt x="1228" y="2031"/>
                    <a:pt x="602" y="1755"/>
                    <a:pt x="326" y="1204"/>
                  </a:cubicBezTo>
                  <a:cubicBezTo>
                    <a:pt x="151" y="853"/>
                    <a:pt x="176" y="301"/>
                    <a:pt x="351" y="1"/>
                  </a:cubicBezTo>
                  <a:close/>
                </a:path>
              </a:pathLst>
            </a:custGeom>
            <a:solidFill>
              <a:srgbClr val="FCA17D"/>
            </a:solidFill>
            <a:ln w="9525" cap="flat" cmpd="sng">
              <a:solidFill>
                <a:srgbClr val="FCA17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Google Shape;1319;p51">
              <a:extLst>
                <a:ext uri="{FF2B5EF4-FFF2-40B4-BE49-F238E27FC236}">
                  <a16:creationId xmlns:a16="http://schemas.microsoft.com/office/drawing/2014/main" id="{0EC6AE0A-8F39-3635-C84F-E41BB1531E19}"/>
                </a:ext>
              </a:extLst>
            </p:cNvPr>
            <p:cNvSpPr/>
            <p:nvPr/>
          </p:nvSpPr>
          <p:spPr>
            <a:xfrm>
              <a:off x="7139722" y="3435193"/>
              <a:ext cx="31389" cy="7888"/>
            </a:xfrm>
            <a:custGeom>
              <a:avLst/>
              <a:gdLst/>
              <a:ahLst/>
              <a:cxnLst/>
              <a:rect l="l" t="t" r="r" b="b"/>
              <a:pathLst>
                <a:path w="577" h="145" extrusionOk="0">
                  <a:moveTo>
                    <a:pt x="422" y="0"/>
                  </a:moveTo>
                  <a:cubicBezTo>
                    <a:pt x="274" y="0"/>
                    <a:pt x="130" y="52"/>
                    <a:pt x="0" y="145"/>
                  </a:cubicBezTo>
                  <a:cubicBezTo>
                    <a:pt x="176" y="95"/>
                    <a:pt x="376" y="45"/>
                    <a:pt x="577" y="20"/>
                  </a:cubicBezTo>
                  <a:cubicBezTo>
                    <a:pt x="525" y="7"/>
                    <a:pt x="473" y="0"/>
                    <a:pt x="422" y="0"/>
                  </a:cubicBezTo>
                  <a:close/>
                </a:path>
              </a:pathLst>
            </a:custGeom>
            <a:solidFill>
              <a:srgbClr val="DE73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Google Shape;1320;p51">
              <a:extLst>
                <a:ext uri="{FF2B5EF4-FFF2-40B4-BE49-F238E27FC236}">
                  <a16:creationId xmlns:a16="http://schemas.microsoft.com/office/drawing/2014/main" id="{54419DE5-C6B9-F955-6FBC-A3C854A6D1BA}"/>
                </a:ext>
              </a:extLst>
            </p:cNvPr>
            <p:cNvSpPr/>
            <p:nvPr/>
          </p:nvSpPr>
          <p:spPr>
            <a:xfrm>
              <a:off x="7180631" y="3447161"/>
              <a:ext cx="81819" cy="19312"/>
            </a:xfrm>
            <a:custGeom>
              <a:avLst/>
              <a:gdLst/>
              <a:ahLst/>
              <a:cxnLst/>
              <a:rect l="l" t="t" r="r" b="b"/>
              <a:pathLst>
                <a:path w="1504" h="355" extrusionOk="0">
                  <a:moveTo>
                    <a:pt x="276" y="0"/>
                  </a:moveTo>
                  <a:cubicBezTo>
                    <a:pt x="175" y="0"/>
                    <a:pt x="100" y="0"/>
                    <a:pt x="0" y="25"/>
                  </a:cubicBezTo>
                  <a:cubicBezTo>
                    <a:pt x="0" y="25"/>
                    <a:pt x="25" y="25"/>
                    <a:pt x="50" y="50"/>
                  </a:cubicBezTo>
                  <a:cubicBezTo>
                    <a:pt x="444" y="272"/>
                    <a:pt x="747" y="354"/>
                    <a:pt x="980" y="354"/>
                  </a:cubicBezTo>
                  <a:cubicBezTo>
                    <a:pt x="1222" y="354"/>
                    <a:pt x="1389" y="265"/>
                    <a:pt x="1504" y="150"/>
                  </a:cubicBezTo>
                  <a:cubicBezTo>
                    <a:pt x="1429" y="125"/>
                    <a:pt x="1378" y="100"/>
                    <a:pt x="1328" y="100"/>
                  </a:cubicBezTo>
                  <a:cubicBezTo>
                    <a:pt x="1236" y="172"/>
                    <a:pt x="1124" y="206"/>
                    <a:pt x="990" y="206"/>
                  </a:cubicBezTo>
                  <a:cubicBezTo>
                    <a:pt x="796" y="206"/>
                    <a:pt x="558" y="134"/>
                    <a:pt x="276" y="0"/>
                  </a:cubicBezTo>
                  <a:close/>
                </a:path>
              </a:pathLst>
            </a:custGeom>
            <a:solidFill>
              <a:srgbClr val="FCA17D"/>
            </a:solidFill>
            <a:ln w="9525" cap="flat" cmpd="sng">
              <a:solidFill>
                <a:srgbClr val="FCA17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Google Shape;1321;p51">
              <a:extLst>
                <a:ext uri="{FF2B5EF4-FFF2-40B4-BE49-F238E27FC236}">
                  <a16:creationId xmlns:a16="http://schemas.microsoft.com/office/drawing/2014/main" id="{FFDA1E53-288F-D028-8C01-80A5A169D226}"/>
                </a:ext>
              </a:extLst>
            </p:cNvPr>
            <p:cNvSpPr/>
            <p:nvPr/>
          </p:nvSpPr>
          <p:spPr>
            <a:xfrm>
              <a:off x="7256954" y="3163573"/>
              <a:ext cx="25949" cy="279512"/>
            </a:xfrm>
            <a:custGeom>
              <a:avLst/>
              <a:gdLst/>
              <a:ahLst/>
              <a:cxnLst/>
              <a:rect l="l" t="t" r="r" b="b"/>
              <a:pathLst>
                <a:path w="477" h="5138" extrusionOk="0">
                  <a:moveTo>
                    <a:pt x="151" y="0"/>
                  </a:moveTo>
                  <a:cubicBezTo>
                    <a:pt x="101" y="25"/>
                    <a:pt x="51" y="50"/>
                    <a:pt x="1" y="75"/>
                  </a:cubicBezTo>
                  <a:cubicBezTo>
                    <a:pt x="126" y="1504"/>
                    <a:pt x="301" y="4511"/>
                    <a:pt x="76" y="5088"/>
                  </a:cubicBezTo>
                  <a:cubicBezTo>
                    <a:pt x="126" y="5113"/>
                    <a:pt x="176" y="5113"/>
                    <a:pt x="226" y="5138"/>
                  </a:cubicBezTo>
                  <a:cubicBezTo>
                    <a:pt x="477" y="4361"/>
                    <a:pt x="226" y="877"/>
                    <a:pt x="151" y="0"/>
                  </a:cubicBezTo>
                  <a:close/>
                </a:path>
              </a:pathLst>
            </a:custGeom>
            <a:solidFill>
              <a:srgbClr val="FCA17D"/>
            </a:solidFill>
            <a:ln w="9525" cap="flat" cmpd="sng">
              <a:solidFill>
                <a:srgbClr val="FCA17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1322;p51">
              <a:extLst>
                <a:ext uri="{FF2B5EF4-FFF2-40B4-BE49-F238E27FC236}">
                  <a16:creationId xmlns:a16="http://schemas.microsoft.com/office/drawing/2014/main" id="{65EBE11A-1690-663C-D8C4-A261674BFD63}"/>
                </a:ext>
              </a:extLst>
            </p:cNvPr>
            <p:cNvSpPr/>
            <p:nvPr/>
          </p:nvSpPr>
          <p:spPr>
            <a:xfrm>
              <a:off x="7400134" y="3583814"/>
              <a:ext cx="282286" cy="152486"/>
            </a:xfrm>
            <a:custGeom>
              <a:avLst/>
              <a:gdLst/>
              <a:ahLst/>
              <a:cxnLst/>
              <a:rect l="l" t="t" r="r" b="b"/>
              <a:pathLst>
                <a:path w="5189" h="2803" extrusionOk="0">
                  <a:moveTo>
                    <a:pt x="3211" y="1"/>
                  </a:moveTo>
                  <a:cubicBezTo>
                    <a:pt x="2924" y="1"/>
                    <a:pt x="2618" y="31"/>
                    <a:pt x="2306" y="95"/>
                  </a:cubicBezTo>
                  <a:cubicBezTo>
                    <a:pt x="953" y="370"/>
                    <a:pt x="0" y="1197"/>
                    <a:pt x="151" y="1899"/>
                  </a:cubicBezTo>
                  <a:cubicBezTo>
                    <a:pt x="176" y="2024"/>
                    <a:pt x="226" y="2150"/>
                    <a:pt x="301" y="2250"/>
                  </a:cubicBezTo>
                  <a:cubicBezTo>
                    <a:pt x="602" y="2451"/>
                    <a:pt x="927" y="2601"/>
                    <a:pt x="1278" y="2751"/>
                  </a:cubicBezTo>
                  <a:cubicBezTo>
                    <a:pt x="1475" y="2784"/>
                    <a:pt x="1691" y="2803"/>
                    <a:pt x="1920" y="2803"/>
                  </a:cubicBezTo>
                  <a:cubicBezTo>
                    <a:pt x="2216" y="2803"/>
                    <a:pt x="2532" y="2772"/>
                    <a:pt x="2857" y="2701"/>
                  </a:cubicBezTo>
                  <a:cubicBezTo>
                    <a:pt x="4211" y="2425"/>
                    <a:pt x="5188" y="1623"/>
                    <a:pt x="5038" y="897"/>
                  </a:cubicBezTo>
                  <a:cubicBezTo>
                    <a:pt x="4922" y="337"/>
                    <a:pt x="4168" y="1"/>
                    <a:pt x="3211" y="1"/>
                  </a:cubicBezTo>
                  <a:close/>
                </a:path>
              </a:pathLst>
            </a:custGeom>
            <a:solidFill>
              <a:srgbClr val="FCA17D"/>
            </a:solidFill>
            <a:ln w="9525" cap="flat" cmpd="sng">
              <a:solidFill>
                <a:srgbClr val="FCA17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Google Shape;1323;p51">
              <a:extLst>
                <a:ext uri="{FF2B5EF4-FFF2-40B4-BE49-F238E27FC236}">
                  <a16:creationId xmlns:a16="http://schemas.microsoft.com/office/drawing/2014/main" id="{55057F11-B5E4-69BA-61D7-BA97469D8EAD}"/>
                </a:ext>
              </a:extLst>
            </p:cNvPr>
            <p:cNvSpPr/>
            <p:nvPr/>
          </p:nvSpPr>
          <p:spPr>
            <a:xfrm>
              <a:off x="6796133" y="3575218"/>
              <a:ext cx="257751" cy="146012"/>
            </a:xfrm>
            <a:custGeom>
              <a:avLst/>
              <a:gdLst/>
              <a:ahLst/>
              <a:cxnLst/>
              <a:rect l="l" t="t" r="r" b="b"/>
              <a:pathLst>
                <a:path w="4738" h="2684" extrusionOk="0">
                  <a:moveTo>
                    <a:pt x="1880" y="0"/>
                  </a:moveTo>
                  <a:cubicBezTo>
                    <a:pt x="989" y="0"/>
                    <a:pt x="305" y="313"/>
                    <a:pt x="176" y="829"/>
                  </a:cubicBezTo>
                  <a:cubicBezTo>
                    <a:pt x="0" y="1556"/>
                    <a:pt x="928" y="2358"/>
                    <a:pt x="2231" y="2684"/>
                  </a:cubicBezTo>
                  <a:cubicBezTo>
                    <a:pt x="3233" y="2458"/>
                    <a:pt x="4111" y="1907"/>
                    <a:pt x="4737" y="1105"/>
                  </a:cubicBezTo>
                  <a:cubicBezTo>
                    <a:pt x="4361" y="679"/>
                    <a:pt x="3710" y="303"/>
                    <a:pt x="2908" y="127"/>
                  </a:cubicBezTo>
                  <a:cubicBezTo>
                    <a:pt x="2549" y="41"/>
                    <a:pt x="2201" y="0"/>
                    <a:pt x="1880" y="0"/>
                  </a:cubicBezTo>
                  <a:close/>
                </a:path>
              </a:pathLst>
            </a:custGeom>
            <a:solidFill>
              <a:srgbClr val="FCA17D"/>
            </a:solidFill>
            <a:ln w="9525" cap="flat" cmpd="sng">
              <a:solidFill>
                <a:srgbClr val="FCA17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Google Shape;1324;p51">
              <a:extLst>
                <a:ext uri="{FF2B5EF4-FFF2-40B4-BE49-F238E27FC236}">
                  <a16:creationId xmlns:a16="http://schemas.microsoft.com/office/drawing/2014/main" id="{E4EF6C6B-FBFC-0AAB-0685-5E5578D8CB74}"/>
                </a:ext>
              </a:extLst>
            </p:cNvPr>
            <p:cNvSpPr/>
            <p:nvPr/>
          </p:nvSpPr>
          <p:spPr>
            <a:xfrm>
              <a:off x="6946113" y="3646210"/>
              <a:ext cx="126863" cy="82472"/>
            </a:xfrm>
            <a:custGeom>
              <a:avLst/>
              <a:gdLst/>
              <a:ahLst/>
              <a:cxnLst/>
              <a:rect l="l" t="t" r="r" b="b"/>
              <a:pathLst>
                <a:path w="2332" h="1516" extrusionOk="0">
                  <a:moveTo>
                    <a:pt x="2131" y="0"/>
                  </a:moveTo>
                  <a:cubicBezTo>
                    <a:pt x="1579" y="677"/>
                    <a:pt x="852" y="1203"/>
                    <a:pt x="0" y="1479"/>
                  </a:cubicBezTo>
                  <a:cubicBezTo>
                    <a:pt x="188" y="1503"/>
                    <a:pt x="371" y="1515"/>
                    <a:pt x="546" y="1515"/>
                  </a:cubicBezTo>
                  <a:cubicBezTo>
                    <a:pt x="1449" y="1515"/>
                    <a:pt x="2155" y="1202"/>
                    <a:pt x="2281" y="677"/>
                  </a:cubicBezTo>
                  <a:cubicBezTo>
                    <a:pt x="2331" y="451"/>
                    <a:pt x="2281" y="226"/>
                    <a:pt x="2131" y="0"/>
                  </a:cubicBezTo>
                  <a:close/>
                </a:path>
              </a:pathLst>
            </a:custGeom>
            <a:solidFill>
              <a:srgbClr val="FCA17D"/>
            </a:solidFill>
            <a:ln w="9525" cap="flat" cmpd="sng">
              <a:solidFill>
                <a:srgbClr val="FCA17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4" name="Google Shape;1325;p51">
              <a:extLst>
                <a:ext uri="{FF2B5EF4-FFF2-40B4-BE49-F238E27FC236}">
                  <a16:creationId xmlns:a16="http://schemas.microsoft.com/office/drawing/2014/main" id="{5D033A66-B970-54AA-A3C6-B8949E6AE1CA}"/>
                </a:ext>
              </a:extLst>
            </p:cNvPr>
            <p:cNvSpPr/>
            <p:nvPr/>
          </p:nvSpPr>
          <p:spPr>
            <a:xfrm>
              <a:off x="6598443" y="2571810"/>
              <a:ext cx="1465723" cy="872645"/>
            </a:xfrm>
            <a:custGeom>
              <a:avLst/>
              <a:gdLst/>
              <a:ahLst/>
              <a:cxnLst/>
              <a:rect l="l" t="t" r="r" b="b"/>
              <a:pathLst>
                <a:path w="26943" h="16041" extrusionOk="0">
                  <a:moveTo>
                    <a:pt x="19850" y="1"/>
                  </a:moveTo>
                  <a:cubicBezTo>
                    <a:pt x="19499" y="1"/>
                    <a:pt x="19023" y="1179"/>
                    <a:pt x="19148" y="2206"/>
                  </a:cubicBezTo>
                  <a:cubicBezTo>
                    <a:pt x="17741" y="1533"/>
                    <a:pt x="14409" y="130"/>
                    <a:pt x="10557" y="130"/>
                  </a:cubicBezTo>
                  <a:cubicBezTo>
                    <a:pt x="9675" y="130"/>
                    <a:pt x="8765" y="204"/>
                    <a:pt x="7845" y="377"/>
                  </a:cubicBezTo>
                  <a:cubicBezTo>
                    <a:pt x="1629" y="1580"/>
                    <a:pt x="0" y="8422"/>
                    <a:pt x="652" y="11755"/>
                  </a:cubicBezTo>
                  <a:cubicBezTo>
                    <a:pt x="677" y="11931"/>
                    <a:pt x="727" y="12106"/>
                    <a:pt x="752" y="12256"/>
                  </a:cubicBezTo>
                  <a:cubicBezTo>
                    <a:pt x="1017" y="13703"/>
                    <a:pt x="1000" y="14089"/>
                    <a:pt x="1173" y="14089"/>
                  </a:cubicBezTo>
                  <a:cubicBezTo>
                    <a:pt x="1213" y="14089"/>
                    <a:pt x="1263" y="14069"/>
                    <a:pt x="1329" y="14036"/>
                  </a:cubicBezTo>
                  <a:cubicBezTo>
                    <a:pt x="2190" y="12953"/>
                    <a:pt x="3511" y="12281"/>
                    <a:pt x="4982" y="12281"/>
                  </a:cubicBezTo>
                  <a:cubicBezTo>
                    <a:pt x="5009" y="12281"/>
                    <a:pt x="5036" y="12281"/>
                    <a:pt x="5063" y="12282"/>
                  </a:cubicBezTo>
                  <a:cubicBezTo>
                    <a:pt x="5840" y="12307"/>
                    <a:pt x="6567" y="12532"/>
                    <a:pt x="7193" y="12883"/>
                  </a:cubicBezTo>
                  <a:cubicBezTo>
                    <a:pt x="7419" y="12833"/>
                    <a:pt x="7644" y="12808"/>
                    <a:pt x="7870" y="12733"/>
                  </a:cubicBezTo>
                  <a:cubicBezTo>
                    <a:pt x="9223" y="12432"/>
                    <a:pt x="10577" y="11931"/>
                    <a:pt x="12106" y="10953"/>
                  </a:cubicBezTo>
                  <a:cubicBezTo>
                    <a:pt x="12156" y="10928"/>
                    <a:pt x="12206" y="10903"/>
                    <a:pt x="12256" y="10878"/>
                  </a:cubicBezTo>
                  <a:cubicBezTo>
                    <a:pt x="13409" y="10126"/>
                    <a:pt x="14662" y="9124"/>
                    <a:pt x="16116" y="7745"/>
                  </a:cubicBezTo>
                  <a:cubicBezTo>
                    <a:pt x="16424" y="7447"/>
                    <a:pt x="16724" y="7315"/>
                    <a:pt x="17014" y="7315"/>
                  </a:cubicBezTo>
                  <a:cubicBezTo>
                    <a:pt x="18699" y="7315"/>
                    <a:pt x="20047" y="11791"/>
                    <a:pt x="20903" y="14186"/>
                  </a:cubicBezTo>
                  <a:cubicBezTo>
                    <a:pt x="21128" y="14437"/>
                    <a:pt x="21329" y="14688"/>
                    <a:pt x="21479" y="14988"/>
                  </a:cubicBezTo>
                  <a:cubicBezTo>
                    <a:pt x="21479" y="14988"/>
                    <a:pt x="22133" y="14744"/>
                    <a:pt x="22907" y="14744"/>
                  </a:cubicBezTo>
                  <a:cubicBezTo>
                    <a:pt x="23700" y="14744"/>
                    <a:pt x="24619" y="15001"/>
                    <a:pt x="25088" y="16041"/>
                  </a:cubicBezTo>
                  <a:cubicBezTo>
                    <a:pt x="25715" y="15114"/>
                    <a:pt x="26943" y="12783"/>
                    <a:pt x="26617" y="8823"/>
                  </a:cubicBezTo>
                  <a:cubicBezTo>
                    <a:pt x="26241" y="4437"/>
                    <a:pt x="22557" y="3384"/>
                    <a:pt x="20978" y="2858"/>
                  </a:cubicBezTo>
                  <a:cubicBezTo>
                    <a:pt x="21504" y="2357"/>
                    <a:pt x="22005" y="1730"/>
                    <a:pt x="21604" y="1429"/>
                  </a:cubicBezTo>
                  <a:cubicBezTo>
                    <a:pt x="21508" y="1360"/>
                    <a:pt x="21413" y="1330"/>
                    <a:pt x="21319" y="1330"/>
                  </a:cubicBezTo>
                  <a:cubicBezTo>
                    <a:pt x="20803" y="1330"/>
                    <a:pt x="20345" y="2250"/>
                    <a:pt x="20176" y="2632"/>
                  </a:cubicBezTo>
                  <a:lnTo>
                    <a:pt x="20126" y="2632"/>
                  </a:lnTo>
                  <a:cubicBezTo>
                    <a:pt x="20176" y="2006"/>
                    <a:pt x="20301" y="26"/>
                    <a:pt x="19850" y="1"/>
                  </a:cubicBezTo>
                  <a:close/>
                </a:path>
              </a:pathLst>
            </a:custGeom>
            <a:solidFill>
              <a:srgbClr val="B93F49"/>
            </a:solidFill>
            <a:ln w="9525" cap="flat" cmpd="sng">
              <a:solidFill>
                <a:srgbClr val="B93F4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5" name="Google Shape;1326;p51">
              <a:extLst>
                <a:ext uri="{FF2B5EF4-FFF2-40B4-BE49-F238E27FC236}">
                  <a16:creationId xmlns:a16="http://schemas.microsoft.com/office/drawing/2014/main" id="{B065BA11-F83D-426E-D08A-613E50C71D02}"/>
                </a:ext>
              </a:extLst>
            </p:cNvPr>
            <p:cNvSpPr/>
            <p:nvPr/>
          </p:nvSpPr>
          <p:spPr>
            <a:xfrm>
              <a:off x="6702021" y="3253497"/>
              <a:ext cx="265966" cy="68273"/>
            </a:xfrm>
            <a:custGeom>
              <a:avLst/>
              <a:gdLst/>
              <a:ahLst/>
              <a:cxnLst/>
              <a:rect l="l" t="t" r="r" b="b"/>
              <a:pathLst>
                <a:path w="4889" h="1255" extrusionOk="0">
                  <a:moveTo>
                    <a:pt x="3067" y="0"/>
                  </a:moveTo>
                  <a:cubicBezTo>
                    <a:pt x="1874" y="0"/>
                    <a:pt x="783" y="472"/>
                    <a:pt x="1" y="1254"/>
                  </a:cubicBezTo>
                  <a:cubicBezTo>
                    <a:pt x="126" y="1179"/>
                    <a:pt x="302" y="1129"/>
                    <a:pt x="502" y="1104"/>
                  </a:cubicBezTo>
                  <a:cubicBezTo>
                    <a:pt x="703" y="1079"/>
                    <a:pt x="878" y="1029"/>
                    <a:pt x="1054" y="1004"/>
                  </a:cubicBezTo>
                  <a:cubicBezTo>
                    <a:pt x="1931" y="853"/>
                    <a:pt x="2758" y="753"/>
                    <a:pt x="3535" y="653"/>
                  </a:cubicBezTo>
                  <a:cubicBezTo>
                    <a:pt x="4011" y="578"/>
                    <a:pt x="4462" y="502"/>
                    <a:pt x="4888" y="427"/>
                  </a:cubicBezTo>
                  <a:cubicBezTo>
                    <a:pt x="4362" y="177"/>
                    <a:pt x="3785" y="26"/>
                    <a:pt x="3159" y="1"/>
                  </a:cubicBezTo>
                  <a:cubicBezTo>
                    <a:pt x="3128" y="1"/>
                    <a:pt x="3097" y="0"/>
                    <a:pt x="3067" y="0"/>
                  </a:cubicBezTo>
                  <a:close/>
                </a:path>
              </a:pathLst>
            </a:custGeom>
            <a:solidFill>
              <a:srgbClr val="B93F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6" name="Google Shape;1327;p51">
              <a:extLst>
                <a:ext uri="{FF2B5EF4-FFF2-40B4-BE49-F238E27FC236}">
                  <a16:creationId xmlns:a16="http://schemas.microsoft.com/office/drawing/2014/main" id="{3C0F2648-9306-39D2-A314-47C8070B7EE4}"/>
                </a:ext>
              </a:extLst>
            </p:cNvPr>
            <p:cNvSpPr/>
            <p:nvPr/>
          </p:nvSpPr>
          <p:spPr>
            <a:xfrm>
              <a:off x="7753244" y="3388517"/>
              <a:ext cx="9575" cy="19149"/>
            </a:xfrm>
            <a:custGeom>
              <a:avLst/>
              <a:gdLst/>
              <a:ahLst/>
              <a:cxnLst/>
              <a:rect l="l" t="t" r="r" b="b"/>
              <a:pathLst>
                <a:path w="176" h="352" extrusionOk="0">
                  <a:moveTo>
                    <a:pt x="0" y="0"/>
                  </a:moveTo>
                  <a:cubicBezTo>
                    <a:pt x="51" y="151"/>
                    <a:pt x="101" y="251"/>
                    <a:pt x="151" y="351"/>
                  </a:cubicBezTo>
                  <a:lnTo>
                    <a:pt x="176" y="301"/>
                  </a:lnTo>
                  <a:cubicBezTo>
                    <a:pt x="126" y="201"/>
                    <a:pt x="51" y="101"/>
                    <a:pt x="0" y="0"/>
                  </a:cubicBezTo>
                  <a:close/>
                </a:path>
              </a:pathLst>
            </a:custGeom>
            <a:solidFill>
              <a:srgbClr val="0101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 name="Google Shape;1328;p51">
              <a:extLst>
                <a:ext uri="{FF2B5EF4-FFF2-40B4-BE49-F238E27FC236}">
                  <a16:creationId xmlns:a16="http://schemas.microsoft.com/office/drawing/2014/main" id="{6BCB2ECF-EC62-03E4-F767-7FE48EBC1162}"/>
                </a:ext>
              </a:extLst>
            </p:cNvPr>
            <p:cNvSpPr/>
            <p:nvPr/>
          </p:nvSpPr>
          <p:spPr>
            <a:xfrm>
              <a:off x="7750524" y="3373829"/>
              <a:ext cx="236263" cy="318028"/>
            </a:xfrm>
            <a:custGeom>
              <a:avLst/>
              <a:gdLst/>
              <a:ahLst/>
              <a:cxnLst/>
              <a:rect l="l" t="t" r="r" b="b"/>
              <a:pathLst>
                <a:path w="4343" h="5846" extrusionOk="0">
                  <a:moveTo>
                    <a:pt x="1729" y="1"/>
                  </a:moveTo>
                  <a:cubicBezTo>
                    <a:pt x="955" y="1"/>
                    <a:pt x="301" y="245"/>
                    <a:pt x="301" y="245"/>
                  </a:cubicBezTo>
                  <a:cubicBezTo>
                    <a:pt x="552" y="671"/>
                    <a:pt x="727" y="1123"/>
                    <a:pt x="827" y="1624"/>
                  </a:cubicBezTo>
                  <a:cubicBezTo>
                    <a:pt x="852" y="1599"/>
                    <a:pt x="877" y="1574"/>
                    <a:pt x="903" y="1549"/>
                  </a:cubicBezTo>
                  <a:cubicBezTo>
                    <a:pt x="1280" y="1303"/>
                    <a:pt x="1644" y="1186"/>
                    <a:pt x="1993" y="1186"/>
                  </a:cubicBezTo>
                  <a:cubicBezTo>
                    <a:pt x="2107" y="1186"/>
                    <a:pt x="2220" y="1198"/>
                    <a:pt x="2331" y="1223"/>
                  </a:cubicBezTo>
                  <a:cubicBezTo>
                    <a:pt x="3133" y="1398"/>
                    <a:pt x="3584" y="2125"/>
                    <a:pt x="3609" y="2150"/>
                  </a:cubicBezTo>
                  <a:cubicBezTo>
                    <a:pt x="3634" y="2200"/>
                    <a:pt x="3634" y="2225"/>
                    <a:pt x="3584" y="2250"/>
                  </a:cubicBezTo>
                  <a:cubicBezTo>
                    <a:pt x="3574" y="2261"/>
                    <a:pt x="3559" y="2267"/>
                    <a:pt x="3544" y="2267"/>
                  </a:cubicBezTo>
                  <a:cubicBezTo>
                    <a:pt x="3522" y="2267"/>
                    <a:pt x="3499" y="2255"/>
                    <a:pt x="3484" y="2225"/>
                  </a:cubicBezTo>
                  <a:cubicBezTo>
                    <a:pt x="3484" y="2225"/>
                    <a:pt x="3033" y="1524"/>
                    <a:pt x="2306" y="1373"/>
                  </a:cubicBezTo>
                  <a:cubicBezTo>
                    <a:pt x="2200" y="1348"/>
                    <a:pt x="2093" y="1336"/>
                    <a:pt x="1986" y="1336"/>
                  </a:cubicBezTo>
                  <a:cubicBezTo>
                    <a:pt x="1665" y="1336"/>
                    <a:pt x="1341" y="1448"/>
                    <a:pt x="1003" y="1674"/>
                  </a:cubicBezTo>
                  <a:cubicBezTo>
                    <a:pt x="953" y="1724"/>
                    <a:pt x="903" y="1749"/>
                    <a:pt x="852" y="1799"/>
                  </a:cubicBezTo>
                  <a:cubicBezTo>
                    <a:pt x="877" y="2025"/>
                    <a:pt x="903" y="2225"/>
                    <a:pt x="903" y="2451"/>
                  </a:cubicBezTo>
                  <a:cubicBezTo>
                    <a:pt x="983" y="2438"/>
                    <a:pt x="1062" y="2432"/>
                    <a:pt x="1141" y="2432"/>
                  </a:cubicBezTo>
                  <a:cubicBezTo>
                    <a:pt x="1801" y="2432"/>
                    <a:pt x="2384" y="2852"/>
                    <a:pt x="2406" y="2852"/>
                  </a:cubicBezTo>
                  <a:cubicBezTo>
                    <a:pt x="2431" y="2877"/>
                    <a:pt x="2431" y="2927"/>
                    <a:pt x="2406" y="2952"/>
                  </a:cubicBezTo>
                  <a:cubicBezTo>
                    <a:pt x="2406" y="2977"/>
                    <a:pt x="2381" y="3002"/>
                    <a:pt x="2356" y="3002"/>
                  </a:cubicBezTo>
                  <a:cubicBezTo>
                    <a:pt x="2331" y="3002"/>
                    <a:pt x="2306" y="2977"/>
                    <a:pt x="2306" y="2977"/>
                  </a:cubicBezTo>
                  <a:cubicBezTo>
                    <a:pt x="2306" y="2977"/>
                    <a:pt x="1775" y="2598"/>
                    <a:pt x="1176" y="2598"/>
                  </a:cubicBezTo>
                  <a:cubicBezTo>
                    <a:pt x="1086" y="2598"/>
                    <a:pt x="994" y="2607"/>
                    <a:pt x="903" y="2626"/>
                  </a:cubicBezTo>
                  <a:cubicBezTo>
                    <a:pt x="903" y="2626"/>
                    <a:pt x="903" y="2626"/>
                    <a:pt x="903" y="2651"/>
                  </a:cubicBezTo>
                  <a:cubicBezTo>
                    <a:pt x="903" y="3253"/>
                    <a:pt x="752" y="3804"/>
                    <a:pt x="527" y="4331"/>
                  </a:cubicBezTo>
                  <a:cubicBezTo>
                    <a:pt x="527" y="4356"/>
                    <a:pt x="552" y="4381"/>
                    <a:pt x="552" y="4381"/>
                  </a:cubicBezTo>
                  <a:cubicBezTo>
                    <a:pt x="552" y="4406"/>
                    <a:pt x="552" y="4456"/>
                    <a:pt x="502" y="4481"/>
                  </a:cubicBezTo>
                  <a:lnTo>
                    <a:pt x="476" y="4481"/>
                  </a:lnTo>
                  <a:cubicBezTo>
                    <a:pt x="326" y="4757"/>
                    <a:pt x="176" y="5007"/>
                    <a:pt x="0" y="5233"/>
                  </a:cubicBezTo>
                  <a:cubicBezTo>
                    <a:pt x="351" y="5508"/>
                    <a:pt x="752" y="5684"/>
                    <a:pt x="1153" y="5784"/>
                  </a:cubicBezTo>
                  <a:cubicBezTo>
                    <a:pt x="1345" y="5825"/>
                    <a:pt x="1540" y="5846"/>
                    <a:pt x="1733" y="5846"/>
                  </a:cubicBezTo>
                  <a:cubicBezTo>
                    <a:pt x="3075" y="5846"/>
                    <a:pt x="4342" y="4842"/>
                    <a:pt x="4211" y="2651"/>
                  </a:cubicBezTo>
                  <a:cubicBezTo>
                    <a:pt x="4186" y="2100"/>
                    <a:pt x="4086" y="1649"/>
                    <a:pt x="3910" y="1298"/>
                  </a:cubicBezTo>
                  <a:cubicBezTo>
                    <a:pt x="3441" y="258"/>
                    <a:pt x="2522" y="1"/>
                    <a:pt x="1729" y="1"/>
                  </a:cubicBezTo>
                  <a:close/>
                </a:path>
              </a:pathLst>
            </a:custGeom>
            <a:solidFill>
              <a:srgbClr val="FCA1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8" name="Google Shape;1329;p51">
              <a:extLst>
                <a:ext uri="{FF2B5EF4-FFF2-40B4-BE49-F238E27FC236}">
                  <a16:creationId xmlns:a16="http://schemas.microsoft.com/office/drawing/2014/main" id="{DDCE4A5C-9DF3-3164-5BFC-4B65324D6A39}"/>
                </a:ext>
              </a:extLst>
            </p:cNvPr>
            <p:cNvSpPr/>
            <p:nvPr/>
          </p:nvSpPr>
          <p:spPr>
            <a:xfrm>
              <a:off x="7768258" y="3483935"/>
              <a:ext cx="17735" cy="38244"/>
            </a:xfrm>
            <a:custGeom>
              <a:avLst/>
              <a:gdLst/>
              <a:ahLst/>
              <a:cxnLst/>
              <a:rect l="l" t="t" r="r" b="b"/>
              <a:pathLst>
                <a:path w="326" h="703" extrusionOk="0">
                  <a:moveTo>
                    <a:pt x="301" y="1"/>
                  </a:moveTo>
                  <a:cubicBezTo>
                    <a:pt x="125" y="201"/>
                    <a:pt x="50" y="452"/>
                    <a:pt x="0" y="703"/>
                  </a:cubicBezTo>
                  <a:cubicBezTo>
                    <a:pt x="100" y="602"/>
                    <a:pt x="226" y="552"/>
                    <a:pt x="326" y="502"/>
                  </a:cubicBezTo>
                  <a:cubicBezTo>
                    <a:pt x="326" y="327"/>
                    <a:pt x="326" y="151"/>
                    <a:pt x="301" y="1"/>
                  </a:cubicBezTo>
                  <a:close/>
                </a:path>
              </a:pathLst>
            </a:custGeom>
            <a:solidFill>
              <a:srgbClr val="FCA1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9" name="Google Shape;1330;p51">
              <a:extLst>
                <a:ext uri="{FF2B5EF4-FFF2-40B4-BE49-F238E27FC236}">
                  <a16:creationId xmlns:a16="http://schemas.microsoft.com/office/drawing/2014/main" id="{C6413FB5-AB0D-0198-4F06-A6FEA657F9CE}"/>
                </a:ext>
              </a:extLst>
            </p:cNvPr>
            <p:cNvSpPr/>
            <p:nvPr/>
          </p:nvSpPr>
          <p:spPr>
            <a:xfrm>
              <a:off x="7764123" y="3520764"/>
              <a:ext cx="21869" cy="69579"/>
            </a:xfrm>
            <a:custGeom>
              <a:avLst/>
              <a:gdLst/>
              <a:ahLst/>
              <a:cxnLst/>
              <a:rect l="l" t="t" r="r" b="b"/>
              <a:pathLst>
                <a:path w="402" h="1279" extrusionOk="0">
                  <a:moveTo>
                    <a:pt x="402" y="0"/>
                  </a:moveTo>
                  <a:lnTo>
                    <a:pt x="402" y="0"/>
                  </a:lnTo>
                  <a:cubicBezTo>
                    <a:pt x="277" y="51"/>
                    <a:pt x="151" y="126"/>
                    <a:pt x="51" y="251"/>
                  </a:cubicBezTo>
                  <a:cubicBezTo>
                    <a:pt x="1" y="627"/>
                    <a:pt x="76" y="1003"/>
                    <a:pt x="151" y="1279"/>
                  </a:cubicBezTo>
                  <a:cubicBezTo>
                    <a:pt x="302" y="878"/>
                    <a:pt x="402" y="452"/>
                    <a:pt x="402" y="0"/>
                  </a:cubicBezTo>
                  <a:close/>
                </a:path>
              </a:pathLst>
            </a:custGeom>
            <a:solidFill>
              <a:srgbClr val="FCA1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0" name="Google Shape;1331;p51">
              <a:extLst>
                <a:ext uri="{FF2B5EF4-FFF2-40B4-BE49-F238E27FC236}">
                  <a16:creationId xmlns:a16="http://schemas.microsoft.com/office/drawing/2014/main" id="{11FB8DC9-14BF-52BF-6D21-DA759DC8D96D}"/>
                </a:ext>
              </a:extLst>
            </p:cNvPr>
            <p:cNvSpPr/>
            <p:nvPr/>
          </p:nvSpPr>
          <p:spPr>
            <a:xfrm>
              <a:off x="7706895" y="3404892"/>
              <a:ext cx="76379" cy="245457"/>
            </a:xfrm>
            <a:custGeom>
              <a:avLst/>
              <a:gdLst/>
              <a:ahLst/>
              <a:cxnLst/>
              <a:rect l="l" t="t" r="r" b="b"/>
              <a:pathLst>
                <a:path w="1404" h="4512" extrusionOk="0">
                  <a:moveTo>
                    <a:pt x="1028" y="0"/>
                  </a:moveTo>
                  <a:lnTo>
                    <a:pt x="1003" y="50"/>
                  </a:lnTo>
                  <a:lnTo>
                    <a:pt x="0" y="3709"/>
                  </a:lnTo>
                  <a:cubicBezTo>
                    <a:pt x="151" y="4035"/>
                    <a:pt x="376" y="4286"/>
                    <a:pt x="627" y="4511"/>
                  </a:cubicBezTo>
                  <a:cubicBezTo>
                    <a:pt x="827" y="4236"/>
                    <a:pt x="978" y="3935"/>
                    <a:pt x="1128" y="3634"/>
                  </a:cubicBezTo>
                  <a:cubicBezTo>
                    <a:pt x="1028" y="3359"/>
                    <a:pt x="903" y="2857"/>
                    <a:pt x="953" y="2356"/>
                  </a:cubicBezTo>
                  <a:cubicBezTo>
                    <a:pt x="953" y="2356"/>
                    <a:pt x="953" y="2331"/>
                    <a:pt x="953" y="2331"/>
                  </a:cubicBezTo>
                  <a:cubicBezTo>
                    <a:pt x="978" y="1955"/>
                    <a:pt x="1103" y="1554"/>
                    <a:pt x="1404" y="1253"/>
                  </a:cubicBezTo>
                  <a:cubicBezTo>
                    <a:pt x="1329" y="802"/>
                    <a:pt x="1203" y="401"/>
                    <a:pt x="1028" y="0"/>
                  </a:cubicBezTo>
                  <a:close/>
                </a:path>
              </a:pathLst>
            </a:custGeom>
            <a:solidFill>
              <a:srgbClr val="FCA1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1" name="Google Shape;1332;p51">
              <a:extLst>
                <a:ext uri="{FF2B5EF4-FFF2-40B4-BE49-F238E27FC236}">
                  <a16:creationId xmlns:a16="http://schemas.microsoft.com/office/drawing/2014/main" id="{9848B17C-1DE2-969E-90A6-40AB0AD53E5B}"/>
                </a:ext>
              </a:extLst>
            </p:cNvPr>
            <p:cNvSpPr/>
            <p:nvPr/>
          </p:nvSpPr>
          <p:spPr>
            <a:xfrm>
              <a:off x="7776418" y="3609382"/>
              <a:ext cx="4134" cy="8215"/>
            </a:xfrm>
            <a:custGeom>
              <a:avLst/>
              <a:gdLst/>
              <a:ahLst/>
              <a:cxnLst/>
              <a:rect l="l" t="t" r="r" b="b"/>
              <a:pathLst>
                <a:path w="76" h="151" extrusionOk="0">
                  <a:moveTo>
                    <a:pt x="51" y="1"/>
                  </a:moveTo>
                  <a:cubicBezTo>
                    <a:pt x="26" y="51"/>
                    <a:pt x="0" y="101"/>
                    <a:pt x="0" y="151"/>
                  </a:cubicBezTo>
                  <a:lnTo>
                    <a:pt x="26" y="151"/>
                  </a:lnTo>
                  <a:cubicBezTo>
                    <a:pt x="76" y="126"/>
                    <a:pt x="76" y="76"/>
                    <a:pt x="76" y="51"/>
                  </a:cubicBezTo>
                  <a:cubicBezTo>
                    <a:pt x="76" y="51"/>
                    <a:pt x="51" y="26"/>
                    <a:pt x="51" y="1"/>
                  </a:cubicBezTo>
                  <a:close/>
                </a:path>
              </a:pathLst>
            </a:custGeom>
            <a:solidFill>
              <a:srgbClr val="6C471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2" name="Google Shape;1333;p51">
              <a:extLst>
                <a:ext uri="{FF2B5EF4-FFF2-40B4-BE49-F238E27FC236}">
                  <a16:creationId xmlns:a16="http://schemas.microsoft.com/office/drawing/2014/main" id="{B541C0F1-4AB1-E62D-33B1-2E92C306F88B}"/>
                </a:ext>
              </a:extLst>
            </p:cNvPr>
            <p:cNvSpPr/>
            <p:nvPr/>
          </p:nvSpPr>
          <p:spPr>
            <a:xfrm>
              <a:off x="7795512" y="3438293"/>
              <a:ext cx="152758" cy="58862"/>
            </a:xfrm>
            <a:custGeom>
              <a:avLst/>
              <a:gdLst/>
              <a:ahLst/>
              <a:cxnLst/>
              <a:rect l="l" t="t" r="r" b="b"/>
              <a:pathLst>
                <a:path w="2808" h="1082" extrusionOk="0">
                  <a:moveTo>
                    <a:pt x="1166" y="1"/>
                  </a:moveTo>
                  <a:cubicBezTo>
                    <a:pt x="817" y="1"/>
                    <a:pt x="453" y="118"/>
                    <a:pt x="76" y="364"/>
                  </a:cubicBezTo>
                  <a:cubicBezTo>
                    <a:pt x="50" y="389"/>
                    <a:pt x="25" y="414"/>
                    <a:pt x="0" y="439"/>
                  </a:cubicBezTo>
                  <a:cubicBezTo>
                    <a:pt x="0" y="489"/>
                    <a:pt x="25" y="564"/>
                    <a:pt x="25" y="614"/>
                  </a:cubicBezTo>
                  <a:cubicBezTo>
                    <a:pt x="76" y="564"/>
                    <a:pt x="126" y="539"/>
                    <a:pt x="176" y="489"/>
                  </a:cubicBezTo>
                  <a:cubicBezTo>
                    <a:pt x="514" y="263"/>
                    <a:pt x="838" y="151"/>
                    <a:pt x="1159" y="151"/>
                  </a:cubicBezTo>
                  <a:cubicBezTo>
                    <a:pt x="1266" y="151"/>
                    <a:pt x="1373" y="163"/>
                    <a:pt x="1479" y="188"/>
                  </a:cubicBezTo>
                  <a:cubicBezTo>
                    <a:pt x="2206" y="339"/>
                    <a:pt x="2657" y="1040"/>
                    <a:pt x="2657" y="1040"/>
                  </a:cubicBezTo>
                  <a:cubicBezTo>
                    <a:pt x="2672" y="1070"/>
                    <a:pt x="2695" y="1082"/>
                    <a:pt x="2717" y="1082"/>
                  </a:cubicBezTo>
                  <a:cubicBezTo>
                    <a:pt x="2732" y="1082"/>
                    <a:pt x="2747" y="1076"/>
                    <a:pt x="2757" y="1065"/>
                  </a:cubicBezTo>
                  <a:cubicBezTo>
                    <a:pt x="2807" y="1040"/>
                    <a:pt x="2807" y="1015"/>
                    <a:pt x="2782" y="965"/>
                  </a:cubicBezTo>
                  <a:cubicBezTo>
                    <a:pt x="2757" y="940"/>
                    <a:pt x="2306" y="213"/>
                    <a:pt x="1504" y="38"/>
                  </a:cubicBezTo>
                  <a:cubicBezTo>
                    <a:pt x="1393" y="13"/>
                    <a:pt x="1280" y="1"/>
                    <a:pt x="1166" y="1"/>
                  </a:cubicBezTo>
                  <a:close/>
                </a:path>
              </a:pathLst>
            </a:custGeom>
            <a:solidFill>
              <a:srgbClr val="FCA17D"/>
            </a:solidFill>
            <a:ln w="9525" cap="flat" cmpd="sng">
              <a:solidFill>
                <a:srgbClr val="FCA17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3" name="Google Shape;1334;p51">
              <a:extLst>
                <a:ext uri="{FF2B5EF4-FFF2-40B4-BE49-F238E27FC236}">
                  <a16:creationId xmlns:a16="http://schemas.microsoft.com/office/drawing/2014/main" id="{E3B4B7B2-5E2B-772D-16E6-F2D9E952E59F}"/>
                </a:ext>
              </a:extLst>
            </p:cNvPr>
            <p:cNvSpPr/>
            <p:nvPr/>
          </p:nvSpPr>
          <p:spPr>
            <a:xfrm>
              <a:off x="7755963" y="3533058"/>
              <a:ext cx="16429" cy="69579"/>
            </a:xfrm>
            <a:custGeom>
              <a:avLst/>
              <a:gdLst/>
              <a:ahLst/>
              <a:cxnLst/>
              <a:rect l="l" t="t" r="r" b="b"/>
              <a:pathLst>
                <a:path w="302" h="1279" extrusionOk="0">
                  <a:moveTo>
                    <a:pt x="51" y="0"/>
                  </a:moveTo>
                  <a:cubicBezTo>
                    <a:pt x="1" y="501"/>
                    <a:pt x="126" y="1003"/>
                    <a:pt x="226" y="1278"/>
                  </a:cubicBezTo>
                  <a:cubicBezTo>
                    <a:pt x="251" y="1203"/>
                    <a:pt x="276" y="1128"/>
                    <a:pt x="301" y="1053"/>
                  </a:cubicBezTo>
                  <a:cubicBezTo>
                    <a:pt x="226" y="777"/>
                    <a:pt x="151" y="401"/>
                    <a:pt x="201" y="25"/>
                  </a:cubicBezTo>
                  <a:cubicBezTo>
                    <a:pt x="176" y="25"/>
                    <a:pt x="176" y="25"/>
                    <a:pt x="176" y="50"/>
                  </a:cubicBezTo>
                  <a:cubicBezTo>
                    <a:pt x="151" y="63"/>
                    <a:pt x="132" y="69"/>
                    <a:pt x="113" y="69"/>
                  </a:cubicBezTo>
                  <a:cubicBezTo>
                    <a:pt x="95" y="69"/>
                    <a:pt x="76" y="63"/>
                    <a:pt x="51" y="50"/>
                  </a:cubicBezTo>
                  <a:cubicBezTo>
                    <a:pt x="51" y="25"/>
                    <a:pt x="51" y="25"/>
                    <a:pt x="51" y="0"/>
                  </a:cubicBezTo>
                  <a:close/>
                </a:path>
              </a:pathLst>
            </a:custGeom>
            <a:solidFill>
              <a:srgbClr val="FCA17D"/>
            </a:solidFill>
            <a:ln w="9525" cap="flat" cmpd="sng">
              <a:solidFill>
                <a:srgbClr val="FCA17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4" name="Google Shape;1335;p51">
              <a:extLst>
                <a:ext uri="{FF2B5EF4-FFF2-40B4-BE49-F238E27FC236}">
                  <a16:creationId xmlns:a16="http://schemas.microsoft.com/office/drawing/2014/main" id="{0E623498-1D24-F06F-80CC-B06681553E7B}"/>
                </a:ext>
              </a:extLst>
            </p:cNvPr>
            <p:cNvSpPr/>
            <p:nvPr/>
          </p:nvSpPr>
          <p:spPr>
            <a:xfrm>
              <a:off x="7758683" y="3473055"/>
              <a:ext cx="25949" cy="58644"/>
            </a:xfrm>
            <a:custGeom>
              <a:avLst/>
              <a:gdLst/>
              <a:ahLst/>
              <a:cxnLst/>
              <a:rect l="l" t="t" r="r" b="b"/>
              <a:pathLst>
                <a:path w="477" h="1078" extrusionOk="0">
                  <a:moveTo>
                    <a:pt x="452" y="0"/>
                  </a:moveTo>
                  <a:cubicBezTo>
                    <a:pt x="165" y="287"/>
                    <a:pt x="38" y="664"/>
                    <a:pt x="5" y="1024"/>
                  </a:cubicBezTo>
                  <a:lnTo>
                    <a:pt x="5" y="1024"/>
                  </a:lnTo>
                  <a:cubicBezTo>
                    <a:pt x="55" y="975"/>
                    <a:pt x="127" y="927"/>
                    <a:pt x="176" y="903"/>
                  </a:cubicBezTo>
                  <a:cubicBezTo>
                    <a:pt x="226" y="652"/>
                    <a:pt x="301" y="401"/>
                    <a:pt x="477" y="201"/>
                  </a:cubicBezTo>
                  <a:cubicBezTo>
                    <a:pt x="477" y="126"/>
                    <a:pt x="477" y="50"/>
                    <a:pt x="452" y="0"/>
                  </a:cubicBezTo>
                  <a:close/>
                  <a:moveTo>
                    <a:pt x="5" y="1024"/>
                  </a:moveTo>
                  <a:cubicBezTo>
                    <a:pt x="4" y="1025"/>
                    <a:pt x="2" y="1026"/>
                    <a:pt x="1" y="1028"/>
                  </a:cubicBezTo>
                  <a:cubicBezTo>
                    <a:pt x="1" y="1053"/>
                    <a:pt x="1" y="1053"/>
                    <a:pt x="1" y="1078"/>
                  </a:cubicBezTo>
                  <a:cubicBezTo>
                    <a:pt x="2" y="1060"/>
                    <a:pt x="3" y="1042"/>
                    <a:pt x="5" y="1024"/>
                  </a:cubicBezTo>
                  <a:close/>
                </a:path>
              </a:pathLst>
            </a:custGeom>
            <a:solidFill>
              <a:srgbClr val="FCA17D"/>
            </a:solidFill>
            <a:ln w="9525" cap="flat" cmpd="sng">
              <a:solidFill>
                <a:srgbClr val="FCA17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5" name="Google Shape;1336;p51">
              <a:extLst>
                <a:ext uri="{FF2B5EF4-FFF2-40B4-BE49-F238E27FC236}">
                  <a16:creationId xmlns:a16="http://schemas.microsoft.com/office/drawing/2014/main" id="{8091B120-9571-387C-8AFB-8340C4BF6F9A}"/>
                </a:ext>
              </a:extLst>
            </p:cNvPr>
            <p:cNvSpPr/>
            <p:nvPr/>
          </p:nvSpPr>
          <p:spPr>
            <a:xfrm>
              <a:off x="7799592" y="3506076"/>
              <a:ext cx="83233" cy="31117"/>
            </a:xfrm>
            <a:custGeom>
              <a:avLst/>
              <a:gdLst/>
              <a:ahLst/>
              <a:cxnLst/>
              <a:rect l="l" t="t" r="r" b="b"/>
              <a:pathLst>
                <a:path w="1530" h="572" extrusionOk="0">
                  <a:moveTo>
                    <a:pt x="239" y="1"/>
                  </a:moveTo>
                  <a:cubicBezTo>
                    <a:pt x="160" y="1"/>
                    <a:pt x="81" y="7"/>
                    <a:pt x="1" y="20"/>
                  </a:cubicBezTo>
                  <a:cubicBezTo>
                    <a:pt x="1" y="70"/>
                    <a:pt x="1" y="145"/>
                    <a:pt x="1" y="195"/>
                  </a:cubicBezTo>
                  <a:cubicBezTo>
                    <a:pt x="92" y="176"/>
                    <a:pt x="184" y="167"/>
                    <a:pt x="274" y="167"/>
                  </a:cubicBezTo>
                  <a:cubicBezTo>
                    <a:pt x="873" y="167"/>
                    <a:pt x="1404" y="546"/>
                    <a:pt x="1404" y="546"/>
                  </a:cubicBezTo>
                  <a:cubicBezTo>
                    <a:pt x="1404" y="546"/>
                    <a:pt x="1429" y="571"/>
                    <a:pt x="1454" y="571"/>
                  </a:cubicBezTo>
                  <a:cubicBezTo>
                    <a:pt x="1479" y="571"/>
                    <a:pt x="1504" y="546"/>
                    <a:pt x="1504" y="521"/>
                  </a:cubicBezTo>
                  <a:cubicBezTo>
                    <a:pt x="1529" y="496"/>
                    <a:pt x="1529" y="446"/>
                    <a:pt x="1504" y="421"/>
                  </a:cubicBezTo>
                  <a:cubicBezTo>
                    <a:pt x="1482" y="421"/>
                    <a:pt x="899" y="1"/>
                    <a:pt x="239" y="1"/>
                  </a:cubicBezTo>
                  <a:close/>
                </a:path>
              </a:pathLst>
            </a:custGeom>
            <a:solidFill>
              <a:srgbClr val="FCA17D"/>
            </a:solidFill>
            <a:ln w="9525" cap="flat" cmpd="sng">
              <a:solidFill>
                <a:srgbClr val="FCA17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6" name="Google Shape;1337;p51">
              <a:extLst>
                <a:ext uri="{FF2B5EF4-FFF2-40B4-BE49-F238E27FC236}">
                  <a16:creationId xmlns:a16="http://schemas.microsoft.com/office/drawing/2014/main" id="{9A8FF48F-D574-9C45-A0BA-2467E34A9204}"/>
                </a:ext>
              </a:extLst>
            </p:cNvPr>
            <p:cNvSpPr/>
            <p:nvPr/>
          </p:nvSpPr>
          <p:spPr>
            <a:xfrm>
              <a:off x="7758683" y="3511244"/>
              <a:ext cx="28669" cy="25568"/>
            </a:xfrm>
            <a:custGeom>
              <a:avLst/>
              <a:gdLst/>
              <a:ahLst/>
              <a:cxnLst/>
              <a:rect l="l" t="t" r="r" b="b"/>
              <a:pathLst>
                <a:path w="527" h="470" extrusionOk="0">
                  <a:moveTo>
                    <a:pt x="502" y="0"/>
                  </a:moveTo>
                  <a:cubicBezTo>
                    <a:pt x="402" y="50"/>
                    <a:pt x="276" y="100"/>
                    <a:pt x="176" y="201"/>
                  </a:cubicBezTo>
                  <a:cubicBezTo>
                    <a:pt x="126" y="226"/>
                    <a:pt x="51" y="276"/>
                    <a:pt x="1" y="326"/>
                  </a:cubicBezTo>
                  <a:cubicBezTo>
                    <a:pt x="1" y="351"/>
                    <a:pt x="1" y="351"/>
                    <a:pt x="1" y="376"/>
                  </a:cubicBezTo>
                  <a:cubicBezTo>
                    <a:pt x="1" y="376"/>
                    <a:pt x="1" y="401"/>
                    <a:pt x="1" y="401"/>
                  </a:cubicBezTo>
                  <a:cubicBezTo>
                    <a:pt x="1" y="426"/>
                    <a:pt x="1" y="426"/>
                    <a:pt x="1" y="451"/>
                  </a:cubicBezTo>
                  <a:cubicBezTo>
                    <a:pt x="26" y="464"/>
                    <a:pt x="45" y="470"/>
                    <a:pt x="63" y="470"/>
                  </a:cubicBezTo>
                  <a:cubicBezTo>
                    <a:pt x="82" y="470"/>
                    <a:pt x="101" y="464"/>
                    <a:pt x="126" y="451"/>
                  </a:cubicBezTo>
                  <a:cubicBezTo>
                    <a:pt x="126" y="426"/>
                    <a:pt x="126" y="426"/>
                    <a:pt x="151" y="426"/>
                  </a:cubicBezTo>
                  <a:cubicBezTo>
                    <a:pt x="251" y="301"/>
                    <a:pt x="377" y="226"/>
                    <a:pt x="502" y="175"/>
                  </a:cubicBezTo>
                  <a:cubicBezTo>
                    <a:pt x="502" y="150"/>
                    <a:pt x="502" y="125"/>
                    <a:pt x="527" y="100"/>
                  </a:cubicBezTo>
                  <a:cubicBezTo>
                    <a:pt x="527" y="75"/>
                    <a:pt x="502" y="50"/>
                    <a:pt x="502" y="0"/>
                  </a:cubicBezTo>
                  <a:close/>
                </a:path>
              </a:pathLst>
            </a:custGeom>
            <a:solidFill>
              <a:srgbClr val="FCA17D"/>
            </a:solidFill>
            <a:ln w="9525" cap="flat" cmpd="sng">
              <a:solidFill>
                <a:srgbClr val="FCA17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7" name="Google Shape;1338;p51">
              <a:extLst>
                <a:ext uri="{FF2B5EF4-FFF2-40B4-BE49-F238E27FC236}">
                  <a16:creationId xmlns:a16="http://schemas.microsoft.com/office/drawing/2014/main" id="{703F45B1-7BF4-41F5-E7C0-B5564BBBDBCD}"/>
                </a:ext>
              </a:extLst>
            </p:cNvPr>
            <p:cNvSpPr/>
            <p:nvPr/>
          </p:nvSpPr>
          <p:spPr>
            <a:xfrm>
              <a:off x="7188791" y="3669385"/>
              <a:ext cx="122783" cy="76651"/>
            </a:xfrm>
            <a:custGeom>
              <a:avLst/>
              <a:gdLst/>
              <a:ahLst/>
              <a:cxnLst/>
              <a:rect l="l" t="t" r="r" b="b"/>
              <a:pathLst>
                <a:path w="2257" h="1409" extrusionOk="0">
                  <a:moveTo>
                    <a:pt x="2256" y="0"/>
                  </a:moveTo>
                  <a:lnTo>
                    <a:pt x="2256" y="0"/>
                  </a:lnTo>
                  <a:cubicBezTo>
                    <a:pt x="1504" y="176"/>
                    <a:pt x="677" y="451"/>
                    <a:pt x="0" y="903"/>
                  </a:cubicBezTo>
                  <a:cubicBezTo>
                    <a:pt x="217" y="1179"/>
                    <a:pt x="527" y="1408"/>
                    <a:pt x="893" y="1408"/>
                  </a:cubicBezTo>
                  <a:cubicBezTo>
                    <a:pt x="993" y="1408"/>
                    <a:pt x="1096" y="1391"/>
                    <a:pt x="1203" y="1354"/>
                  </a:cubicBezTo>
                  <a:cubicBezTo>
                    <a:pt x="1855" y="1128"/>
                    <a:pt x="2131" y="502"/>
                    <a:pt x="2256" y="0"/>
                  </a:cubicBezTo>
                  <a:close/>
                </a:path>
              </a:pathLst>
            </a:custGeom>
            <a:solidFill>
              <a:srgbClr val="FCA17D"/>
            </a:solidFill>
            <a:ln w="9525" cap="flat" cmpd="sng">
              <a:solidFill>
                <a:srgbClr val="FCA17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8" name="Google Shape;1339;p51">
              <a:extLst>
                <a:ext uri="{FF2B5EF4-FFF2-40B4-BE49-F238E27FC236}">
                  <a16:creationId xmlns:a16="http://schemas.microsoft.com/office/drawing/2014/main" id="{616A476D-F5D0-0F01-F868-18B011F131DA}"/>
                </a:ext>
              </a:extLst>
            </p:cNvPr>
            <p:cNvSpPr/>
            <p:nvPr/>
          </p:nvSpPr>
          <p:spPr>
            <a:xfrm>
              <a:off x="7162896" y="3636636"/>
              <a:ext cx="154118" cy="81873"/>
            </a:xfrm>
            <a:custGeom>
              <a:avLst/>
              <a:gdLst/>
              <a:ahLst/>
              <a:cxnLst/>
              <a:rect l="l" t="t" r="r" b="b"/>
              <a:pathLst>
                <a:path w="2833" h="1505" extrusionOk="0">
                  <a:moveTo>
                    <a:pt x="2832" y="1"/>
                  </a:moveTo>
                  <a:cubicBezTo>
                    <a:pt x="2832" y="1"/>
                    <a:pt x="978" y="1"/>
                    <a:pt x="0" y="703"/>
                  </a:cubicBezTo>
                  <a:cubicBezTo>
                    <a:pt x="0" y="703"/>
                    <a:pt x="176" y="1129"/>
                    <a:pt x="476" y="1505"/>
                  </a:cubicBezTo>
                  <a:cubicBezTo>
                    <a:pt x="1153" y="1053"/>
                    <a:pt x="1980" y="778"/>
                    <a:pt x="2732" y="602"/>
                  </a:cubicBezTo>
                  <a:cubicBezTo>
                    <a:pt x="2832" y="276"/>
                    <a:pt x="2832" y="1"/>
                    <a:pt x="2832" y="1"/>
                  </a:cubicBezTo>
                  <a:close/>
                </a:path>
              </a:pathLst>
            </a:custGeom>
            <a:solidFill>
              <a:srgbClr val="FCA17D"/>
            </a:solidFill>
            <a:ln w="9525" cap="flat" cmpd="sng">
              <a:solidFill>
                <a:srgbClr val="FCA17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79" name="Google Shape;1340;p51">
              <a:extLst>
                <a:ext uri="{FF2B5EF4-FFF2-40B4-BE49-F238E27FC236}">
                  <a16:creationId xmlns:a16="http://schemas.microsoft.com/office/drawing/2014/main" id="{5215CB0A-0E3E-AF4C-D177-D6F70204604D}"/>
                </a:ext>
              </a:extLst>
            </p:cNvPr>
            <p:cNvGrpSpPr/>
            <p:nvPr/>
          </p:nvGrpSpPr>
          <p:grpSpPr>
            <a:xfrm>
              <a:off x="6832493" y="3168395"/>
              <a:ext cx="799059" cy="614017"/>
              <a:chOff x="5994293" y="3320795"/>
              <a:chExt cx="799059" cy="614017"/>
            </a:xfrm>
          </p:grpSpPr>
          <p:sp>
            <p:nvSpPr>
              <p:cNvPr id="108" name="Google Shape;1341;p51">
                <a:extLst>
                  <a:ext uri="{FF2B5EF4-FFF2-40B4-BE49-F238E27FC236}">
                    <a16:creationId xmlns:a16="http://schemas.microsoft.com/office/drawing/2014/main" id="{85E9560F-8453-6C82-5C2F-DDFD558B3739}"/>
                  </a:ext>
                </a:extLst>
              </p:cNvPr>
              <p:cNvSpPr/>
              <p:nvPr/>
            </p:nvSpPr>
            <p:spPr>
              <a:xfrm rot="566434">
                <a:off x="6000464" y="3807844"/>
                <a:ext cx="129859" cy="86063"/>
              </a:xfrm>
              <a:prstGeom prst="ellipse">
                <a:avLst/>
              </a:prstGeom>
              <a:solidFill>
                <a:srgbClr val="000000">
                  <a:alpha val="893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9" name="Google Shape;1342;p51">
                <a:extLst>
                  <a:ext uri="{FF2B5EF4-FFF2-40B4-BE49-F238E27FC236}">
                    <a16:creationId xmlns:a16="http://schemas.microsoft.com/office/drawing/2014/main" id="{63CF380B-93BB-7134-707E-3A696564BEBB}"/>
                  </a:ext>
                </a:extLst>
              </p:cNvPr>
              <p:cNvSpPr/>
              <p:nvPr/>
            </p:nvSpPr>
            <p:spPr>
              <a:xfrm rot="-518129">
                <a:off x="6657766" y="3766403"/>
                <a:ext cx="129872" cy="86171"/>
              </a:xfrm>
              <a:prstGeom prst="ellipse">
                <a:avLst/>
              </a:prstGeom>
              <a:solidFill>
                <a:srgbClr val="000000">
                  <a:alpha val="893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0" name="Google Shape;1343;p51">
                <a:extLst>
                  <a:ext uri="{FF2B5EF4-FFF2-40B4-BE49-F238E27FC236}">
                    <a16:creationId xmlns:a16="http://schemas.microsoft.com/office/drawing/2014/main" id="{F534783F-11B3-5BD3-6DFE-3110E7BAF6D9}"/>
                  </a:ext>
                </a:extLst>
              </p:cNvPr>
              <p:cNvSpPr/>
              <p:nvPr/>
            </p:nvSpPr>
            <p:spPr>
              <a:xfrm rot="-427541" flipH="1">
                <a:off x="6284349" y="3501461"/>
                <a:ext cx="101074" cy="288481"/>
              </a:xfrm>
              <a:custGeom>
                <a:avLst/>
                <a:gdLst/>
                <a:ahLst/>
                <a:cxnLst/>
                <a:rect l="l" t="t" r="r" b="b"/>
                <a:pathLst>
                  <a:path w="3785" h="10803" extrusionOk="0">
                    <a:moveTo>
                      <a:pt x="552" y="0"/>
                    </a:moveTo>
                    <a:lnTo>
                      <a:pt x="552" y="0"/>
                    </a:lnTo>
                    <a:cubicBezTo>
                      <a:pt x="552" y="0"/>
                      <a:pt x="502" y="226"/>
                      <a:pt x="426" y="627"/>
                    </a:cubicBezTo>
                    <a:cubicBezTo>
                      <a:pt x="401" y="702"/>
                      <a:pt x="376" y="827"/>
                      <a:pt x="351" y="928"/>
                    </a:cubicBezTo>
                    <a:cubicBezTo>
                      <a:pt x="351" y="1053"/>
                      <a:pt x="326" y="1178"/>
                      <a:pt x="326" y="1329"/>
                    </a:cubicBezTo>
                    <a:cubicBezTo>
                      <a:pt x="326" y="1604"/>
                      <a:pt x="276" y="1905"/>
                      <a:pt x="301" y="2256"/>
                    </a:cubicBezTo>
                    <a:cubicBezTo>
                      <a:pt x="326" y="2607"/>
                      <a:pt x="301" y="2983"/>
                      <a:pt x="401" y="3359"/>
                    </a:cubicBezTo>
                    <a:cubicBezTo>
                      <a:pt x="452" y="3735"/>
                      <a:pt x="502" y="4161"/>
                      <a:pt x="627" y="4562"/>
                    </a:cubicBezTo>
                    <a:cubicBezTo>
                      <a:pt x="677" y="4787"/>
                      <a:pt x="727" y="4988"/>
                      <a:pt x="802" y="5213"/>
                    </a:cubicBezTo>
                    <a:cubicBezTo>
                      <a:pt x="878" y="5414"/>
                      <a:pt x="953" y="5614"/>
                      <a:pt x="1028" y="5840"/>
                    </a:cubicBezTo>
                    <a:cubicBezTo>
                      <a:pt x="1178" y="6266"/>
                      <a:pt x="1429" y="6692"/>
                      <a:pt x="1629" y="7093"/>
                    </a:cubicBezTo>
                    <a:cubicBezTo>
                      <a:pt x="1755" y="7294"/>
                      <a:pt x="1905" y="7469"/>
                      <a:pt x="2030" y="7670"/>
                    </a:cubicBezTo>
                    <a:lnTo>
                      <a:pt x="2231" y="7920"/>
                    </a:lnTo>
                    <a:cubicBezTo>
                      <a:pt x="2331" y="8045"/>
                      <a:pt x="2381" y="8121"/>
                      <a:pt x="2482" y="8196"/>
                    </a:cubicBezTo>
                    <a:cubicBezTo>
                      <a:pt x="2632" y="8371"/>
                      <a:pt x="2807" y="8522"/>
                      <a:pt x="2908" y="8622"/>
                    </a:cubicBezTo>
                    <a:cubicBezTo>
                      <a:pt x="2983" y="8697"/>
                      <a:pt x="3033" y="8772"/>
                      <a:pt x="3083" y="8873"/>
                    </a:cubicBezTo>
                    <a:lnTo>
                      <a:pt x="3183" y="8998"/>
                    </a:lnTo>
                    <a:cubicBezTo>
                      <a:pt x="3158" y="8998"/>
                      <a:pt x="3183" y="9073"/>
                      <a:pt x="3208" y="9098"/>
                    </a:cubicBezTo>
                    <a:cubicBezTo>
                      <a:pt x="3233" y="9198"/>
                      <a:pt x="3259" y="9274"/>
                      <a:pt x="3259" y="9349"/>
                    </a:cubicBezTo>
                    <a:cubicBezTo>
                      <a:pt x="3284" y="9424"/>
                      <a:pt x="3259" y="9474"/>
                      <a:pt x="3259" y="9549"/>
                    </a:cubicBezTo>
                    <a:cubicBezTo>
                      <a:pt x="3284" y="9599"/>
                      <a:pt x="3208" y="9700"/>
                      <a:pt x="3158" y="9775"/>
                    </a:cubicBezTo>
                    <a:lnTo>
                      <a:pt x="3140" y="9830"/>
                    </a:lnTo>
                    <a:lnTo>
                      <a:pt x="3140" y="9830"/>
                    </a:lnTo>
                    <a:cubicBezTo>
                      <a:pt x="3140" y="9829"/>
                      <a:pt x="3139" y="9829"/>
                      <a:pt x="3139" y="9829"/>
                    </a:cubicBezTo>
                    <a:cubicBezTo>
                      <a:pt x="3132" y="9829"/>
                      <a:pt x="3108" y="9858"/>
                      <a:pt x="3108" y="9875"/>
                    </a:cubicBezTo>
                    <a:lnTo>
                      <a:pt x="3008" y="9950"/>
                    </a:lnTo>
                    <a:cubicBezTo>
                      <a:pt x="2807" y="10201"/>
                      <a:pt x="2457" y="10326"/>
                      <a:pt x="2156" y="10426"/>
                    </a:cubicBezTo>
                    <a:cubicBezTo>
                      <a:pt x="2005" y="10451"/>
                      <a:pt x="1855" y="10502"/>
                      <a:pt x="1730" y="10527"/>
                    </a:cubicBezTo>
                    <a:cubicBezTo>
                      <a:pt x="1579" y="10552"/>
                      <a:pt x="1429" y="10552"/>
                      <a:pt x="1304" y="10577"/>
                    </a:cubicBezTo>
                    <a:cubicBezTo>
                      <a:pt x="1028" y="10577"/>
                      <a:pt x="802" y="10577"/>
                      <a:pt x="602" y="10552"/>
                    </a:cubicBezTo>
                    <a:cubicBezTo>
                      <a:pt x="426" y="10527"/>
                      <a:pt x="276" y="10502"/>
                      <a:pt x="176" y="10451"/>
                    </a:cubicBezTo>
                    <a:cubicBezTo>
                      <a:pt x="76" y="10426"/>
                      <a:pt x="0" y="10426"/>
                      <a:pt x="0" y="10426"/>
                    </a:cubicBezTo>
                    <a:lnTo>
                      <a:pt x="0" y="10426"/>
                    </a:lnTo>
                    <a:cubicBezTo>
                      <a:pt x="0" y="10426"/>
                      <a:pt x="51" y="10451"/>
                      <a:pt x="151" y="10502"/>
                    </a:cubicBezTo>
                    <a:cubicBezTo>
                      <a:pt x="251" y="10552"/>
                      <a:pt x="376" y="10627"/>
                      <a:pt x="577" y="10652"/>
                    </a:cubicBezTo>
                    <a:cubicBezTo>
                      <a:pt x="777" y="10727"/>
                      <a:pt x="1003" y="10752"/>
                      <a:pt x="1304" y="10802"/>
                    </a:cubicBezTo>
                    <a:lnTo>
                      <a:pt x="1755" y="10802"/>
                    </a:lnTo>
                    <a:cubicBezTo>
                      <a:pt x="1905" y="10802"/>
                      <a:pt x="2081" y="10777"/>
                      <a:pt x="2256" y="10752"/>
                    </a:cubicBezTo>
                    <a:cubicBezTo>
                      <a:pt x="2582" y="10677"/>
                      <a:pt x="2983" y="10577"/>
                      <a:pt x="3309" y="10276"/>
                    </a:cubicBezTo>
                    <a:lnTo>
                      <a:pt x="3434" y="10176"/>
                    </a:lnTo>
                    <a:cubicBezTo>
                      <a:pt x="3484" y="10126"/>
                      <a:pt x="3459" y="10151"/>
                      <a:pt x="3534" y="10076"/>
                    </a:cubicBezTo>
                    <a:lnTo>
                      <a:pt x="3559" y="10025"/>
                    </a:lnTo>
                    <a:cubicBezTo>
                      <a:pt x="3609" y="9925"/>
                      <a:pt x="3685" y="9875"/>
                      <a:pt x="3710" y="9725"/>
                    </a:cubicBezTo>
                    <a:cubicBezTo>
                      <a:pt x="3760" y="9574"/>
                      <a:pt x="3785" y="9424"/>
                      <a:pt x="3785" y="9299"/>
                    </a:cubicBezTo>
                    <a:cubicBezTo>
                      <a:pt x="3785" y="9173"/>
                      <a:pt x="3735" y="9048"/>
                      <a:pt x="3710" y="8948"/>
                    </a:cubicBezTo>
                    <a:cubicBezTo>
                      <a:pt x="3685" y="8873"/>
                      <a:pt x="3685" y="8847"/>
                      <a:pt x="3634" y="8747"/>
                    </a:cubicBezTo>
                    <a:lnTo>
                      <a:pt x="3559" y="8597"/>
                    </a:lnTo>
                    <a:cubicBezTo>
                      <a:pt x="3509" y="8522"/>
                      <a:pt x="3459" y="8421"/>
                      <a:pt x="3359" y="8321"/>
                    </a:cubicBezTo>
                    <a:cubicBezTo>
                      <a:pt x="3183" y="8096"/>
                      <a:pt x="3033" y="7945"/>
                      <a:pt x="2883" y="7795"/>
                    </a:cubicBezTo>
                    <a:lnTo>
                      <a:pt x="2682" y="7594"/>
                    </a:lnTo>
                    <a:lnTo>
                      <a:pt x="2507" y="7319"/>
                    </a:lnTo>
                    <a:cubicBezTo>
                      <a:pt x="2381" y="7118"/>
                      <a:pt x="2231" y="6943"/>
                      <a:pt x="2131" y="6767"/>
                    </a:cubicBezTo>
                    <a:cubicBezTo>
                      <a:pt x="1930" y="6391"/>
                      <a:pt x="1705" y="6040"/>
                      <a:pt x="1554" y="5614"/>
                    </a:cubicBezTo>
                    <a:cubicBezTo>
                      <a:pt x="1479" y="5414"/>
                      <a:pt x="1404" y="5213"/>
                      <a:pt x="1329" y="5038"/>
                    </a:cubicBezTo>
                    <a:cubicBezTo>
                      <a:pt x="1254" y="4837"/>
                      <a:pt x="1203" y="4637"/>
                      <a:pt x="1128" y="4436"/>
                    </a:cubicBezTo>
                    <a:cubicBezTo>
                      <a:pt x="1003" y="4035"/>
                      <a:pt x="928" y="3659"/>
                      <a:pt x="827" y="3284"/>
                    </a:cubicBezTo>
                    <a:cubicBezTo>
                      <a:pt x="727" y="2908"/>
                      <a:pt x="702" y="2557"/>
                      <a:pt x="652" y="2231"/>
                    </a:cubicBezTo>
                    <a:cubicBezTo>
                      <a:pt x="577" y="1905"/>
                      <a:pt x="577" y="1604"/>
                      <a:pt x="552" y="1329"/>
                    </a:cubicBezTo>
                    <a:cubicBezTo>
                      <a:pt x="527" y="1203"/>
                      <a:pt x="527" y="1053"/>
                      <a:pt x="527" y="953"/>
                    </a:cubicBezTo>
                    <a:cubicBezTo>
                      <a:pt x="527" y="827"/>
                      <a:pt x="527" y="727"/>
                      <a:pt x="527" y="627"/>
                    </a:cubicBezTo>
                    <a:cubicBezTo>
                      <a:pt x="552" y="226"/>
                      <a:pt x="552" y="0"/>
                      <a:pt x="552" y="0"/>
                    </a:cubicBezTo>
                    <a:close/>
                  </a:path>
                </a:pathLst>
              </a:custGeom>
              <a:solidFill>
                <a:srgbClr val="6C471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1" name="Google Shape;1344;p51">
                <a:extLst>
                  <a:ext uri="{FF2B5EF4-FFF2-40B4-BE49-F238E27FC236}">
                    <a16:creationId xmlns:a16="http://schemas.microsoft.com/office/drawing/2014/main" id="{BDCFD8A0-AE85-A628-C684-E28E9E133526}"/>
                  </a:ext>
                </a:extLst>
              </p:cNvPr>
              <p:cNvSpPr/>
              <p:nvPr/>
            </p:nvSpPr>
            <p:spPr>
              <a:xfrm rot="-427541" flipH="1">
                <a:off x="6462163" y="3325639"/>
                <a:ext cx="80832" cy="43928"/>
              </a:xfrm>
              <a:custGeom>
                <a:avLst/>
                <a:gdLst/>
                <a:ahLst/>
                <a:cxnLst/>
                <a:rect l="l" t="t" r="r" b="b"/>
                <a:pathLst>
                  <a:path w="3027" h="1645" extrusionOk="0">
                    <a:moveTo>
                      <a:pt x="2322" y="1"/>
                    </a:moveTo>
                    <a:cubicBezTo>
                      <a:pt x="1852" y="1"/>
                      <a:pt x="1242" y="309"/>
                      <a:pt x="997" y="456"/>
                    </a:cubicBezTo>
                    <a:cubicBezTo>
                      <a:pt x="721" y="606"/>
                      <a:pt x="270" y="857"/>
                      <a:pt x="145" y="1183"/>
                    </a:cubicBezTo>
                    <a:cubicBezTo>
                      <a:pt x="0" y="1537"/>
                      <a:pt x="158" y="1644"/>
                      <a:pt x="388" y="1644"/>
                    </a:cubicBezTo>
                    <a:cubicBezTo>
                      <a:pt x="597" y="1644"/>
                      <a:pt x="867" y="1555"/>
                      <a:pt x="1022" y="1484"/>
                    </a:cubicBezTo>
                    <a:cubicBezTo>
                      <a:pt x="1072" y="1459"/>
                      <a:pt x="1222" y="1409"/>
                      <a:pt x="1373" y="1358"/>
                    </a:cubicBezTo>
                    <a:cubicBezTo>
                      <a:pt x="1974" y="1133"/>
                      <a:pt x="3027" y="732"/>
                      <a:pt x="2876" y="331"/>
                    </a:cubicBezTo>
                    <a:cubicBezTo>
                      <a:pt x="2781" y="88"/>
                      <a:pt x="2571" y="1"/>
                      <a:pt x="2322" y="1"/>
                    </a:cubicBezTo>
                    <a:close/>
                  </a:path>
                </a:pathLst>
              </a:custGeom>
              <a:solidFill>
                <a:srgbClr val="B93F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2" name="Google Shape;1345;p51">
                <a:extLst>
                  <a:ext uri="{FF2B5EF4-FFF2-40B4-BE49-F238E27FC236}">
                    <a16:creationId xmlns:a16="http://schemas.microsoft.com/office/drawing/2014/main" id="{58FAF6A3-CCD7-32AB-1B47-636E46746478}"/>
                  </a:ext>
                </a:extLst>
              </p:cNvPr>
              <p:cNvSpPr/>
              <p:nvPr/>
            </p:nvSpPr>
            <p:spPr>
              <a:xfrm rot="-427541" flipH="1">
                <a:off x="6140218" y="3365884"/>
                <a:ext cx="80859" cy="43928"/>
              </a:xfrm>
              <a:custGeom>
                <a:avLst/>
                <a:gdLst/>
                <a:ahLst/>
                <a:cxnLst/>
                <a:rect l="l" t="t" r="r" b="b"/>
                <a:pathLst>
                  <a:path w="3028" h="1645" extrusionOk="0">
                    <a:moveTo>
                      <a:pt x="706" y="1"/>
                    </a:moveTo>
                    <a:cubicBezTo>
                      <a:pt x="457" y="1"/>
                      <a:pt x="247" y="88"/>
                      <a:pt x="151" y="331"/>
                    </a:cubicBezTo>
                    <a:cubicBezTo>
                      <a:pt x="1" y="732"/>
                      <a:pt x="1028" y="1133"/>
                      <a:pt x="1655" y="1358"/>
                    </a:cubicBezTo>
                    <a:cubicBezTo>
                      <a:pt x="1805" y="1409"/>
                      <a:pt x="1956" y="1459"/>
                      <a:pt x="2006" y="1484"/>
                    </a:cubicBezTo>
                    <a:cubicBezTo>
                      <a:pt x="2161" y="1555"/>
                      <a:pt x="2430" y="1644"/>
                      <a:pt x="2640" y="1644"/>
                    </a:cubicBezTo>
                    <a:cubicBezTo>
                      <a:pt x="2869" y="1644"/>
                      <a:pt x="3027" y="1537"/>
                      <a:pt x="2883" y="1183"/>
                    </a:cubicBezTo>
                    <a:cubicBezTo>
                      <a:pt x="2758" y="857"/>
                      <a:pt x="2306" y="606"/>
                      <a:pt x="2031" y="456"/>
                    </a:cubicBezTo>
                    <a:cubicBezTo>
                      <a:pt x="1785" y="309"/>
                      <a:pt x="1176" y="1"/>
                      <a:pt x="706" y="1"/>
                    </a:cubicBezTo>
                    <a:close/>
                  </a:path>
                </a:pathLst>
              </a:custGeom>
              <a:solidFill>
                <a:srgbClr val="B93F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3" name="Google Shape;1346;p51">
                <a:extLst>
                  <a:ext uri="{FF2B5EF4-FFF2-40B4-BE49-F238E27FC236}">
                    <a16:creationId xmlns:a16="http://schemas.microsoft.com/office/drawing/2014/main" id="{64DAA87E-C95F-CFF4-AC85-53DBF678549F}"/>
                  </a:ext>
                </a:extLst>
              </p:cNvPr>
              <p:cNvSpPr/>
              <p:nvPr/>
            </p:nvSpPr>
            <p:spPr>
              <a:xfrm rot="-427541" flipH="1">
                <a:off x="6287267" y="3873445"/>
                <a:ext cx="214858" cy="48227"/>
              </a:xfrm>
              <a:custGeom>
                <a:avLst/>
                <a:gdLst/>
                <a:ahLst/>
                <a:cxnLst/>
                <a:rect l="l" t="t" r="r" b="b"/>
                <a:pathLst>
                  <a:path w="8046" h="1806" extrusionOk="0">
                    <a:moveTo>
                      <a:pt x="4058" y="1"/>
                    </a:moveTo>
                    <a:cubicBezTo>
                      <a:pt x="2655" y="1"/>
                      <a:pt x="1251" y="383"/>
                      <a:pt x="0" y="1154"/>
                    </a:cubicBezTo>
                    <a:cubicBezTo>
                      <a:pt x="1053" y="1530"/>
                      <a:pt x="2331" y="1805"/>
                      <a:pt x="3885" y="1805"/>
                    </a:cubicBezTo>
                    <a:cubicBezTo>
                      <a:pt x="5614" y="1805"/>
                      <a:pt x="6968" y="1530"/>
                      <a:pt x="8046" y="1103"/>
                    </a:cubicBezTo>
                    <a:cubicBezTo>
                      <a:pt x="6815" y="370"/>
                      <a:pt x="5437" y="1"/>
                      <a:pt x="4058" y="1"/>
                    </a:cubicBezTo>
                    <a:close/>
                  </a:path>
                </a:pathLst>
              </a:custGeom>
              <a:solidFill>
                <a:srgbClr val="FF999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4" name="Google Shape;1347;p51">
                <a:extLst>
                  <a:ext uri="{FF2B5EF4-FFF2-40B4-BE49-F238E27FC236}">
                    <a16:creationId xmlns:a16="http://schemas.microsoft.com/office/drawing/2014/main" id="{443DE7F2-4161-8351-1A12-D2EAF950E8A5}"/>
                  </a:ext>
                </a:extLst>
              </p:cNvPr>
              <p:cNvSpPr/>
              <p:nvPr/>
            </p:nvSpPr>
            <p:spPr>
              <a:xfrm rot="-427541" flipH="1">
                <a:off x="6185547" y="3826439"/>
                <a:ext cx="416979" cy="77654"/>
              </a:xfrm>
              <a:custGeom>
                <a:avLst/>
                <a:gdLst/>
                <a:ahLst/>
                <a:cxnLst/>
                <a:rect l="l" t="t" r="r" b="b"/>
                <a:pathLst>
                  <a:path w="15615" h="2908" extrusionOk="0">
                    <a:moveTo>
                      <a:pt x="15615" y="0"/>
                    </a:moveTo>
                    <a:lnTo>
                      <a:pt x="15615" y="0"/>
                    </a:lnTo>
                    <a:cubicBezTo>
                      <a:pt x="12365" y="944"/>
                      <a:pt x="9547" y="1259"/>
                      <a:pt x="7234" y="1259"/>
                    </a:cubicBezTo>
                    <a:cubicBezTo>
                      <a:pt x="2607" y="1259"/>
                      <a:pt x="1" y="0"/>
                      <a:pt x="1" y="0"/>
                    </a:cubicBezTo>
                    <a:lnTo>
                      <a:pt x="1" y="0"/>
                    </a:lnTo>
                    <a:cubicBezTo>
                      <a:pt x="1" y="0"/>
                      <a:pt x="1053" y="1880"/>
                      <a:pt x="3910" y="2908"/>
                    </a:cubicBezTo>
                    <a:cubicBezTo>
                      <a:pt x="5161" y="2137"/>
                      <a:pt x="6565" y="1755"/>
                      <a:pt x="7968" y="1755"/>
                    </a:cubicBezTo>
                    <a:cubicBezTo>
                      <a:pt x="9347" y="1755"/>
                      <a:pt x="10725" y="2124"/>
                      <a:pt x="11956" y="2857"/>
                    </a:cubicBezTo>
                    <a:cubicBezTo>
                      <a:pt x="14687" y="1830"/>
                      <a:pt x="15615" y="0"/>
                      <a:pt x="15615" y="0"/>
                    </a:cubicBezTo>
                    <a:close/>
                  </a:path>
                </a:pathLst>
              </a:custGeom>
              <a:solidFill>
                <a:srgbClr val="B93F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5" name="Google Shape;1348;p51">
                <a:extLst>
                  <a:ext uri="{FF2B5EF4-FFF2-40B4-BE49-F238E27FC236}">
                    <a16:creationId xmlns:a16="http://schemas.microsoft.com/office/drawing/2014/main" id="{BDA33839-7485-3259-816B-AFF27CDEA331}"/>
                  </a:ext>
                </a:extLst>
              </p:cNvPr>
              <p:cNvSpPr/>
              <p:nvPr/>
            </p:nvSpPr>
            <p:spPr>
              <a:xfrm rot="-427541" flipH="1">
                <a:off x="6565276" y="3550422"/>
                <a:ext cx="124520" cy="65691"/>
              </a:xfrm>
              <a:custGeom>
                <a:avLst/>
                <a:gdLst/>
                <a:ahLst/>
                <a:cxnLst/>
                <a:rect l="l" t="t" r="r" b="b"/>
                <a:pathLst>
                  <a:path w="4663" h="2460" extrusionOk="0">
                    <a:moveTo>
                      <a:pt x="3033" y="0"/>
                    </a:moveTo>
                    <a:cubicBezTo>
                      <a:pt x="2306" y="0"/>
                      <a:pt x="1579" y="176"/>
                      <a:pt x="1053" y="527"/>
                    </a:cubicBezTo>
                    <a:cubicBezTo>
                      <a:pt x="452" y="903"/>
                      <a:pt x="101" y="1454"/>
                      <a:pt x="25" y="2106"/>
                    </a:cubicBezTo>
                    <a:cubicBezTo>
                      <a:pt x="0" y="2281"/>
                      <a:pt x="126" y="2432"/>
                      <a:pt x="301" y="2457"/>
                    </a:cubicBezTo>
                    <a:cubicBezTo>
                      <a:pt x="316" y="2458"/>
                      <a:pt x="330" y="2459"/>
                      <a:pt x="345" y="2459"/>
                    </a:cubicBezTo>
                    <a:cubicBezTo>
                      <a:pt x="523" y="2459"/>
                      <a:pt x="652" y="2318"/>
                      <a:pt x="652" y="2156"/>
                    </a:cubicBezTo>
                    <a:cubicBezTo>
                      <a:pt x="702" y="1705"/>
                      <a:pt x="953" y="1329"/>
                      <a:pt x="1379" y="1053"/>
                    </a:cubicBezTo>
                    <a:cubicBezTo>
                      <a:pt x="1821" y="763"/>
                      <a:pt x="2412" y="613"/>
                      <a:pt x="3027" y="613"/>
                    </a:cubicBezTo>
                    <a:cubicBezTo>
                      <a:pt x="3423" y="613"/>
                      <a:pt x="3828" y="675"/>
                      <a:pt x="4211" y="802"/>
                    </a:cubicBezTo>
                    <a:cubicBezTo>
                      <a:pt x="4242" y="813"/>
                      <a:pt x="4274" y="818"/>
                      <a:pt x="4308" y="818"/>
                    </a:cubicBezTo>
                    <a:cubicBezTo>
                      <a:pt x="4437" y="818"/>
                      <a:pt x="4572" y="742"/>
                      <a:pt x="4612" y="602"/>
                    </a:cubicBezTo>
                    <a:cubicBezTo>
                      <a:pt x="4662" y="452"/>
                      <a:pt x="4562" y="276"/>
                      <a:pt x="4411" y="201"/>
                    </a:cubicBezTo>
                    <a:cubicBezTo>
                      <a:pt x="3960" y="76"/>
                      <a:pt x="3509" y="0"/>
                      <a:pt x="30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6" name="Google Shape;1349;p51">
                <a:extLst>
                  <a:ext uri="{FF2B5EF4-FFF2-40B4-BE49-F238E27FC236}">
                    <a16:creationId xmlns:a16="http://schemas.microsoft.com/office/drawing/2014/main" id="{7D7C2179-D391-63C7-AC04-8BAF942679D6}"/>
                  </a:ext>
                </a:extLst>
              </p:cNvPr>
              <p:cNvSpPr/>
              <p:nvPr/>
            </p:nvSpPr>
            <p:spPr>
              <a:xfrm rot="-427541" flipH="1">
                <a:off x="6087272" y="3582180"/>
                <a:ext cx="124493" cy="65691"/>
              </a:xfrm>
              <a:custGeom>
                <a:avLst/>
                <a:gdLst/>
                <a:ahLst/>
                <a:cxnLst/>
                <a:rect l="l" t="t" r="r" b="b"/>
                <a:pathLst>
                  <a:path w="4662" h="2460" extrusionOk="0">
                    <a:moveTo>
                      <a:pt x="1629" y="0"/>
                    </a:moveTo>
                    <a:cubicBezTo>
                      <a:pt x="1178" y="0"/>
                      <a:pt x="702" y="51"/>
                      <a:pt x="251" y="201"/>
                    </a:cubicBezTo>
                    <a:cubicBezTo>
                      <a:pt x="100" y="276"/>
                      <a:pt x="0" y="452"/>
                      <a:pt x="50" y="602"/>
                    </a:cubicBezTo>
                    <a:cubicBezTo>
                      <a:pt x="110" y="742"/>
                      <a:pt x="233" y="818"/>
                      <a:pt x="357" y="818"/>
                    </a:cubicBezTo>
                    <a:cubicBezTo>
                      <a:pt x="389" y="818"/>
                      <a:pt x="421" y="813"/>
                      <a:pt x="451" y="802"/>
                    </a:cubicBezTo>
                    <a:cubicBezTo>
                      <a:pt x="834" y="675"/>
                      <a:pt x="1239" y="613"/>
                      <a:pt x="1635" y="613"/>
                    </a:cubicBezTo>
                    <a:cubicBezTo>
                      <a:pt x="2250" y="613"/>
                      <a:pt x="2841" y="763"/>
                      <a:pt x="3283" y="1053"/>
                    </a:cubicBezTo>
                    <a:cubicBezTo>
                      <a:pt x="3709" y="1329"/>
                      <a:pt x="3960" y="1705"/>
                      <a:pt x="4010" y="2156"/>
                    </a:cubicBezTo>
                    <a:cubicBezTo>
                      <a:pt x="4033" y="2318"/>
                      <a:pt x="4143" y="2459"/>
                      <a:pt x="4318" y="2459"/>
                    </a:cubicBezTo>
                    <a:cubicBezTo>
                      <a:pt x="4332" y="2459"/>
                      <a:pt x="4346" y="2458"/>
                      <a:pt x="4361" y="2457"/>
                    </a:cubicBezTo>
                    <a:cubicBezTo>
                      <a:pt x="4537" y="2432"/>
                      <a:pt x="4662" y="2281"/>
                      <a:pt x="4637" y="2106"/>
                    </a:cubicBezTo>
                    <a:cubicBezTo>
                      <a:pt x="4562" y="1429"/>
                      <a:pt x="4211" y="903"/>
                      <a:pt x="3634" y="527"/>
                    </a:cubicBezTo>
                    <a:cubicBezTo>
                      <a:pt x="3083" y="176"/>
                      <a:pt x="2356" y="0"/>
                      <a:pt x="162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80" name="Google Shape;1350;p51">
              <a:extLst>
                <a:ext uri="{FF2B5EF4-FFF2-40B4-BE49-F238E27FC236}">
                  <a16:creationId xmlns:a16="http://schemas.microsoft.com/office/drawing/2014/main" id="{875354C4-D4A4-6E61-FEA9-0B49A35CA98C}"/>
                </a:ext>
              </a:extLst>
            </p:cNvPr>
            <p:cNvSpPr/>
            <p:nvPr/>
          </p:nvSpPr>
          <p:spPr>
            <a:xfrm>
              <a:off x="8064084" y="5015078"/>
              <a:ext cx="366825" cy="207703"/>
            </a:xfrm>
            <a:custGeom>
              <a:avLst/>
              <a:gdLst/>
              <a:ahLst/>
              <a:cxnLst/>
              <a:rect l="l" t="t" r="r" b="b"/>
              <a:pathLst>
                <a:path w="6743" h="3818" extrusionOk="0">
                  <a:moveTo>
                    <a:pt x="6291" y="0"/>
                  </a:moveTo>
                  <a:cubicBezTo>
                    <a:pt x="4387" y="1554"/>
                    <a:pt x="2256" y="2482"/>
                    <a:pt x="1" y="3133"/>
                  </a:cubicBezTo>
                  <a:lnTo>
                    <a:pt x="76" y="3785"/>
                  </a:lnTo>
                  <a:cubicBezTo>
                    <a:pt x="1279" y="3785"/>
                    <a:pt x="2181" y="3785"/>
                    <a:pt x="2682" y="3810"/>
                  </a:cubicBezTo>
                  <a:cubicBezTo>
                    <a:pt x="2845" y="3814"/>
                    <a:pt x="3021" y="3817"/>
                    <a:pt x="3206" y="3817"/>
                  </a:cubicBezTo>
                  <a:cubicBezTo>
                    <a:pt x="4278" y="3817"/>
                    <a:pt x="5674" y="3694"/>
                    <a:pt x="6743" y="2732"/>
                  </a:cubicBezTo>
                  <a:cubicBezTo>
                    <a:pt x="6617" y="1730"/>
                    <a:pt x="6442" y="802"/>
                    <a:pt x="6291" y="0"/>
                  </a:cubicBezTo>
                  <a:close/>
                </a:path>
              </a:pathLst>
            </a:custGeom>
            <a:solidFill>
              <a:srgbClr val="FCA1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 name="Google Shape;1351;p51">
              <a:extLst>
                <a:ext uri="{FF2B5EF4-FFF2-40B4-BE49-F238E27FC236}">
                  <a16:creationId xmlns:a16="http://schemas.microsoft.com/office/drawing/2014/main" id="{152A19BA-4B63-33C3-B1B0-0FCAC10A98EE}"/>
                </a:ext>
              </a:extLst>
            </p:cNvPr>
            <p:cNvSpPr/>
            <p:nvPr/>
          </p:nvSpPr>
          <p:spPr>
            <a:xfrm>
              <a:off x="8046350" y="4888272"/>
              <a:ext cx="360025" cy="297301"/>
            </a:xfrm>
            <a:custGeom>
              <a:avLst/>
              <a:gdLst/>
              <a:ahLst/>
              <a:cxnLst/>
              <a:rect l="l" t="t" r="r" b="b"/>
              <a:pathLst>
                <a:path w="6618" h="5465" extrusionOk="0">
                  <a:moveTo>
                    <a:pt x="6116" y="0"/>
                  </a:moveTo>
                  <a:cubicBezTo>
                    <a:pt x="3785" y="2081"/>
                    <a:pt x="502" y="3083"/>
                    <a:pt x="1" y="3208"/>
                  </a:cubicBezTo>
                  <a:lnTo>
                    <a:pt x="327" y="5464"/>
                  </a:lnTo>
                  <a:cubicBezTo>
                    <a:pt x="2582" y="4813"/>
                    <a:pt x="4713" y="3885"/>
                    <a:pt x="6617" y="2331"/>
                  </a:cubicBezTo>
                  <a:cubicBezTo>
                    <a:pt x="6442" y="1354"/>
                    <a:pt x="6267" y="527"/>
                    <a:pt x="6116" y="0"/>
                  </a:cubicBezTo>
                  <a:close/>
                </a:path>
              </a:pathLst>
            </a:custGeom>
            <a:solidFill>
              <a:srgbClr val="FCA1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2" name="Google Shape;1352;p51">
              <a:extLst>
                <a:ext uri="{FF2B5EF4-FFF2-40B4-BE49-F238E27FC236}">
                  <a16:creationId xmlns:a16="http://schemas.microsoft.com/office/drawing/2014/main" id="{C2419D9E-40E0-043A-C652-2D94ADFBAEE5}"/>
                </a:ext>
              </a:extLst>
            </p:cNvPr>
            <p:cNvSpPr/>
            <p:nvPr/>
          </p:nvSpPr>
          <p:spPr>
            <a:xfrm>
              <a:off x="6391180" y="4194291"/>
              <a:ext cx="974918" cy="1030462"/>
            </a:xfrm>
            <a:custGeom>
              <a:avLst/>
              <a:gdLst/>
              <a:ahLst/>
              <a:cxnLst/>
              <a:rect l="l" t="t" r="r" b="b"/>
              <a:pathLst>
                <a:path w="17921" h="18942" extrusionOk="0">
                  <a:moveTo>
                    <a:pt x="10978" y="0"/>
                  </a:moveTo>
                  <a:cubicBezTo>
                    <a:pt x="10778" y="0"/>
                    <a:pt x="10677" y="26"/>
                    <a:pt x="10677" y="26"/>
                  </a:cubicBezTo>
                  <a:cubicBezTo>
                    <a:pt x="10677" y="26"/>
                    <a:pt x="7119" y="76"/>
                    <a:pt x="5540" y="1203"/>
                  </a:cubicBezTo>
                  <a:cubicBezTo>
                    <a:pt x="3585" y="2432"/>
                    <a:pt x="1204" y="7068"/>
                    <a:pt x="26" y="8397"/>
                  </a:cubicBezTo>
                  <a:cubicBezTo>
                    <a:pt x="26" y="8397"/>
                    <a:pt x="1" y="8447"/>
                    <a:pt x="1" y="8522"/>
                  </a:cubicBezTo>
                  <a:cubicBezTo>
                    <a:pt x="51" y="8472"/>
                    <a:pt x="126" y="8447"/>
                    <a:pt x="201" y="8397"/>
                  </a:cubicBezTo>
                  <a:cubicBezTo>
                    <a:pt x="201" y="8397"/>
                    <a:pt x="3509" y="11805"/>
                    <a:pt x="7520" y="14086"/>
                  </a:cubicBezTo>
                  <a:lnTo>
                    <a:pt x="7520" y="15690"/>
                  </a:lnTo>
                  <a:cubicBezTo>
                    <a:pt x="7520" y="15690"/>
                    <a:pt x="7494" y="15690"/>
                    <a:pt x="7394" y="15665"/>
                  </a:cubicBezTo>
                  <a:lnTo>
                    <a:pt x="7394" y="15665"/>
                  </a:lnTo>
                  <a:cubicBezTo>
                    <a:pt x="7419" y="15840"/>
                    <a:pt x="7419" y="15991"/>
                    <a:pt x="7419" y="16166"/>
                  </a:cubicBezTo>
                  <a:cubicBezTo>
                    <a:pt x="7444" y="16993"/>
                    <a:pt x="7494" y="17996"/>
                    <a:pt x="7494" y="18923"/>
                  </a:cubicBezTo>
                  <a:cubicBezTo>
                    <a:pt x="8810" y="18935"/>
                    <a:pt x="10427" y="18942"/>
                    <a:pt x="12209" y="18942"/>
                  </a:cubicBezTo>
                  <a:cubicBezTo>
                    <a:pt x="13992" y="18942"/>
                    <a:pt x="15941" y="18935"/>
                    <a:pt x="17921" y="18923"/>
                  </a:cubicBezTo>
                  <a:lnTo>
                    <a:pt x="17820" y="2557"/>
                  </a:lnTo>
                  <a:cubicBezTo>
                    <a:pt x="17820" y="2557"/>
                    <a:pt x="17820" y="2532"/>
                    <a:pt x="17820" y="2532"/>
                  </a:cubicBezTo>
                  <a:lnTo>
                    <a:pt x="17670" y="2532"/>
                  </a:lnTo>
                  <a:cubicBezTo>
                    <a:pt x="16667" y="2532"/>
                    <a:pt x="16066" y="2256"/>
                    <a:pt x="15865" y="2131"/>
                  </a:cubicBezTo>
                  <a:lnTo>
                    <a:pt x="14863" y="4161"/>
                  </a:lnTo>
                  <a:cubicBezTo>
                    <a:pt x="13785" y="3910"/>
                    <a:pt x="10452" y="702"/>
                    <a:pt x="10452" y="702"/>
                  </a:cubicBezTo>
                  <a:cubicBezTo>
                    <a:pt x="10627" y="452"/>
                    <a:pt x="10803" y="226"/>
                    <a:pt x="10978" y="0"/>
                  </a:cubicBezTo>
                  <a:close/>
                </a:path>
              </a:pathLst>
            </a:custGeom>
            <a:solidFill>
              <a:srgbClr val="4C6F8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3" name="Google Shape;1353;p51">
              <a:extLst>
                <a:ext uri="{FF2B5EF4-FFF2-40B4-BE49-F238E27FC236}">
                  <a16:creationId xmlns:a16="http://schemas.microsoft.com/office/drawing/2014/main" id="{211A042C-E08B-EE0E-2A20-0D0364F4B796}"/>
                </a:ext>
              </a:extLst>
            </p:cNvPr>
            <p:cNvSpPr/>
            <p:nvPr/>
          </p:nvSpPr>
          <p:spPr>
            <a:xfrm>
              <a:off x="7438268" y="4291068"/>
              <a:ext cx="17789" cy="21869"/>
            </a:xfrm>
            <a:custGeom>
              <a:avLst/>
              <a:gdLst/>
              <a:ahLst/>
              <a:cxnLst/>
              <a:rect l="l" t="t" r="r" b="b"/>
              <a:pathLst>
                <a:path w="327" h="402" extrusionOk="0">
                  <a:moveTo>
                    <a:pt x="151" y="1"/>
                  </a:moveTo>
                  <a:lnTo>
                    <a:pt x="1" y="402"/>
                  </a:lnTo>
                  <a:cubicBezTo>
                    <a:pt x="101" y="377"/>
                    <a:pt x="201" y="352"/>
                    <a:pt x="302" y="327"/>
                  </a:cubicBezTo>
                  <a:lnTo>
                    <a:pt x="327" y="327"/>
                  </a:lnTo>
                  <a:lnTo>
                    <a:pt x="151" y="1"/>
                  </a:lnTo>
                  <a:close/>
                </a:path>
              </a:pathLst>
            </a:custGeom>
            <a:solidFill>
              <a:srgbClr val="0072A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 name="Google Shape;1354;p51">
              <a:extLst>
                <a:ext uri="{FF2B5EF4-FFF2-40B4-BE49-F238E27FC236}">
                  <a16:creationId xmlns:a16="http://schemas.microsoft.com/office/drawing/2014/main" id="{95C5D939-966E-DD08-470D-0CD670D992C5}"/>
                </a:ext>
              </a:extLst>
            </p:cNvPr>
            <p:cNvSpPr/>
            <p:nvPr/>
          </p:nvSpPr>
          <p:spPr>
            <a:xfrm>
              <a:off x="7366025" y="4322457"/>
              <a:ext cx="69579" cy="901260"/>
            </a:xfrm>
            <a:custGeom>
              <a:avLst/>
              <a:gdLst/>
              <a:ahLst/>
              <a:cxnLst/>
              <a:rect l="l" t="t" r="r" b="b"/>
              <a:pathLst>
                <a:path w="1279" h="16567" extrusionOk="0">
                  <a:moveTo>
                    <a:pt x="527" y="752"/>
                  </a:moveTo>
                  <a:cubicBezTo>
                    <a:pt x="727" y="752"/>
                    <a:pt x="878" y="928"/>
                    <a:pt x="878" y="1128"/>
                  </a:cubicBezTo>
                  <a:cubicBezTo>
                    <a:pt x="878" y="1329"/>
                    <a:pt x="727" y="1504"/>
                    <a:pt x="527" y="1504"/>
                  </a:cubicBezTo>
                  <a:cubicBezTo>
                    <a:pt x="326" y="1504"/>
                    <a:pt x="151" y="1329"/>
                    <a:pt x="151" y="1128"/>
                  </a:cubicBezTo>
                  <a:cubicBezTo>
                    <a:pt x="151" y="928"/>
                    <a:pt x="326" y="752"/>
                    <a:pt x="527" y="752"/>
                  </a:cubicBezTo>
                  <a:close/>
                  <a:moveTo>
                    <a:pt x="527" y="5063"/>
                  </a:moveTo>
                  <a:cubicBezTo>
                    <a:pt x="727" y="5063"/>
                    <a:pt x="878" y="5213"/>
                    <a:pt x="878" y="5439"/>
                  </a:cubicBezTo>
                  <a:cubicBezTo>
                    <a:pt x="878" y="5640"/>
                    <a:pt x="727" y="5790"/>
                    <a:pt x="527" y="5790"/>
                  </a:cubicBezTo>
                  <a:cubicBezTo>
                    <a:pt x="326" y="5790"/>
                    <a:pt x="151" y="5640"/>
                    <a:pt x="151" y="5439"/>
                  </a:cubicBezTo>
                  <a:cubicBezTo>
                    <a:pt x="151" y="5213"/>
                    <a:pt x="326" y="5063"/>
                    <a:pt x="527" y="5063"/>
                  </a:cubicBezTo>
                  <a:close/>
                  <a:moveTo>
                    <a:pt x="552" y="9358"/>
                  </a:moveTo>
                  <a:cubicBezTo>
                    <a:pt x="642" y="9358"/>
                    <a:pt x="731" y="9389"/>
                    <a:pt x="803" y="9449"/>
                  </a:cubicBezTo>
                  <a:cubicBezTo>
                    <a:pt x="953" y="9574"/>
                    <a:pt x="953" y="9825"/>
                    <a:pt x="828" y="9975"/>
                  </a:cubicBezTo>
                  <a:cubicBezTo>
                    <a:pt x="749" y="10054"/>
                    <a:pt x="650" y="10092"/>
                    <a:pt x="552" y="10092"/>
                  </a:cubicBezTo>
                  <a:cubicBezTo>
                    <a:pt x="462" y="10092"/>
                    <a:pt x="373" y="10060"/>
                    <a:pt x="301" y="10000"/>
                  </a:cubicBezTo>
                  <a:cubicBezTo>
                    <a:pt x="151" y="9850"/>
                    <a:pt x="151" y="9624"/>
                    <a:pt x="276" y="9474"/>
                  </a:cubicBezTo>
                  <a:cubicBezTo>
                    <a:pt x="355" y="9396"/>
                    <a:pt x="454" y="9358"/>
                    <a:pt x="552" y="9358"/>
                  </a:cubicBezTo>
                  <a:close/>
                  <a:moveTo>
                    <a:pt x="665" y="14396"/>
                  </a:moveTo>
                  <a:cubicBezTo>
                    <a:pt x="755" y="14396"/>
                    <a:pt x="843" y="14427"/>
                    <a:pt x="903" y="14487"/>
                  </a:cubicBezTo>
                  <a:cubicBezTo>
                    <a:pt x="1053" y="14612"/>
                    <a:pt x="1078" y="14863"/>
                    <a:pt x="928" y="15013"/>
                  </a:cubicBezTo>
                  <a:cubicBezTo>
                    <a:pt x="862" y="15092"/>
                    <a:pt x="769" y="15129"/>
                    <a:pt x="674" y="15129"/>
                  </a:cubicBezTo>
                  <a:cubicBezTo>
                    <a:pt x="587" y="15129"/>
                    <a:pt x="498" y="15098"/>
                    <a:pt x="427" y="15038"/>
                  </a:cubicBezTo>
                  <a:cubicBezTo>
                    <a:pt x="276" y="14888"/>
                    <a:pt x="251" y="14662"/>
                    <a:pt x="402" y="14512"/>
                  </a:cubicBezTo>
                  <a:cubicBezTo>
                    <a:pt x="467" y="14433"/>
                    <a:pt x="567" y="14396"/>
                    <a:pt x="665" y="14396"/>
                  </a:cubicBezTo>
                  <a:close/>
                  <a:moveTo>
                    <a:pt x="1153" y="0"/>
                  </a:moveTo>
                  <a:cubicBezTo>
                    <a:pt x="727" y="101"/>
                    <a:pt x="351" y="151"/>
                    <a:pt x="1" y="176"/>
                  </a:cubicBezTo>
                  <a:cubicBezTo>
                    <a:pt x="1" y="176"/>
                    <a:pt x="26" y="176"/>
                    <a:pt x="26" y="201"/>
                  </a:cubicBezTo>
                  <a:lnTo>
                    <a:pt x="126" y="16567"/>
                  </a:lnTo>
                  <a:lnTo>
                    <a:pt x="1279" y="16567"/>
                  </a:lnTo>
                  <a:lnTo>
                    <a:pt x="978" y="527"/>
                  </a:lnTo>
                  <a:cubicBezTo>
                    <a:pt x="978" y="502"/>
                    <a:pt x="978" y="502"/>
                    <a:pt x="978" y="502"/>
                  </a:cubicBezTo>
                  <a:lnTo>
                    <a:pt x="1153" y="0"/>
                  </a:lnTo>
                  <a:close/>
                </a:path>
              </a:pathLst>
            </a:custGeom>
            <a:solidFill>
              <a:srgbClr val="FAA83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 name="Google Shape;1355;p51">
              <a:extLst>
                <a:ext uri="{FF2B5EF4-FFF2-40B4-BE49-F238E27FC236}">
                  <a16:creationId xmlns:a16="http://schemas.microsoft.com/office/drawing/2014/main" id="{D9CB512D-8A80-EB70-94A3-15A96B06D878}"/>
                </a:ext>
              </a:extLst>
            </p:cNvPr>
            <p:cNvSpPr/>
            <p:nvPr/>
          </p:nvSpPr>
          <p:spPr>
            <a:xfrm>
              <a:off x="7256954" y="4195651"/>
              <a:ext cx="103688" cy="129637"/>
            </a:xfrm>
            <a:custGeom>
              <a:avLst/>
              <a:gdLst/>
              <a:ahLst/>
              <a:cxnLst/>
              <a:rect l="l" t="t" r="r" b="b"/>
              <a:pathLst>
                <a:path w="1906" h="2383" extrusionOk="0">
                  <a:moveTo>
                    <a:pt x="978" y="1"/>
                  </a:moveTo>
                  <a:lnTo>
                    <a:pt x="1" y="2006"/>
                  </a:lnTo>
                  <a:cubicBezTo>
                    <a:pt x="193" y="2102"/>
                    <a:pt x="802" y="2383"/>
                    <a:pt x="1782" y="2383"/>
                  </a:cubicBezTo>
                  <a:cubicBezTo>
                    <a:pt x="1822" y="2383"/>
                    <a:pt x="1863" y="2383"/>
                    <a:pt x="1905" y="2382"/>
                  </a:cubicBezTo>
                  <a:cubicBezTo>
                    <a:pt x="1730" y="1880"/>
                    <a:pt x="1078" y="201"/>
                    <a:pt x="978" y="1"/>
                  </a:cubicBezTo>
                  <a:close/>
                </a:path>
              </a:pathLst>
            </a:custGeom>
            <a:solidFill>
              <a:srgbClr val="4C6F8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6" name="Google Shape;1356;p51">
              <a:extLst>
                <a:ext uri="{FF2B5EF4-FFF2-40B4-BE49-F238E27FC236}">
                  <a16:creationId xmlns:a16="http://schemas.microsoft.com/office/drawing/2014/main" id="{2DEB5356-49AA-7493-D83D-F1C0420B941F}"/>
                </a:ext>
              </a:extLst>
            </p:cNvPr>
            <p:cNvSpPr/>
            <p:nvPr/>
          </p:nvSpPr>
          <p:spPr>
            <a:xfrm>
              <a:off x="7303302" y="4192931"/>
              <a:ext cx="6855" cy="2774"/>
            </a:xfrm>
            <a:custGeom>
              <a:avLst/>
              <a:gdLst/>
              <a:ahLst/>
              <a:cxnLst/>
              <a:rect l="l" t="t" r="r" b="b"/>
              <a:pathLst>
                <a:path w="126" h="51" extrusionOk="0">
                  <a:moveTo>
                    <a:pt x="1" y="0"/>
                  </a:moveTo>
                  <a:cubicBezTo>
                    <a:pt x="76" y="25"/>
                    <a:pt x="126" y="51"/>
                    <a:pt x="126" y="51"/>
                  </a:cubicBezTo>
                  <a:cubicBezTo>
                    <a:pt x="126" y="25"/>
                    <a:pt x="76" y="0"/>
                    <a:pt x="1" y="0"/>
                  </a:cubicBezTo>
                  <a:close/>
                </a:path>
              </a:pathLst>
            </a:custGeom>
            <a:solidFill>
              <a:srgbClr val="0072A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7" name="Google Shape;1357;p51">
              <a:extLst>
                <a:ext uri="{FF2B5EF4-FFF2-40B4-BE49-F238E27FC236}">
                  <a16:creationId xmlns:a16="http://schemas.microsoft.com/office/drawing/2014/main" id="{B63518D4-B24B-7D29-14DC-EF63D6642FD4}"/>
                </a:ext>
              </a:extLst>
            </p:cNvPr>
            <p:cNvSpPr/>
            <p:nvPr/>
          </p:nvSpPr>
          <p:spPr>
            <a:xfrm>
              <a:off x="7366025" y="4197011"/>
              <a:ext cx="76433" cy="128223"/>
            </a:xfrm>
            <a:custGeom>
              <a:avLst/>
              <a:gdLst/>
              <a:ahLst/>
              <a:cxnLst/>
              <a:rect l="l" t="t" r="r" b="b"/>
              <a:pathLst>
                <a:path w="1405" h="2357" extrusionOk="0">
                  <a:moveTo>
                    <a:pt x="652" y="1"/>
                  </a:moveTo>
                  <a:lnTo>
                    <a:pt x="602" y="26"/>
                  </a:lnTo>
                  <a:lnTo>
                    <a:pt x="1" y="2357"/>
                  </a:lnTo>
                  <a:cubicBezTo>
                    <a:pt x="351" y="2357"/>
                    <a:pt x="752" y="2281"/>
                    <a:pt x="1204" y="2181"/>
                  </a:cubicBezTo>
                  <a:lnTo>
                    <a:pt x="1404" y="1580"/>
                  </a:lnTo>
                  <a:lnTo>
                    <a:pt x="652" y="1"/>
                  </a:lnTo>
                  <a:close/>
                </a:path>
              </a:pathLst>
            </a:custGeom>
            <a:solidFill>
              <a:srgbClr val="4C6F8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8" name="Google Shape;1358;p51">
              <a:extLst>
                <a:ext uri="{FF2B5EF4-FFF2-40B4-BE49-F238E27FC236}">
                  <a16:creationId xmlns:a16="http://schemas.microsoft.com/office/drawing/2014/main" id="{44130F55-F096-6863-6047-D3F99EBCB1BB}"/>
                </a:ext>
              </a:extLst>
            </p:cNvPr>
            <p:cNvSpPr/>
            <p:nvPr/>
          </p:nvSpPr>
          <p:spPr>
            <a:xfrm>
              <a:off x="7426028" y="4191571"/>
              <a:ext cx="953104" cy="1032148"/>
            </a:xfrm>
            <a:custGeom>
              <a:avLst/>
              <a:gdLst/>
              <a:ahLst/>
              <a:cxnLst/>
              <a:rect l="l" t="t" r="r" b="b"/>
              <a:pathLst>
                <a:path w="17520" h="18973" extrusionOk="0">
                  <a:moveTo>
                    <a:pt x="7542" y="8445"/>
                  </a:moveTo>
                  <a:cubicBezTo>
                    <a:pt x="7872" y="8445"/>
                    <a:pt x="8148" y="8688"/>
                    <a:pt x="8196" y="9023"/>
                  </a:cubicBezTo>
                  <a:lnTo>
                    <a:pt x="8847" y="13609"/>
                  </a:lnTo>
                  <a:cubicBezTo>
                    <a:pt x="8873" y="13835"/>
                    <a:pt x="8772" y="14086"/>
                    <a:pt x="8597" y="14236"/>
                  </a:cubicBezTo>
                  <a:lnTo>
                    <a:pt x="5915" y="16442"/>
                  </a:lnTo>
                  <a:cubicBezTo>
                    <a:pt x="5803" y="16539"/>
                    <a:pt x="5660" y="16590"/>
                    <a:pt x="5517" y="16590"/>
                  </a:cubicBezTo>
                  <a:cubicBezTo>
                    <a:pt x="5403" y="16590"/>
                    <a:pt x="5288" y="16558"/>
                    <a:pt x="5188" y="16492"/>
                  </a:cubicBezTo>
                  <a:lnTo>
                    <a:pt x="1329" y="14386"/>
                  </a:lnTo>
                  <a:cubicBezTo>
                    <a:pt x="1103" y="14261"/>
                    <a:pt x="978" y="14036"/>
                    <a:pt x="978" y="13785"/>
                  </a:cubicBezTo>
                  <a:lnTo>
                    <a:pt x="1078" y="9424"/>
                  </a:lnTo>
                  <a:cubicBezTo>
                    <a:pt x="1078" y="9073"/>
                    <a:pt x="1354" y="8797"/>
                    <a:pt x="1705" y="8772"/>
                  </a:cubicBezTo>
                  <a:lnTo>
                    <a:pt x="7494" y="8447"/>
                  </a:lnTo>
                  <a:cubicBezTo>
                    <a:pt x="7510" y="8445"/>
                    <a:pt x="7526" y="8445"/>
                    <a:pt x="7542" y="8445"/>
                  </a:cubicBezTo>
                  <a:close/>
                  <a:moveTo>
                    <a:pt x="5013" y="0"/>
                  </a:moveTo>
                  <a:lnTo>
                    <a:pt x="5013" y="0"/>
                  </a:lnTo>
                  <a:cubicBezTo>
                    <a:pt x="5138" y="176"/>
                    <a:pt x="5289" y="326"/>
                    <a:pt x="5389" y="502"/>
                  </a:cubicBezTo>
                  <a:cubicBezTo>
                    <a:pt x="5389" y="502"/>
                    <a:pt x="2607" y="3935"/>
                    <a:pt x="1554" y="4161"/>
                  </a:cubicBezTo>
                  <a:lnTo>
                    <a:pt x="602" y="2231"/>
                  </a:lnTo>
                  <a:cubicBezTo>
                    <a:pt x="577" y="2256"/>
                    <a:pt x="577" y="2256"/>
                    <a:pt x="552" y="2281"/>
                  </a:cubicBezTo>
                  <a:cubicBezTo>
                    <a:pt x="426" y="2306"/>
                    <a:pt x="301" y="2331"/>
                    <a:pt x="176" y="2381"/>
                  </a:cubicBezTo>
                  <a:lnTo>
                    <a:pt x="0" y="2933"/>
                  </a:lnTo>
                  <a:lnTo>
                    <a:pt x="276" y="18973"/>
                  </a:lnTo>
                  <a:cubicBezTo>
                    <a:pt x="4662" y="18948"/>
                    <a:pt x="9023" y="18923"/>
                    <a:pt x="11805" y="18923"/>
                  </a:cubicBezTo>
                  <a:lnTo>
                    <a:pt x="11730" y="18271"/>
                  </a:lnTo>
                  <a:lnTo>
                    <a:pt x="11404" y="16015"/>
                  </a:lnTo>
                  <a:cubicBezTo>
                    <a:pt x="11354" y="16041"/>
                    <a:pt x="11329" y="16041"/>
                    <a:pt x="11329" y="16041"/>
                  </a:cubicBezTo>
                  <a:lnTo>
                    <a:pt x="11254" y="15013"/>
                  </a:lnTo>
                  <a:cubicBezTo>
                    <a:pt x="15289" y="12707"/>
                    <a:pt x="17519" y="9825"/>
                    <a:pt x="17519" y="9825"/>
                  </a:cubicBezTo>
                  <a:cubicBezTo>
                    <a:pt x="17519" y="9825"/>
                    <a:pt x="14186" y="2607"/>
                    <a:pt x="12732" y="1830"/>
                  </a:cubicBezTo>
                  <a:cubicBezTo>
                    <a:pt x="11554" y="1203"/>
                    <a:pt x="6893" y="326"/>
                    <a:pt x="5013" y="0"/>
                  </a:cubicBezTo>
                  <a:close/>
                </a:path>
              </a:pathLst>
            </a:custGeom>
            <a:solidFill>
              <a:srgbClr val="4C6F8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9" name="Google Shape;1359;p51">
              <a:extLst>
                <a:ext uri="{FF2B5EF4-FFF2-40B4-BE49-F238E27FC236}">
                  <a16:creationId xmlns:a16="http://schemas.microsoft.com/office/drawing/2014/main" id="{E3FE1391-47F1-1601-548C-45609FD38534}"/>
                </a:ext>
              </a:extLst>
            </p:cNvPr>
            <p:cNvSpPr/>
            <p:nvPr/>
          </p:nvSpPr>
          <p:spPr>
            <a:xfrm>
              <a:off x="6616178" y="3239842"/>
              <a:ext cx="500434" cy="500706"/>
            </a:xfrm>
            <a:custGeom>
              <a:avLst/>
              <a:gdLst/>
              <a:ahLst/>
              <a:cxnLst/>
              <a:rect l="l" t="t" r="r" b="b"/>
              <a:pathLst>
                <a:path w="9199" h="9204" extrusionOk="0">
                  <a:moveTo>
                    <a:pt x="4645" y="251"/>
                  </a:moveTo>
                  <a:cubicBezTo>
                    <a:pt x="4675" y="251"/>
                    <a:pt x="4706" y="252"/>
                    <a:pt x="4737" y="252"/>
                  </a:cubicBezTo>
                  <a:cubicBezTo>
                    <a:pt x="5363" y="277"/>
                    <a:pt x="5940" y="428"/>
                    <a:pt x="6466" y="678"/>
                  </a:cubicBezTo>
                  <a:cubicBezTo>
                    <a:pt x="6541" y="728"/>
                    <a:pt x="6617" y="753"/>
                    <a:pt x="6692" y="804"/>
                  </a:cubicBezTo>
                  <a:cubicBezTo>
                    <a:pt x="8070" y="1555"/>
                    <a:pt x="8998" y="3034"/>
                    <a:pt x="8947" y="4738"/>
                  </a:cubicBezTo>
                  <a:cubicBezTo>
                    <a:pt x="8922" y="5691"/>
                    <a:pt x="8597" y="6568"/>
                    <a:pt x="8045" y="7270"/>
                  </a:cubicBezTo>
                  <a:cubicBezTo>
                    <a:pt x="7419" y="8072"/>
                    <a:pt x="6541" y="8623"/>
                    <a:pt x="5539" y="8849"/>
                  </a:cubicBezTo>
                  <a:cubicBezTo>
                    <a:pt x="5250" y="8911"/>
                    <a:pt x="4961" y="8955"/>
                    <a:pt x="4673" y="8955"/>
                  </a:cubicBezTo>
                  <a:cubicBezTo>
                    <a:pt x="4611" y="8955"/>
                    <a:pt x="4548" y="8953"/>
                    <a:pt x="4486" y="8949"/>
                  </a:cubicBezTo>
                  <a:cubicBezTo>
                    <a:pt x="4085" y="8949"/>
                    <a:pt x="3709" y="8874"/>
                    <a:pt x="3358" y="8774"/>
                  </a:cubicBezTo>
                  <a:cubicBezTo>
                    <a:pt x="3233" y="8748"/>
                    <a:pt x="3133" y="8698"/>
                    <a:pt x="3008" y="8648"/>
                  </a:cubicBezTo>
                  <a:cubicBezTo>
                    <a:pt x="1654" y="8122"/>
                    <a:pt x="652" y="6944"/>
                    <a:pt x="351" y="5515"/>
                  </a:cubicBezTo>
                  <a:cubicBezTo>
                    <a:pt x="276" y="5190"/>
                    <a:pt x="251" y="4839"/>
                    <a:pt x="251" y="4488"/>
                  </a:cubicBezTo>
                  <a:cubicBezTo>
                    <a:pt x="276" y="3886"/>
                    <a:pt x="401" y="3335"/>
                    <a:pt x="627" y="2809"/>
                  </a:cubicBezTo>
                  <a:cubicBezTo>
                    <a:pt x="852" y="2307"/>
                    <a:pt x="1178" y="1881"/>
                    <a:pt x="1579" y="1505"/>
                  </a:cubicBezTo>
                  <a:cubicBezTo>
                    <a:pt x="2361" y="723"/>
                    <a:pt x="3452" y="251"/>
                    <a:pt x="4645" y="251"/>
                  </a:cubicBezTo>
                  <a:close/>
                  <a:moveTo>
                    <a:pt x="4656" y="1"/>
                  </a:moveTo>
                  <a:cubicBezTo>
                    <a:pt x="3185" y="1"/>
                    <a:pt x="1864" y="673"/>
                    <a:pt x="1003" y="1756"/>
                  </a:cubicBezTo>
                  <a:cubicBezTo>
                    <a:pt x="852" y="1956"/>
                    <a:pt x="702" y="2157"/>
                    <a:pt x="576" y="2382"/>
                  </a:cubicBezTo>
                  <a:cubicBezTo>
                    <a:pt x="226" y="3009"/>
                    <a:pt x="25" y="3711"/>
                    <a:pt x="0" y="4488"/>
                  </a:cubicBezTo>
                  <a:cubicBezTo>
                    <a:pt x="0" y="5089"/>
                    <a:pt x="100" y="5666"/>
                    <a:pt x="301" y="6192"/>
                  </a:cubicBezTo>
                  <a:cubicBezTo>
                    <a:pt x="677" y="7245"/>
                    <a:pt x="1429" y="8097"/>
                    <a:pt x="2381" y="8623"/>
                  </a:cubicBezTo>
                  <a:cubicBezTo>
                    <a:pt x="2732" y="8824"/>
                    <a:pt x="3108" y="8974"/>
                    <a:pt x="3509" y="9074"/>
                  </a:cubicBezTo>
                  <a:cubicBezTo>
                    <a:pt x="3810" y="9149"/>
                    <a:pt x="4135" y="9200"/>
                    <a:pt x="4461" y="9200"/>
                  </a:cubicBezTo>
                  <a:cubicBezTo>
                    <a:pt x="4520" y="9202"/>
                    <a:pt x="4578" y="9203"/>
                    <a:pt x="4636" y="9203"/>
                  </a:cubicBezTo>
                  <a:cubicBezTo>
                    <a:pt x="5145" y="9203"/>
                    <a:pt x="5615" y="9106"/>
                    <a:pt x="6065" y="8949"/>
                  </a:cubicBezTo>
                  <a:cubicBezTo>
                    <a:pt x="6917" y="8673"/>
                    <a:pt x="7644" y="8147"/>
                    <a:pt x="8196" y="7470"/>
                  </a:cubicBezTo>
                  <a:cubicBezTo>
                    <a:pt x="8797" y="6718"/>
                    <a:pt x="9173" y="5766"/>
                    <a:pt x="9198" y="4738"/>
                  </a:cubicBezTo>
                  <a:cubicBezTo>
                    <a:pt x="9198" y="4538"/>
                    <a:pt x="9198" y="4362"/>
                    <a:pt x="9173" y="4162"/>
                  </a:cubicBezTo>
                  <a:cubicBezTo>
                    <a:pt x="9123" y="4187"/>
                    <a:pt x="9098" y="4212"/>
                    <a:pt x="9098" y="4212"/>
                  </a:cubicBezTo>
                  <a:cubicBezTo>
                    <a:pt x="9084" y="4219"/>
                    <a:pt x="9069" y="4222"/>
                    <a:pt x="9054" y="4222"/>
                  </a:cubicBezTo>
                  <a:cubicBezTo>
                    <a:pt x="9011" y="4222"/>
                    <a:pt x="8966" y="4199"/>
                    <a:pt x="8947" y="4162"/>
                  </a:cubicBezTo>
                  <a:cubicBezTo>
                    <a:pt x="8897" y="4087"/>
                    <a:pt x="8922" y="4012"/>
                    <a:pt x="8998" y="3987"/>
                  </a:cubicBezTo>
                  <a:cubicBezTo>
                    <a:pt x="8998" y="3987"/>
                    <a:pt x="9048" y="3961"/>
                    <a:pt x="9148" y="3911"/>
                  </a:cubicBezTo>
                  <a:cubicBezTo>
                    <a:pt x="8947" y="2558"/>
                    <a:pt x="8120" y="1380"/>
                    <a:pt x="6993" y="678"/>
                  </a:cubicBezTo>
                  <a:cubicBezTo>
                    <a:pt x="6942" y="653"/>
                    <a:pt x="6917" y="628"/>
                    <a:pt x="6867" y="603"/>
                  </a:cubicBezTo>
                  <a:cubicBezTo>
                    <a:pt x="6241" y="252"/>
                    <a:pt x="5514" y="27"/>
                    <a:pt x="4737" y="2"/>
                  </a:cubicBezTo>
                  <a:cubicBezTo>
                    <a:pt x="4710" y="1"/>
                    <a:pt x="4683" y="1"/>
                    <a:pt x="46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0" name="Google Shape;1360;p51">
              <a:extLst>
                <a:ext uri="{FF2B5EF4-FFF2-40B4-BE49-F238E27FC236}">
                  <a16:creationId xmlns:a16="http://schemas.microsoft.com/office/drawing/2014/main" id="{8A1D1E21-6EB2-87AC-B70F-EA7EACA55AAA}"/>
                </a:ext>
              </a:extLst>
            </p:cNvPr>
            <p:cNvSpPr/>
            <p:nvPr/>
          </p:nvSpPr>
          <p:spPr>
            <a:xfrm>
              <a:off x="7296502" y="3260351"/>
              <a:ext cx="503154" cy="500488"/>
            </a:xfrm>
            <a:custGeom>
              <a:avLst/>
              <a:gdLst/>
              <a:ahLst/>
              <a:cxnLst/>
              <a:rect l="l" t="t" r="r" b="b"/>
              <a:pathLst>
                <a:path w="9249" h="9200" extrusionOk="0">
                  <a:moveTo>
                    <a:pt x="4589" y="241"/>
                  </a:moveTo>
                  <a:cubicBezTo>
                    <a:pt x="4655" y="241"/>
                    <a:pt x="4721" y="244"/>
                    <a:pt x="4787" y="251"/>
                  </a:cubicBezTo>
                  <a:cubicBezTo>
                    <a:pt x="5589" y="276"/>
                    <a:pt x="6341" y="527"/>
                    <a:pt x="6993" y="928"/>
                  </a:cubicBezTo>
                  <a:cubicBezTo>
                    <a:pt x="7569" y="1279"/>
                    <a:pt x="8046" y="1780"/>
                    <a:pt x="8396" y="2356"/>
                  </a:cubicBezTo>
                  <a:cubicBezTo>
                    <a:pt x="8447" y="2457"/>
                    <a:pt x="8522" y="2557"/>
                    <a:pt x="8572" y="2657"/>
                  </a:cubicBezTo>
                  <a:cubicBezTo>
                    <a:pt x="8747" y="3058"/>
                    <a:pt x="8898" y="3459"/>
                    <a:pt x="8948" y="3910"/>
                  </a:cubicBezTo>
                  <a:cubicBezTo>
                    <a:pt x="8973" y="3960"/>
                    <a:pt x="8973" y="4036"/>
                    <a:pt x="8973" y="4111"/>
                  </a:cubicBezTo>
                  <a:cubicBezTo>
                    <a:pt x="8998" y="4261"/>
                    <a:pt x="8998" y="4437"/>
                    <a:pt x="8998" y="4612"/>
                  </a:cubicBezTo>
                  <a:cubicBezTo>
                    <a:pt x="8998" y="4662"/>
                    <a:pt x="9023" y="4687"/>
                    <a:pt x="9023" y="4712"/>
                  </a:cubicBezTo>
                  <a:cubicBezTo>
                    <a:pt x="8998" y="4737"/>
                    <a:pt x="8998" y="4762"/>
                    <a:pt x="8998" y="4787"/>
                  </a:cubicBezTo>
                  <a:cubicBezTo>
                    <a:pt x="8998" y="5239"/>
                    <a:pt x="8898" y="5665"/>
                    <a:pt x="8747" y="6066"/>
                  </a:cubicBezTo>
                  <a:cubicBezTo>
                    <a:pt x="8722" y="6141"/>
                    <a:pt x="8697" y="6216"/>
                    <a:pt x="8672" y="6291"/>
                  </a:cubicBezTo>
                  <a:cubicBezTo>
                    <a:pt x="8522" y="6592"/>
                    <a:pt x="8371" y="6893"/>
                    <a:pt x="8171" y="7168"/>
                  </a:cubicBezTo>
                  <a:cubicBezTo>
                    <a:pt x="7371" y="8235"/>
                    <a:pt x="6101" y="8950"/>
                    <a:pt x="4681" y="8950"/>
                  </a:cubicBezTo>
                  <a:cubicBezTo>
                    <a:pt x="4633" y="8950"/>
                    <a:pt x="4585" y="8950"/>
                    <a:pt x="4537" y="8948"/>
                  </a:cubicBezTo>
                  <a:cubicBezTo>
                    <a:pt x="4061" y="8923"/>
                    <a:pt x="3609" y="8848"/>
                    <a:pt x="3183" y="8672"/>
                  </a:cubicBezTo>
                  <a:cubicBezTo>
                    <a:pt x="2832" y="8547"/>
                    <a:pt x="2507" y="8397"/>
                    <a:pt x="2206" y="8196"/>
                  </a:cubicBezTo>
                  <a:cubicBezTo>
                    <a:pt x="1028" y="7369"/>
                    <a:pt x="276" y="6016"/>
                    <a:pt x="301" y="4462"/>
                  </a:cubicBezTo>
                  <a:cubicBezTo>
                    <a:pt x="376" y="2306"/>
                    <a:pt x="2030" y="527"/>
                    <a:pt x="4111" y="276"/>
                  </a:cubicBezTo>
                  <a:cubicBezTo>
                    <a:pt x="4270" y="258"/>
                    <a:pt x="4430" y="241"/>
                    <a:pt x="4589" y="241"/>
                  </a:cubicBezTo>
                  <a:close/>
                  <a:moveTo>
                    <a:pt x="4787" y="0"/>
                  </a:moveTo>
                  <a:cubicBezTo>
                    <a:pt x="4487" y="0"/>
                    <a:pt x="4161" y="0"/>
                    <a:pt x="3885" y="51"/>
                  </a:cubicBezTo>
                  <a:cubicBezTo>
                    <a:pt x="2030" y="376"/>
                    <a:pt x="552" y="1805"/>
                    <a:pt x="151" y="3660"/>
                  </a:cubicBezTo>
                  <a:cubicBezTo>
                    <a:pt x="201" y="3685"/>
                    <a:pt x="226" y="3710"/>
                    <a:pt x="276" y="3710"/>
                  </a:cubicBezTo>
                  <a:cubicBezTo>
                    <a:pt x="326" y="3760"/>
                    <a:pt x="351" y="3835"/>
                    <a:pt x="301" y="3885"/>
                  </a:cubicBezTo>
                  <a:cubicBezTo>
                    <a:pt x="276" y="3935"/>
                    <a:pt x="251" y="3935"/>
                    <a:pt x="201" y="3935"/>
                  </a:cubicBezTo>
                  <a:lnTo>
                    <a:pt x="151" y="3935"/>
                  </a:lnTo>
                  <a:cubicBezTo>
                    <a:pt x="126" y="3935"/>
                    <a:pt x="126" y="3910"/>
                    <a:pt x="126" y="3910"/>
                  </a:cubicBezTo>
                  <a:cubicBezTo>
                    <a:pt x="101" y="4086"/>
                    <a:pt x="76" y="4286"/>
                    <a:pt x="76" y="4462"/>
                  </a:cubicBezTo>
                  <a:cubicBezTo>
                    <a:pt x="0" y="6993"/>
                    <a:pt x="2005" y="9123"/>
                    <a:pt x="4537" y="9199"/>
                  </a:cubicBezTo>
                  <a:cubicBezTo>
                    <a:pt x="4563" y="9199"/>
                    <a:pt x="4589" y="9199"/>
                    <a:pt x="4615" y="9199"/>
                  </a:cubicBezTo>
                  <a:cubicBezTo>
                    <a:pt x="6137" y="9199"/>
                    <a:pt x="7508" y="8477"/>
                    <a:pt x="8346" y="7319"/>
                  </a:cubicBezTo>
                  <a:cubicBezTo>
                    <a:pt x="8522" y="7093"/>
                    <a:pt x="8672" y="6843"/>
                    <a:pt x="8822" y="6567"/>
                  </a:cubicBezTo>
                  <a:cubicBezTo>
                    <a:pt x="8822" y="6517"/>
                    <a:pt x="8848" y="6467"/>
                    <a:pt x="8873" y="6417"/>
                  </a:cubicBezTo>
                  <a:cubicBezTo>
                    <a:pt x="9098" y="5890"/>
                    <a:pt x="9249" y="5339"/>
                    <a:pt x="9249" y="4712"/>
                  </a:cubicBezTo>
                  <a:cubicBezTo>
                    <a:pt x="9249" y="4662"/>
                    <a:pt x="9249" y="4587"/>
                    <a:pt x="9249" y="4537"/>
                  </a:cubicBezTo>
                  <a:cubicBezTo>
                    <a:pt x="9249" y="4311"/>
                    <a:pt x="9223" y="4086"/>
                    <a:pt x="9198" y="3885"/>
                  </a:cubicBezTo>
                  <a:cubicBezTo>
                    <a:pt x="9198" y="3835"/>
                    <a:pt x="9173" y="3760"/>
                    <a:pt x="9173" y="3710"/>
                  </a:cubicBezTo>
                  <a:cubicBezTo>
                    <a:pt x="9073" y="3209"/>
                    <a:pt x="8898" y="2757"/>
                    <a:pt x="8647" y="2331"/>
                  </a:cubicBezTo>
                  <a:cubicBezTo>
                    <a:pt x="8497" y="2031"/>
                    <a:pt x="8296" y="1780"/>
                    <a:pt x="8071" y="1529"/>
                  </a:cubicBezTo>
                  <a:cubicBezTo>
                    <a:pt x="7795" y="1203"/>
                    <a:pt x="7469" y="928"/>
                    <a:pt x="7093" y="702"/>
                  </a:cubicBezTo>
                  <a:cubicBezTo>
                    <a:pt x="6416" y="276"/>
                    <a:pt x="5639" y="26"/>
                    <a:pt x="478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1" name="Google Shape;1361;p51">
              <a:extLst>
                <a:ext uri="{FF2B5EF4-FFF2-40B4-BE49-F238E27FC236}">
                  <a16:creationId xmlns:a16="http://schemas.microsoft.com/office/drawing/2014/main" id="{8F51930E-4461-B78A-3700-5D1BF62504DF}"/>
                </a:ext>
              </a:extLst>
            </p:cNvPr>
            <p:cNvSpPr/>
            <p:nvPr/>
          </p:nvSpPr>
          <p:spPr>
            <a:xfrm>
              <a:off x="7100173" y="3433561"/>
              <a:ext cx="215482" cy="41453"/>
            </a:xfrm>
            <a:custGeom>
              <a:avLst/>
              <a:gdLst/>
              <a:ahLst/>
              <a:cxnLst/>
              <a:rect l="l" t="t" r="r" b="b"/>
              <a:pathLst>
                <a:path w="3961" h="762" extrusionOk="0">
                  <a:moveTo>
                    <a:pt x="1942" y="0"/>
                  </a:moveTo>
                  <a:cubicBezTo>
                    <a:pt x="1715" y="0"/>
                    <a:pt x="1501" y="18"/>
                    <a:pt x="1304" y="50"/>
                  </a:cubicBezTo>
                  <a:cubicBezTo>
                    <a:pt x="1103" y="75"/>
                    <a:pt x="903" y="125"/>
                    <a:pt x="727" y="175"/>
                  </a:cubicBezTo>
                  <a:cubicBezTo>
                    <a:pt x="527" y="250"/>
                    <a:pt x="351" y="300"/>
                    <a:pt x="251" y="350"/>
                  </a:cubicBezTo>
                  <a:cubicBezTo>
                    <a:pt x="151" y="400"/>
                    <a:pt x="101" y="426"/>
                    <a:pt x="101" y="426"/>
                  </a:cubicBezTo>
                  <a:cubicBezTo>
                    <a:pt x="25" y="451"/>
                    <a:pt x="0" y="526"/>
                    <a:pt x="50" y="601"/>
                  </a:cubicBezTo>
                  <a:cubicBezTo>
                    <a:pt x="69" y="638"/>
                    <a:pt x="114" y="661"/>
                    <a:pt x="157" y="661"/>
                  </a:cubicBezTo>
                  <a:cubicBezTo>
                    <a:pt x="172" y="661"/>
                    <a:pt x="187" y="658"/>
                    <a:pt x="201" y="651"/>
                  </a:cubicBezTo>
                  <a:cubicBezTo>
                    <a:pt x="201" y="651"/>
                    <a:pt x="226" y="626"/>
                    <a:pt x="276" y="601"/>
                  </a:cubicBezTo>
                  <a:cubicBezTo>
                    <a:pt x="326" y="576"/>
                    <a:pt x="401" y="551"/>
                    <a:pt x="502" y="501"/>
                  </a:cubicBezTo>
                  <a:cubicBezTo>
                    <a:pt x="577" y="501"/>
                    <a:pt x="627" y="476"/>
                    <a:pt x="702" y="451"/>
                  </a:cubicBezTo>
                  <a:cubicBezTo>
                    <a:pt x="928" y="375"/>
                    <a:pt x="1178" y="300"/>
                    <a:pt x="1479" y="275"/>
                  </a:cubicBezTo>
                  <a:cubicBezTo>
                    <a:pt x="1579" y="250"/>
                    <a:pt x="1654" y="250"/>
                    <a:pt x="1755" y="250"/>
                  </a:cubicBezTo>
                  <a:cubicBezTo>
                    <a:pt x="1832" y="244"/>
                    <a:pt x="1910" y="241"/>
                    <a:pt x="1990" y="241"/>
                  </a:cubicBezTo>
                  <a:cubicBezTo>
                    <a:pt x="2248" y="241"/>
                    <a:pt x="2520" y="274"/>
                    <a:pt x="2807" y="350"/>
                  </a:cubicBezTo>
                  <a:cubicBezTo>
                    <a:pt x="2857" y="350"/>
                    <a:pt x="2908" y="375"/>
                    <a:pt x="2983" y="400"/>
                  </a:cubicBezTo>
                  <a:cubicBezTo>
                    <a:pt x="3233" y="476"/>
                    <a:pt x="3484" y="576"/>
                    <a:pt x="3735" y="726"/>
                  </a:cubicBezTo>
                  <a:cubicBezTo>
                    <a:pt x="3735" y="726"/>
                    <a:pt x="3735" y="751"/>
                    <a:pt x="3760" y="751"/>
                  </a:cubicBezTo>
                  <a:lnTo>
                    <a:pt x="3810" y="751"/>
                  </a:lnTo>
                  <a:cubicBezTo>
                    <a:pt x="3823" y="758"/>
                    <a:pt x="3835" y="761"/>
                    <a:pt x="3845" y="761"/>
                  </a:cubicBezTo>
                  <a:cubicBezTo>
                    <a:pt x="3873" y="761"/>
                    <a:pt x="3892" y="738"/>
                    <a:pt x="3910" y="701"/>
                  </a:cubicBezTo>
                  <a:cubicBezTo>
                    <a:pt x="3960" y="651"/>
                    <a:pt x="3935" y="576"/>
                    <a:pt x="3885" y="526"/>
                  </a:cubicBezTo>
                  <a:cubicBezTo>
                    <a:pt x="3835" y="526"/>
                    <a:pt x="3810" y="501"/>
                    <a:pt x="3760" y="476"/>
                  </a:cubicBezTo>
                  <a:cubicBezTo>
                    <a:pt x="3559" y="350"/>
                    <a:pt x="3334" y="250"/>
                    <a:pt x="3108" y="175"/>
                  </a:cubicBezTo>
                  <a:cubicBezTo>
                    <a:pt x="3058" y="150"/>
                    <a:pt x="3008" y="150"/>
                    <a:pt x="2958" y="125"/>
                  </a:cubicBezTo>
                  <a:cubicBezTo>
                    <a:pt x="2605" y="37"/>
                    <a:pt x="2262" y="0"/>
                    <a:pt x="194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2" name="Google Shape;1362;p51">
              <a:extLst>
                <a:ext uri="{FF2B5EF4-FFF2-40B4-BE49-F238E27FC236}">
                  <a16:creationId xmlns:a16="http://schemas.microsoft.com/office/drawing/2014/main" id="{4C7E7275-0CD1-7381-AFC3-BEA2D3808AB1}"/>
                </a:ext>
              </a:extLst>
            </p:cNvPr>
            <p:cNvSpPr/>
            <p:nvPr/>
          </p:nvSpPr>
          <p:spPr>
            <a:xfrm>
              <a:off x="8038190" y="4725997"/>
              <a:ext cx="390000" cy="338210"/>
            </a:xfrm>
            <a:custGeom>
              <a:avLst/>
              <a:gdLst/>
              <a:ahLst/>
              <a:cxnLst/>
              <a:rect l="l" t="t" r="r" b="b"/>
              <a:pathLst>
                <a:path w="7169" h="6217" extrusionOk="0">
                  <a:moveTo>
                    <a:pt x="6266" y="1"/>
                  </a:moveTo>
                  <a:cubicBezTo>
                    <a:pt x="6266" y="1"/>
                    <a:pt x="4036" y="2883"/>
                    <a:pt x="1" y="5189"/>
                  </a:cubicBezTo>
                  <a:lnTo>
                    <a:pt x="76" y="6217"/>
                  </a:lnTo>
                  <a:cubicBezTo>
                    <a:pt x="76" y="6217"/>
                    <a:pt x="101" y="6217"/>
                    <a:pt x="151" y="6191"/>
                  </a:cubicBezTo>
                  <a:cubicBezTo>
                    <a:pt x="652" y="6066"/>
                    <a:pt x="3935" y="5064"/>
                    <a:pt x="6266" y="2983"/>
                  </a:cubicBezTo>
                  <a:cubicBezTo>
                    <a:pt x="6592" y="2708"/>
                    <a:pt x="6893" y="2382"/>
                    <a:pt x="7168" y="2056"/>
                  </a:cubicBezTo>
                  <a:cubicBezTo>
                    <a:pt x="7168" y="2056"/>
                    <a:pt x="7068" y="402"/>
                    <a:pt x="6266" y="1"/>
                  </a:cubicBezTo>
                  <a:close/>
                </a:path>
              </a:pathLst>
            </a:custGeom>
            <a:solidFill>
              <a:srgbClr val="FAA83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3" name="Google Shape;1363;p51">
              <a:extLst>
                <a:ext uri="{FF2B5EF4-FFF2-40B4-BE49-F238E27FC236}">
                  <a16:creationId xmlns:a16="http://schemas.microsoft.com/office/drawing/2014/main" id="{C799AF04-D477-99D2-FE06-4720F2B5337B}"/>
                </a:ext>
              </a:extLst>
            </p:cNvPr>
            <p:cNvSpPr/>
            <p:nvPr/>
          </p:nvSpPr>
          <p:spPr>
            <a:xfrm>
              <a:off x="6352991" y="4651033"/>
              <a:ext cx="447284" cy="396800"/>
            </a:xfrm>
            <a:custGeom>
              <a:avLst/>
              <a:gdLst/>
              <a:ahLst/>
              <a:cxnLst/>
              <a:rect l="l" t="t" r="r" b="b"/>
              <a:pathLst>
                <a:path w="8222" h="7294" extrusionOk="0">
                  <a:moveTo>
                    <a:pt x="903" y="1"/>
                  </a:moveTo>
                  <a:cubicBezTo>
                    <a:pt x="828" y="51"/>
                    <a:pt x="753" y="76"/>
                    <a:pt x="703" y="126"/>
                  </a:cubicBezTo>
                  <a:cubicBezTo>
                    <a:pt x="76" y="677"/>
                    <a:pt x="1" y="2056"/>
                    <a:pt x="1" y="2056"/>
                  </a:cubicBezTo>
                  <a:cubicBezTo>
                    <a:pt x="176" y="2281"/>
                    <a:pt x="377" y="2507"/>
                    <a:pt x="552" y="2707"/>
                  </a:cubicBezTo>
                  <a:cubicBezTo>
                    <a:pt x="3660" y="6066"/>
                    <a:pt x="7394" y="7093"/>
                    <a:pt x="8096" y="7269"/>
                  </a:cubicBezTo>
                  <a:cubicBezTo>
                    <a:pt x="8196" y="7294"/>
                    <a:pt x="8222" y="7294"/>
                    <a:pt x="8222" y="7294"/>
                  </a:cubicBezTo>
                  <a:lnTo>
                    <a:pt x="8222" y="5690"/>
                  </a:lnTo>
                  <a:cubicBezTo>
                    <a:pt x="4211" y="3409"/>
                    <a:pt x="903" y="1"/>
                    <a:pt x="903" y="1"/>
                  </a:cubicBezTo>
                  <a:close/>
                </a:path>
              </a:pathLst>
            </a:custGeom>
            <a:solidFill>
              <a:srgbClr val="FAA83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4" name="Google Shape;1364;p51">
              <a:extLst>
                <a:ext uri="{FF2B5EF4-FFF2-40B4-BE49-F238E27FC236}">
                  <a16:creationId xmlns:a16="http://schemas.microsoft.com/office/drawing/2014/main" id="{53AE7B0D-5806-DBDD-4EB4-D1F62A7FC94C}"/>
                </a:ext>
              </a:extLst>
            </p:cNvPr>
            <p:cNvSpPr/>
            <p:nvPr/>
          </p:nvSpPr>
          <p:spPr>
            <a:xfrm>
              <a:off x="6959713" y="4098873"/>
              <a:ext cx="350451" cy="321781"/>
            </a:xfrm>
            <a:custGeom>
              <a:avLst/>
              <a:gdLst/>
              <a:ahLst/>
              <a:cxnLst/>
              <a:rect l="l" t="t" r="r" b="b"/>
              <a:pathLst>
                <a:path w="6442" h="5915" extrusionOk="0">
                  <a:moveTo>
                    <a:pt x="2006" y="0"/>
                  </a:moveTo>
                  <a:cubicBezTo>
                    <a:pt x="2006" y="0"/>
                    <a:pt x="1354" y="652"/>
                    <a:pt x="527" y="1754"/>
                  </a:cubicBezTo>
                  <a:cubicBezTo>
                    <a:pt x="352" y="1980"/>
                    <a:pt x="176" y="2206"/>
                    <a:pt x="1" y="2456"/>
                  </a:cubicBezTo>
                  <a:cubicBezTo>
                    <a:pt x="1" y="2456"/>
                    <a:pt x="3334" y="5664"/>
                    <a:pt x="4412" y="5915"/>
                  </a:cubicBezTo>
                  <a:lnTo>
                    <a:pt x="5414" y="3885"/>
                  </a:lnTo>
                  <a:cubicBezTo>
                    <a:pt x="5364" y="3860"/>
                    <a:pt x="5314" y="3835"/>
                    <a:pt x="5314" y="3810"/>
                  </a:cubicBezTo>
                  <a:cubicBezTo>
                    <a:pt x="5289" y="3810"/>
                    <a:pt x="5289" y="3760"/>
                    <a:pt x="5314" y="3734"/>
                  </a:cubicBezTo>
                  <a:cubicBezTo>
                    <a:pt x="5314" y="3722"/>
                    <a:pt x="5327" y="3716"/>
                    <a:pt x="5342" y="3716"/>
                  </a:cubicBezTo>
                  <a:cubicBezTo>
                    <a:pt x="5358" y="3716"/>
                    <a:pt x="5377" y="3722"/>
                    <a:pt x="5389" y="3734"/>
                  </a:cubicBezTo>
                  <a:cubicBezTo>
                    <a:pt x="5389" y="3734"/>
                    <a:pt x="5414" y="3734"/>
                    <a:pt x="5465" y="3785"/>
                  </a:cubicBezTo>
                  <a:lnTo>
                    <a:pt x="6442" y="1780"/>
                  </a:lnTo>
                  <a:cubicBezTo>
                    <a:pt x="6442" y="1780"/>
                    <a:pt x="6392" y="1754"/>
                    <a:pt x="6317" y="1729"/>
                  </a:cubicBezTo>
                  <a:cubicBezTo>
                    <a:pt x="5815" y="1529"/>
                    <a:pt x="3936" y="827"/>
                    <a:pt x="2833" y="376"/>
                  </a:cubicBezTo>
                  <a:cubicBezTo>
                    <a:pt x="2407" y="201"/>
                    <a:pt x="2081" y="75"/>
                    <a:pt x="2006" y="0"/>
                  </a:cubicBezTo>
                  <a:close/>
                </a:path>
              </a:pathLst>
            </a:custGeom>
            <a:solidFill>
              <a:srgbClr val="FAA83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5" name="Google Shape;1365;p51">
              <a:extLst>
                <a:ext uri="{FF2B5EF4-FFF2-40B4-BE49-F238E27FC236}">
                  <a16:creationId xmlns:a16="http://schemas.microsoft.com/office/drawing/2014/main" id="{9EF4D342-1A04-6FDD-D9A1-1C74595D0160}"/>
                </a:ext>
              </a:extLst>
            </p:cNvPr>
            <p:cNvSpPr/>
            <p:nvPr/>
          </p:nvSpPr>
          <p:spPr>
            <a:xfrm>
              <a:off x="7398774" y="4075699"/>
              <a:ext cx="320421" cy="342236"/>
            </a:xfrm>
            <a:custGeom>
              <a:avLst/>
              <a:gdLst/>
              <a:ahLst/>
              <a:cxnLst/>
              <a:rect l="l" t="t" r="r" b="b"/>
              <a:pathLst>
                <a:path w="5890" h="6291" extrusionOk="0">
                  <a:moveTo>
                    <a:pt x="3208" y="0"/>
                  </a:moveTo>
                  <a:cubicBezTo>
                    <a:pt x="3108" y="75"/>
                    <a:pt x="2757" y="301"/>
                    <a:pt x="2331" y="602"/>
                  </a:cubicBezTo>
                  <a:cubicBezTo>
                    <a:pt x="1379" y="1228"/>
                    <a:pt x="0" y="2155"/>
                    <a:pt x="0" y="2155"/>
                  </a:cubicBezTo>
                  <a:lnTo>
                    <a:pt x="50" y="2231"/>
                  </a:lnTo>
                  <a:lnTo>
                    <a:pt x="802" y="3810"/>
                  </a:lnTo>
                  <a:lnTo>
                    <a:pt x="827" y="3785"/>
                  </a:lnTo>
                  <a:cubicBezTo>
                    <a:pt x="827" y="3767"/>
                    <a:pt x="840" y="3749"/>
                    <a:pt x="865" y="3749"/>
                  </a:cubicBezTo>
                  <a:cubicBezTo>
                    <a:pt x="875" y="3749"/>
                    <a:pt x="888" y="3752"/>
                    <a:pt x="902" y="3759"/>
                  </a:cubicBezTo>
                  <a:cubicBezTo>
                    <a:pt x="927" y="3759"/>
                    <a:pt x="927" y="3810"/>
                    <a:pt x="927" y="3835"/>
                  </a:cubicBezTo>
                  <a:lnTo>
                    <a:pt x="877" y="3960"/>
                  </a:lnTo>
                  <a:lnTo>
                    <a:pt x="1053" y="4286"/>
                  </a:lnTo>
                  <a:cubicBezTo>
                    <a:pt x="1078" y="4286"/>
                    <a:pt x="1103" y="4311"/>
                    <a:pt x="1103" y="4336"/>
                  </a:cubicBezTo>
                  <a:cubicBezTo>
                    <a:pt x="1103" y="4336"/>
                    <a:pt x="1103" y="4361"/>
                    <a:pt x="1103" y="4361"/>
                  </a:cubicBezTo>
                  <a:lnTo>
                    <a:pt x="2055" y="6291"/>
                  </a:lnTo>
                  <a:cubicBezTo>
                    <a:pt x="3108" y="6065"/>
                    <a:pt x="5890" y="2632"/>
                    <a:pt x="5890" y="2632"/>
                  </a:cubicBezTo>
                  <a:cubicBezTo>
                    <a:pt x="5790" y="2456"/>
                    <a:pt x="5639" y="2306"/>
                    <a:pt x="5514" y="2130"/>
                  </a:cubicBezTo>
                  <a:cubicBezTo>
                    <a:pt x="4486" y="877"/>
                    <a:pt x="3208" y="0"/>
                    <a:pt x="3208" y="0"/>
                  </a:cubicBezTo>
                  <a:close/>
                </a:path>
              </a:pathLst>
            </a:custGeom>
            <a:solidFill>
              <a:srgbClr val="FAA83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6" name="Google Shape;1366;p51">
              <a:extLst>
                <a:ext uri="{FF2B5EF4-FFF2-40B4-BE49-F238E27FC236}">
                  <a16:creationId xmlns:a16="http://schemas.microsoft.com/office/drawing/2014/main" id="{07CF9DF1-E7A8-C4E6-F6A3-496CC25B97BC}"/>
                </a:ext>
              </a:extLst>
            </p:cNvPr>
            <p:cNvSpPr/>
            <p:nvPr/>
          </p:nvSpPr>
          <p:spPr>
            <a:xfrm>
              <a:off x="7360585" y="4331977"/>
              <a:ext cx="12295" cy="891739"/>
            </a:xfrm>
            <a:custGeom>
              <a:avLst/>
              <a:gdLst/>
              <a:ahLst/>
              <a:cxnLst/>
              <a:rect l="l" t="t" r="r" b="b"/>
              <a:pathLst>
                <a:path w="226" h="16392" extrusionOk="0">
                  <a:moveTo>
                    <a:pt x="0" y="1"/>
                  </a:moveTo>
                  <a:cubicBezTo>
                    <a:pt x="0" y="1"/>
                    <a:pt x="0" y="26"/>
                    <a:pt x="0" y="26"/>
                  </a:cubicBezTo>
                  <a:lnTo>
                    <a:pt x="101" y="16392"/>
                  </a:lnTo>
                  <a:lnTo>
                    <a:pt x="226" y="16392"/>
                  </a:lnTo>
                  <a:lnTo>
                    <a:pt x="126" y="26"/>
                  </a:lnTo>
                  <a:cubicBezTo>
                    <a:pt x="126" y="1"/>
                    <a:pt x="101" y="1"/>
                    <a:pt x="101" y="1"/>
                  </a:cubicBezTo>
                  <a:close/>
                </a:path>
              </a:pathLst>
            </a:custGeom>
            <a:solidFill>
              <a:srgbClr val="B5E5E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 name="Google Shape;1367;p51">
              <a:extLst>
                <a:ext uri="{FF2B5EF4-FFF2-40B4-BE49-F238E27FC236}">
                  <a16:creationId xmlns:a16="http://schemas.microsoft.com/office/drawing/2014/main" id="{70A662CB-2CC7-C498-4887-8741F9D50C1C}"/>
                </a:ext>
              </a:extLst>
            </p:cNvPr>
            <p:cNvSpPr/>
            <p:nvPr/>
          </p:nvSpPr>
          <p:spPr>
            <a:xfrm>
              <a:off x="7479177" y="4650925"/>
              <a:ext cx="429549" cy="443204"/>
            </a:xfrm>
            <a:custGeom>
              <a:avLst/>
              <a:gdLst/>
              <a:ahLst/>
              <a:cxnLst/>
              <a:rect l="l" t="t" r="r" b="b"/>
              <a:pathLst>
                <a:path w="7896" h="8147" extrusionOk="0">
                  <a:moveTo>
                    <a:pt x="7219" y="1030"/>
                  </a:moveTo>
                  <a:lnTo>
                    <a:pt x="7244" y="1256"/>
                  </a:lnTo>
                  <a:lnTo>
                    <a:pt x="101" y="1456"/>
                  </a:lnTo>
                  <a:lnTo>
                    <a:pt x="101" y="1231"/>
                  </a:lnTo>
                  <a:lnTo>
                    <a:pt x="7219" y="1030"/>
                  </a:lnTo>
                  <a:close/>
                  <a:moveTo>
                    <a:pt x="6565" y="1"/>
                  </a:moveTo>
                  <a:cubicBezTo>
                    <a:pt x="6549" y="1"/>
                    <a:pt x="6533" y="1"/>
                    <a:pt x="6517" y="3"/>
                  </a:cubicBezTo>
                  <a:lnTo>
                    <a:pt x="728" y="328"/>
                  </a:lnTo>
                  <a:cubicBezTo>
                    <a:pt x="377" y="353"/>
                    <a:pt x="101" y="629"/>
                    <a:pt x="101" y="980"/>
                  </a:cubicBezTo>
                  <a:lnTo>
                    <a:pt x="1" y="5341"/>
                  </a:lnTo>
                  <a:cubicBezTo>
                    <a:pt x="1" y="5592"/>
                    <a:pt x="126" y="5817"/>
                    <a:pt x="352" y="5942"/>
                  </a:cubicBezTo>
                  <a:lnTo>
                    <a:pt x="4211" y="8048"/>
                  </a:lnTo>
                  <a:cubicBezTo>
                    <a:pt x="4311" y="8114"/>
                    <a:pt x="4426" y="8146"/>
                    <a:pt x="4540" y="8146"/>
                  </a:cubicBezTo>
                  <a:cubicBezTo>
                    <a:pt x="4683" y="8146"/>
                    <a:pt x="4826" y="8095"/>
                    <a:pt x="4938" y="7998"/>
                  </a:cubicBezTo>
                  <a:lnTo>
                    <a:pt x="7620" y="5792"/>
                  </a:lnTo>
                  <a:cubicBezTo>
                    <a:pt x="7795" y="5642"/>
                    <a:pt x="7896" y="5391"/>
                    <a:pt x="7870" y="5165"/>
                  </a:cubicBezTo>
                  <a:lnTo>
                    <a:pt x="7219" y="579"/>
                  </a:lnTo>
                  <a:cubicBezTo>
                    <a:pt x="7171" y="244"/>
                    <a:pt x="6895" y="1"/>
                    <a:pt x="6565" y="1"/>
                  </a:cubicBezTo>
                  <a:close/>
                </a:path>
              </a:pathLst>
            </a:custGeom>
            <a:solidFill>
              <a:srgbClr val="FAA83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 name="Google Shape;1368;p51">
              <a:extLst>
                <a:ext uri="{FF2B5EF4-FFF2-40B4-BE49-F238E27FC236}">
                  <a16:creationId xmlns:a16="http://schemas.microsoft.com/office/drawing/2014/main" id="{4D72B272-7F6A-374B-2A6D-6DFF59063543}"/>
                </a:ext>
              </a:extLst>
            </p:cNvPr>
            <p:cNvSpPr/>
            <p:nvPr/>
          </p:nvSpPr>
          <p:spPr>
            <a:xfrm>
              <a:off x="7484671" y="4706957"/>
              <a:ext cx="388586" cy="23229"/>
            </a:xfrm>
            <a:custGeom>
              <a:avLst/>
              <a:gdLst/>
              <a:ahLst/>
              <a:cxnLst/>
              <a:rect l="l" t="t" r="r" b="b"/>
              <a:pathLst>
                <a:path w="7143" h="427" extrusionOk="0">
                  <a:moveTo>
                    <a:pt x="7118" y="0"/>
                  </a:moveTo>
                  <a:lnTo>
                    <a:pt x="0" y="201"/>
                  </a:lnTo>
                  <a:lnTo>
                    <a:pt x="0" y="426"/>
                  </a:lnTo>
                  <a:lnTo>
                    <a:pt x="7143" y="226"/>
                  </a:lnTo>
                  <a:lnTo>
                    <a:pt x="7118" y="0"/>
                  </a:lnTo>
                  <a:close/>
                </a:path>
              </a:pathLst>
            </a:custGeom>
            <a:solidFill>
              <a:srgbClr val="0072A4"/>
            </a:solidFill>
            <a:ln w="9525" cap="flat" cmpd="sng">
              <a:solidFill>
                <a:srgbClr val="4C6F8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9" name="Google Shape;1369;p51">
              <a:extLst>
                <a:ext uri="{FF2B5EF4-FFF2-40B4-BE49-F238E27FC236}">
                  <a16:creationId xmlns:a16="http://schemas.microsoft.com/office/drawing/2014/main" id="{7924EEF3-E167-7D3D-E7F2-F5D8AB3731B8}"/>
                </a:ext>
              </a:extLst>
            </p:cNvPr>
            <p:cNvSpPr/>
            <p:nvPr/>
          </p:nvSpPr>
          <p:spPr>
            <a:xfrm>
              <a:off x="7431468" y="4279644"/>
              <a:ext cx="17789" cy="36068"/>
            </a:xfrm>
            <a:custGeom>
              <a:avLst/>
              <a:gdLst/>
              <a:ahLst/>
              <a:cxnLst/>
              <a:rect l="l" t="t" r="r" b="b"/>
              <a:pathLst>
                <a:path w="327" h="663" extrusionOk="0">
                  <a:moveTo>
                    <a:pt x="264" y="0"/>
                  </a:moveTo>
                  <a:cubicBezTo>
                    <a:pt x="239" y="0"/>
                    <a:pt x="226" y="18"/>
                    <a:pt x="226" y="36"/>
                  </a:cubicBezTo>
                  <a:lnTo>
                    <a:pt x="201" y="61"/>
                  </a:lnTo>
                  <a:lnTo>
                    <a:pt x="1" y="662"/>
                  </a:lnTo>
                  <a:cubicBezTo>
                    <a:pt x="51" y="662"/>
                    <a:pt x="76" y="637"/>
                    <a:pt x="126" y="612"/>
                  </a:cubicBezTo>
                  <a:lnTo>
                    <a:pt x="276" y="211"/>
                  </a:lnTo>
                  <a:lnTo>
                    <a:pt x="326" y="86"/>
                  </a:lnTo>
                  <a:cubicBezTo>
                    <a:pt x="326" y="61"/>
                    <a:pt x="326" y="10"/>
                    <a:pt x="301" y="10"/>
                  </a:cubicBezTo>
                  <a:cubicBezTo>
                    <a:pt x="287" y="3"/>
                    <a:pt x="274" y="0"/>
                    <a:pt x="264" y="0"/>
                  </a:cubicBezTo>
                  <a:close/>
                </a:path>
              </a:pathLst>
            </a:custGeom>
            <a:solidFill>
              <a:srgbClr val="4C6F8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0" name="Google Shape;1370;p51">
              <a:extLst>
                <a:ext uri="{FF2B5EF4-FFF2-40B4-BE49-F238E27FC236}">
                  <a16:creationId xmlns:a16="http://schemas.microsoft.com/office/drawing/2014/main" id="{67E04056-F0E8-CE27-2348-B6998453C8B0}"/>
                </a:ext>
              </a:extLst>
            </p:cNvPr>
            <p:cNvSpPr/>
            <p:nvPr/>
          </p:nvSpPr>
          <p:spPr>
            <a:xfrm>
              <a:off x="7419228" y="4321097"/>
              <a:ext cx="21869" cy="902620"/>
            </a:xfrm>
            <a:custGeom>
              <a:avLst/>
              <a:gdLst/>
              <a:ahLst/>
              <a:cxnLst/>
              <a:rect l="l" t="t" r="r" b="b"/>
              <a:pathLst>
                <a:path w="402" h="16592" extrusionOk="0">
                  <a:moveTo>
                    <a:pt x="301" y="0"/>
                  </a:moveTo>
                  <a:cubicBezTo>
                    <a:pt x="276" y="0"/>
                    <a:pt x="226" y="25"/>
                    <a:pt x="175" y="25"/>
                  </a:cubicBezTo>
                  <a:lnTo>
                    <a:pt x="0" y="527"/>
                  </a:lnTo>
                  <a:cubicBezTo>
                    <a:pt x="0" y="527"/>
                    <a:pt x="0" y="527"/>
                    <a:pt x="0" y="552"/>
                  </a:cubicBezTo>
                  <a:lnTo>
                    <a:pt x="301" y="16592"/>
                  </a:lnTo>
                  <a:lnTo>
                    <a:pt x="401" y="16592"/>
                  </a:lnTo>
                  <a:lnTo>
                    <a:pt x="125" y="552"/>
                  </a:lnTo>
                  <a:lnTo>
                    <a:pt x="301" y="0"/>
                  </a:lnTo>
                  <a:close/>
                </a:path>
              </a:pathLst>
            </a:custGeom>
            <a:solidFill>
              <a:srgbClr val="B5E5E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1" name="Google Shape;1371;p51">
              <a:extLst>
                <a:ext uri="{FF2B5EF4-FFF2-40B4-BE49-F238E27FC236}">
                  <a16:creationId xmlns:a16="http://schemas.microsoft.com/office/drawing/2014/main" id="{5D8A2067-26E7-22CE-8F29-85BD74B3AE8A}"/>
                </a:ext>
              </a:extLst>
            </p:cNvPr>
            <p:cNvSpPr/>
            <p:nvPr/>
          </p:nvSpPr>
          <p:spPr>
            <a:xfrm>
              <a:off x="7247434" y="4300969"/>
              <a:ext cx="211344" cy="31062"/>
            </a:xfrm>
            <a:custGeom>
              <a:avLst/>
              <a:gdLst/>
              <a:ahLst/>
              <a:cxnLst/>
              <a:rect l="l" t="t" r="r" b="b"/>
              <a:pathLst>
                <a:path w="3885" h="571" extrusionOk="0">
                  <a:moveTo>
                    <a:pt x="53" y="1"/>
                  </a:moveTo>
                  <a:cubicBezTo>
                    <a:pt x="38" y="1"/>
                    <a:pt x="25" y="7"/>
                    <a:pt x="25" y="19"/>
                  </a:cubicBezTo>
                  <a:cubicBezTo>
                    <a:pt x="0" y="45"/>
                    <a:pt x="0" y="95"/>
                    <a:pt x="25" y="95"/>
                  </a:cubicBezTo>
                  <a:cubicBezTo>
                    <a:pt x="25" y="120"/>
                    <a:pt x="75" y="145"/>
                    <a:pt x="125" y="170"/>
                  </a:cubicBezTo>
                  <a:cubicBezTo>
                    <a:pt x="326" y="295"/>
                    <a:pt x="927" y="571"/>
                    <a:pt x="1930" y="571"/>
                  </a:cubicBezTo>
                  <a:lnTo>
                    <a:pt x="2181" y="571"/>
                  </a:lnTo>
                  <a:cubicBezTo>
                    <a:pt x="2531" y="546"/>
                    <a:pt x="2907" y="496"/>
                    <a:pt x="3333" y="395"/>
                  </a:cubicBezTo>
                  <a:cubicBezTo>
                    <a:pt x="3384" y="395"/>
                    <a:pt x="3434" y="370"/>
                    <a:pt x="3459" y="370"/>
                  </a:cubicBezTo>
                  <a:cubicBezTo>
                    <a:pt x="3584" y="320"/>
                    <a:pt x="3709" y="295"/>
                    <a:pt x="3835" y="270"/>
                  </a:cubicBezTo>
                  <a:cubicBezTo>
                    <a:pt x="3860" y="245"/>
                    <a:pt x="3860" y="245"/>
                    <a:pt x="3885" y="220"/>
                  </a:cubicBezTo>
                  <a:cubicBezTo>
                    <a:pt x="3885" y="220"/>
                    <a:pt x="3885" y="195"/>
                    <a:pt x="3885" y="195"/>
                  </a:cubicBezTo>
                  <a:cubicBezTo>
                    <a:pt x="3885" y="170"/>
                    <a:pt x="3860" y="145"/>
                    <a:pt x="3835" y="145"/>
                  </a:cubicBezTo>
                  <a:lnTo>
                    <a:pt x="3810" y="145"/>
                  </a:lnTo>
                  <a:cubicBezTo>
                    <a:pt x="3709" y="170"/>
                    <a:pt x="3609" y="195"/>
                    <a:pt x="3509" y="220"/>
                  </a:cubicBezTo>
                  <a:cubicBezTo>
                    <a:pt x="3459" y="245"/>
                    <a:pt x="3434" y="270"/>
                    <a:pt x="3384" y="270"/>
                  </a:cubicBezTo>
                  <a:cubicBezTo>
                    <a:pt x="2932" y="370"/>
                    <a:pt x="2531" y="446"/>
                    <a:pt x="2181" y="446"/>
                  </a:cubicBezTo>
                  <a:lnTo>
                    <a:pt x="2080" y="446"/>
                  </a:lnTo>
                  <a:cubicBezTo>
                    <a:pt x="2038" y="447"/>
                    <a:pt x="1997" y="447"/>
                    <a:pt x="1957" y="447"/>
                  </a:cubicBezTo>
                  <a:cubicBezTo>
                    <a:pt x="977" y="447"/>
                    <a:pt x="368" y="166"/>
                    <a:pt x="176" y="70"/>
                  </a:cubicBezTo>
                  <a:cubicBezTo>
                    <a:pt x="125" y="19"/>
                    <a:pt x="100" y="19"/>
                    <a:pt x="100" y="19"/>
                  </a:cubicBezTo>
                  <a:cubicBezTo>
                    <a:pt x="88" y="7"/>
                    <a:pt x="69" y="1"/>
                    <a:pt x="53" y="1"/>
                  </a:cubicBezTo>
                  <a:close/>
                </a:path>
              </a:pathLst>
            </a:custGeom>
            <a:solidFill>
              <a:srgbClr val="B93F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2" name="Google Shape;1372;p51">
              <a:extLst>
                <a:ext uri="{FF2B5EF4-FFF2-40B4-BE49-F238E27FC236}">
                  <a16:creationId xmlns:a16="http://schemas.microsoft.com/office/drawing/2014/main" id="{CAAA502C-1667-64FE-BEEC-2E4150B47695}"/>
                </a:ext>
              </a:extLst>
            </p:cNvPr>
            <p:cNvSpPr/>
            <p:nvPr/>
          </p:nvSpPr>
          <p:spPr>
            <a:xfrm>
              <a:off x="7374185" y="4363366"/>
              <a:ext cx="39604" cy="40964"/>
            </a:xfrm>
            <a:custGeom>
              <a:avLst/>
              <a:gdLst/>
              <a:ahLst/>
              <a:cxnLst/>
              <a:rect l="l" t="t" r="r" b="b"/>
              <a:pathLst>
                <a:path w="728" h="753" extrusionOk="0">
                  <a:moveTo>
                    <a:pt x="377" y="0"/>
                  </a:moveTo>
                  <a:cubicBezTo>
                    <a:pt x="176" y="0"/>
                    <a:pt x="1" y="176"/>
                    <a:pt x="1" y="376"/>
                  </a:cubicBezTo>
                  <a:cubicBezTo>
                    <a:pt x="1" y="577"/>
                    <a:pt x="176" y="752"/>
                    <a:pt x="377" y="752"/>
                  </a:cubicBezTo>
                  <a:cubicBezTo>
                    <a:pt x="577" y="752"/>
                    <a:pt x="728" y="577"/>
                    <a:pt x="728" y="376"/>
                  </a:cubicBezTo>
                  <a:cubicBezTo>
                    <a:pt x="728" y="176"/>
                    <a:pt x="577" y="0"/>
                    <a:pt x="377" y="0"/>
                  </a:cubicBezTo>
                  <a:close/>
                </a:path>
              </a:pathLst>
            </a:custGeom>
            <a:solidFill>
              <a:srgbClr val="00659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 name="Google Shape;1373;p51">
              <a:extLst>
                <a:ext uri="{FF2B5EF4-FFF2-40B4-BE49-F238E27FC236}">
                  <a16:creationId xmlns:a16="http://schemas.microsoft.com/office/drawing/2014/main" id="{8F80947F-E898-E1F2-C05C-EBEEA8E72830}"/>
                </a:ext>
              </a:extLst>
            </p:cNvPr>
            <p:cNvSpPr/>
            <p:nvPr/>
          </p:nvSpPr>
          <p:spPr>
            <a:xfrm>
              <a:off x="7374185" y="4597885"/>
              <a:ext cx="39604" cy="39549"/>
            </a:xfrm>
            <a:custGeom>
              <a:avLst/>
              <a:gdLst/>
              <a:ahLst/>
              <a:cxnLst/>
              <a:rect l="l" t="t" r="r" b="b"/>
              <a:pathLst>
                <a:path w="728" h="727" extrusionOk="0">
                  <a:moveTo>
                    <a:pt x="377" y="0"/>
                  </a:moveTo>
                  <a:cubicBezTo>
                    <a:pt x="176" y="0"/>
                    <a:pt x="1" y="150"/>
                    <a:pt x="1" y="376"/>
                  </a:cubicBezTo>
                  <a:cubicBezTo>
                    <a:pt x="1" y="577"/>
                    <a:pt x="176" y="727"/>
                    <a:pt x="377" y="727"/>
                  </a:cubicBezTo>
                  <a:cubicBezTo>
                    <a:pt x="577" y="727"/>
                    <a:pt x="728" y="577"/>
                    <a:pt x="728" y="376"/>
                  </a:cubicBezTo>
                  <a:cubicBezTo>
                    <a:pt x="728" y="150"/>
                    <a:pt x="577" y="0"/>
                    <a:pt x="377" y="0"/>
                  </a:cubicBezTo>
                  <a:close/>
                </a:path>
              </a:pathLst>
            </a:custGeom>
            <a:solidFill>
              <a:srgbClr val="00659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 name="Google Shape;1374;p51">
              <a:extLst>
                <a:ext uri="{FF2B5EF4-FFF2-40B4-BE49-F238E27FC236}">
                  <a16:creationId xmlns:a16="http://schemas.microsoft.com/office/drawing/2014/main" id="{9A40496C-9B25-AE7F-F995-3DC9CDDCB9FA}"/>
                </a:ext>
              </a:extLst>
            </p:cNvPr>
            <p:cNvSpPr/>
            <p:nvPr/>
          </p:nvSpPr>
          <p:spPr>
            <a:xfrm>
              <a:off x="7374185" y="4831478"/>
              <a:ext cx="43684" cy="39985"/>
            </a:xfrm>
            <a:custGeom>
              <a:avLst/>
              <a:gdLst/>
              <a:ahLst/>
              <a:cxnLst/>
              <a:rect l="l" t="t" r="r" b="b"/>
              <a:pathLst>
                <a:path w="803" h="735" extrusionOk="0">
                  <a:moveTo>
                    <a:pt x="402" y="1"/>
                  </a:moveTo>
                  <a:cubicBezTo>
                    <a:pt x="304" y="1"/>
                    <a:pt x="205" y="39"/>
                    <a:pt x="126" y="117"/>
                  </a:cubicBezTo>
                  <a:cubicBezTo>
                    <a:pt x="1" y="267"/>
                    <a:pt x="1" y="493"/>
                    <a:pt x="151" y="643"/>
                  </a:cubicBezTo>
                  <a:cubicBezTo>
                    <a:pt x="223" y="703"/>
                    <a:pt x="312" y="735"/>
                    <a:pt x="402" y="735"/>
                  </a:cubicBezTo>
                  <a:cubicBezTo>
                    <a:pt x="500" y="735"/>
                    <a:pt x="599" y="697"/>
                    <a:pt x="678" y="618"/>
                  </a:cubicBezTo>
                  <a:cubicBezTo>
                    <a:pt x="803" y="468"/>
                    <a:pt x="803" y="217"/>
                    <a:pt x="653" y="92"/>
                  </a:cubicBezTo>
                  <a:cubicBezTo>
                    <a:pt x="581" y="32"/>
                    <a:pt x="492" y="1"/>
                    <a:pt x="402" y="1"/>
                  </a:cubicBezTo>
                  <a:close/>
                </a:path>
              </a:pathLst>
            </a:custGeom>
            <a:solidFill>
              <a:srgbClr val="00659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5" name="Google Shape;1375;p51">
              <a:extLst>
                <a:ext uri="{FF2B5EF4-FFF2-40B4-BE49-F238E27FC236}">
                  <a16:creationId xmlns:a16="http://schemas.microsoft.com/office/drawing/2014/main" id="{5B8221C7-B30A-610F-704D-D5CE14595E04}"/>
                </a:ext>
              </a:extLst>
            </p:cNvPr>
            <p:cNvSpPr/>
            <p:nvPr/>
          </p:nvSpPr>
          <p:spPr>
            <a:xfrm>
              <a:off x="7379680" y="5105546"/>
              <a:ext cx="45044" cy="39985"/>
            </a:xfrm>
            <a:custGeom>
              <a:avLst/>
              <a:gdLst/>
              <a:ahLst/>
              <a:cxnLst/>
              <a:rect l="l" t="t" r="r" b="b"/>
              <a:pathLst>
                <a:path w="828" h="735" extrusionOk="0">
                  <a:moveTo>
                    <a:pt x="414" y="1"/>
                  </a:moveTo>
                  <a:cubicBezTo>
                    <a:pt x="316" y="1"/>
                    <a:pt x="216" y="38"/>
                    <a:pt x="151" y="117"/>
                  </a:cubicBezTo>
                  <a:cubicBezTo>
                    <a:pt x="0" y="267"/>
                    <a:pt x="25" y="493"/>
                    <a:pt x="176" y="643"/>
                  </a:cubicBezTo>
                  <a:cubicBezTo>
                    <a:pt x="247" y="703"/>
                    <a:pt x="336" y="734"/>
                    <a:pt x="423" y="734"/>
                  </a:cubicBezTo>
                  <a:cubicBezTo>
                    <a:pt x="518" y="734"/>
                    <a:pt x="611" y="697"/>
                    <a:pt x="677" y="618"/>
                  </a:cubicBezTo>
                  <a:cubicBezTo>
                    <a:pt x="827" y="468"/>
                    <a:pt x="802" y="217"/>
                    <a:pt x="652" y="92"/>
                  </a:cubicBezTo>
                  <a:cubicBezTo>
                    <a:pt x="592" y="32"/>
                    <a:pt x="504" y="1"/>
                    <a:pt x="414" y="1"/>
                  </a:cubicBezTo>
                  <a:close/>
                </a:path>
              </a:pathLst>
            </a:custGeom>
            <a:solidFill>
              <a:srgbClr val="00659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6" name="Google Shape;1376;p51">
              <a:extLst>
                <a:ext uri="{FF2B5EF4-FFF2-40B4-BE49-F238E27FC236}">
                  <a16:creationId xmlns:a16="http://schemas.microsoft.com/office/drawing/2014/main" id="{EC231307-AB4F-45B0-FFCD-0E410235F18D}"/>
                </a:ext>
              </a:extLst>
            </p:cNvPr>
            <p:cNvSpPr/>
            <p:nvPr/>
          </p:nvSpPr>
          <p:spPr>
            <a:xfrm>
              <a:off x="6696650" y="3502700"/>
              <a:ext cx="47700" cy="115800"/>
            </a:xfrm>
            <a:prstGeom prst="ellipse">
              <a:avLst/>
            </a:prstGeom>
            <a:solidFill>
              <a:srgbClr val="000000">
                <a:alpha val="893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7" name="Google Shape;1377;p51">
              <a:extLst>
                <a:ext uri="{FF2B5EF4-FFF2-40B4-BE49-F238E27FC236}">
                  <a16:creationId xmlns:a16="http://schemas.microsoft.com/office/drawing/2014/main" id="{6F7C4E80-12C0-9391-E3F5-17E310DD545E}"/>
                </a:ext>
              </a:extLst>
            </p:cNvPr>
            <p:cNvSpPr/>
            <p:nvPr/>
          </p:nvSpPr>
          <p:spPr>
            <a:xfrm>
              <a:off x="7845950" y="3483350"/>
              <a:ext cx="103800" cy="115800"/>
            </a:xfrm>
            <a:prstGeom prst="ellipse">
              <a:avLst/>
            </a:prstGeom>
            <a:solidFill>
              <a:srgbClr val="000000">
                <a:alpha val="893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3381060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789"/>
        <p:cNvGrpSpPr/>
        <p:nvPr/>
      </p:nvGrpSpPr>
      <p:grpSpPr>
        <a:xfrm>
          <a:off x="0" y="0"/>
          <a:ext cx="0" cy="0"/>
          <a:chOff x="0" y="0"/>
          <a:chExt cx="0" cy="0"/>
        </a:xfrm>
      </p:grpSpPr>
      <p:grpSp>
        <p:nvGrpSpPr>
          <p:cNvPr id="4" name="Google Shape;1568;p30">
            <a:extLst>
              <a:ext uri="{FF2B5EF4-FFF2-40B4-BE49-F238E27FC236}">
                <a16:creationId xmlns:a16="http://schemas.microsoft.com/office/drawing/2014/main" id="{80B27701-8D48-18D6-F733-F37726350A54}"/>
              </a:ext>
            </a:extLst>
          </p:cNvPr>
          <p:cNvGrpSpPr/>
          <p:nvPr/>
        </p:nvGrpSpPr>
        <p:grpSpPr>
          <a:xfrm>
            <a:off x="894202" y="288705"/>
            <a:ext cx="6770142" cy="799055"/>
            <a:chOff x="2038805" y="2073391"/>
            <a:chExt cx="5090990" cy="1059169"/>
          </a:xfrm>
        </p:grpSpPr>
        <p:sp>
          <p:nvSpPr>
            <p:cNvPr id="6" name="Google Shape;1569;p30">
              <a:extLst>
                <a:ext uri="{FF2B5EF4-FFF2-40B4-BE49-F238E27FC236}">
                  <a16:creationId xmlns:a16="http://schemas.microsoft.com/office/drawing/2014/main" id="{021CDDD5-E772-451F-44B6-4707E311A4F8}"/>
                </a:ext>
              </a:extLst>
            </p:cNvPr>
            <p:cNvSpPr/>
            <p:nvPr/>
          </p:nvSpPr>
          <p:spPr>
            <a:xfrm rot="10800000">
              <a:off x="620453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1570;p30">
              <a:extLst>
                <a:ext uri="{FF2B5EF4-FFF2-40B4-BE49-F238E27FC236}">
                  <a16:creationId xmlns:a16="http://schemas.microsoft.com/office/drawing/2014/main" id="{B287C08D-49E3-35F1-9B71-B2A57CDA13F5}"/>
                </a:ext>
              </a:extLst>
            </p:cNvPr>
            <p:cNvSpPr/>
            <p:nvPr/>
          </p:nvSpPr>
          <p:spPr>
            <a:xfrm rot="10800000" flipH="1">
              <a:off x="203880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1571;p30">
              <a:extLst>
                <a:ext uri="{FF2B5EF4-FFF2-40B4-BE49-F238E27FC236}">
                  <a16:creationId xmlns:a16="http://schemas.microsoft.com/office/drawing/2014/main" id="{BC32B825-2BA1-2D12-A1AA-24799B9F5869}"/>
                </a:ext>
              </a:extLst>
            </p:cNvPr>
            <p:cNvSpPr/>
            <p:nvPr/>
          </p:nvSpPr>
          <p:spPr>
            <a:xfrm>
              <a:off x="2513975" y="2173665"/>
              <a:ext cx="4095122" cy="958895"/>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rgbClr val="F7EFD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 name="Google Shape;1572;p30">
            <a:extLst>
              <a:ext uri="{FF2B5EF4-FFF2-40B4-BE49-F238E27FC236}">
                <a16:creationId xmlns:a16="http://schemas.microsoft.com/office/drawing/2014/main" id="{40C0962D-7B07-BFAE-7C33-662EBFD0E120}"/>
              </a:ext>
            </a:extLst>
          </p:cNvPr>
          <p:cNvSpPr txBox="1">
            <a:spLocks noGrp="1"/>
          </p:cNvSpPr>
          <p:nvPr/>
        </p:nvSpPr>
        <p:spPr>
          <a:xfrm>
            <a:off x="1603316" y="383725"/>
            <a:ext cx="5445809" cy="6846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matic SC"/>
              <a:buNone/>
              <a:defRPr sz="5500" b="1" i="0" u="none" strike="noStrike" cap="none">
                <a:solidFill>
                  <a:schemeClr val="dk1"/>
                </a:solidFill>
                <a:latin typeface="Amatic SC"/>
                <a:ea typeface="Amatic SC"/>
                <a:cs typeface="Amatic SC"/>
                <a:sym typeface="Amatic SC"/>
              </a:defRPr>
            </a:lvl1pPr>
            <a:lvl2pPr marR="0" lvl="1"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2pPr>
            <a:lvl3pPr marR="0" lvl="2"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3pPr>
            <a:lvl4pPr marR="0" lvl="3"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4pPr>
            <a:lvl5pPr marR="0" lvl="4"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5pPr>
            <a:lvl6pPr marR="0" lvl="5"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6pPr>
            <a:lvl7pPr marR="0" lvl="6"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7pPr>
            <a:lvl8pPr marR="0" lvl="7"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8pPr>
            <a:lvl9pPr marR="0" lvl="8"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9pPr>
          </a:lstStyle>
          <a:p>
            <a:pPr algn="just">
              <a:lnSpc>
                <a:spcPct val="150000"/>
              </a:lnSpc>
              <a:spcAft>
                <a:spcPts val="1000"/>
              </a:spcAft>
            </a:pPr>
            <a:r>
              <a:rPr lang="en-US" sz="2400" b="1">
                <a:solidFill>
                  <a:schemeClr val="tx1">
                    <a:lumMod val="75000"/>
                  </a:schemeClr>
                </a:solidFill>
                <a:effectLst/>
                <a:latin typeface="Times New Roman" panose="02020603050405020304" pitchFamily="18" charset="0"/>
                <a:ea typeface="SimSun" panose="02010600030101010101" pitchFamily="2" charset="-122"/>
                <a:cs typeface="Times New Roman" panose="02020603050405020304" pitchFamily="18" charset="0"/>
              </a:rPr>
              <a:t>1. Xác định mục đích nói và người nghe</a:t>
            </a:r>
            <a:endParaRPr lang="en-US" sz="2400">
              <a:solidFill>
                <a:schemeClr val="tx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 name="Google Shape;5647;p42">
            <a:extLst>
              <a:ext uri="{FF2B5EF4-FFF2-40B4-BE49-F238E27FC236}">
                <a16:creationId xmlns:a16="http://schemas.microsoft.com/office/drawing/2014/main" id="{118BBDE0-D875-8140-62AA-9252152CCF73}"/>
              </a:ext>
            </a:extLst>
          </p:cNvPr>
          <p:cNvGrpSpPr/>
          <p:nvPr/>
        </p:nvGrpSpPr>
        <p:grpSpPr>
          <a:xfrm>
            <a:off x="163887" y="1558359"/>
            <a:ext cx="3609429" cy="3588014"/>
            <a:chOff x="2787246" y="1234591"/>
            <a:chExt cx="3386032" cy="3277720"/>
          </a:xfrm>
        </p:grpSpPr>
        <p:sp>
          <p:nvSpPr>
            <p:cNvPr id="3" name="Google Shape;5648;p42">
              <a:extLst>
                <a:ext uri="{FF2B5EF4-FFF2-40B4-BE49-F238E27FC236}">
                  <a16:creationId xmlns:a16="http://schemas.microsoft.com/office/drawing/2014/main" id="{8778A6C5-315E-5CD8-1412-FEFADB0F85C7}"/>
                </a:ext>
              </a:extLst>
            </p:cNvPr>
            <p:cNvSpPr/>
            <p:nvPr/>
          </p:nvSpPr>
          <p:spPr>
            <a:xfrm>
              <a:off x="3836779" y="4325975"/>
              <a:ext cx="1480708" cy="186336"/>
            </a:xfrm>
            <a:custGeom>
              <a:avLst/>
              <a:gdLst/>
              <a:ahLst/>
              <a:cxnLst/>
              <a:rect l="l" t="t" r="r" b="b"/>
              <a:pathLst>
                <a:path w="52248" h="6575" extrusionOk="0">
                  <a:moveTo>
                    <a:pt x="26135" y="1"/>
                  </a:moveTo>
                  <a:cubicBezTo>
                    <a:pt x="11710" y="1"/>
                    <a:pt x="0" y="1484"/>
                    <a:pt x="0" y="3287"/>
                  </a:cubicBezTo>
                  <a:cubicBezTo>
                    <a:pt x="0" y="5113"/>
                    <a:pt x="11710" y="6574"/>
                    <a:pt x="26135" y="6574"/>
                  </a:cubicBezTo>
                  <a:cubicBezTo>
                    <a:pt x="40561" y="6574"/>
                    <a:pt x="52248" y="5113"/>
                    <a:pt x="52248" y="3287"/>
                  </a:cubicBezTo>
                  <a:cubicBezTo>
                    <a:pt x="52248" y="1484"/>
                    <a:pt x="40561" y="1"/>
                    <a:pt x="26135" y="1"/>
                  </a:cubicBezTo>
                  <a:close/>
                </a:path>
              </a:pathLst>
            </a:custGeom>
            <a:solidFill>
              <a:srgbClr val="D3D6F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5649;p42">
              <a:extLst>
                <a:ext uri="{FF2B5EF4-FFF2-40B4-BE49-F238E27FC236}">
                  <a16:creationId xmlns:a16="http://schemas.microsoft.com/office/drawing/2014/main" id="{7EF87310-5B4A-4C8D-23D4-9CE50505DE46}"/>
                </a:ext>
              </a:extLst>
            </p:cNvPr>
            <p:cNvSpPr/>
            <p:nvPr/>
          </p:nvSpPr>
          <p:spPr>
            <a:xfrm>
              <a:off x="3374922" y="1923508"/>
              <a:ext cx="2451665" cy="2485305"/>
            </a:xfrm>
            <a:custGeom>
              <a:avLst/>
              <a:gdLst/>
              <a:ahLst/>
              <a:cxnLst/>
              <a:rect l="l" t="t" r="r" b="b"/>
              <a:pathLst>
                <a:path w="86509" h="87696" extrusionOk="0">
                  <a:moveTo>
                    <a:pt x="37205" y="1"/>
                  </a:moveTo>
                  <a:lnTo>
                    <a:pt x="41588" y="38735"/>
                  </a:lnTo>
                  <a:lnTo>
                    <a:pt x="10682" y="14974"/>
                  </a:lnTo>
                  <a:lnTo>
                    <a:pt x="38917" y="41816"/>
                  </a:lnTo>
                  <a:lnTo>
                    <a:pt x="0" y="43483"/>
                  </a:lnTo>
                  <a:lnTo>
                    <a:pt x="38895" y="45902"/>
                  </a:lnTo>
                  <a:lnTo>
                    <a:pt x="10135" y="72220"/>
                  </a:lnTo>
                  <a:lnTo>
                    <a:pt x="41474" y="49052"/>
                  </a:lnTo>
                  <a:lnTo>
                    <a:pt x="36361" y="87695"/>
                  </a:lnTo>
                  <a:lnTo>
                    <a:pt x="45491" y="49805"/>
                  </a:lnTo>
                  <a:lnTo>
                    <a:pt x="66399" y="82697"/>
                  </a:lnTo>
                  <a:lnTo>
                    <a:pt x="49052" y="47797"/>
                  </a:lnTo>
                  <a:lnTo>
                    <a:pt x="86211" y="59552"/>
                  </a:lnTo>
                  <a:lnTo>
                    <a:pt x="50490" y="43985"/>
                  </a:lnTo>
                  <a:lnTo>
                    <a:pt x="86508" y="29103"/>
                  </a:lnTo>
                  <a:lnTo>
                    <a:pt x="86508" y="29103"/>
                  </a:lnTo>
                  <a:lnTo>
                    <a:pt x="49120" y="40127"/>
                  </a:lnTo>
                  <a:lnTo>
                    <a:pt x="67152" y="5593"/>
                  </a:lnTo>
                  <a:lnTo>
                    <a:pt x="45605" y="38050"/>
                  </a:lnTo>
                  <a:lnTo>
                    <a:pt x="37205" y="1"/>
                  </a:lnTo>
                  <a:close/>
                </a:path>
              </a:pathLst>
            </a:custGeom>
            <a:solidFill>
              <a:srgbClr val="58C3C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5650;p42">
              <a:extLst>
                <a:ext uri="{FF2B5EF4-FFF2-40B4-BE49-F238E27FC236}">
                  <a16:creationId xmlns:a16="http://schemas.microsoft.com/office/drawing/2014/main" id="{6E2EF9BA-6710-68FB-DD20-B68917FB7BD3}"/>
                </a:ext>
              </a:extLst>
            </p:cNvPr>
            <p:cNvSpPr/>
            <p:nvPr/>
          </p:nvSpPr>
          <p:spPr>
            <a:xfrm>
              <a:off x="3405954" y="3454633"/>
              <a:ext cx="423740" cy="392679"/>
            </a:xfrm>
            <a:custGeom>
              <a:avLst/>
              <a:gdLst/>
              <a:ahLst/>
              <a:cxnLst/>
              <a:rect l="l" t="t" r="r" b="b"/>
              <a:pathLst>
                <a:path w="14952" h="13856" extrusionOk="0">
                  <a:moveTo>
                    <a:pt x="3356" y="1"/>
                  </a:moveTo>
                  <a:lnTo>
                    <a:pt x="1" y="3904"/>
                  </a:lnTo>
                  <a:lnTo>
                    <a:pt x="11596" y="13856"/>
                  </a:lnTo>
                  <a:lnTo>
                    <a:pt x="14951" y="9953"/>
                  </a:lnTo>
                  <a:lnTo>
                    <a:pt x="3356" y="1"/>
                  </a:lnTo>
                  <a:close/>
                </a:path>
              </a:pathLst>
            </a:custGeom>
            <a:solidFill>
              <a:srgbClr val="FBCF6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5651;p42">
              <a:extLst>
                <a:ext uri="{FF2B5EF4-FFF2-40B4-BE49-F238E27FC236}">
                  <a16:creationId xmlns:a16="http://schemas.microsoft.com/office/drawing/2014/main" id="{73D7E1C6-1BAC-9F47-5D64-1FADF2D429EB}"/>
                </a:ext>
              </a:extLst>
            </p:cNvPr>
            <p:cNvSpPr/>
            <p:nvPr/>
          </p:nvSpPr>
          <p:spPr>
            <a:xfrm>
              <a:off x="3734585" y="3736673"/>
              <a:ext cx="150740" cy="143627"/>
            </a:xfrm>
            <a:custGeom>
              <a:avLst/>
              <a:gdLst/>
              <a:ahLst/>
              <a:cxnLst/>
              <a:rect l="l" t="t" r="r" b="b"/>
              <a:pathLst>
                <a:path w="5319" h="5068" extrusionOk="0">
                  <a:moveTo>
                    <a:pt x="3355" y="1"/>
                  </a:moveTo>
                  <a:lnTo>
                    <a:pt x="0" y="3904"/>
                  </a:lnTo>
                  <a:lnTo>
                    <a:pt x="5318" y="5068"/>
                  </a:lnTo>
                  <a:lnTo>
                    <a:pt x="3355" y="1"/>
                  </a:lnTo>
                  <a:close/>
                </a:path>
              </a:pathLst>
            </a:custGeom>
            <a:solidFill>
              <a:srgbClr val="F8C2A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5652;p42">
              <a:extLst>
                <a:ext uri="{FF2B5EF4-FFF2-40B4-BE49-F238E27FC236}">
                  <a16:creationId xmlns:a16="http://schemas.microsoft.com/office/drawing/2014/main" id="{4DB4768E-B451-7B49-0251-B89063A3B9F1}"/>
                </a:ext>
              </a:extLst>
            </p:cNvPr>
            <p:cNvSpPr/>
            <p:nvPr/>
          </p:nvSpPr>
          <p:spPr>
            <a:xfrm>
              <a:off x="3820596" y="3810414"/>
              <a:ext cx="64729" cy="69886"/>
            </a:xfrm>
            <a:custGeom>
              <a:avLst/>
              <a:gdLst/>
              <a:ahLst/>
              <a:cxnLst/>
              <a:rect l="l" t="t" r="r" b="b"/>
              <a:pathLst>
                <a:path w="2284" h="2466" extrusionOk="0">
                  <a:moveTo>
                    <a:pt x="1325" y="1"/>
                  </a:moveTo>
                  <a:cubicBezTo>
                    <a:pt x="731" y="526"/>
                    <a:pt x="366" y="1256"/>
                    <a:pt x="1" y="1964"/>
                  </a:cubicBezTo>
                  <a:lnTo>
                    <a:pt x="2283" y="2466"/>
                  </a:lnTo>
                  <a:lnTo>
                    <a:pt x="1325" y="1"/>
                  </a:lnTo>
                  <a:close/>
                </a:path>
              </a:pathLst>
            </a:custGeom>
            <a:solidFill>
              <a:srgbClr val="0C004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5653;p42">
              <a:extLst>
                <a:ext uri="{FF2B5EF4-FFF2-40B4-BE49-F238E27FC236}">
                  <a16:creationId xmlns:a16="http://schemas.microsoft.com/office/drawing/2014/main" id="{D1B5B354-7FB8-F893-CCB0-3C4E96A8E042}"/>
                </a:ext>
              </a:extLst>
            </p:cNvPr>
            <p:cNvSpPr/>
            <p:nvPr/>
          </p:nvSpPr>
          <p:spPr>
            <a:xfrm>
              <a:off x="3359391" y="3422156"/>
              <a:ext cx="192797" cy="187129"/>
            </a:xfrm>
            <a:custGeom>
              <a:avLst/>
              <a:gdLst/>
              <a:ahLst/>
              <a:cxnLst/>
              <a:rect l="l" t="t" r="r" b="b"/>
              <a:pathLst>
                <a:path w="6803" h="6603" extrusionOk="0">
                  <a:moveTo>
                    <a:pt x="3075" y="0"/>
                  </a:moveTo>
                  <a:cubicBezTo>
                    <a:pt x="2616" y="0"/>
                    <a:pt x="2155" y="197"/>
                    <a:pt x="1826" y="576"/>
                  </a:cubicBezTo>
                  <a:lnTo>
                    <a:pt x="594" y="2014"/>
                  </a:lnTo>
                  <a:cubicBezTo>
                    <a:pt x="0" y="2699"/>
                    <a:pt x="92" y="3726"/>
                    <a:pt x="754" y="4297"/>
                  </a:cubicBezTo>
                  <a:lnTo>
                    <a:pt x="3447" y="6602"/>
                  </a:lnTo>
                  <a:lnTo>
                    <a:pt x="6802" y="2699"/>
                  </a:lnTo>
                  <a:lnTo>
                    <a:pt x="4109" y="394"/>
                  </a:lnTo>
                  <a:cubicBezTo>
                    <a:pt x="3813" y="129"/>
                    <a:pt x="3445" y="0"/>
                    <a:pt x="3075" y="0"/>
                  </a:cubicBezTo>
                  <a:close/>
                </a:path>
              </a:pathLst>
            </a:custGeom>
            <a:solidFill>
              <a:srgbClr val="FBCF6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5654;p42">
              <a:extLst>
                <a:ext uri="{FF2B5EF4-FFF2-40B4-BE49-F238E27FC236}">
                  <a16:creationId xmlns:a16="http://schemas.microsoft.com/office/drawing/2014/main" id="{F354BA69-7F8B-84A7-64F6-DF694139EC46}"/>
                </a:ext>
              </a:extLst>
            </p:cNvPr>
            <p:cNvSpPr/>
            <p:nvPr/>
          </p:nvSpPr>
          <p:spPr>
            <a:xfrm>
              <a:off x="3405954" y="3454633"/>
              <a:ext cx="146234" cy="154651"/>
            </a:xfrm>
            <a:custGeom>
              <a:avLst/>
              <a:gdLst/>
              <a:ahLst/>
              <a:cxnLst/>
              <a:rect l="l" t="t" r="r" b="b"/>
              <a:pathLst>
                <a:path w="5160" h="5457" extrusionOk="0">
                  <a:moveTo>
                    <a:pt x="3356" y="1"/>
                  </a:moveTo>
                  <a:lnTo>
                    <a:pt x="1" y="3904"/>
                  </a:lnTo>
                  <a:lnTo>
                    <a:pt x="1804" y="5456"/>
                  </a:lnTo>
                  <a:lnTo>
                    <a:pt x="5159" y="1553"/>
                  </a:lnTo>
                  <a:lnTo>
                    <a:pt x="3356"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5655;p42">
              <a:extLst>
                <a:ext uri="{FF2B5EF4-FFF2-40B4-BE49-F238E27FC236}">
                  <a16:creationId xmlns:a16="http://schemas.microsoft.com/office/drawing/2014/main" id="{81419701-7736-5656-A0F8-9316546D9FB8}"/>
                </a:ext>
              </a:extLst>
            </p:cNvPr>
            <p:cNvSpPr/>
            <p:nvPr/>
          </p:nvSpPr>
          <p:spPr>
            <a:xfrm>
              <a:off x="3393683" y="3417423"/>
              <a:ext cx="491642" cy="462877"/>
            </a:xfrm>
            <a:custGeom>
              <a:avLst/>
              <a:gdLst/>
              <a:ahLst/>
              <a:cxnLst/>
              <a:rect l="l" t="t" r="r" b="b"/>
              <a:pathLst>
                <a:path w="17348" h="16333" extrusionOk="0">
                  <a:moveTo>
                    <a:pt x="1813" y="0"/>
                  </a:moveTo>
                  <a:cubicBezTo>
                    <a:pt x="1470" y="0"/>
                    <a:pt x="1131" y="145"/>
                    <a:pt x="890" y="424"/>
                  </a:cubicBezTo>
                  <a:lnTo>
                    <a:pt x="0" y="1451"/>
                  </a:lnTo>
                  <a:lnTo>
                    <a:pt x="17347" y="16333"/>
                  </a:lnTo>
                  <a:lnTo>
                    <a:pt x="17347" y="16333"/>
                  </a:lnTo>
                  <a:lnTo>
                    <a:pt x="15384" y="11266"/>
                  </a:lnTo>
                  <a:lnTo>
                    <a:pt x="2602" y="287"/>
                  </a:lnTo>
                  <a:cubicBezTo>
                    <a:pt x="2368" y="94"/>
                    <a:pt x="2089" y="0"/>
                    <a:pt x="1813" y="0"/>
                  </a:cubicBezTo>
                  <a:close/>
                </a:path>
              </a:pathLst>
            </a:custGeom>
            <a:solidFill>
              <a:srgbClr val="0C0044">
                <a:alpha val="58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5656;p42">
              <a:extLst>
                <a:ext uri="{FF2B5EF4-FFF2-40B4-BE49-F238E27FC236}">
                  <a16:creationId xmlns:a16="http://schemas.microsoft.com/office/drawing/2014/main" id="{82742C69-E90E-DB5B-DC73-ACDB884FE815}"/>
                </a:ext>
              </a:extLst>
            </p:cNvPr>
            <p:cNvSpPr/>
            <p:nvPr/>
          </p:nvSpPr>
          <p:spPr>
            <a:xfrm>
              <a:off x="4101361" y="2937145"/>
              <a:ext cx="417902" cy="503290"/>
            </a:xfrm>
            <a:custGeom>
              <a:avLst/>
              <a:gdLst/>
              <a:ahLst/>
              <a:cxnLst/>
              <a:rect l="l" t="t" r="r" b="b"/>
              <a:pathLst>
                <a:path w="14746" h="17759" extrusionOk="0">
                  <a:moveTo>
                    <a:pt x="5181" y="1"/>
                  </a:moveTo>
                  <a:cubicBezTo>
                    <a:pt x="2328" y="1"/>
                    <a:pt x="0" y="2329"/>
                    <a:pt x="0" y="5182"/>
                  </a:cubicBezTo>
                  <a:cubicBezTo>
                    <a:pt x="0" y="6574"/>
                    <a:pt x="548" y="7830"/>
                    <a:pt x="1438" y="8766"/>
                  </a:cubicBezTo>
                  <a:cubicBezTo>
                    <a:pt x="776" y="9450"/>
                    <a:pt x="365" y="10386"/>
                    <a:pt x="365" y="11413"/>
                  </a:cubicBezTo>
                  <a:cubicBezTo>
                    <a:pt x="365" y="13536"/>
                    <a:pt x="2100" y="15248"/>
                    <a:pt x="4223" y="15248"/>
                  </a:cubicBezTo>
                  <a:cubicBezTo>
                    <a:pt x="4702" y="15248"/>
                    <a:pt x="5159" y="15157"/>
                    <a:pt x="5592" y="14997"/>
                  </a:cubicBezTo>
                  <a:cubicBezTo>
                    <a:pt x="6049" y="16595"/>
                    <a:pt x="7532" y="17759"/>
                    <a:pt x="9267" y="17759"/>
                  </a:cubicBezTo>
                  <a:cubicBezTo>
                    <a:pt x="11390" y="17759"/>
                    <a:pt x="13125" y="16047"/>
                    <a:pt x="13125" y="13901"/>
                  </a:cubicBezTo>
                  <a:cubicBezTo>
                    <a:pt x="13125" y="13605"/>
                    <a:pt x="13079" y="13285"/>
                    <a:pt x="13010" y="13011"/>
                  </a:cubicBezTo>
                  <a:cubicBezTo>
                    <a:pt x="14083" y="12007"/>
                    <a:pt x="14745" y="10592"/>
                    <a:pt x="14745" y="9017"/>
                  </a:cubicBezTo>
                  <a:cubicBezTo>
                    <a:pt x="14745" y="6278"/>
                    <a:pt x="12737" y="4041"/>
                    <a:pt x="10134" y="3630"/>
                  </a:cubicBezTo>
                  <a:cubicBezTo>
                    <a:pt x="9473" y="1530"/>
                    <a:pt x="7510" y="1"/>
                    <a:pt x="5181"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5657;p42">
              <a:extLst>
                <a:ext uri="{FF2B5EF4-FFF2-40B4-BE49-F238E27FC236}">
                  <a16:creationId xmlns:a16="http://schemas.microsoft.com/office/drawing/2014/main" id="{0429FF3C-97B6-9C2F-C5B3-5D5ED4864C74}"/>
                </a:ext>
              </a:extLst>
            </p:cNvPr>
            <p:cNvSpPr/>
            <p:nvPr/>
          </p:nvSpPr>
          <p:spPr>
            <a:xfrm>
              <a:off x="4156992" y="2937145"/>
              <a:ext cx="362270" cy="366805"/>
            </a:xfrm>
            <a:custGeom>
              <a:avLst/>
              <a:gdLst/>
              <a:ahLst/>
              <a:cxnLst/>
              <a:rect l="l" t="t" r="r" b="b"/>
              <a:pathLst>
                <a:path w="12783" h="12943" extrusionOk="0">
                  <a:moveTo>
                    <a:pt x="3218" y="1"/>
                  </a:moveTo>
                  <a:cubicBezTo>
                    <a:pt x="2283" y="1"/>
                    <a:pt x="1392" y="252"/>
                    <a:pt x="639" y="686"/>
                  </a:cubicBezTo>
                  <a:cubicBezTo>
                    <a:pt x="23" y="2238"/>
                    <a:pt x="0" y="4064"/>
                    <a:pt x="205" y="5616"/>
                  </a:cubicBezTo>
                  <a:cubicBezTo>
                    <a:pt x="808" y="7387"/>
                    <a:pt x="2318" y="9159"/>
                    <a:pt x="4201" y="9159"/>
                  </a:cubicBezTo>
                  <a:cubicBezTo>
                    <a:pt x="4745" y="9159"/>
                    <a:pt x="5319" y="9012"/>
                    <a:pt x="5912" y="8674"/>
                  </a:cubicBezTo>
                  <a:cubicBezTo>
                    <a:pt x="7213" y="10797"/>
                    <a:pt x="9084" y="11984"/>
                    <a:pt x="11116" y="12943"/>
                  </a:cubicBezTo>
                  <a:cubicBezTo>
                    <a:pt x="12143" y="11938"/>
                    <a:pt x="12782" y="10569"/>
                    <a:pt x="12782" y="9017"/>
                  </a:cubicBezTo>
                  <a:cubicBezTo>
                    <a:pt x="12782" y="6278"/>
                    <a:pt x="10774" y="4041"/>
                    <a:pt x="8171" y="3630"/>
                  </a:cubicBezTo>
                  <a:cubicBezTo>
                    <a:pt x="7510" y="1530"/>
                    <a:pt x="5547" y="1"/>
                    <a:pt x="3218" y="1"/>
                  </a:cubicBezTo>
                  <a:close/>
                </a:path>
              </a:pathLst>
            </a:custGeom>
            <a:solidFill>
              <a:srgbClr val="0C0044">
                <a:alpha val="4375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5658;p42">
              <a:extLst>
                <a:ext uri="{FF2B5EF4-FFF2-40B4-BE49-F238E27FC236}">
                  <a16:creationId xmlns:a16="http://schemas.microsoft.com/office/drawing/2014/main" id="{F7B978CA-0A84-76A8-67EF-17D4BA0C97A1}"/>
                </a:ext>
              </a:extLst>
            </p:cNvPr>
            <p:cNvSpPr/>
            <p:nvPr/>
          </p:nvSpPr>
          <p:spPr>
            <a:xfrm>
              <a:off x="4770865" y="2828489"/>
              <a:ext cx="417902" cy="527861"/>
            </a:xfrm>
            <a:custGeom>
              <a:avLst/>
              <a:gdLst/>
              <a:ahLst/>
              <a:cxnLst/>
              <a:rect l="l" t="t" r="r" b="b"/>
              <a:pathLst>
                <a:path w="14746" h="18626" extrusionOk="0">
                  <a:moveTo>
                    <a:pt x="9564" y="0"/>
                  </a:moveTo>
                  <a:cubicBezTo>
                    <a:pt x="7236" y="0"/>
                    <a:pt x="5273" y="1598"/>
                    <a:pt x="4611" y="3789"/>
                  </a:cubicBezTo>
                  <a:cubicBezTo>
                    <a:pt x="2009" y="4223"/>
                    <a:pt x="0" y="6597"/>
                    <a:pt x="0" y="9450"/>
                  </a:cubicBezTo>
                  <a:cubicBezTo>
                    <a:pt x="0" y="11093"/>
                    <a:pt x="685" y="12577"/>
                    <a:pt x="1735" y="13627"/>
                  </a:cubicBezTo>
                  <a:cubicBezTo>
                    <a:pt x="1666" y="13946"/>
                    <a:pt x="1621" y="14266"/>
                    <a:pt x="1621" y="14585"/>
                  </a:cubicBezTo>
                  <a:cubicBezTo>
                    <a:pt x="1621" y="16822"/>
                    <a:pt x="3356" y="18626"/>
                    <a:pt x="5478" y="18626"/>
                  </a:cubicBezTo>
                  <a:cubicBezTo>
                    <a:pt x="7213" y="18626"/>
                    <a:pt x="8697" y="17393"/>
                    <a:pt x="9153" y="15727"/>
                  </a:cubicBezTo>
                  <a:cubicBezTo>
                    <a:pt x="9587" y="15909"/>
                    <a:pt x="10043" y="16001"/>
                    <a:pt x="10523" y="16001"/>
                  </a:cubicBezTo>
                  <a:cubicBezTo>
                    <a:pt x="12645" y="16001"/>
                    <a:pt x="14380" y="14197"/>
                    <a:pt x="14380" y="11961"/>
                  </a:cubicBezTo>
                  <a:cubicBezTo>
                    <a:pt x="14380" y="10888"/>
                    <a:pt x="13969" y="9906"/>
                    <a:pt x="13307" y="9176"/>
                  </a:cubicBezTo>
                  <a:cubicBezTo>
                    <a:pt x="14198" y="8194"/>
                    <a:pt x="14745" y="6893"/>
                    <a:pt x="14745" y="5433"/>
                  </a:cubicBezTo>
                  <a:cubicBezTo>
                    <a:pt x="14745" y="2420"/>
                    <a:pt x="12417" y="0"/>
                    <a:pt x="9564" y="0"/>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5659;p42">
              <a:extLst>
                <a:ext uri="{FF2B5EF4-FFF2-40B4-BE49-F238E27FC236}">
                  <a16:creationId xmlns:a16="http://schemas.microsoft.com/office/drawing/2014/main" id="{D94EB128-DEE0-FB9C-ED7D-18D1CAF169B8}"/>
                </a:ext>
              </a:extLst>
            </p:cNvPr>
            <p:cNvSpPr/>
            <p:nvPr/>
          </p:nvSpPr>
          <p:spPr>
            <a:xfrm>
              <a:off x="4770865" y="2828489"/>
              <a:ext cx="359691" cy="461885"/>
            </a:xfrm>
            <a:custGeom>
              <a:avLst/>
              <a:gdLst/>
              <a:ahLst/>
              <a:cxnLst/>
              <a:rect l="l" t="t" r="r" b="b"/>
              <a:pathLst>
                <a:path w="12692" h="16298" extrusionOk="0">
                  <a:moveTo>
                    <a:pt x="9564" y="0"/>
                  </a:moveTo>
                  <a:cubicBezTo>
                    <a:pt x="7236" y="0"/>
                    <a:pt x="5273" y="1598"/>
                    <a:pt x="4611" y="3789"/>
                  </a:cubicBezTo>
                  <a:cubicBezTo>
                    <a:pt x="2009" y="4223"/>
                    <a:pt x="0" y="6597"/>
                    <a:pt x="0" y="9450"/>
                  </a:cubicBezTo>
                  <a:cubicBezTo>
                    <a:pt x="0" y="11093"/>
                    <a:pt x="685" y="12577"/>
                    <a:pt x="1735" y="13627"/>
                  </a:cubicBezTo>
                  <a:cubicBezTo>
                    <a:pt x="1666" y="13946"/>
                    <a:pt x="1621" y="14266"/>
                    <a:pt x="1621" y="14585"/>
                  </a:cubicBezTo>
                  <a:cubicBezTo>
                    <a:pt x="1621" y="15202"/>
                    <a:pt x="1758" y="15772"/>
                    <a:pt x="1986" y="16297"/>
                  </a:cubicBezTo>
                  <a:cubicBezTo>
                    <a:pt x="6254" y="15407"/>
                    <a:pt x="9541" y="11253"/>
                    <a:pt x="9541" y="6460"/>
                  </a:cubicBezTo>
                  <a:cubicBezTo>
                    <a:pt x="9541" y="5592"/>
                    <a:pt x="11276" y="6460"/>
                    <a:pt x="12417" y="3743"/>
                  </a:cubicBezTo>
                  <a:cubicBezTo>
                    <a:pt x="12645" y="2808"/>
                    <a:pt x="12691" y="1895"/>
                    <a:pt x="12600" y="1027"/>
                  </a:cubicBezTo>
                  <a:cubicBezTo>
                    <a:pt x="11755" y="388"/>
                    <a:pt x="10705" y="0"/>
                    <a:pt x="9564" y="0"/>
                  </a:cubicBezTo>
                  <a:close/>
                </a:path>
              </a:pathLst>
            </a:custGeom>
            <a:solidFill>
              <a:srgbClr val="0C0044">
                <a:alpha val="4375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5660;p42">
              <a:extLst>
                <a:ext uri="{FF2B5EF4-FFF2-40B4-BE49-F238E27FC236}">
                  <a16:creationId xmlns:a16="http://schemas.microsoft.com/office/drawing/2014/main" id="{987BF09C-89BE-6B89-EB2B-357E01EBE42B}"/>
                </a:ext>
              </a:extLst>
            </p:cNvPr>
            <p:cNvSpPr/>
            <p:nvPr/>
          </p:nvSpPr>
          <p:spPr>
            <a:xfrm>
              <a:off x="5010196" y="2726154"/>
              <a:ext cx="126170" cy="141530"/>
            </a:xfrm>
            <a:custGeom>
              <a:avLst/>
              <a:gdLst/>
              <a:ahLst/>
              <a:cxnLst/>
              <a:rect l="l" t="t" r="r" b="b"/>
              <a:pathLst>
                <a:path w="4452" h="4994" extrusionOk="0">
                  <a:moveTo>
                    <a:pt x="956" y="0"/>
                  </a:moveTo>
                  <a:cubicBezTo>
                    <a:pt x="720" y="0"/>
                    <a:pt x="480" y="142"/>
                    <a:pt x="343" y="347"/>
                  </a:cubicBezTo>
                  <a:cubicBezTo>
                    <a:pt x="138" y="598"/>
                    <a:pt x="92" y="941"/>
                    <a:pt x="69" y="1283"/>
                  </a:cubicBezTo>
                  <a:cubicBezTo>
                    <a:pt x="1" y="2150"/>
                    <a:pt x="69" y="3040"/>
                    <a:pt x="297" y="3885"/>
                  </a:cubicBezTo>
                  <a:cubicBezTo>
                    <a:pt x="424" y="4391"/>
                    <a:pt x="686" y="4994"/>
                    <a:pt x="1211" y="4994"/>
                  </a:cubicBezTo>
                  <a:cubicBezTo>
                    <a:pt x="1254" y="4994"/>
                    <a:pt x="1300" y="4989"/>
                    <a:pt x="1347" y="4981"/>
                  </a:cubicBezTo>
                  <a:cubicBezTo>
                    <a:pt x="1918" y="4867"/>
                    <a:pt x="2762" y="3976"/>
                    <a:pt x="3196" y="3588"/>
                  </a:cubicBezTo>
                  <a:cubicBezTo>
                    <a:pt x="3790" y="2995"/>
                    <a:pt x="4269" y="2264"/>
                    <a:pt x="4406" y="1443"/>
                  </a:cubicBezTo>
                  <a:cubicBezTo>
                    <a:pt x="4429" y="1283"/>
                    <a:pt x="4452" y="1100"/>
                    <a:pt x="4360" y="963"/>
                  </a:cubicBezTo>
                  <a:cubicBezTo>
                    <a:pt x="4261" y="844"/>
                    <a:pt x="4109" y="776"/>
                    <a:pt x="3950" y="776"/>
                  </a:cubicBezTo>
                  <a:cubicBezTo>
                    <a:pt x="3927" y="776"/>
                    <a:pt x="3904" y="778"/>
                    <a:pt x="3881" y="781"/>
                  </a:cubicBezTo>
                  <a:cubicBezTo>
                    <a:pt x="3698" y="804"/>
                    <a:pt x="3539" y="895"/>
                    <a:pt x="3402" y="986"/>
                  </a:cubicBezTo>
                  <a:cubicBezTo>
                    <a:pt x="2352" y="1648"/>
                    <a:pt x="1576" y="2630"/>
                    <a:pt x="914" y="3657"/>
                  </a:cubicBezTo>
                  <a:cubicBezTo>
                    <a:pt x="1370" y="2858"/>
                    <a:pt x="1621" y="1945"/>
                    <a:pt x="1621" y="1032"/>
                  </a:cubicBezTo>
                  <a:cubicBezTo>
                    <a:pt x="1621" y="644"/>
                    <a:pt x="1530" y="210"/>
                    <a:pt x="1188" y="50"/>
                  </a:cubicBezTo>
                  <a:cubicBezTo>
                    <a:pt x="1113" y="16"/>
                    <a:pt x="1035" y="0"/>
                    <a:pt x="956" y="0"/>
                  </a:cubicBezTo>
                  <a:close/>
                </a:path>
              </a:pathLst>
            </a:custGeom>
            <a:solidFill>
              <a:srgbClr val="EB7C9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5661;p42">
              <a:extLst>
                <a:ext uri="{FF2B5EF4-FFF2-40B4-BE49-F238E27FC236}">
                  <a16:creationId xmlns:a16="http://schemas.microsoft.com/office/drawing/2014/main" id="{C471932E-7A62-3BFF-3549-0BC40A1C1D27}"/>
                </a:ext>
              </a:extLst>
            </p:cNvPr>
            <p:cNvSpPr/>
            <p:nvPr/>
          </p:nvSpPr>
          <p:spPr>
            <a:xfrm>
              <a:off x="4909929" y="2781898"/>
              <a:ext cx="168226" cy="168878"/>
            </a:xfrm>
            <a:custGeom>
              <a:avLst/>
              <a:gdLst/>
              <a:ahLst/>
              <a:cxnLst/>
              <a:rect l="l" t="t" r="r" b="b"/>
              <a:pathLst>
                <a:path w="5936" h="5959" extrusionOk="0">
                  <a:moveTo>
                    <a:pt x="2968" y="1"/>
                  </a:moveTo>
                  <a:cubicBezTo>
                    <a:pt x="1325" y="1"/>
                    <a:pt x="1" y="1325"/>
                    <a:pt x="1" y="2968"/>
                  </a:cubicBezTo>
                  <a:cubicBezTo>
                    <a:pt x="1" y="4611"/>
                    <a:pt x="1325" y="5958"/>
                    <a:pt x="2968" y="5958"/>
                  </a:cubicBezTo>
                  <a:cubicBezTo>
                    <a:pt x="4611" y="5958"/>
                    <a:pt x="5935" y="4611"/>
                    <a:pt x="5935" y="2968"/>
                  </a:cubicBezTo>
                  <a:cubicBezTo>
                    <a:pt x="5935" y="1325"/>
                    <a:pt x="4611" y="1"/>
                    <a:pt x="2968" y="1"/>
                  </a:cubicBezTo>
                  <a:close/>
                </a:path>
              </a:pathLst>
            </a:custGeom>
            <a:solidFill>
              <a:srgbClr val="F5D4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5662;p42">
              <a:extLst>
                <a:ext uri="{FF2B5EF4-FFF2-40B4-BE49-F238E27FC236}">
                  <a16:creationId xmlns:a16="http://schemas.microsoft.com/office/drawing/2014/main" id="{E9B92704-E8BB-C6DA-C33D-F98C5D4E61EF}"/>
                </a:ext>
              </a:extLst>
            </p:cNvPr>
            <p:cNvSpPr/>
            <p:nvPr/>
          </p:nvSpPr>
          <p:spPr>
            <a:xfrm>
              <a:off x="4999852" y="2816785"/>
              <a:ext cx="54044" cy="72522"/>
            </a:xfrm>
            <a:custGeom>
              <a:avLst/>
              <a:gdLst/>
              <a:ahLst/>
              <a:cxnLst/>
              <a:rect l="l" t="t" r="r" b="b"/>
              <a:pathLst>
                <a:path w="1907" h="2559" extrusionOk="0">
                  <a:moveTo>
                    <a:pt x="292" y="0"/>
                  </a:moveTo>
                  <a:cubicBezTo>
                    <a:pt x="117" y="0"/>
                    <a:pt x="0" y="25"/>
                    <a:pt x="0" y="25"/>
                  </a:cubicBezTo>
                  <a:cubicBezTo>
                    <a:pt x="229" y="48"/>
                    <a:pt x="411" y="116"/>
                    <a:pt x="594" y="231"/>
                  </a:cubicBezTo>
                  <a:cubicBezTo>
                    <a:pt x="868" y="436"/>
                    <a:pt x="1895" y="1258"/>
                    <a:pt x="639" y="2559"/>
                  </a:cubicBezTo>
                  <a:cubicBezTo>
                    <a:pt x="639" y="2559"/>
                    <a:pt x="1438" y="2034"/>
                    <a:pt x="1575" y="1440"/>
                  </a:cubicBezTo>
                  <a:cubicBezTo>
                    <a:pt x="1758" y="1828"/>
                    <a:pt x="1872" y="2125"/>
                    <a:pt x="1872" y="2125"/>
                  </a:cubicBezTo>
                  <a:cubicBezTo>
                    <a:pt x="1906" y="233"/>
                    <a:pt x="827" y="0"/>
                    <a:pt x="292" y="0"/>
                  </a:cubicBezTo>
                  <a:close/>
                </a:path>
              </a:pathLst>
            </a:custGeom>
            <a:solidFill>
              <a:srgbClr val="E98742">
                <a:alpha val="3884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5663;p42">
              <a:extLst>
                <a:ext uri="{FF2B5EF4-FFF2-40B4-BE49-F238E27FC236}">
                  <a16:creationId xmlns:a16="http://schemas.microsoft.com/office/drawing/2014/main" id="{9DE2DD65-C47E-7A4C-1780-45346F241E32}"/>
                </a:ext>
              </a:extLst>
            </p:cNvPr>
            <p:cNvSpPr/>
            <p:nvPr/>
          </p:nvSpPr>
          <p:spPr>
            <a:xfrm>
              <a:off x="4195790" y="2978550"/>
              <a:ext cx="168226" cy="168850"/>
            </a:xfrm>
            <a:custGeom>
              <a:avLst/>
              <a:gdLst/>
              <a:ahLst/>
              <a:cxnLst/>
              <a:rect l="l" t="t" r="r" b="b"/>
              <a:pathLst>
                <a:path w="5936" h="5958" extrusionOk="0">
                  <a:moveTo>
                    <a:pt x="2968" y="1"/>
                  </a:moveTo>
                  <a:cubicBezTo>
                    <a:pt x="1324" y="1"/>
                    <a:pt x="1" y="1347"/>
                    <a:pt x="1" y="2968"/>
                  </a:cubicBezTo>
                  <a:cubicBezTo>
                    <a:pt x="1" y="4611"/>
                    <a:pt x="1324" y="5958"/>
                    <a:pt x="2968" y="5958"/>
                  </a:cubicBezTo>
                  <a:cubicBezTo>
                    <a:pt x="4611" y="5958"/>
                    <a:pt x="5935" y="4611"/>
                    <a:pt x="5935" y="2968"/>
                  </a:cubicBezTo>
                  <a:cubicBezTo>
                    <a:pt x="5935" y="1347"/>
                    <a:pt x="4611" y="1"/>
                    <a:pt x="2968" y="1"/>
                  </a:cubicBezTo>
                  <a:close/>
                </a:path>
              </a:pathLst>
            </a:custGeom>
            <a:solidFill>
              <a:srgbClr val="F5D4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5664;p42">
              <a:extLst>
                <a:ext uri="{FF2B5EF4-FFF2-40B4-BE49-F238E27FC236}">
                  <a16:creationId xmlns:a16="http://schemas.microsoft.com/office/drawing/2014/main" id="{D23CA74B-7974-7A8F-612E-E80425749273}"/>
                </a:ext>
              </a:extLst>
            </p:cNvPr>
            <p:cNvSpPr/>
            <p:nvPr/>
          </p:nvSpPr>
          <p:spPr>
            <a:xfrm>
              <a:off x="4300591" y="3307804"/>
              <a:ext cx="350622" cy="359266"/>
            </a:xfrm>
            <a:custGeom>
              <a:avLst/>
              <a:gdLst/>
              <a:ahLst/>
              <a:cxnLst/>
              <a:rect l="l" t="t" r="r" b="b"/>
              <a:pathLst>
                <a:path w="12372" h="12677" extrusionOk="0">
                  <a:moveTo>
                    <a:pt x="4634" y="1"/>
                  </a:moveTo>
                  <a:cubicBezTo>
                    <a:pt x="4634" y="1"/>
                    <a:pt x="0" y="8606"/>
                    <a:pt x="2671" y="12258"/>
                  </a:cubicBezTo>
                  <a:cubicBezTo>
                    <a:pt x="2671" y="12258"/>
                    <a:pt x="3208" y="12677"/>
                    <a:pt x="4120" y="12677"/>
                  </a:cubicBezTo>
                  <a:cubicBezTo>
                    <a:pt x="5292" y="12677"/>
                    <a:pt x="7086" y="11983"/>
                    <a:pt x="9153" y="8811"/>
                  </a:cubicBezTo>
                  <a:cubicBezTo>
                    <a:pt x="9153" y="8811"/>
                    <a:pt x="11732" y="4315"/>
                    <a:pt x="12372" y="2511"/>
                  </a:cubicBezTo>
                  <a:lnTo>
                    <a:pt x="4634" y="1"/>
                  </a:lnTo>
                  <a:close/>
                </a:path>
              </a:pathLst>
            </a:custGeom>
            <a:solidFill>
              <a:srgbClr val="FBCF6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5665;p42">
              <a:extLst>
                <a:ext uri="{FF2B5EF4-FFF2-40B4-BE49-F238E27FC236}">
                  <a16:creationId xmlns:a16="http://schemas.microsoft.com/office/drawing/2014/main" id="{8CAA4A94-4F10-92F8-165E-8C88B15BBFF8}"/>
                </a:ext>
              </a:extLst>
            </p:cNvPr>
            <p:cNvSpPr/>
            <p:nvPr/>
          </p:nvSpPr>
          <p:spPr>
            <a:xfrm>
              <a:off x="4652489" y="3285812"/>
              <a:ext cx="358388" cy="363064"/>
            </a:xfrm>
            <a:custGeom>
              <a:avLst/>
              <a:gdLst/>
              <a:ahLst/>
              <a:cxnLst/>
              <a:rect l="l" t="t" r="r" b="b"/>
              <a:pathLst>
                <a:path w="12646" h="12811" extrusionOk="0">
                  <a:moveTo>
                    <a:pt x="7738" y="1"/>
                  </a:moveTo>
                  <a:lnTo>
                    <a:pt x="0" y="2534"/>
                  </a:lnTo>
                  <a:cubicBezTo>
                    <a:pt x="639" y="4337"/>
                    <a:pt x="3219" y="8834"/>
                    <a:pt x="3219" y="8834"/>
                  </a:cubicBezTo>
                  <a:cubicBezTo>
                    <a:pt x="5364" y="12126"/>
                    <a:pt x="7316" y="12811"/>
                    <a:pt x="8568" y="12811"/>
                  </a:cubicBezTo>
                  <a:cubicBezTo>
                    <a:pt x="9460" y="12811"/>
                    <a:pt x="9998" y="12463"/>
                    <a:pt x="9998" y="12463"/>
                  </a:cubicBezTo>
                  <a:cubicBezTo>
                    <a:pt x="12645" y="8811"/>
                    <a:pt x="7738" y="1"/>
                    <a:pt x="7738" y="1"/>
                  </a:cubicBezTo>
                  <a:close/>
                </a:path>
              </a:pathLst>
            </a:custGeom>
            <a:solidFill>
              <a:srgbClr val="FBCF6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5666;p42">
              <a:extLst>
                <a:ext uri="{FF2B5EF4-FFF2-40B4-BE49-F238E27FC236}">
                  <a16:creationId xmlns:a16="http://schemas.microsoft.com/office/drawing/2014/main" id="{4C06ECE1-FC38-018F-EA11-05DFF185E186}"/>
                </a:ext>
              </a:extLst>
            </p:cNvPr>
            <p:cNvSpPr/>
            <p:nvPr/>
          </p:nvSpPr>
          <p:spPr>
            <a:xfrm>
              <a:off x="4383372" y="3264472"/>
              <a:ext cx="561529" cy="429549"/>
            </a:xfrm>
            <a:custGeom>
              <a:avLst/>
              <a:gdLst/>
              <a:ahLst/>
              <a:cxnLst/>
              <a:rect l="l" t="t" r="r" b="b"/>
              <a:pathLst>
                <a:path w="19814" h="15157" extrusionOk="0">
                  <a:moveTo>
                    <a:pt x="14860" y="0"/>
                  </a:moveTo>
                  <a:lnTo>
                    <a:pt x="3995" y="411"/>
                  </a:lnTo>
                  <a:lnTo>
                    <a:pt x="1" y="15156"/>
                  </a:lnTo>
                  <a:cubicBezTo>
                    <a:pt x="1" y="15156"/>
                    <a:pt x="9884" y="14038"/>
                    <a:pt x="19813" y="13855"/>
                  </a:cubicBezTo>
                  <a:lnTo>
                    <a:pt x="14860" y="0"/>
                  </a:lnTo>
                  <a:close/>
                </a:path>
              </a:pathLst>
            </a:custGeom>
            <a:solidFill>
              <a:srgbClr val="FFB51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5667;p42">
              <a:extLst>
                <a:ext uri="{FF2B5EF4-FFF2-40B4-BE49-F238E27FC236}">
                  <a16:creationId xmlns:a16="http://schemas.microsoft.com/office/drawing/2014/main" id="{6083451C-BC17-C9E5-E45A-2A110ABE7B61}"/>
                </a:ext>
              </a:extLst>
            </p:cNvPr>
            <p:cNvSpPr/>
            <p:nvPr/>
          </p:nvSpPr>
          <p:spPr>
            <a:xfrm>
              <a:off x="4418315" y="3234715"/>
              <a:ext cx="465116" cy="148813"/>
            </a:xfrm>
            <a:custGeom>
              <a:avLst/>
              <a:gdLst/>
              <a:ahLst/>
              <a:cxnLst/>
              <a:rect l="l" t="t" r="r" b="b"/>
              <a:pathLst>
                <a:path w="16412" h="5251" extrusionOk="0">
                  <a:moveTo>
                    <a:pt x="15362" y="0"/>
                  </a:moveTo>
                  <a:lnTo>
                    <a:pt x="1096" y="617"/>
                  </a:lnTo>
                  <a:lnTo>
                    <a:pt x="685" y="1050"/>
                  </a:lnTo>
                  <a:cubicBezTo>
                    <a:pt x="0" y="1781"/>
                    <a:pt x="343" y="2968"/>
                    <a:pt x="1301" y="3242"/>
                  </a:cubicBezTo>
                  <a:lnTo>
                    <a:pt x="8628" y="5250"/>
                  </a:lnTo>
                  <a:lnTo>
                    <a:pt x="15225" y="2648"/>
                  </a:lnTo>
                  <a:cubicBezTo>
                    <a:pt x="16321" y="2146"/>
                    <a:pt x="16412" y="617"/>
                    <a:pt x="15362"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5668;p42">
              <a:extLst>
                <a:ext uri="{FF2B5EF4-FFF2-40B4-BE49-F238E27FC236}">
                  <a16:creationId xmlns:a16="http://schemas.microsoft.com/office/drawing/2014/main" id="{A17BB1AC-CAA8-4530-80CE-1AC41C24648C}"/>
                </a:ext>
              </a:extLst>
            </p:cNvPr>
            <p:cNvSpPr/>
            <p:nvPr/>
          </p:nvSpPr>
          <p:spPr>
            <a:xfrm>
              <a:off x="4818079" y="2604008"/>
              <a:ext cx="222554" cy="309246"/>
            </a:xfrm>
            <a:custGeom>
              <a:avLst/>
              <a:gdLst/>
              <a:ahLst/>
              <a:cxnLst/>
              <a:rect l="l" t="t" r="r" b="b"/>
              <a:pathLst>
                <a:path w="7853" h="10912" extrusionOk="0">
                  <a:moveTo>
                    <a:pt x="5707" y="1"/>
                  </a:moveTo>
                  <a:lnTo>
                    <a:pt x="0" y="1804"/>
                  </a:lnTo>
                  <a:lnTo>
                    <a:pt x="6597" y="10911"/>
                  </a:lnTo>
                  <a:cubicBezTo>
                    <a:pt x="7852" y="2101"/>
                    <a:pt x="5707" y="1"/>
                    <a:pt x="5707"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5669;p42">
              <a:extLst>
                <a:ext uri="{FF2B5EF4-FFF2-40B4-BE49-F238E27FC236}">
                  <a16:creationId xmlns:a16="http://schemas.microsoft.com/office/drawing/2014/main" id="{1A1D8BBA-7A1F-CAE8-14DA-9B2898B5C3A4}"/>
                </a:ext>
              </a:extLst>
            </p:cNvPr>
            <p:cNvSpPr/>
            <p:nvPr/>
          </p:nvSpPr>
          <p:spPr>
            <a:xfrm>
              <a:off x="4271486" y="2569745"/>
              <a:ext cx="734204" cy="734856"/>
            </a:xfrm>
            <a:custGeom>
              <a:avLst/>
              <a:gdLst/>
              <a:ahLst/>
              <a:cxnLst/>
              <a:rect l="l" t="t" r="r" b="b"/>
              <a:pathLst>
                <a:path w="25907" h="25930" extrusionOk="0">
                  <a:moveTo>
                    <a:pt x="12942" y="0"/>
                  </a:moveTo>
                  <a:cubicBezTo>
                    <a:pt x="5798" y="0"/>
                    <a:pt x="0" y="5798"/>
                    <a:pt x="0" y="12965"/>
                  </a:cubicBezTo>
                  <a:cubicBezTo>
                    <a:pt x="0" y="13855"/>
                    <a:pt x="91" y="14745"/>
                    <a:pt x="251" y="15590"/>
                  </a:cubicBezTo>
                  <a:cubicBezTo>
                    <a:pt x="1461" y="21479"/>
                    <a:pt x="6688" y="25930"/>
                    <a:pt x="12942" y="25930"/>
                  </a:cubicBezTo>
                  <a:cubicBezTo>
                    <a:pt x="20109" y="25930"/>
                    <a:pt x="25907" y="20109"/>
                    <a:pt x="25907" y="12965"/>
                  </a:cubicBezTo>
                  <a:cubicBezTo>
                    <a:pt x="25907" y="10020"/>
                    <a:pt x="24925" y="7327"/>
                    <a:pt x="23282" y="5136"/>
                  </a:cubicBezTo>
                  <a:cubicBezTo>
                    <a:pt x="20908" y="2031"/>
                    <a:pt x="17165" y="0"/>
                    <a:pt x="12942" y="0"/>
                  </a:cubicBezTo>
                  <a:close/>
                </a:path>
              </a:pathLst>
            </a:custGeom>
            <a:solidFill>
              <a:srgbClr val="F5D4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5670;p42">
              <a:extLst>
                <a:ext uri="{FF2B5EF4-FFF2-40B4-BE49-F238E27FC236}">
                  <a16:creationId xmlns:a16="http://schemas.microsoft.com/office/drawing/2014/main" id="{ABD4CC7D-B5EC-7C86-D21B-9379A8B3ACE6}"/>
                </a:ext>
              </a:extLst>
            </p:cNvPr>
            <p:cNvSpPr/>
            <p:nvPr/>
          </p:nvSpPr>
          <p:spPr>
            <a:xfrm>
              <a:off x="4197745" y="3012841"/>
              <a:ext cx="87996" cy="78955"/>
            </a:xfrm>
            <a:custGeom>
              <a:avLst/>
              <a:gdLst/>
              <a:ahLst/>
              <a:cxnLst/>
              <a:rect l="l" t="t" r="r" b="b"/>
              <a:pathLst>
                <a:path w="3105" h="2786" extrusionOk="0">
                  <a:moveTo>
                    <a:pt x="2168" y="0"/>
                  </a:moveTo>
                  <a:lnTo>
                    <a:pt x="2168" y="0"/>
                  </a:lnTo>
                  <a:cubicBezTo>
                    <a:pt x="2168" y="0"/>
                    <a:pt x="0" y="685"/>
                    <a:pt x="1643" y="2785"/>
                  </a:cubicBezTo>
                  <a:cubicBezTo>
                    <a:pt x="1643" y="2785"/>
                    <a:pt x="1552" y="2465"/>
                    <a:pt x="1506" y="2032"/>
                  </a:cubicBezTo>
                  <a:lnTo>
                    <a:pt x="1506" y="2032"/>
                  </a:lnTo>
                  <a:cubicBezTo>
                    <a:pt x="2009" y="2488"/>
                    <a:pt x="3104" y="2488"/>
                    <a:pt x="3104" y="2488"/>
                  </a:cubicBezTo>
                  <a:cubicBezTo>
                    <a:pt x="1050" y="2055"/>
                    <a:pt x="1552" y="799"/>
                    <a:pt x="1712" y="502"/>
                  </a:cubicBezTo>
                  <a:cubicBezTo>
                    <a:pt x="1826" y="297"/>
                    <a:pt x="1963" y="137"/>
                    <a:pt x="2168" y="0"/>
                  </a:cubicBezTo>
                  <a:close/>
                </a:path>
              </a:pathLst>
            </a:custGeom>
            <a:solidFill>
              <a:srgbClr val="E98742">
                <a:alpha val="3884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5671;p42">
              <a:extLst>
                <a:ext uri="{FF2B5EF4-FFF2-40B4-BE49-F238E27FC236}">
                  <a16:creationId xmlns:a16="http://schemas.microsoft.com/office/drawing/2014/main" id="{02E7D627-F3A9-8032-2D1B-FBB5CB2A7DC1}"/>
                </a:ext>
              </a:extLst>
            </p:cNvPr>
            <p:cNvSpPr/>
            <p:nvPr/>
          </p:nvSpPr>
          <p:spPr>
            <a:xfrm>
              <a:off x="4412506" y="2858246"/>
              <a:ext cx="69886" cy="62773"/>
            </a:xfrm>
            <a:custGeom>
              <a:avLst/>
              <a:gdLst/>
              <a:ahLst/>
              <a:cxnLst/>
              <a:rect l="l" t="t" r="r" b="b"/>
              <a:pathLst>
                <a:path w="2466" h="2215" extrusionOk="0">
                  <a:moveTo>
                    <a:pt x="2465" y="0"/>
                  </a:moveTo>
                  <a:lnTo>
                    <a:pt x="2465" y="0"/>
                  </a:lnTo>
                  <a:cubicBezTo>
                    <a:pt x="2260" y="91"/>
                    <a:pt x="1803" y="708"/>
                    <a:pt x="1575" y="776"/>
                  </a:cubicBezTo>
                  <a:cubicBezTo>
                    <a:pt x="1430" y="820"/>
                    <a:pt x="1276" y="835"/>
                    <a:pt x="1125" y="835"/>
                  </a:cubicBezTo>
                  <a:cubicBezTo>
                    <a:pt x="1038" y="835"/>
                    <a:pt x="951" y="830"/>
                    <a:pt x="867" y="822"/>
                  </a:cubicBezTo>
                  <a:cubicBezTo>
                    <a:pt x="741" y="806"/>
                    <a:pt x="615" y="779"/>
                    <a:pt x="489" y="779"/>
                  </a:cubicBezTo>
                  <a:cubicBezTo>
                    <a:pt x="433" y="779"/>
                    <a:pt x="376" y="785"/>
                    <a:pt x="320" y="799"/>
                  </a:cubicBezTo>
                  <a:cubicBezTo>
                    <a:pt x="160" y="845"/>
                    <a:pt x="0" y="1027"/>
                    <a:pt x="46" y="1187"/>
                  </a:cubicBezTo>
                  <a:cubicBezTo>
                    <a:pt x="63" y="1308"/>
                    <a:pt x="318" y="1470"/>
                    <a:pt x="660" y="1470"/>
                  </a:cubicBezTo>
                  <a:cubicBezTo>
                    <a:pt x="768" y="1470"/>
                    <a:pt x="884" y="1454"/>
                    <a:pt x="1004" y="1415"/>
                  </a:cubicBezTo>
                  <a:lnTo>
                    <a:pt x="1004" y="1415"/>
                  </a:lnTo>
                  <a:cubicBezTo>
                    <a:pt x="1004" y="1484"/>
                    <a:pt x="616" y="1507"/>
                    <a:pt x="411" y="1644"/>
                  </a:cubicBezTo>
                  <a:cubicBezTo>
                    <a:pt x="320" y="1712"/>
                    <a:pt x="228" y="1803"/>
                    <a:pt x="205" y="1917"/>
                  </a:cubicBezTo>
                  <a:cubicBezTo>
                    <a:pt x="183" y="2077"/>
                    <a:pt x="388" y="2214"/>
                    <a:pt x="548" y="2214"/>
                  </a:cubicBezTo>
                  <a:cubicBezTo>
                    <a:pt x="1758" y="2214"/>
                    <a:pt x="2442" y="639"/>
                    <a:pt x="2465" y="0"/>
                  </a:cubicBezTo>
                  <a:close/>
                </a:path>
              </a:pathLst>
            </a:custGeom>
            <a:solidFill>
              <a:srgbClr val="0D293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5672;p42">
              <a:extLst>
                <a:ext uri="{FF2B5EF4-FFF2-40B4-BE49-F238E27FC236}">
                  <a16:creationId xmlns:a16="http://schemas.microsoft.com/office/drawing/2014/main" id="{3F515D28-3A96-498D-E4C6-02A813601C09}"/>
                </a:ext>
              </a:extLst>
            </p:cNvPr>
            <p:cNvSpPr/>
            <p:nvPr/>
          </p:nvSpPr>
          <p:spPr>
            <a:xfrm>
              <a:off x="4450651" y="2848214"/>
              <a:ext cx="130704" cy="146036"/>
            </a:xfrm>
            <a:custGeom>
              <a:avLst/>
              <a:gdLst/>
              <a:ahLst/>
              <a:cxnLst/>
              <a:rect l="l" t="t" r="r" b="b"/>
              <a:pathLst>
                <a:path w="4612" h="5153" extrusionOk="0">
                  <a:moveTo>
                    <a:pt x="2136" y="1"/>
                  </a:moveTo>
                  <a:cubicBezTo>
                    <a:pt x="2026" y="1"/>
                    <a:pt x="1915" y="12"/>
                    <a:pt x="1804" y="35"/>
                  </a:cubicBezTo>
                  <a:cubicBezTo>
                    <a:pt x="685" y="263"/>
                    <a:pt x="1" y="1587"/>
                    <a:pt x="275" y="2979"/>
                  </a:cubicBezTo>
                  <a:cubicBezTo>
                    <a:pt x="544" y="4263"/>
                    <a:pt x="1490" y="5153"/>
                    <a:pt x="2499" y="5153"/>
                  </a:cubicBezTo>
                  <a:cubicBezTo>
                    <a:pt x="2601" y="5153"/>
                    <a:pt x="2705" y="5144"/>
                    <a:pt x="2808" y="5125"/>
                  </a:cubicBezTo>
                  <a:cubicBezTo>
                    <a:pt x="3927" y="4896"/>
                    <a:pt x="4611" y="3572"/>
                    <a:pt x="4338" y="2180"/>
                  </a:cubicBezTo>
                  <a:cubicBezTo>
                    <a:pt x="4070" y="905"/>
                    <a:pt x="3136" y="1"/>
                    <a:pt x="2136" y="1"/>
                  </a:cubicBezTo>
                  <a:close/>
                </a:path>
              </a:pathLst>
            </a:custGeom>
            <a:solidFill>
              <a:srgbClr val="0D293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5673;p42">
              <a:extLst>
                <a:ext uri="{FF2B5EF4-FFF2-40B4-BE49-F238E27FC236}">
                  <a16:creationId xmlns:a16="http://schemas.microsoft.com/office/drawing/2014/main" id="{4EFAAF37-8601-E7BB-3614-E16C0CEB3052}"/>
                </a:ext>
              </a:extLst>
            </p:cNvPr>
            <p:cNvSpPr/>
            <p:nvPr/>
          </p:nvSpPr>
          <p:spPr>
            <a:xfrm>
              <a:off x="4453882" y="2852777"/>
              <a:ext cx="130052" cy="149862"/>
            </a:xfrm>
            <a:custGeom>
              <a:avLst/>
              <a:gdLst/>
              <a:ahLst/>
              <a:cxnLst/>
              <a:rect l="l" t="t" r="r" b="b"/>
              <a:pathLst>
                <a:path w="4589" h="5288" extrusionOk="0">
                  <a:moveTo>
                    <a:pt x="2101" y="1"/>
                  </a:moveTo>
                  <a:cubicBezTo>
                    <a:pt x="1995" y="1"/>
                    <a:pt x="1888" y="12"/>
                    <a:pt x="1781" y="33"/>
                  </a:cubicBezTo>
                  <a:cubicBezTo>
                    <a:pt x="686" y="262"/>
                    <a:pt x="1" y="1608"/>
                    <a:pt x="298" y="3046"/>
                  </a:cubicBezTo>
                  <a:cubicBezTo>
                    <a:pt x="568" y="4356"/>
                    <a:pt x="1520" y="5287"/>
                    <a:pt x="2533" y="5287"/>
                  </a:cubicBezTo>
                  <a:cubicBezTo>
                    <a:pt x="2632" y="5287"/>
                    <a:pt x="2732" y="5279"/>
                    <a:pt x="2831" y="5260"/>
                  </a:cubicBezTo>
                  <a:cubicBezTo>
                    <a:pt x="3927" y="5032"/>
                    <a:pt x="4589" y="3685"/>
                    <a:pt x="4315" y="2247"/>
                  </a:cubicBezTo>
                  <a:cubicBezTo>
                    <a:pt x="4046" y="947"/>
                    <a:pt x="3106" y="1"/>
                    <a:pt x="2101"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5674;p42">
              <a:extLst>
                <a:ext uri="{FF2B5EF4-FFF2-40B4-BE49-F238E27FC236}">
                  <a16:creationId xmlns:a16="http://schemas.microsoft.com/office/drawing/2014/main" id="{D5FF0F0C-E121-3121-B5C9-E974F23FD543}"/>
                </a:ext>
              </a:extLst>
            </p:cNvPr>
            <p:cNvSpPr/>
            <p:nvPr/>
          </p:nvSpPr>
          <p:spPr>
            <a:xfrm>
              <a:off x="4482987" y="2856433"/>
              <a:ext cx="100947" cy="122656"/>
            </a:xfrm>
            <a:custGeom>
              <a:avLst/>
              <a:gdLst/>
              <a:ahLst/>
              <a:cxnLst/>
              <a:rect l="l" t="t" r="r" b="b"/>
              <a:pathLst>
                <a:path w="3562" h="4328" extrusionOk="0">
                  <a:moveTo>
                    <a:pt x="1434" y="1"/>
                  </a:moveTo>
                  <a:cubicBezTo>
                    <a:pt x="1336" y="1"/>
                    <a:pt x="1238" y="14"/>
                    <a:pt x="1142" y="41"/>
                  </a:cubicBezTo>
                  <a:cubicBezTo>
                    <a:pt x="366" y="270"/>
                    <a:pt x="1" y="1411"/>
                    <a:pt x="366" y="2598"/>
                  </a:cubicBezTo>
                  <a:cubicBezTo>
                    <a:pt x="667" y="3622"/>
                    <a:pt x="1410" y="4328"/>
                    <a:pt x="2112" y="4328"/>
                  </a:cubicBezTo>
                  <a:cubicBezTo>
                    <a:pt x="2209" y="4328"/>
                    <a:pt x="2304" y="4314"/>
                    <a:pt x="2398" y="4287"/>
                  </a:cubicBezTo>
                  <a:cubicBezTo>
                    <a:pt x="3197" y="4059"/>
                    <a:pt x="3562" y="2917"/>
                    <a:pt x="3197" y="1753"/>
                  </a:cubicBezTo>
                  <a:cubicBezTo>
                    <a:pt x="2895" y="709"/>
                    <a:pt x="2153" y="1"/>
                    <a:pt x="1434" y="1"/>
                  </a:cubicBezTo>
                  <a:close/>
                </a:path>
              </a:pathLst>
            </a:custGeom>
            <a:solidFill>
              <a:srgbClr val="0D293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5675;p42">
              <a:extLst>
                <a:ext uri="{FF2B5EF4-FFF2-40B4-BE49-F238E27FC236}">
                  <a16:creationId xmlns:a16="http://schemas.microsoft.com/office/drawing/2014/main" id="{1283191F-89A1-D2A7-AF40-8A6D18C81B34}"/>
                </a:ext>
              </a:extLst>
            </p:cNvPr>
            <p:cNvSpPr/>
            <p:nvPr/>
          </p:nvSpPr>
          <p:spPr>
            <a:xfrm>
              <a:off x="4853023" y="2790202"/>
              <a:ext cx="83461" cy="43133"/>
            </a:xfrm>
            <a:custGeom>
              <a:avLst/>
              <a:gdLst/>
              <a:ahLst/>
              <a:cxnLst/>
              <a:rect l="l" t="t" r="r" b="b"/>
              <a:pathLst>
                <a:path w="2945" h="1522" extrusionOk="0">
                  <a:moveTo>
                    <a:pt x="2317" y="1"/>
                  </a:moveTo>
                  <a:cubicBezTo>
                    <a:pt x="2297" y="1"/>
                    <a:pt x="2278" y="2"/>
                    <a:pt x="2260" y="4"/>
                  </a:cubicBezTo>
                  <a:cubicBezTo>
                    <a:pt x="2100" y="50"/>
                    <a:pt x="1940" y="164"/>
                    <a:pt x="1803" y="256"/>
                  </a:cubicBezTo>
                  <a:cubicBezTo>
                    <a:pt x="1598" y="370"/>
                    <a:pt x="1370" y="484"/>
                    <a:pt x="1141" y="529"/>
                  </a:cubicBezTo>
                  <a:cubicBezTo>
                    <a:pt x="1133" y="530"/>
                    <a:pt x="1125" y="531"/>
                    <a:pt x="1116" y="531"/>
                  </a:cubicBezTo>
                  <a:cubicBezTo>
                    <a:pt x="848" y="531"/>
                    <a:pt x="221" y="209"/>
                    <a:pt x="0" y="187"/>
                  </a:cubicBezTo>
                  <a:lnTo>
                    <a:pt x="0" y="187"/>
                  </a:lnTo>
                  <a:cubicBezTo>
                    <a:pt x="245" y="659"/>
                    <a:pt x="1178" y="1521"/>
                    <a:pt x="2100" y="1521"/>
                  </a:cubicBezTo>
                  <a:cubicBezTo>
                    <a:pt x="2293" y="1521"/>
                    <a:pt x="2485" y="1484"/>
                    <a:pt x="2671" y="1397"/>
                  </a:cubicBezTo>
                  <a:cubicBezTo>
                    <a:pt x="2830" y="1328"/>
                    <a:pt x="2945" y="1123"/>
                    <a:pt x="2853" y="963"/>
                  </a:cubicBezTo>
                  <a:cubicBezTo>
                    <a:pt x="2785" y="872"/>
                    <a:pt x="2671" y="849"/>
                    <a:pt x="2556" y="826"/>
                  </a:cubicBezTo>
                  <a:cubicBezTo>
                    <a:pt x="2519" y="819"/>
                    <a:pt x="2479" y="817"/>
                    <a:pt x="2439" y="817"/>
                  </a:cubicBezTo>
                  <a:cubicBezTo>
                    <a:pt x="2262" y="817"/>
                    <a:pt x="2065" y="869"/>
                    <a:pt x="1972" y="869"/>
                  </a:cubicBezTo>
                  <a:cubicBezTo>
                    <a:pt x="1942" y="869"/>
                    <a:pt x="1922" y="863"/>
                    <a:pt x="1917" y="849"/>
                  </a:cubicBezTo>
                  <a:cubicBezTo>
                    <a:pt x="2442" y="780"/>
                    <a:pt x="2739" y="392"/>
                    <a:pt x="2693" y="233"/>
                  </a:cubicBezTo>
                  <a:cubicBezTo>
                    <a:pt x="2673" y="89"/>
                    <a:pt x="2487" y="1"/>
                    <a:pt x="2317" y="1"/>
                  </a:cubicBezTo>
                  <a:close/>
                </a:path>
              </a:pathLst>
            </a:custGeom>
            <a:solidFill>
              <a:srgbClr val="0D293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5676;p42">
              <a:extLst>
                <a:ext uri="{FF2B5EF4-FFF2-40B4-BE49-F238E27FC236}">
                  <a16:creationId xmlns:a16="http://schemas.microsoft.com/office/drawing/2014/main" id="{A39B0A5B-AF21-CEF9-CB26-B4142F072FF3}"/>
                </a:ext>
              </a:extLst>
            </p:cNvPr>
            <p:cNvSpPr/>
            <p:nvPr/>
          </p:nvSpPr>
          <p:spPr>
            <a:xfrm>
              <a:off x="4783136" y="2794736"/>
              <a:ext cx="132660" cy="145129"/>
            </a:xfrm>
            <a:custGeom>
              <a:avLst/>
              <a:gdLst/>
              <a:ahLst/>
              <a:cxnLst/>
              <a:rect l="l" t="t" r="r" b="b"/>
              <a:pathLst>
                <a:path w="4681" h="5121" extrusionOk="0">
                  <a:moveTo>
                    <a:pt x="2116" y="0"/>
                  </a:moveTo>
                  <a:cubicBezTo>
                    <a:pt x="1981" y="0"/>
                    <a:pt x="1846" y="16"/>
                    <a:pt x="1713" y="50"/>
                  </a:cubicBezTo>
                  <a:cubicBezTo>
                    <a:pt x="594" y="324"/>
                    <a:pt x="1" y="1670"/>
                    <a:pt x="343" y="3063"/>
                  </a:cubicBezTo>
                  <a:cubicBezTo>
                    <a:pt x="644" y="4285"/>
                    <a:pt x="1596" y="5121"/>
                    <a:pt x="2565" y="5121"/>
                  </a:cubicBezTo>
                  <a:cubicBezTo>
                    <a:pt x="2700" y="5121"/>
                    <a:pt x="2835" y="5105"/>
                    <a:pt x="2968" y="5071"/>
                  </a:cubicBezTo>
                  <a:cubicBezTo>
                    <a:pt x="4064" y="4798"/>
                    <a:pt x="4680" y="3451"/>
                    <a:pt x="4338" y="2058"/>
                  </a:cubicBezTo>
                  <a:cubicBezTo>
                    <a:pt x="4037" y="836"/>
                    <a:pt x="3085" y="0"/>
                    <a:pt x="2116" y="0"/>
                  </a:cubicBezTo>
                  <a:close/>
                </a:path>
              </a:pathLst>
            </a:custGeom>
            <a:solidFill>
              <a:srgbClr val="0D293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5677;p42">
              <a:extLst>
                <a:ext uri="{FF2B5EF4-FFF2-40B4-BE49-F238E27FC236}">
                  <a16:creationId xmlns:a16="http://schemas.microsoft.com/office/drawing/2014/main" id="{B74FAEF5-DE37-EB8D-F918-9883CF011B1A}"/>
                </a:ext>
              </a:extLst>
            </p:cNvPr>
            <p:cNvSpPr/>
            <p:nvPr/>
          </p:nvSpPr>
          <p:spPr>
            <a:xfrm>
              <a:off x="4783136" y="2799951"/>
              <a:ext cx="132660" cy="148927"/>
            </a:xfrm>
            <a:custGeom>
              <a:avLst/>
              <a:gdLst/>
              <a:ahLst/>
              <a:cxnLst/>
              <a:rect l="l" t="t" r="r" b="b"/>
              <a:pathLst>
                <a:path w="4681" h="5255" extrusionOk="0">
                  <a:moveTo>
                    <a:pt x="2078" y="1"/>
                  </a:moveTo>
                  <a:cubicBezTo>
                    <a:pt x="1948" y="1"/>
                    <a:pt x="1819" y="16"/>
                    <a:pt x="1690" y="48"/>
                  </a:cubicBezTo>
                  <a:cubicBezTo>
                    <a:pt x="594" y="322"/>
                    <a:pt x="1" y="1692"/>
                    <a:pt x="343" y="3130"/>
                  </a:cubicBezTo>
                  <a:cubicBezTo>
                    <a:pt x="666" y="4379"/>
                    <a:pt x="1628" y="5255"/>
                    <a:pt x="2603" y="5255"/>
                  </a:cubicBezTo>
                  <a:cubicBezTo>
                    <a:pt x="2733" y="5255"/>
                    <a:pt x="2862" y="5239"/>
                    <a:pt x="2991" y="5207"/>
                  </a:cubicBezTo>
                  <a:cubicBezTo>
                    <a:pt x="4087" y="4933"/>
                    <a:pt x="4680" y="3564"/>
                    <a:pt x="4315" y="2126"/>
                  </a:cubicBezTo>
                  <a:cubicBezTo>
                    <a:pt x="4013" y="876"/>
                    <a:pt x="3053" y="1"/>
                    <a:pt x="2078"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5678;p42">
              <a:extLst>
                <a:ext uri="{FF2B5EF4-FFF2-40B4-BE49-F238E27FC236}">
                  <a16:creationId xmlns:a16="http://schemas.microsoft.com/office/drawing/2014/main" id="{049F6096-DD88-35EC-4C09-A753715C7A42}"/>
                </a:ext>
              </a:extLst>
            </p:cNvPr>
            <p:cNvSpPr/>
            <p:nvPr/>
          </p:nvSpPr>
          <p:spPr>
            <a:xfrm>
              <a:off x="4814197" y="2801708"/>
              <a:ext cx="98992" cy="124073"/>
            </a:xfrm>
            <a:custGeom>
              <a:avLst/>
              <a:gdLst/>
              <a:ahLst/>
              <a:cxnLst/>
              <a:rect l="l" t="t" r="r" b="b"/>
              <a:pathLst>
                <a:path w="3493" h="4378" extrusionOk="0">
                  <a:moveTo>
                    <a:pt x="1460" y="1"/>
                  </a:moveTo>
                  <a:cubicBezTo>
                    <a:pt x="1376" y="1"/>
                    <a:pt x="1293" y="11"/>
                    <a:pt x="1210" y="32"/>
                  </a:cubicBezTo>
                  <a:cubicBezTo>
                    <a:pt x="411" y="238"/>
                    <a:pt x="1" y="1356"/>
                    <a:pt x="297" y="2543"/>
                  </a:cubicBezTo>
                  <a:cubicBezTo>
                    <a:pt x="563" y="3607"/>
                    <a:pt x="1306" y="4378"/>
                    <a:pt x="2033" y="4378"/>
                  </a:cubicBezTo>
                  <a:cubicBezTo>
                    <a:pt x="2117" y="4378"/>
                    <a:pt x="2200" y="4367"/>
                    <a:pt x="2283" y="4346"/>
                  </a:cubicBezTo>
                  <a:cubicBezTo>
                    <a:pt x="3082" y="4141"/>
                    <a:pt x="3493" y="3022"/>
                    <a:pt x="3196" y="1835"/>
                  </a:cubicBezTo>
                  <a:cubicBezTo>
                    <a:pt x="2910" y="771"/>
                    <a:pt x="2183" y="1"/>
                    <a:pt x="1460" y="1"/>
                  </a:cubicBezTo>
                  <a:close/>
                </a:path>
              </a:pathLst>
            </a:custGeom>
            <a:solidFill>
              <a:srgbClr val="0D293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5679;p42">
              <a:extLst>
                <a:ext uri="{FF2B5EF4-FFF2-40B4-BE49-F238E27FC236}">
                  <a16:creationId xmlns:a16="http://schemas.microsoft.com/office/drawing/2014/main" id="{8EA50792-1557-D83F-FD85-4DE699D68C53}"/>
                </a:ext>
              </a:extLst>
            </p:cNvPr>
            <p:cNvSpPr/>
            <p:nvPr/>
          </p:nvSpPr>
          <p:spPr>
            <a:xfrm>
              <a:off x="4688707" y="2949586"/>
              <a:ext cx="64077" cy="65210"/>
            </a:xfrm>
            <a:custGeom>
              <a:avLst/>
              <a:gdLst/>
              <a:ahLst/>
              <a:cxnLst/>
              <a:rect l="l" t="t" r="r" b="b"/>
              <a:pathLst>
                <a:path w="2261" h="2301" extrusionOk="0">
                  <a:moveTo>
                    <a:pt x="755" y="0"/>
                  </a:moveTo>
                  <a:cubicBezTo>
                    <a:pt x="540" y="0"/>
                    <a:pt x="289" y="57"/>
                    <a:pt x="0" y="201"/>
                  </a:cubicBezTo>
                  <a:cubicBezTo>
                    <a:pt x="0" y="201"/>
                    <a:pt x="217" y="142"/>
                    <a:pt x="498" y="142"/>
                  </a:cubicBezTo>
                  <a:cubicBezTo>
                    <a:pt x="936" y="142"/>
                    <a:pt x="1532" y="286"/>
                    <a:pt x="1712" y="1023"/>
                  </a:cubicBezTo>
                  <a:cubicBezTo>
                    <a:pt x="1712" y="1023"/>
                    <a:pt x="1826" y="1844"/>
                    <a:pt x="868" y="2301"/>
                  </a:cubicBezTo>
                  <a:cubicBezTo>
                    <a:pt x="868" y="2301"/>
                    <a:pt x="2260" y="2050"/>
                    <a:pt x="1849" y="726"/>
                  </a:cubicBezTo>
                  <a:cubicBezTo>
                    <a:pt x="1849" y="726"/>
                    <a:pt x="1528" y="0"/>
                    <a:pt x="755" y="0"/>
                  </a:cubicBezTo>
                  <a:close/>
                </a:path>
              </a:pathLst>
            </a:custGeom>
            <a:solidFill>
              <a:srgbClr val="DAD9C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5680;p42">
              <a:extLst>
                <a:ext uri="{FF2B5EF4-FFF2-40B4-BE49-F238E27FC236}">
                  <a16:creationId xmlns:a16="http://schemas.microsoft.com/office/drawing/2014/main" id="{A4B99D59-4FC5-784F-C840-D6466A41456C}"/>
                </a:ext>
              </a:extLst>
            </p:cNvPr>
            <p:cNvSpPr/>
            <p:nvPr/>
          </p:nvSpPr>
          <p:spPr>
            <a:xfrm>
              <a:off x="4553497" y="3014768"/>
              <a:ext cx="304712" cy="118801"/>
            </a:xfrm>
            <a:custGeom>
              <a:avLst/>
              <a:gdLst/>
              <a:ahLst/>
              <a:cxnLst/>
              <a:rect l="l" t="t" r="r" b="b"/>
              <a:pathLst>
                <a:path w="10752" h="4192" extrusionOk="0">
                  <a:moveTo>
                    <a:pt x="10638" y="1"/>
                  </a:moveTo>
                  <a:cubicBezTo>
                    <a:pt x="10227" y="2420"/>
                    <a:pt x="6780" y="3539"/>
                    <a:pt x="6780" y="3539"/>
                  </a:cubicBezTo>
                  <a:cubicBezTo>
                    <a:pt x="6023" y="3756"/>
                    <a:pt x="5335" y="3848"/>
                    <a:pt x="4714" y="3848"/>
                  </a:cubicBezTo>
                  <a:cubicBezTo>
                    <a:pt x="1423" y="3848"/>
                    <a:pt x="1" y="1280"/>
                    <a:pt x="1" y="1279"/>
                  </a:cubicBezTo>
                  <a:lnTo>
                    <a:pt x="1" y="1279"/>
                  </a:lnTo>
                  <a:cubicBezTo>
                    <a:pt x="814" y="3673"/>
                    <a:pt x="3100" y="4192"/>
                    <a:pt x="4828" y="4192"/>
                  </a:cubicBezTo>
                  <a:cubicBezTo>
                    <a:pt x="5769" y="4192"/>
                    <a:pt x="6544" y="4038"/>
                    <a:pt x="6826" y="3950"/>
                  </a:cubicBezTo>
                  <a:cubicBezTo>
                    <a:pt x="10751" y="2808"/>
                    <a:pt x="10638" y="1"/>
                    <a:pt x="10638" y="1"/>
                  </a:cubicBezTo>
                  <a:close/>
                </a:path>
              </a:pathLst>
            </a:custGeom>
            <a:solidFill>
              <a:srgbClr val="E98742">
                <a:alpha val="3884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5681;p42">
              <a:extLst>
                <a:ext uri="{FF2B5EF4-FFF2-40B4-BE49-F238E27FC236}">
                  <a16:creationId xmlns:a16="http://schemas.microsoft.com/office/drawing/2014/main" id="{39191784-2465-BE2A-99E5-DE2D83ACDA5A}"/>
                </a:ext>
              </a:extLst>
            </p:cNvPr>
            <p:cNvSpPr/>
            <p:nvPr/>
          </p:nvSpPr>
          <p:spPr>
            <a:xfrm>
              <a:off x="4271486" y="3916944"/>
              <a:ext cx="637820" cy="106615"/>
            </a:xfrm>
            <a:custGeom>
              <a:avLst/>
              <a:gdLst/>
              <a:ahLst/>
              <a:cxnLst/>
              <a:rect l="l" t="t" r="r" b="b"/>
              <a:pathLst>
                <a:path w="22506" h="3762" extrusionOk="0">
                  <a:moveTo>
                    <a:pt x="4270" y="1"/>
                  </a:moveTo>
                  <a:cubicBezTo>
                    <a:pt x="1825" y="1"/>
                    <a:pt x="106" y="453"/>
                    <a:pt x="0" y="1697"/>
                  </a:cubicBezTo>
                  <a:cubicBezTo>
                    <a:pt x="0" y="1697"/>
                    <a:pt x="3097" y="3761"/>
                    <a:pt x="12951" y="3761"/>
                  </a:cubicBezTo>
                  <a:cubicBezTo>
                    <a:pt x="15617" y="3761"/>
                    <a:pt x="18778" y="3610"/>
                    <a:pt x="22506" y="3226"/>
                  </a:cubicBezTo>
                  <a:cubicBezTo>
                    <a:pt x="22506" y="3226"/>
                    <a:pt x="10799" y="1"/>
                    <a:pt x="4270" y="1"/>
                  </a:cubicBezTo>
                  <a:close/>
                </a:path>
              </a:pathLst>
            </a:custGeom>
            <a:solidFill>
              <a:srgbClr val="0C0044">
                <a:alpha val="4375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5682;p42">
              <a:extLst>
                <a:ext uri="{FF2B5EF4-FFF2-40B4-BE49-F238E27FC236}">
                  <a16:creationId xmlns:a16="http://schemas.microsoft.com/office/drawing/2014/main" id="{214C44EE-6BCE-01EC-E927-AB07C019F21C}"/>
                </a:ext>
              </a:extLst>
            </p:cNvPr>
            <p:cNvSpPr/>
            <p:nvPr/>
          </p:nvSpPr>
          <p:spPr>
            <a:xfrm>
              <a:off x="4540744" y="3046622"/>
              <a:ext cx="28963" cy="24457"/>
            </a:xfrm>
            <a:custGeom>
              <a:avLst/>
              <a:gdLst/>
              <a:ahLst/>
              <a:cxnLst/>
              <a:rect l="l" t="t" r="r" b="b"/>
              <a:pathLst>
                <a:path w="1022" h="863" extrusionOk="0">
                  <a:moveTo>
                    <a:pt x="812" y="1"/>
                  </a:moveTo>
                  <a:cubicBezTo>
                    <a:pt x="1" y="1"/>
                    <a:pt x="40" y="863"/>
                    <a:pt x="40" y="863"/>
                  </a:cubicBezTo>
                  <a:cubicBezTo>
                    <a:pt x="258" y="69"/>
                    <a:pt x="839" y="17"/>
                    <a:pt x="987" y="17"/>
                  </a:cubicBezTo>
                  <a:cubicBezTo>
                    <a:pt x="1009" y="17"/>
                    <a:pt x="1022" y="18"/>
                    <a:pt x="1022" y="18"/>
                  </a:cubicBezTo>
                  <a:cubicBezTo>
                    <a:pt x="946" y="6"/>
                    <a:pt x="876" y="1"/>
                    <a:pt x="812" y="1"/>
                  </a:cubicBezTo>
                  <a:close/>
                </a:path>
              </a:pathLst>
            </a:custGeom>
            <a:solidFill>
              <a:srgbClr val="E98742">
                <a:alpha val="5714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5683;p42">
              <a:extLst>
                <a:ext uri="{FF2B5EF4-FFF2-40B4-BE49-F238E27FC236}">
                  <a16:creationId xmlns:a16="http://schemas.microsoft.com/office/drawing/2014/main" id="{A213A9D4-73B8-DBED-3600-6EE02A5827F9}"/>
                </a:ext>
              </a:extLst>
            </p:cNvPr>
            <p:cNvSpPr/>
            <p:nvPr/>
          </p:nvSpPr>
          <p:spPr>
            <a:xfrm>
              <a:off x="4838144" y="3012756"/>
              <a:ext cx="30409" cy="18874"/>
            </a:xfrm>
            <a:custGeom>
              <a:avLst/>
              <a:gdLst/>
              <a:ahLst/>
              <a:cxnLst/>
              <a:rect l="l" t="t" r="r" b="b"/>
              <a:pathLst>
                <a:path w="1073" h="666" extrusionOk="0">
                  <a:moveTo>
                    <a:pt x="501" y="0"/>
                  </a:moveTo>
                  <a:cubicBezTo>
                    <a:pt x="365" y="0"/>
                    <a:pt x="200" y="64"/>
                    <a:pt x="0" y="232"/>
                  </a:cubicBezTo>
                  <a:cubicBezTo>
                    <a:pt x="0" y="232"/>
                    <a:pt x="167" y="148"/>
                    <a:pt x="378" y="148"/>
                  </a:cubicBezTo>
                  <a:cubicBezTo>
                    <a:pt x="609" y="148"/>
                    <a:pt x="894" y="248"/>
                    <a:pt x="1073" y="665"/>
                  </a:cubicBezTo>
                  <a:cubicBezTo>
                    <a:pt x="1073" y="665"/>
                    <a:pt x="940" y="0"/>
                    <a:pt x="501" y="0"/>
                  </a:cubicBezTo>
                  <a:close/>
                </a:path>
              </a:pathLst>
            </a:custGeom>
            <a:solidFill>
              <a:srgbClr val="E98742">
                <a:alpha val="5714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5684;p42">
              <a:extLst>
                <a:ext uri="{FF2B5EF4-FFF2-40B4-BE49-F238E27FC236}">
                  <a16:creationId xmlns:a16="http://schemas.microsoft.com/office/drawing/2014/main" id="{BF151932-F04C-7F49-39E0-21878D437871}"/>
                </a:ext>
              </a:extLst>
            </p:cNvPr>
            <p:cNvSpPr/>
            <p:nvPr/>
          </p:nvSpPr>
          <p:spPr>
            <a:xfrm>
              <a:off x="4262417" y="4040053"/>
              <a:ext cx="168226" cy="194101"/>
            </a:xfrm>
            <a:custGeom>
              <a:avLst/>
              <a:gdLst/>
              <a:ahLst/>
              <a:cxnLst/>
              <a:rect l="l" t="t" r="r" b="b"/>
              <a:pathLst>
                <a:path w="5936" h="6849" extrusionOk="0">
                  <a:moveTo>
                    <a:pt x="1210" y="1"/>
                  </a:moveTo>
                  <a:lnTo>
                    <a:pt x="1210" y="1"/>
                  </a:lnTo>
                  <a:cubicBezTo>
                    <a:pt x="1" y="4657"/>
                    <a:pt x="5730" y="6848"/>
                    <a:pt x="5730" y="6848"/>
                  </a:cubicBezTo>
                  <a:cubicBezTo>
                    <a:pt x="5935" y="3128"/>
                    <a:pt x="1211" y="1"/>
                    <a:pt x="1210" y="1"/>
                  </a:cubicBezTo>
                  <a:close/>
                </a:path>
              </a:pathLst>
            </a:custGeom>
            <a:solidFill>
              <a:srgbClr val="FF3C6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5685;p42">
              <a:extLst>
                <a:ext uri="{FF2B5EF4-FFF2-40B4-BE49-F238E27FC236}">
                  <a16:creationId xmlns:a16="http://schemas.microsoft.com/office/drawing/2014/main" id="{C08D5FEE-25EE-4ECD-195D-FA6F85FDFC6D}"/>
                </a:ext>
              </a:extLst>
            </p:cNvPr>
            <p:cNvSpPr/>
            <p:nvPr/>
          </p:nvSpPr>
          <p:spPr>
            <a:xfrm>
              <a:off x="4710047" y="4145421"/>
              <a:ext cx="240011" cy="76121"/>
            </a:xfrm>
            <a:custGeom>
              <a:avLst/>
              <a:gdLst/>
              <a:ahLst/>
              <a:cxnLst/>
              <a:rect l="l" t="t" r="r" b="b"/>
              <a:pathLst>
                <a:path w="8469" h="2686" extrusionOk="0">
                  <a:moveTo>
                    <a:pt x="5591" y="1"/>
                  </a:moveTo>
                  <a:cubicBezTo>
                    <a:pt x="1768" y="1"/>
                    <a:pt x="1" y="1601"/>
                    <a:pt x="1" y="1601"/>
                  </a:cubicBezTo>
                  <a:cubicBezTo>
                    <a:pt x="1678" y="2392"/>
                    <a:pt x="3054" y="2686"/>
                    <a:pt x="4172" y="2686"/>
                  </a:cubicBezTo>
                  <a:cubicBezTo>
                    <a:pt x="7378" y="2686"/>
                    <a:pt x="8469" y="277"/>
                    <a:pt x="8469" y="277"/>
                  </a:cubicBezTo>
                  <a:cubicBezTo>
                    <a:pt x="7404" y="81"/>
                    <a:pt x="6446" y="1"/>
                    <a:pt x="5591" y="1"/>
                  </a:cubicBezTo>
                  <a:close/>
                </a:path>
              </a:pathLst>
            </a:custGeom>
            <a:solidFill>
              <a:srgbClr val="FF3C6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5686;p42">
              <a:extLst>
                <a:ext uri="{FF2B5EF4-FFF2-40B4-BE49-F238E27FC236}">
                  <a16:creationId xmlns:a16="http://schemas.microsoft.com/office/drawing/2014/main" id="{04DEF589-0C92-3346-3799-C50955B82A6D}"/>
                </a:ext>
              </a:extLst>
            </p:cNvPr>
            <p:cNvSpPr/>
            <p:nvPr/>
          </p:nvSpPr>
          <p:spPr>
            <a:xfrm>
              <a:off x="4694517" y="3164233"/>
              <a:ext cx="52429" cy="16806"/>
            </a:xfrm>
            <a:custGeom>
              <a:avLst/>
              <a:gdLst/>
              <a:ahLst/>
              <a:cxnLst/>
              <a:rect l="l" t="t" r="r" b="b"/>
              <a:pathLst>
                <a:path w="1850" h="593" extrusionOk="0">
                  <a:moveTo>
                    <a:pt x="866" y="0"/>
                  </a:moveTo>
                  <a:cubicBezTo>
                    <a:pt x="580" y="0"/>
                    <a:pt x="272" y="146"/>
                    <a:pt x="1" y="593"/>
                  </a:cubicBezTo>
                  <a:cubicBezTo>
                    <a:pt x="1" y="593"/>
                    <a:pt x="384" y="199"/>
                    <a:pt x="968" y="199"/>
                  </a:cubicBezTo>
                  <a:cubicBezTo>
                    <a:pt x="1227" y="199"/>
                    <a:pt x="1527" y="277"/>
                    <a:pt x="1850" y="502"/>
                  </a:cubicBezTo>
                  <a:cubicBezTo>
                    <a:pt x="1850" y="502"/>
                    <a:pt x="1396" y="0"/>
                    <a:pt x="866" y="0"/>
                  </a:cubicBezTo>
                  <a:close/>
                </a:path>
              </a:pathLst>
            </a:custGeom>
            <a:solidFill>
              <a:srgbClr val="DAD9C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5687;p42">
              <a:extLst>
                <a:ext uri="{FF2B5EF4-FFF2-40B4-BE49-F238E27FC236}">
                  <a16:creationId xmlns:a16="http://schemas.microsoft.com/office/drawing/2014/main" id="{B2AA0DF2-75FC-3195-50A0-AA68E3209552}"/>
                </a:ext>
              </a:extLst>
            </p:cNvPr>
            <p:cNvSpPr/>
            <p:nvPr/>
          </p:nvSpPr>
          <p:spPr>
            <a:xfrm>
              <a:off x="4246235" y="3629321"/>
              <a:ext cx="697362" cy="641703"/>
            </a:xfrm>
            <a:custGeom>
              <a:avLst/>
              <a:gdLst/>
              <a:ahLst/>
              <a:cxnLst/>
              <a:rect l="l" t="t" r="r" b="b"/>
              <a:pathLst>
                <a:path w="24607" h="22643" extrusionOk="0">
                  <a:moveTo>
                    <a:pt x="17696" y="0"/>
                  </a:moveTo>
                  <a:cubicBezTo>
                    <a:pt x="10965" y="0"/>
                    <a:pt x="7012" y="1651"/>
                    <a:pt x="6917" y="1689"/>
                  </a:cubicBezTo>
                  <a:cubicBezTo>
                    <a:pt x="6803" y="1712"/>
                    <a:pt x="5205" y="12029"/>
                    <a:pt x="5205" y="12029"/>
                  </a:cubicBezTo>
                  <a:cubicBezTo>
                    <a:pt x="5205" y="12029"/>
                    <a:pt x="2535" y="13421"/>
                    <a:pt x="868" y="16708"/>
                  </a:cubicBezTo>
                  <a:cubicBezTo>
                    <a:pt x="1" y="18374"/>
                    <a:pt x="4497" y="22642"/>
                    <a:pt x="4497" y="22642"/>
                  </a:cubicBezTo>
                  <a:lnTo>
                    <a:pt x="11254" y="15247"/>
                  </a:lnTo>
                  <a:cubicBezTo>
                    <a:pt x="12235" y="14174"/>
                    <a:pt x="12943" y="12873"/>
                    <a:pt x="13354" y="11481"/>
                  </a:cubicBezTo>
                  <a:lnTo>
                    <a:pt x="15522" y="3720"/>
                  </a:lnTo>
                  <a:lnTo>
                    <a:pt x="15522" y="3720"/>
                  </a:lnTo>
                  <a:cubicBezTo>
                    <a:pt x="15043" y="8285"/>
                    <a:pt x="17051" y="22642"/>
                    <a:pt x="17051" y="22642"/>
                  </a:cubicBezTo>
                  <a:lnTo>
                    <a:pt x="24607" y="21981"/>
                  </a:lnTo>
                  <a:cubicBezTo>
                    <a:pt x="22940" y="13878"/>
                    <a:pt x="22096" y="228"/>
                    <a:pt x="22096" y="228"/>
                  </a:cubicBezTo>
                  <a:cubicBezTo>
                    <a:pt x="20522" y="67"/>
                    <a:pt x="19053" y="0"/>
                    <a:pt x="17696" y="0"/>
                  </a:cubicBezTo>
                  <a:close/>
                </a:path>
              </a:pathLst>
            </a:custGeom>
            <a:solidFill>
              <a:srgbClr val="F5D4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5688;p42">
              <a:extLst>
                <a:ext uri="{FF2B5EF4-FFF2-40B4-BE49-F238E27FC236}">
                  <a16:creationId xmlns:a16="http://schemas.microsoft.com/office/drawing/2014/main" id="{691D13CF-A9D5-B108-04CE-8F6342A2059D}"/>
                </a:ext>
              </a:extLst>
            </p:cNvPr>
            <p:cNvSpPr/>
            <p:nvPr/>
          </p:nvSpPr>
          <p:spPr>
            <a:xfrm>
              <a:off x="4246235" y="4047818"/>
              <a:ext cx="185684" cy="223206"/>
            </a:xfrm>
            <a:custGeom>
              <a:avLst/>
              <a:gdLst/>
              <a:ahLst/>
              <a:cxnLst/>
              <a:rect l="l" t="t" r="r" b="b"/>
              <a:pathLst>
                <a:path w="6552" h="7876" extrusionOk="0">
                  <a:moveTo>
                    <a:pt x="2101" y="1"/>
                  </a:moveTo>
                  <a:cubicBezTo>
                    <a:pt x="1667" y="549"/>
                    <a:pt x="1233" y="1188"/>
                    <a:pt x="868" y="1941"/>
                  </a:cubicBezTo>
                  <a:cubicBezTo>
                    <a:pt x="1" y="3607"/>
                    <a:pt x="4497" y="7875"/>
                    <a:pt x="4497" y="7875"/>
                  </a:cubicBezTo>
                  <a:lnTo>
                    <a:pt x="6552" y="5639"/>
                  </a:lnTo>
                  <a:cubicBezTo>
                    <a:pt x="4178" y="4657"/>
                    <a:pt x="2512" y="2512"/>
                    <a:pt x="2101" y="1"/>
                  </a:cubicBezTo>
                  <a:close/>
                </a:path>
              </a:pathLst>
            </a:custGeom>
            <a:solidFill>
              <a:srgbClr val="EB7C9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5689;p42">
              <a:extLst>
                <a:ext uri="{FF2B5EF4-FFF2-40B4-BE49-F238E27FC236}">
                  <a16:creationId xmlns:a16="http://schemas.microsoft.com/office/drawing/2014/main" id="{F3FE83E4-0179-1E6B-AEE5-7C6B8BBC8FEB}"/>
                </a:ext>
              </a:extLst>
            </p:cNvPr>
            <p:cNvSpPr/>
            <p:nvPr/>
          </p:nvSpPr>
          <p:spPr>
            <a:xfrm>
              <a:off x="4716509" y="4148737"/>
              <a:ext cx="227088" cy="122287"/>
            </a:xfrm>
            <a:custGeom>
              <a:avLst/>
              <a:gdLst/>
              <a:ahLst/>
              <a:cxnLst/>
              <a:rect l="l" t="t" r="r" b="b"/>
              <a:pathLst>
                <a:path w="8013" h="4315" extrusionOk="0">
                  <a:moveTo>
                    <a:pt x="7373" y="0"/>
                  </a:moveTo>
                  <a:cubicBezTo>
                    <a:pt x="6199" y="861"/>
                    <a:pt x="4672" y="1199"/>
                    <a:pt x="3107" y="1199"/>
                  </a:cubicBezTo>
                  <a:cubicBezTo>
                    <a:pt x="2057" y="1199"/>
                    <a:pt x="991" y="1047"/>
                    <a:pt x="1" y="799"/>
                  </a:cubicBezTo>
                  <a:lnTo>
                    <a:pt x="1" y="799"/>
                  </a:lnTo>
                  <a:cubicBezTo>
                    <a:pt x="252" y="2899"/>
                    <a:pt x="457" y="4314"/>
                    <a:pt x="457" y="4314"/>
                  </a:cubicBezTo>
                  <a:lnTo>
                    <a:pt x="8013" y="3653"/>
                  </a:lnTo>
                  <a:cubicBezTo>
                    <a:pt x="7784" y="2534"/>
                    <a:pt x="7579" y="1279"/>
                    <a:pt x="7373" y="0"/>
                  </a:cubicBezTo>
                  <a:close/>
                </a:path>
              </a:pathLst>
            </a:custGeom>
            <a:solidFill>
              <a:srgbClr val="EB7C9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690;p42">
              <a:extLst>
                <a:ext uri="{FF2B5EF4-FFF2-40B4-BE49-F238E27FC236}">
                  <a16:creationId xmlns:a16="http://schemas.microsoft.com/office/drawing/2014/main" id="{9AC8520F-A68A-D7DE-26B4-1EDC1722858D}"/>
                </a:ext>
              </a:extLst>
            </p:cNvPr>
            <p:cNvSpPr/>
            <p:nvPr/>
          </p:nvSpPr>
          <p:spPr>
            <a:xfrm>
              <a:off x="4393745" y="3629321"/>
              <a:ext cx="515561" cy="425695"/>
            </a:xfrm>
            <a:custGeom>
              <a:avLst/>
              <a:gdLst/>
              <a:ahLst/>
              <a:cxnLst/>
              <a:rect l="l" t="t" r="r" b="b"/>
              <a:pathLst>
                <a:path w="18192" h="15021" extrusionOk="0">
                  <a:moveTo>
                    <a:pt x="12491" y="0"/>
                  </a:moveTo>
                  <a:cubicBezTo>
                    <a:pt x="5760" y="0"/>
                    <a:pt x="1807" y="1651"/>
                    <a:pt x="1712" y="1689"/>
                  </a:cubicBezTo>
                  <a:cubicBezTo>
                    <a:pt x="1598" y="1712"/>
                    <a:pt x="91" y="11458"/>
                    <a:pt x="0" y="12006"/>
                  </a:cubicBezTo>
                  <a:cubicBezTo>
                    <a:pt x="2214" y="12873"/>
                    <a:pt x="4519" y="13649"/>
                    <a:pt x="6870" y="14220"/>
                  </a:cubicBezTo>
                  <a:cubicBezTo>
                    <a:pt x="7418" y="13375"/>
                    <a:pt x="7875" y="12462"/>
                    <a:pt x="8149" y="11481"/>
                  </a:cubicBezTo>
                  <a:lnTo>
                    <a:pt x="10317" y="3720"/>
                  </a:lnTo>
                  <a:lnTo>
                    <a:pt x="10317" y="3720"/>
                  </a:lnTo>
                  <a:cubicBezTo>
                    <a:pt x="10066" y="6003"/>
                    <a:pt x="10454" y="10751"/>
                    <a:pt x="10911" y="14905"/>
                  </a:cubicBezTo>
                  <a:cubicBezTo>
                    <a:pt x="11662" y="14981"/>
                    <a:pt x="12412" y="15021"/>
                    <a:pt x="13156" y="15021"/>
                  </a:cubicBezTo>
                  <a:cubicBezTo>
                    <a:pt x="14875" y="15021"/>
                    <a:pt x="16567" y="14805"/>
                    <a:pt x="18192" y="14311"/>
                  </a:cubicBezTo>
                  <a:cubicBezTo>
                    <a:pt x="17324" y="7327"/>
                    <a:pt x="16891" y="228"/>
                    <a:pt x="16891" y="228"/>
                  </a:cubicBezTo>
                  <a:cubicBezTo>
                    <a:pt x="15317" y="67"/>
                    <a:pt x="13848" y="0"/>
                    <a:pt x="12491" y="0"/>
                  </a:cubicBezTo>
                  <a:close/>
                </a:path>
              </a:pathLst>
            </a:custGeom>
            <a:solidFill>
              <a:srgbClr val="0C0044">
                <a:alpha val="4375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691;p42">
              <a:extLst>
                <a:ext uri="{FF2B5EF4-FFF2-40B4-BE49-F238E27FC236}">
                  <a16:creationId xmlns:a16="http://schemas.microsoft.com/office/drawing/2014/main" id="{4D5FDA74-A97F-9D40-FC20-6143F01EEF26}"/>
                </a:ext>
              </a:extLst>
            </p:cNvPr>
            <p:cNvSpPr/>
            <p:nvPr/>
          </p:nvSpPr>
          <p:spPr>
            <a:xfrm>
              <a:off x="4354919" y="3026359"/>
              <a:ext cx="117753" cy="52797"/>
            </a:xfrm>
            <a:custGeom>
              <a:avLst/>
              <a:gdLst/>
              <a:ahLst/>
              <a:cxnLst/>
              <a:rect l="l" t="t" r="r" b="b"/>
              <a:pathLst>
                <a:path w="4155" h="1863" extrusionOk="0">
                  <a:moveTo>
                    <a:pt x="2610" y="0"/>
                  </a:moveTo>
                  <a:cubicBezTo>
                    <a:pt x="2404" y="0"/>
                    <a:pt x="2187" y="16"/>
                    <a:pt x="1964" y="48"/>
                  </a:cubicBezTo>
                  <a:cubicBezTo>
                    <a:pt x="845" y="231"/>
                    <a:pt x="1" y="756"/>
                    <a:pt x="92" y="1235"/>
                  </a:cubicBezTo>
                  <a:cubicBezTo>
                    <a:pt x="146" y="1613"/>
                    <a:pt x="752" y="1863"/>
                    <a:pt x="1542" y="1863"/>
                  </a:cubicBezTo>
                  <a:cubicBezTo>
                    <a:pt x="1755" y="1863"/>
                    <a:pt x="1982" y="1845"/>
                    <a:pt x="2215" y="1806"/>
                  </a:cubicBezTo>
                  <a:cubicBezTo>
                    <a:pt x="3333" y="1646"/>
                    <a:pt x="4155" y="1121"/>
                    <a:pt x="4086" y="619"/>
                  </a:cubicBezTo>
                  <a:cubicBezTo>
                    <a:pt x="4032" y="237"/>
                    <a:pt x="3413" y="0"/>
                    <a:pt x="2610" y="0"/>
                  </a:cubicBezTo>
                  <a:close/>
                </a:path>
              </a:pathLst>
            </a:custGeom>
            <a:solidFill>
              <a:srgbClr val="FFB3B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692;p42">
              <a:extLst>
                <a:ext uri="{FF2B5EF4-FFF2-40B4-BE49-F238E27FC236}">
                  <a16:creationId xmlns:a16="http://schemas.microsoft.com/office/drawing/2014/main" id="{4658C1EC-2301-9329-9F7F-F9A0B3ED455B}"/>
                </a:ext>
              </a:extLst>
            </p:cNvPr>
            <p:cNvSpPr/>
            <p:nvPr/>
          </p:nvSpPr>
          <p:spPr>
            <a:xfrm>
              <a:off x="4271486" y="3624673"/>
              <a:ext cx="774957" cy="398290"/>
            </a:xfrm>
            <a:custGeom>
              <a:avLst/>
              <a:gdLst/>
              <a:ahLst/>
              <a:cxnLst/>
              <a:rect l="l" t="t" r="r" b="b"/>
              <a:pathLst>
                <a:path w="27345" h="14054" extrusionOk="0">
                  <a:moveTo>
                    <a:pt x="14272" y="0"/>
                  </a:moveTo>
                  <a:cubicBezTo>
                    <a:pt x="12680" y="0"/>
                    <a:pt x="10900" y="72"/>
                    <a:pt x="8948" y="255"/>
                  </a:cubicBezTo>
                  <a:cubicBezTo>
                    <a:pt x="7510" y="392"/>
                    <a:pt x="6003" y="597"/>
                    <a:pt x="4383" y="849"/>
                  </a:cubicBezTo>
                  <a:cubicBezTo>
                    <a:pt x="4383" y="849"/>
                    <a:pt x="4131" y="1191"/>
                    <a:pt x="3721" y="1876"/>
                  </a:cubicBezTo>
                  <a:cubicBezTo>
                    <a:pt x="2853" y="3382"/>
                    <a:pt x="1278" y="6623"/>
                    <a:pt x="0" y="12010"/>
                  </a:cubicBezTo>
                  <a:cubicBezTo>
                    <a:pt x="0" y="12010"/>
                    <a:pt x="814" y="11387"/>
                    <a:pt x="3054" y="11387"/>
                  </a:cubicBezTo>
                  <a:cubicBezTo>
                    <a:pt x="4836" y="11387"/>
                    <a:pt x="7519" y="11781"/>
                    <a:pt x="11413" y="13197"/>
                  </a:cubicBezTo>
                  <a:cubicBezTo>
                    <a:pt x="11413" y="13197"/>
                    <a:pt x="14390" y="14053"/>
                    <a:pt x="18016" y="14053"/>
                  </a:cubicBezTo>
                  <a:cubicBezTo>
                    <a:pt x="21140" y="14053"/>
                    <a:pt x="24746" y="13418"/>
                    <a:pt x="27345" y="11051"/>
                  </a:cubicBezTo>
                  <a:cubicBezTo>
                    <a:pt x="27345" y="11051"/>
                    <a:pt x="27276" y="7970"/>
                    <a:pt x="23716" y="1077"/>
                  </a:cubicBezTo>
                  <a:cubicBezTo>
                    <a:pt x="23716" y="1077"/>
                    <a:pt x="23670" y="1054"/>
                    <a:pt x="23579" y="1031"/>
                  </a:cubicBezTo>
                  <a:cubicBezTo>
                    <a:pt x="23076" y="894"/>
                    <a:pt x="21502" y="483"/>
                    <a:pt x="18877" y="209"/>
                  </a:cubicBezTo>
                  <a:cubicBezTo>
                    <a:pt x="17589" y="89"/>
                    <a:pt x="16047" y="0"/>
                    <a:pt x="14272" y="0"/>
                  </a:cubicBezTo>
                  <a:close/>
                </a:path>
              </a:pathLst>
            </a:custGeom>
            <a:solidFill>
              <a:srgbClr val="FBCF6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693;p42">
              <a:extLst>
                <a:ext uri="{FF2B5EF4-FFF2-40B4-BE49-F238E27FC236}">
                  <a16:creationId xmlns:a16="http://schemas.microsoft.com/office/drawing/2014/main" id="{83007943-CA07-9ABC-FBD1-A7119C5E99D5}"/>
                </a:ext>
              </a:extLst>
            </p:cNvPr>
            <p:cNvSpPr/>
            <p:nvPr/>
          </p:nvSpPr>
          <p:spPr>
            <a:xfrm>
              <a:off x="4114284" y="4040053"/>
              <a:ext cx="310521" cy="402031"/>
            </a:xfrm>
            <a:custGeom>
              <a:avLst/>
              <a:gdLst/>
              <a:ahLst/>
              <a:cxnLst/>
              <a:rect l="l" t="t" r="r" b="b"/>
              <a:pathLst>
                <a:path w="10957" h="14186" extrusionOk="0">
                  <a:moveTo>
                    <a:pt x="6437" y="1"/>
                  </a:moveTo>
                  <a:lnTo>
                    <a:pt x="526" y="5684"/>
                  </a:lnTo>
                  <a:cubicBezTo>
                    <a:pt x="183" y="6004"/>
                    <a:pt x="1" y="6483"/>
                    <a:pt x="69" y="6963"/>
                  </a:cubicBezTo>
                  <a:cubicBezTo>
                    <a:pt x="206" y="8218"/>
                    <a:pt x="731" y="10752"/>
                    <a:pt x="2603" y="13445"/>
                  </a:cubicBezTo>
                  <a:cubicBezTo>
                    <a:pt x="2952" y="13943"/>
                    <a:pt x="3494" y="14185"/>
                    <a:pt x="4034" y="14185"/>
                  </a:cubicBezTo>
                  <a:cubicBezTo>
                    <a:pt x="4656" y="14185"/>
                    <a:pt x="5275" y="13863"/>
                    <a:pt x="5593" y="13239"/>
                  </a:cubicBezTo>
                  <a:cubicBezTo>
                    <a:pt x="5775" y="12829"/>
                    <a:pt x="5958" y="12326"/>
                    <a:pt x="6095" y="11665"/>
                  </a:cubicBezTo>
                  <a:lnTo>
                    <a:pt x="10957" y="6848"/>
                  </a:lnTo>
                  <a:cubicBezTo>
                    <a:pt x="10957" y="6848"/>
                    <a:pt x="6118" y="4201"/>
                    <a:pt x="6437" y="1"/>
                  </a:cubicBezTo>
                  <a:close/>
                </a:path>
              </a:pathLst>
            </a:custGeom>
            <a:solidFill>
              <a:srgbClr val="FBCF6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694;p42">
              <a:extLst>
                <a:ext uri="{FF2B5EF4-FFF2-40B4-BE49-F238E27FC236}">
                  <a16:creationId xmlns:a16="http://schemas.microsoft.com/office/drawing/2014/main" id="{7CEFC80B-C062-3958-E503-2AA2E5CE201C}"/>
                </a:ext>
              </a:extLst>
            </p:cNvPr>
            <p:cNvSpPr/>
            <p:nvPr/>
          </p:nvSpPr>
          <p:spPr>
            <a:xfrm>
              <a:off x="4710047" y="4153271"/>
              <a:ext cx="333165" cy="322056"/>
            </a:xfrm>
            <a:custGeom>
              <a:avLst/>
              <a:gdLst/>
              <a:ahLst/>
              <a:cxnLst/>
              <a:rect l="l" t="t" r="r" b="b"/>
              <a:pathLst>
                <a:path w="11756" h="11364" extrusionOk="0">
                  <a:moveTo>
                    <a:pt x="8469" y="0"/>
                  </a:moveTo>
                  <a:cubicBezTo>
                    <a:pt x="7252" y="1498"/>
                    <a:pt x="5386" y="1906"/>
                    <a:pt x="3714" y="1906"/>
                  </a:cubicBezTo>
                  <a:cubicBezTo>
                    <a:pt x="1718" y="1906"/>
                    <a:pt x="1" y="1324"/>
                    <a:pt x="1" y="1324"/>
                  </a:cubicBezTo>
                  <a:lnTo>
                    <a:pt x="1" y="1324"/>
                  </a:lnTo>
                  <a:lnTo>
                    <a:pt x="868" y="9359"/>
                  </a:lnTo>
                  <a:cubicBezTo>
                    <a:pt x="914" y="9747"/>
                    <a:pt x="1142" y="10066"/>
                    <a:pt x="1461" y="10272"/>
                  </a:cubicBezTo>
                  <a:cubicBezTo>
                    <a:pt x="2902" y="11102"/>
                    <a:pt x="4484" y="11363"/>
                    <a:pt x="5904" y="11363"/>
                  </a:cubicBezTo>
                  <a:cubicBezTo>
                    <a:pt x="8309" y="11363"/>
                    <a:pt x="10249" y="10614"/>
                    <a:pt x="10249" y="10614"/>
                  </a:cubicBezTo>
                  <a:cubicBezTo>
                    <a:pt x="11756" y="9610"/>
                    <a:pt x="9382" y="7350"/>
                    <a:pt x="9382" y="7350"/>
                  </a:cubicBezTo>
                  <a:lnTo>
                    <a:pt x="8469" y="0"/>
                  </a:lnTo>
                  <a:close/>
                </a:path>
              </a:pathLst>
            </a:custGeom>
            <a:solidFill>
              <a:srgbClr val="FBCF6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5695;p42">
              <a:extLst>
                <a:ext uri="{FF2B5EF4-FFF2-40B4-BE49-F238E27FC236}">
                  <a16:creationId xmlns:a16="http://schemas.microsoft.com/office/drawing/2014/main" id="{7EDA4E1D-7E53-6979-7F7C-3A568BDBFBAA}"/>
                </a:ext>
              </a:extLst>
            </p:cNvPr>
            <p:cNvSpPr/>
            <p:nvPr/>
          </p:nvSpPr>
          <p:spPr>
            <a:xfrm>
              <a:off x="4880172" y="2943550"/>
              <a:ext cx="118405" cy="52571"/>
            </a:xfrm>
            <a:custGeom>
              <a:avLst/>
              <a:gdLst/>
              <a:ahLst/>
              <a:cxnLst/>
              <a:rect l="l" t="t" r="r" b="b"/>
              <a:pathLst>
                <a:path w="4178" h="1855" extrusionOk="0">
                  <a:moveTo>
                    <a:pt x="2610" y="1"/>
                  </a:moveTo>
                  <a:cubicBezTo>
                    <a:pt x="2404" y="1"/>
                    <a:pt x="2187" y="16"/>
                    <a:pt x="1964" y="49"/>
                  </a:cubicBezTo>
                  <a:cubicBezTo>
                    <a:pt x="845" y="208"/>
                    <a:pt x="1" y="756"/>
                    <a:pt x="92" y="1236"/>
                  </a:cubicBezTo>
                  <a:cubicBezTo>
                    <a:pt x="147" y="1617"/>
                    <a:pt x="766" y="1854"/>
                    <a:pt x="1569" y="1854"/>
                  </a:cubicBezTo>
                  <a:cubicBezTo>
                    <a:pt x="1774" y="1854"/>
                    <a:pt x="1992" y="1839"/>
                    <a:pt x="2215" y="1806"/>
                  </a:cubicBezTo>
                  <a:cubicBezTo>
                    <a:pt x="3333" y="1646"/>
                    <a:pt x="4178" y="1099"/>
                    <a:pt x="4086" y="619"/>
                  </a:cubicBezTo>
                  <a:cubicBezTo>
                    <a:pt x="4032" y="238"/>
                    <a:pt x="3413" y="1"/>
                    <a:pt x="2610" y="1"/>
                  </a:cubicBezTo>
                  <a:close/>
                </a:path>
              </a:pathLst>
            </a:custGeom>
            <a:solidFill>
              <a:srgbClr val="FFB3B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5696;p42">
              <a:extLst>
                <a:ext uri="{FF2B5EF4-FFF2-40B4-BE49-F238E27FC236}">
                  <a16:creationId xmlns:a16="http://schemas.microsoft.com/office/drawing/2014/main" id="{23E2CC68-6F4A-167A-2609-94349D765787}"/>
                </a:ext>
              </a:extLst>
            </p:cNvPr>
            <p:cNvSpPr/>
            <p:nvPr/>
          </p:nvSpPr>
          <p:spPr>
            <a:xfrm>
              <a:off x="4376911" y="3592422"/>
              <a:ext cx="562804" cy="222696"/>
            </a:xfrm>
            <a:custGeom>
              <a:avLst/>
              <a:gdLst/>
              <a:ahLst/>
              <a:cxnLst/>
              <a:rect l="l" t="t" r="r" b="b"/>
              <a:pathLst>
                <a:path w="19859" h="7858" extrusionOk="0">
                  <a:moveTo>
                    <a:pt x="9679" y="1"/>
                  </a:moveTo>
                  <a:lnTo>
                    <a:pt x="4429" y="2329"/>
                  </a:lnTo>
                  <a:cubicBezTo>
                    <a:pt x="4703" y="2055"/>
                    <a:pt x="4977" y="1735"/>
                    <a:pt x="5228" y="1393"/>
                  </a:cubicBezTo>
                  <a:lnTo>
                    <a:pt x="5228" y="1393"/>
                  </a:lnTo>
                  <a:cubicBezTo>
                    <a:pt x="3790" y="1530"/>
                    <a:pt x="2283" y="1735"/>
                    <a:pt x="663" y="1987"/>
                  </a:cubicBezTo>
                  <a:cubicBezTo>
                    <a:pt x="663" y="1987"/>
                    <a:pt x="411" y="2329"/>
                    <a:pt x="1" y="3014"/>
                  </a:cubicBezTo>
                  <a:cubicBezTo>
                    <a:pt x="438" y="3512"/>
                    <a:pt x="1085" y="3800"/>
                    <a:pt x="1770" y="3800"/>
                  </a:cubicBezTo>
                  <a:cubicBezTo>
                    <a:pt x="2121" y="3800"/>
                    <a:pt x="2483" y="3724"/>
                    <a:pt x="2831" y="3562"/>
                  </a:cubicBezTo>
                  <a:cubicBezTo>
                    <a:pt x="3151" y="3402"/>
                    <a:pt x="3493" y="3196"/>
                    <a:pt x="3790" y="2922"/>
                  </a:cubicBezTo>
                  <a:lnTo>
                    <a:pt x="4200" y="6574"/>
                  </a:lnTo>
                  <a:cubicBezTo>
                    <a:pt x="4200" y="6574"/>
                    <a:pt x="3794" y="7857"/>
                    <a:pt x="7864" y="7857"/>
                  </a:cubicBezTo>
                  <a:cubicBezTo>
                    <a:pt x="8000" y="7857"/>
                    <a:pt x="8140" y="7856"/>
                    <a:pt x="8286" y="7853"/>
                  </a:cubicBezTo>
                  <a:cubicBezTo>
                    <a:pt x="8286" y="7853"/>
                    <a:pt x="16115" y="7373"/>
                    <a:pt x="19265" y="5707"/>
                  </a:cubicBezTo>
                  <a:lnTo>
                    <a:pt x="19265" y="4269"/>
                  </a:lnTo>
                  <a:lnTo>
                    <a:pt x="19585" y="3813"/>
                  </a:lnTo>
                  <a:lnTo>
                    <a:pt x="19288" y="2671"/>
                  </a:lnTo>
                  <a:cubicBezTo>
                    <a:pt x="19493" y="2534"/>
                    <a:pt x="19699" y="2375"/>
                    <a:pt x="19859" y="2169"/>
                  </a:cubicBezTo>
                  <a:cubicBezTo>
                    <a:pt x="19356" y="2032"/>
                    <a:pt x="17782" y="1621"/>
                    <a:pt x="15157" y="1347"/>
                  </a:cubicBezTo>
                  <a:lnTo>
                    <a:pt x="15157" y="1347"/>
                  </a:lnTo>
                  <a:cubicBezTo>
                    <a:pt x="15202" y="1416"/>
                    <a:pt x="15271" y="1484"/>
                    <a:pt x="15316" y="1530"/>
                  </a:cubicBezTo>
                  <a:lnTo>
                    <a:pt x="9679" y="1"/>
                  </a:lnTo>
                  <a:close/>
                </a:path>
              </a:pathLst>
            </a:custGeom>
            <a:solidFill>
              <a:srgbClr val="0D2932">
                <a:alpha val="3661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5697;p42">
              <a:extLst>
                <a:ext uri="{FF2B5EF4-FFF2-40B4-BE49-F238E27FC236}">
                  <a16:creationId xmlns:a16="http://schemas.microsoft.com/office/drawing/2014/main" id="{151BF2CB-4609-F37D-E789-BDCA94DCCC72}"/>
                </a:ext>
              </a:extLst>
            </p:cNvPr>
            <p:cNvSpPr/>
            <p:nvPr/>
          </p:nvSpPr>
          <p:spPr>
            <a:xfrm>
              <a:off x="4510817" y="3662876"/>
              <a:ext cx="403023" cy="141927"/>
            </a:xfrm>
            <a:custGeom>
              <a:avLst/>
              <a:gdLst/>
              <a:ahLst/>
              <a:cxnLst/>
              <a:rect l="l" t="t" r="r" b="b"/>
              <a:pathLst>
                <a:path w="14221" h="5008" extrusionOk="0">
                  <a:moveTo>
                    <a:pt x="13155" y="0"/>
                  </a:moveTo>
                  <a:cubicBezTo>
                    <a:pt x="1998" y="0"/>
                    <a:pt x="293" y="2669"/>
                    <a:pt x="69" y="3769"/>
                  </a:cubicBezTo>
                  <a:cubicBezTo>
                    <a:pt x="0" y="4088"/>
                    <a:pt x="115" y="4431"/>
                    <a:pt x="388" y="4591"/>
                  </a:cubicBezTo>
                  <a:cubicBezTo>
                    <a:pt x="835" y="4888"/>
                    <a:pt x="1645" y="5008"/>
                    <a:pt x="2658" y="5008"/>
                  </a:cubicBezTo>
                  <a:cubicBezTo>
                    <a:pt x="6770" y="5008"/>
                    <a:pt x="14221" y="3038"/>
                    <a:pt x="14221" y="3038"/>
                  </a:cubicBezTo>
                  <a:lnTo>
                    <a:pt x="13718" y="3"/>
                  </a:lnTo>
                  <a:cubicBezTo>
                    <a:pt x="13528" y="1"/>
                    <a:pt x="13340" y="0"/>
                    <a:pt x="13155" y="0"/>
                  </a:cubicBezTo>
                  <a:close/>
                </a:path>
              </a:pathLst>
            </a:custGeom>
            <a:solidFill>
              <a:srgbClr val="0C004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5698;p42">
              <a:extLst>
                <a:ext uri="{FF2B5EF4-FFF2-40B4-BE49-F238E27FC236}">
                  <a16:creationId xmlns:a16="http://schemas.microsoft.com/office/drawing/2014/main" id="{F87C1570-3C7E-EA37-F0F0-E32927FA4CFD}"/>
                </a:ext>
              </a:extLst>
            </p:cNvPr>
            <p:cNvSpPr/>
            <p:nvPr/>
          </p:nvSpPr>
          <p:spPr>
            <a:xfrm>
              <a:off x="4475364" y="3638957"/>
              <a:ext cx="427481" cy="148757"/>
            </a:xfrm>
            <a:custGeom>
              <a:avLst/>
              <a:gdLst/>
              <a:ahLst/>
              <a:cxnLst/>
              <a:rect l="l" t="t" r="r" b="b"/>
              <a:pathLst>
                <a:path w="15084" h="5249" extrusionOk="0">
                  <a:moveTo>
                    <a:pt x="14090" y="1"/>
                  </a:moveTo>
                  <a:cubicBezTo>
                    <a:pt x="0" y="1"/>
                    <a:pt x="1297" y="4293"/>
                    <a:pt x="1297" y="4293"/>
                  </a:cubicBezTo>
                  <a:cubicBezTo>
                    <a:pt x="1291" y="4995"/>
                    <a:pt x="2344" y="5248"/>
                    <a:pt x="3871" y="5248"/>
                  </a:cubicBezTo>
                  <a:cubicBezTo>
                    <a:pt x="7861" y="5248"/>
                    <a:pt x="15084" y="3517"/>
                    <a:pt x="15084" y="3517"/>
                  </a:cubicBezTo>
                  <a:lnTo>
                    <a:pt x="14536" y="2"/>
                  </a:lnTo>
                  <a:cubicBezTo>
                    <a:pt x="14386" y="1"/>
                    <a:pt x="14237" y="1"/>
                    <a:pt x="14090" y="1"/>
                  </a:cubicBezTo>
                  <a:close/>
                </a:path>
              </a:pathLst>
            </a:custGeom>
            <a:solidFill>
              <a:srgbClr val="FAF8D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5699;p42">
              <a:extLst>
                <a:ext uri="{FF2B5EF4-FFF2-40B4-BE49-F238E27FC236}">
                  <a16:creationId xmlns:a16="http://schemas.microsoft.com/office/drawing/2014/main" id="{44AA0DA1-9494-B4EC-97E6-ECC848B38F0B}"/>
                </a:ext>
              </a:extLst>
            </p:cNvPr>
            <p:cNvSpPr/>
            <p:nvPr/>
          </p:nvSpPr>
          <p:spPr>
            <a:xfrm>
              <a:off x="4455186" y="3201245"/>
              <a:ext cx="458655" cy="577513"/>
            </a:xfrm>
            <a:custGeom>
              <a:avLst/>
              <a:gdLst/>
              <a:ahLst/>
              <a:cxnLst/>
              <a:rect l="l" t="t" r="r" b="b"/>
              <a:pathLst>
                <a:path w="16184" h="20378" extrusionOk="0">
                  <a:moveTo>
                    <a:pt x="10681" y="0"/>
                  </a:moveTo>
                  <a:cubicBezTo>
                    <a:pt x="7170" y="0"/>
                    <a:pt x="1445" y="285"/>
                    <a:pt x="0" y="2072"/>
                  </a:cubicBezTo>
                  <a:lnTo>
                    <a:pt x="2009" y="20377"/>
                  </a:lnTo>
                  <a:cubicBezTo>
                    <a:pt x="2146" y="18437"/>
                    <a:pt x="16184" y="17570"/>
                    <a:pt x="16184" y="17570"/>
                  </a:cubicBezTo>
                  <a:lnTo>
                    <a:pt x="13490" y="63"/>
                  </a:lnTo>
                  <a:cubicBezTo>
                    <a:pt x="13490" y="63"/>
                    <a:pt x="12330" y="0"/>
                    <a:pt x="10681" y="0"/>
                  </a:cubicBezTo>
                  <a:close/>
                </a:path>
              </a:pathLst>
            </a:custGeom>
            <a:solidFill>
              <a:srgbClr val="42407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5700;p42">
              <a:extLst>
                <a:ext uri="{FF2B5EF4-FFF2-40B4-BE49-F238E27FC236}">
                  <a16:creationId xmlns:a16="http://schemas.microsoft.com/office/drawing/2014/main" id="{703675F4-3007-55D3-694F-4D49EB66EA7F}"/>
                </a:ext>
              </a:extLst>
            </p:cNvPr>
            <p:cNvSpPr/>
            <p:nvPr/>
          </p:nvSpPr>
          <p:spPr>
            <a:xfrm>
              <a:off x="4481060" y="3218703"/>
              <a:ext cx="421784" cy="515420"/>
            </a:xfrm>
            <a:custGeom>
              <a:avLst/>
              <a:gdLst/>
              <a:ahLst/>
              <a:cxnLst/>
              <a:rect l="l" t="t" r="r" b="b"/>
              <a:pathLst>
                <a:path w="14883" h="18187" extrusionOk="0">
                  <a:moveTo>
                    <a:pt x="9991" y="1"/>
                  </a:moveTo>
                  <a:cubicBezTo>
                    <a:pt x="7237" y="1"/>
                    <a:pt x="2425" y="196"/>
                    <a:pt x="0" y="1456"/>
                  </a:cubicBezTo>
                  <a:lnTo>
                    <a:pt x="1598" y="18186"/>
                  </a:lnTo>
                  <a:cubicBezTo>
                    <a:pt x="1598" y="18186"/>
                    <a:pt x="5755" y="16324"/>
                    <a:pt x="13087" y="16324"/>
                  </a:cubicBezTo>
                  <a:cubicBezTo>
                    <a:pt x="13666" y="16324"/>
                    <a:pt x="14265" y="16335"/>
                    <a:pt x="14883" y="16360"/>
                  </a:cubicBezTo>
                  <a:lnTo>
                    <a:pt x="12052" y="40"/>
                  </a:lnTo>
                  <a:cubicBezTo>
                    <a:pt x="12052" y="40"/>
                    <a:pt x="11230" y="1"/>
                    <a:pt x="9991" y="1"/>
                  </a:cubicBezTo>
                  <a:close/>
                </a:path>
              </a:pathLst>
            </a:custGeom>
            <a:solidFill>
              <a:srgbClr val="42407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5701;p42">
              <a:extLst>
                <a:ext uri="{FF2B5EF4-FFF2-40B4-BE49-F238E27FC236}">
                  <a16:creationId xmlns:a16="http://schemas.microsoft.com/office/drawing/2014/main" id="{D9909D1A-798F-D846-DD0A-71A0B19ED38D}"/>
                </a:ext>
              </a:extLst>
            </p:cNvPr>
            <p:cNvSpPr/>
            <p:nvPr/>
          </p:nvSpPr>
          <p:spPr>
            <a:xfrm>
              <a:off x="4526348" y="3250812"/>
              <a:ext cx="319562" cy="291193"/>
            </a:xfrm>
            <a:custGeom>
              <a:avLst/>
              <a:gdLst/>
              <a:ahLst/>
              <a:cxnLst/>
              <a:rect l="l" t="t" r="r" b="b"/>
              <a:pathLst>
                <a:path w="11276" h="10275" extrusionOk="0">
                  <a:moveTo>
                    <a:pt x="8756" y="0"/>
                  </a:moveTo>
                  <a:cubicBezTo>
                    <a:pt x="7051" y="0"/>
                    <a:pt x="3453" y="181"/>
                    <a:pt x="0" y="1509"/>
                  </a:cubicBezTo>
                  <a:lnTo>
                    <a:pt x="639" y="10274"/>
                  </a:lnTo>
                  <a:cubicBezTo>
                    <a:pt x="639" y="10274"/>
                    <a:pt x="4442" y="9191"/>
                    <a:pt x="10268" y="9191"/>
                  </a:cubicBezTo>
                  <a:cubicBezTo>
                    <a:pt x="10597" y="9191"/>
                    <a:pt x="10934" y="9194"/>
                    <a:pt x="11276" y="9202"/>
                  </a:cubicBezTo>
                  <a:lnTo>
                    <a:pt x="9769" y="26"/>
                  </a:lnTo>
                  <a:cubicBezTo>
                    <a:pt x="9769" y="26"/>
                    <a:pt x="9396" y="0"/>
                    <a:pt x="8756" y="0"/>
                  </a:cubicBezTo>
                  <a:close/>
                </a:path>
              </a:pathLst>
            </a:custGeom>
            <a:solidFill>
              <a:srgbClr val="0C004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5702;p42">
              <a:extLst>
                <a:ext uri="{FF2B5EF4-FFF2-40B4-BE49-F238E27FC236}">
                  <a16:creationId xmlns:a16="http://schemas.microsoft.com/office/drawing/2014/main" id="{078CCFF2-F46E-80BB-036E-DBDB3E7001F9}"/>
                </a:ext>
              </a:extLst>
            </p:cNvPr>
            <p:cNvSpPr/>
            <p:nvPr/>
          </p:nvSpPr>
          <p:spPr>
            <a:xfrm>
              <a:off x="4543153" y="3265776"/>
              <a:ext cx="286602" cy="252283"/>
            </a:xfrm>
            <a:custGeom>
              <a:avLst/>
              <a:gdLst/>
              <a:ahLst/>
              <a:cxnLst/>
              <a:rect l="l" t="t" r="r" b="b"/>
              <a:pathLst>
                <a:path w="10113" h="8902" extrusionOk="0">
                  <a:moveTo>
                    <a:pt x="7830" y="1"/>
                  </a:moveTo>
                  <a:cubicBezTo>
                    <a:pt x="6300" y="1"/>
                    <a:pt x="3084" y="157"/>
                    <a:pt x="1" y="1301"/>
                  </a:cubicBezTo>
                  <a:lnTo>
                    <a:pt x="549" y="8902"/>
                  </a:lnTo>
                  <a:cubicBezTo>
                    <a:pt x="549" y="8902"/>
                    <a:pt x="3908" y="7977"/>
                    <a:pt x="9078" y="7977"/>
                  </a:cubicBezTo>
                  <a:cubicBezTo>
                    <a:pt x="9415" y="7977"/>
                    <a:pt x="9760" y="7980"/>
                    <a:pt x="10112" y="7989"/>
                  </a:cubicBezTo>
                  <a:lnTo>
                    <a:pt x="8743" y="23"/>
                  </a:lnTo>
                  <a:cubicBezTo>
                    <a:pt x="8743" y="23"/>
                    <a:pt x="8406" y="1"/>
                    <a:pt x="7830" y="1"/>
                  </a:cubicBezTo>
                  <a:close/>
                </a:path>
              </a:pathLst>
            </a:custGeom>
            <a:solidFill>
              <a:srgbClr val="FAF8D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5703;p42">
              <a:extLst>
                <a:ext uri="{FF2B5EF4-FFF2-40B4-BE49-F238E27FC236}">
                  <a16:creationId xmlns:a16="http://schemas.microsoft.com/office/drawing/2014/main" id="{5EF6B844-1D6E-388E-8B3B-A300EAEB0D29}"/>
                </a:ext>
              </a:extLst>
            </p:cNvPr>
            <p:cNvSpPr/>
            <p:nvPr/>
          </p:nvSpPr>
          <p:spPr>
            <a:xfrm>
              <a:off x="4531505" y="3719867"/>
              <a:ext cx="357764" cy="48546"/>
            </a:xfrm>
            <a:custGeom>
              <a:avLst/>
              <a:gdLst/>
              <a:ahLst/>
              <a:cxnLst/>
              <a:rect l="l" t="t" r="r" b="b"/>
              <a:pathLst>
                <a:path w="12624" h="1713" extrusionOk="0">
                  <a:moveTo>
                    <a:pt x="12623" y="0"/>
                  </a:moveTo>
                  <a:cubicBezTo>
                    <a:pt x="12622" y="0"/>
                    <a:pt x="6049" y="1119"/>
                    <a:pt x="1" y="1712"/>
                  </a:cubicBezTo>
                  <a:cubicBezTo>
                    <a:pt x="1" y="1712"/>
                    <a:pt x="6164" y="1644"/>
                    <a:pt x="12623" y="0"/>
                  </a:cubicBezTo>
                  <a:close/>
                </a:path>
              </a:pathLst>
            </a:custGeom>
            <a:solidFill>
              <a:srgbClr val="DAD9C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5704;p42">
              <a:extLst>
                <a:ext uri="{FF2B5EF4-FFF2-40B4-BE49-F238E27FC236}">
                  <a16:creationId xmlns:a16="http://schemas.microsoft.com/office/drawing/2014/main" id="{4C207735-7692-337D-5D44-B055649C1FC6}"/>
                </a:ext>
              </a:extLst>
            </p:cNvPr>
            <p:cNvSpPr/>
            <p:nvPr/>
          </p:nvSpPr>
          <p:spPr>
            <a:xfrm>
              <a:off x="4487522" y="3376387"/>
              <a:ext cx="142352" cy="290457"/>
            </a:xfrm>
            <a:custGeom>
              <a:avLst/>
              <a:gdLst/>
              <a:ahLst/>
              <a:cxnLst/>
              <a:rect l="l" t="t" r="r" b="b"/>
              <a:pathLst>
                <a:path w="5023" h="10249" extrusionOk="0">
                  <a:moveTo>
                    <a:pt x="5022" y="0"/>
                  </a:moveTo>
                  <a:lnTo>
                    <a:pt x="1" y="7144"/>
                  </a:lnTo>
                  <a:lnTo>
                    <a:pt x="434" y="10249"/>
                  </a:lnTo>
                  <a:cubicBezTo>
                    <a:pt x="4178" y="7396"/>
                    <a:pt x="5022" y="1"/>
                    <a:pt x="5022" y="0"/>
                  </a:cubicBezTo>
                  <a:close/>
                </a:path>
              </a:pathLst>
            </a:custGeom>
            <a:solidFill>
              <a:srgbClr val="0D2932">
                <a:alpha val="3661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5705;p42">
              <a:extLst>
                <a:ext uri="{FF2B5EF4-FFF2-40B4-BE49-F238E27FC236}">
                  <a16:creationId xmlns:a16="http://schemas.microsoft.com/office/drawing/2014/main" id="{8B39D5F0-D698-8C3C-797B-E3A67610B015}"/>
                </a:ext>
              </a:extLst>
            </p:cNvPr>
            <p:cNvSpPr/>
            <p:nvPr/>
          </p:nvSpPr>
          <p:spPr>
            <a:xfrm>
              <a:off x="4688707" y="3360856"/>
              <a:ext cx="221250" cy="313780"/>
            </a:xfrm>
            <a:custGeom>
              <a:avLst/>
              <a:gdLst/>
              <a:ahLst/>
              <a:cxnLst/>
              <a:rect l="l" t="t" r="r" b="b"/>
              <a:pathLst>
                <a:path w="7807" h="11072" extrusionOk="0">
                  <a:moveTo>
                    <a:pt x="0" y="0"/>
                  </a:moveTo>
                  <a:cubicBezTo>
                    <a:pt x="0" y="1"/>
                    <a:pt x="1128" y="11072"/>
                    <a:pt x="7686" y="11072"/>
                  </a:cubicBezTo>
                  <a:cubicBezTo>
                    <a:pt x="7726" y="11072"/>
                    <a:pt x="7766" y="11071"/>
                    <a:pt x="7807" y="11071"/>
                  </a:cubicBezTo>
                  <a:lnTo>
                    <a:pt x="7168" y="6779"/>
                  </a:lnTo>
                  <a:lnTo>
                    <a:pt x="0" y="0"/>
                  </a:lnTo>
                  <a:close/>
                </a:path>
              </a:pathLst>
            </a:custGeom>
            <a:solidFill>
              <a:srgbClr val="0D2932">
                <a:alpha val="3661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5706;p42">
              <a:extLst>
                <a:ext uri="{FF2B5EF4-FFF2-40B4-BE49-F238E27FC236}">
                  <a16:creationId xmlns:a16="http://schemas.microsoft.com/office/drawing/2014/main" id="{DD74C684-45B6-63AB-4506-712AC538416F}"/>
                </a:ext>
              </a:extLst>
            </p:cNvPr>
            <p:cNvSpPr/>
            <p:nvPr/>
          </p:nvSpPr>
          <p:spPr>
            <a:xfrm>
              <a:off x="4489109" y="3202832"/>
              <a:ext cx="177635" cy="190388"/>
            </a:xfrm>
            <a:custGeom>
              <a:avLst/>
              <a:gdLst/>
              <a:ahLst/>
              <a:cxnLst/>
              <a:rect l="l" t="t" r="r" b="b"/>
              <a:pathLst>
                <a:path w="6268" h="6718" extrusionOk="0">
                  <a:moveTo>
                    <a:pt x="2845" y="1"/>
                  </a:moveTo>
                  <a:cubicBezTo>
                    <a:pt x="2728" y="1"/>
                    <a:pt x="2607" y="35"/>
                    <a:pt x="2501" y="98"/>
                  </a:cubicBezTo>
                  <a:cubicBezTo>
                    <a:pt x="2296" y="235"/>
                    <a:pt x="2159" y="463"/>
                    <a:pt x="2067" y="692"/>
                  </a:cubicBezTo>
                  <a:cubicBezTo>
                    <a:pt x="1918" y="1107"/>
                    <a:pt x="1889" y="1570"/>
                    <a:pt x="1902" y="2029"/>
                  </a:cubicBezTo>
                  <a:lnTo>
                    <a:pt x="1902" y="2029"/>
                  </a:lnTo>
                  <a:cubicBezTo>
                    <a:pt x="1837" y="1583"/>
                    <a:pt x="1664" y="1153"/>
                    <a:pt x="1383" y="806"/>
                  </a:cubicBezTo>
                  <a:cubicBezTo>
                    <a:pt x="1244" y="608"/>
                    <a:pt x="1037" y="427"/>
                    <a:pt x="806" y="427"/>
                  </a:cubicBezTo>
                  <a:cubicBezTo>
                    <a:pt x="770" y="427"/>
                    <a:pt x="734" y="432"/>
                    <a:pt x="698" y="441"/>
                  </a:cubicBezTo>
                  <a:cubicBezTo>
                    <a:pt x="424" y="509"/>
                    <a:pt x="310" y="829"/>
                    <a:pt x="264" y="1103"/>
                  </a:cubicBezTo>
                  <a:cubicBezTo>
                    <a:pt x="1" y="2723"/>
                    <a:pt x="744" y="6717"/>
                    <a:pt x="2926" y="6717"/>
                  </a:cubicBezTo>
                  <a:cubicBezTo>
                    <a:pt x="3202" y="6717"/>
                    <a:pt x="3502" y="6653"/>
                    <a:pt x="3825" y="6512"/>
                  </a:cubicBezTo>
                  <a:cubicBezTo>
                    <a:pt x="4190" y="6352"/>
                    <a:pt x="4487" y="6101"/>
                    <a:pt x="4761" y="5827"/>
                  </a:cubicBezTo>
                  <a:cubicBezTo>
                    <a:pt x="5103" y="5462"/>
                    <a:pt x="5423" y="5074"/>
                    <a:pt x="5720" y="4686"/>
                  </a:cubicBezTo>
                  <a:cubicBezTo>
                    <a:pt x="6016" y="4275"/>
                    <a:pt x="6267" y="3705"/>
                    <a:pt x="6016" y="3271"/>
                  </a:cubicBezTo>
                  <a:cubicBezTo>
                    <a:pt x="5971" y="3202"/>
                    <a:pt x="5902" y="3134"/>
                    <a:pt x="5834" y="3111"/>
                  </a:cubicBezTo>
                  <a:cubicBezTo>
                    <a:pt x="5808" y="3103"/>
                    <a:pt x="5782" y="3099"/>
                    <a:pt x="5755" y="3099"/>
                  </a:cubicBezTo>
                  <a:cubicBezTo>
                    <a:pt x="5639" y="3099"/>
                    <a:pt x="5516" y="3170"/>
                    <a:pt x="5423" y="3225"/>
                  </a:cubicBezTo>
                  <a:cubicBezTo>
                    <a:pt x="5149" y="3431"/>
                    <a:pt x="4875" y="3613"/>
                    <a:pt x="4601" y="3796"/>
                  </a:cubicBezTo>
                  <a:cubicBezTo>
                    <a:pt x="5240" y="3225"/>
                    <a:pt x="5537" y="2289"/>
                    <a:pt x="5354" y="1422"/>
                  </a:cubicBezTo>
                  <a:cubicBezTo>
                    <a:pt x="5332" y="1285"/>
                    <a:pt x="5286" y="1148"/>
                    <a:pt x="5149" y="1057"/>
                  </a:cubicBezTo>
                  <a:cubicBezTo>
                    <a:pt x="5058" y="988"/>
                    <a:pt x="4921" y="988"/>
                    <a:pt x="4807" y="988"/>
                  </a:cubicBezTo>
                  <a:cubicBezTo>
                    <a:pt x="4396" y="1057"/>
                    <a:pt x="4053" y="1331"/>
                    <a:pt x="3848" y="1696"/>
                  </a:cubicBezTo>
                  <a:cubicBezTo>
                    <a:pt x="3620" y="2038"/>
                    <a:pt x="3528" y="2426"/>
                    <a:pt x="3414" y="2837"/>
                  </a:cubicBezTo>
                  <a:cubicBezTo>
                    <a:pt x="3620" y="2084"/>
                    <a:pt x="3620" y="1262"/>
                    <a:pt x="3391" y="509"/>
                  </a:cubicBezTo>
                  <a:cubicBezTo>
                    <a:pt x="3346" y="372"/>
                    <a:pt x="3300" y="235"/>
                    <a:pt x="3209" y="144"/>
                  </a:cubicBezTo>
                  <a:cubicBezTo>
                    <a:pt x="3111" y="46"/>
                    <a:pt x="2980" y="1"/>
                    <a:pt x="2845" y="1"/>
                  </a:cubicBezTo>
                  <a:close/>
                </a:path>
              </a:pathLst>
            </a:custGeom>
            <a:solidFill>
              <a:srgbClr val="F5D4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5707;p42">
              <a:extLst>
                <a:ext uri="{FF2B5EF4-FFF2-40B4-BE49-F238E27FC236}">
                  <a16:creationId xmlns:a16="http://schemas.microsoft.com/office/drawing/2014/main" id="{582C69F4-34B9-94AF-23E3-347C0C9E22C8}"/>
                </a:ext>
              </a:extLst>
            </p:cNvPr>
            <p:cNvSpPr/>
            <p:nvPr/>
          </p:nvSpPr>
          <p:spPr>
            <a:xfrm>
              <a:off x="4633076" y="3180784"/>
              <a:ext cx="177607" cy="190445"/>
            </a:xfrm>
            <a:custGeom>
              <a:avLst/>
              <a:gdLst/>
              <a:ahLst/>
              <a:cxnLst/>
              <a:rect l="l" t="t" r="r" b="b"/>
              <a:pathLst>
                <a:path w="6267" h="6720" extrusionOk="0">
                  <a:moveTo>
                    <a:pt x="3410" y="0"/>
                  </a:moveTo>
                  <a:cubicBezTo>
                    <a:pt x="3279" y="0"/>
                    <a:pt x="3154" y="40"/>
                    <a:pt x="3059" y="123"/>
                  </a:cubicBezTo>
                  <a:cubicBezTo>
                    <a:pt x="2968" y="237"/>
                    <a:pt x="2922" y="374"/>
                    <a:pt x="2876" y="511"/>
                  </a:cubicBezTo>
                  <a:cubicBezTo>
                    <a:pt x="2648" y="1264"/>
                    <a:pt x="2648" y="2086"/>
                    <a:pt x="2854" y="2839"/>
                  </a:cubicBezTo>
                  <a:cubicBezTo>
                    <a:pt x="2739" y="2428"/>
                    <a:pt x="2648" y="2040"/>
                    <a:pt x="2420" y="1675"/>
                  </a:cubicBezTo>
                  <a:cubicBezTo>
                    <a:pt x="2214" y="1333"/>
                    <a:pt x="1872" y="1036"/>
                    <a:pt x="1461" y="990"/>
                  </a:cubicBezTo>
                  <a:cubicBezTo>
                    <a:pt x="1347" y="990"/>
                    <a:pt x="1210" y="990"/>
                    <a:pt x="1119" y="1059"/>
                  </a:cubicBezTo>
                  <a:cubicBezTo>
                    <a:pt x="982" y="1127"/>
                    <a:pt x="936" y="1287"/>
                    <a:pt x="913" y="1424"/>
                  </a:cubicBezTo>
                  <a:cubicBezTo>
                    <a:pt x="731" y="2269"/>
                    <a:pt x="1028" y="3227"/>
                    <a:pt x="1667" y="3798"/>
                  </a:cubicBezTo>
                  <a:cubicBezTo>
                    <a:pt x="1393" y="3615"/>
                    <a:pt x="1119" y="3433"/>
                    <a:pt x="845" y="3227"/>
                  </a:cubicBezTo>
                  <a:cubicBezTo>
                    <a:pt x="752" y="3172"/>
                    <a:pt x="629" y="3101"/>
                    <a:pt x="513" y="3101"/>
                  </a:cubicBezTo>
                  <a:cubicBezTo>
                    <a:pt x="486" y="3101"/>
                    <a:pt x="460" y="3105"/>
                    <a:pt x="434" y="3113"/>
                  </a:cubicBezTo>
                  <a:cubicBezTo>
                    <a:pt x="366" y="3136"/>
                    <a:pt x="297" y="3204"/>
                    <a:pt x="252" y="3273"/>
                  </a:cubicBezTo>
                  <a:cubicBezTo>
                    <a:pt x="0" y="3707"/>
                    <a:pt x="252" y="4254"/>
                    <a:pt x="548" y="4688"/>
                  </a:cubicBezTo>
                  <a:cubicBezTo>
                    <a:pt x="845" y="5076"/>
                    <a:pt x="1165" y="5464"/>
                    <a:pt x="1507" y="5807"/>
                  </a:cubicBezTo>
                  <a:cubicBezTo>
                    <a:pt x="1781" y="6103"/>
                    <a:pt x="2078" y="6354"/>
                    <a:pt x="2443" y="6514"/>
                  </a:cubicBezTo>
                  <a:cubicBezTo>
                    <a:pt x="2766" y="6655"/>
                    <a:pt x="3066" y="6719"/>
                    <a:pt x="3342" y="6719"/>
                  </a:cubicBezTo>
                  <a:cubicBezTo>
                    <a:pt x="5523" y="6719"/>
                    <a:pt x="6267" y="2725"/>
                    <a:pt x="6003" y="1105"/>
                  </a:cubicBezTo>
                  <a:cubicBezTo>
                    <a:pt x="5958" y="831"/>
                    <a:pt x="5844" y="511"/>
                    <a:pt x="5570" y="443"/>
                  </a:cubicBezTo>
                  <a:cubicBezTo>
                    <a:pt x="5533" y="433"/>
                    <a:pt x="5497" y="429"/>
                    <a:pt x="5462" y="429"/>
                  </a:cubicBezTo>
                  <a:cubicBezTo>
                    <a:pt x="5231" y="429"/>
                    <a:pt x="5024" y="610"/>
                    <a:pt x="4885" y="808"/>
                  </a:cubicBezTo>
                  <a:cubicBezTo>
                    <a:pt x="4604" y="1155"/>
                    <a:pt x="4431" y="1585"/>
                    <a:pt x="4365" y="2030"/>
                  </a:cubicBezTo>
                  <a:lnTo>
                    <a:pt x="4365" y="2030"/>
                  </a:lnTo>
                  <a:cubicBezTo>
                    <a:pt x="4378" y="1572"/>
                    <a:pt x="4350" y="1109"/>
                    <a:pt x="4200" y="694"/>
                  </a:cubicBezTo>
                  <a:cubicBezTo>
                    <a:pt x="4109" y="465"/>
                    <a:pt x="3972" y="237"/>
                    <a:pt x="3767" y="100"/>
                  </a:cubicBezTo>
                  <a:cubicBezTo>
                    <a:pt x="3657" y="34"/>
                    <a:pt x="3531" y="0"/>
                    <a:pt x="3410" y="0"/>
                  </a:cubicBezTo>
                  <a:close/>
                </a:path>
              </a:pathLst>
            </a:custGeom>
            <a:solidFill>
              <a:srgbClr val="F5D4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5708;p42">
              <a:extLst>
                <a:ext uri="{FF2B5EF4-FFF2-40B4-BE49-F238E27FC236}">
                  <a16:creationId xmlns:a16="http://schemas.microsoft.com/office/drawing/2014/main" id="{D76DD7D9-AFBD-8ACF-F9EE-C70354E68539}"/>
                </a:ext>
              </a:extLst>
            </p:cNvPr>
            <p:cNvSpPr/>
            <p:nvPr/>
          </p:nvSpPr>
          <p:spPr>
            <a:xfrm>
              <a:off x="4271486" y="2569745"/>
              <a:ext cx="659812" cy="441821"/>
            </a:xfrm>
            <a:custGeom>
              <a:avLst/>
              <a:gdLst/>
              <a:ahLst/>
              <a:cxnLst/>
              <a:rect l="l" t="t" r="r" b="b"/>
              <a:pathLst>
                <a:path w="23282" h="15590" extrusionOk="0">
                  <a:moveTo>
                    <a:pt x="12942" y="0"/>
                  </a:moveTo>
                  <a:cubicBezTo>
                    <a:pt x="5798" y="0"/>
                    <a:pt x="0" y="5798"/>
                    <a:pt x="0" y="12965"/>
                  </a:cubicBezTo>
                  <a:cubicBezTo>
                    <a:pt x="0" y="13855"/>
                    <a:pt x="91" y="14745"/>
                    <a:pt x="251" y="15590"/>
                  </a:cubicBezTo>
                  <a:cubicBezTo>
                    <a:pt x="2032" y="14038"/>
                    <a:pt x="6003" y="10020"/>
                    <a:pt x="7030" y="4086"/>
                  </a:cubicBezTo>
                  <a:cubicBezTo>
                    <a:pt x="7030" y="4086"/>
                    <a:pt x="9702" y="7509"/>
                    <a:pt x="15305" y="7509"/>
                  </a:cubicBezTo>
                  <a:cubicBezTo>
                    <a:pt x="15561" y="7509"/>
                    <a:pt x="15823" y="7502"/>
                    <a:pt x="16092" y="7487"/>
                  </a:cubicBezTo>
                  <a:cubicBezTo>
                    <a:pt x="16092" y="7487"/>
                    <a:pt x="13627" y="6323"/>
                    <a:pt x="13627" y="4702"/>
                  </a:cubicBezTo>
                  <a:lnTo>
                    <a:pt x="13627" y="4702"/>
                  </a:lnTo>
                  <a:cubicBezTo>
                    <a:pt x="13627" y="4702"/>
                    <a:pt x="16115" y="5888"/>
                    <a:pt x="19249" y="5888"/>
                  </a:cubicBezTo>
                  <a:cubicBezTo>
                    <a:pt x="20528" y="5888"/>
                    <a:pt x="21913" y="5691"/>
                    <a:pt x="23282" y="5136"/>
                  </a:cubicBezTo>
                  <a:cubicBezTo>
                    <a:pt x="20908" y="2031"/>
                    <a:pt x="17165" y="0"/>
                    <a:pt x="12942" y="0"/>
                  </a:cubicBezTo>
                  <a:close/>
                </a:path>
              </a:pathLst>
            </a:custGeom>
            <a:solidFill>
              <a:srgbClr val="E98742">
                <a:alpha val="3884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5709;p42">
              <a:extLst>
                <a:ext uri="{FF2B5EF4-FFF2-40B4-BE49-F238E27FC236}">
                  <a16:creationId xmlns:a16="http://schemas.microsoft.com/office/drawing/2014/main" id="{C77B60DF-B2C9-2BB0-B59B-9C58CF4607F0}"/>
                </a:ext>
              </a:extLst>
            </p:cNvPr>
            <p:cNvSpPr/>
            <p:nvPr/>
          </p:nvSpPr>
          <p:spPr>
            <a:xfrm>
              <a:off x="4358150" y="3327642"/>
              <a:ext cx="271724" cy="351161"/>
            </a:xfrm>
            <a:custGeom>
              <a:avLst/>
              <a:gdLst/>
              <a:ahLst/>
              <a:cxnLst/>
              <a:rect l="l" t="t" r="r" b="b"/>
              <a:pathLst>
                <a:path w="9588" h="12391" extrusionOk="0">
                  <a:moveTo>
                    <a:pt x="5873" y="1"/>
                  </a:moveTo>
                  <a:cubicBezTo>
                    <a:pt x="5574" y="1"/>
                    <a:pt x="5266" y="38"/>
                    <a:pt x="4954" y="122"/>
                  </a:cubicBezTo>
                  <a:cubicBezTo>
                    <a:pt x="4201" y="1355"/>
                    <a:pt x="1" y="8476"/>
                    <a:pt x="115" y="10280"/>
                  </a:cubicBezTo>
                  <a:cubicBezTo>
                    <a:pt x="203" y="11544"/>
                    <a:pt x="1277" y="12390"/>
                    <a:pt x="2434" y="12390"/>
                  </a:cubicBezTo>
                  <a:cubicBezTo>
                    <a:pt x="2780" y="12390"/>
                    <a:pt x="3134" y="12314"/>
                    <a:pt x="3470" y="12151"/>
                  </a:cubicBezTo>
                  <a:cubicBezTo>
                    <a:pt x="7328" y="10302"/>
                    <a:pt x="9587" y="1720"/>
                    <a:pt x="9587" y="1720"/>
                  </a:cubicBezTo>
                  <a:cubicBezTo>
                    <a:pt x="9587" y="1720"/>
                    <a:pt x="7920" y="1"/>
                    <a:pt x="5873" y="1"/>
                  </a:cubicBezTo>
                  <a:close/>
                </a:path>
              </a:pathLst>
            </a:custGeom>
            <a:solidFill>
              <a:srgbClr val="FBCF6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5710;p42">
              <a:extLst>
                <a:ext uri="{FF2B5EF4-FFF2-40B4-BE49-F238E27FC236}">
                  <a16:creationId xmlns:a16="http://schemas.microsoft.com/office/drawing/2014/main" id="{813B9D87-3337-C40D-48C8-04FC86BA163F}"/>
                </a:ext>
              </a:extLst>
            </p:cNvPr>
            <p:cNvSpPr/>
            <p:nvPr/>
          </p:nvSpPr>
          <p:spPr>
            <a:xfrm>
              <a:off x="4483639" y="3327642"/>
              <a:ext cx="146234" cy="99218"/>
            </a:xfrm>
            <a:custGeom>
              <a:avLst/>
              <a:gdLst/>
              <a:ahLst/>
              <a:cxnLst/>
              <a:rect l="l" t="t" r="r" b="b"/>
              <a:pathLst>
                <a:path w="5160" h="3501" extrusionOk="0">
                  <a:moveTo>
                    <a:pt x="1445" y="1"/>
                  </a:moveTo>
                  <a:cubicBezTo>
                    <a:pt x="1146" y="1"/>
                    <a:pt x="838" y="38"/>
                    <a:pt x="526" y="122"/>
                  </a:cubicBezTo>
                  <a:cubicBezTo>
                    <a:pt x="434" y="305"/>
                    <a:pt x="229" y="602"/>
                    <a:pt x="1" y="1013"/>
                  </a:cubicBezTo>
                  <a:cubicBezTo>
                    <a:pt x="1850" y="1195"/>
                    <a:pt x="3493" y="2108"/>
                    <a:pt x="4611" y="3500"/>
                  </a:cubicBezTo>
                  <a:cubicBezTo>
                    <a:pt x="4977" y="2428"/>
                    <a:pt x="5159" y="1720"/>
                    <a:pt x="5159" y="1720"/>
                  </a:cubicBezTo>
                  <a:cubicBezTo>
                    <a:pt x="5159" y="1720"/>
                    <a:pt x="3492" y="1"/>
                    <a:pt x="1445"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5711;p42">
              <a:extLst>
                <a:ext uri="{FF2B5EF4-FFF2-40B4-BE49-F238E27FC236}">
                  <a16:creationId xmlns:a16="http://schemas.microsoft.com/office/drawing/2014/main" id="{59C77494-223B-53C7-BB26-E80F4D352789}"/>
                </a:ext>
              </a:extLst>
            </p:cNvPr>
            <p:cNvSpPr/>
            <p:nvPr/>
          </p:nvSpPr>
          <p:spPr>
            <a:xfrm>
              <a:off x="4684825" y="3305650"/>
              <a:ext cx="271724" cy="351728"/>
            </a:xfrm>
            <a:custGeom>
              <a:avLst/>
              <a:gdLst/>
              <a:ahLst/>
              <a:cxnLst/>
              <a:rect l="l" t="t" r="r" b="b"/>
              <a:pathLst>
                <a:path w="9588" h="12411" extrusionOk="0">
                  <a:moveTo>
                    <a:pt x="3699" y="1"/>
                  </a:moveTo>
                  <a:cubicBezTo>
                    <a:pt x="1668" y="1"/>
                    <a:pt x="0" y="1720"/>
                    <a:pt x="0" y="1720"/>
                  </a:cubicBezTo>
                  <a:cubicBezTo>
                    <a:pt x="0" y="1720"/>
                    <a:pt x="2260" y="10302"/>
                    <a:pt x="6095" y="12174"/>
                  </a:cubicBezTo>
                  <a:cubicBezTo>
                    <a:pt x="6433" y="12335"/>
                    <a:pt x="6787" y="12410"/>
                    <a:pt x="7133" y="12410"/>
                  </a:cubicBezTo>
                  <a:cubicBezTo>
                    <a:pt x="8304" y="12410"/>
                    <a:pt x="9385" y="11553"/>
                    <a:pt x="9473" y="10302"/>
                  </a:cubicBezTo>
                  <a:cubicBezTo>
                    <a:pt x="9587" y="8522"/>
                    <a:pt x="4611" y="122"/>
                    <a:pt x="4611" y="122"/>
                  </a:cubicBezTo>
                  <a:cubicBezTo>
                    <a:pt x="4302" y="38"/>
                    <a:pt x="3997" y="1"/>
                    <a:pt x="3699" y="1"/>
                  </a:cubicBezTo>
                  <a:close/>
                </a:path>
              </a:pathLst>
            </a:custGeom>
            <a:solidFill>
              <a:srgbClr val="FBCF6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5712;p42">
              <a:extLst>
                <a:ext uri="{FF2B5EF4-FFF2-40B4-BE49-F238E27FC236}">
                  <a16:creationId xmlns:a16="http://schemas.microsoft.com/office/drawing/2014/main" id="{8A6B437D-F59E-7AAC-4DB0-8A3B67C72E83}"/>
                </a:ext>
              </a:extLst>
            </p:cNvPr>
            <p:cNvSpPr/>
            <p:nvPr/>
          </p:nvSpPr>
          <p:spPr>
            <a:xfrm>
              <a:off x="4684825" y="3305650"/>
              <a:ext cx="143627" cy="78530"/>
            </a:xfrm>
            <a:custGeom>
              <a:avLst/>
              <a:gdLst/>
              <a:ahLst/>
              <a:cxnLst/>
              <a:rect l="l" t="t" r="r" b="b"/>
              <a:pathLst>
                <a:path w="5068" h="2771" extrusionOk="0">
                  <a:moveTo>
                    <a:pt x="3699" y="1"/>
                  </a:moveTo>
                  <a:cubicBezTo>
                    <a:pt x="1668" y="1"/>
                    <a:pt x="0" y="1720"/>
                    <a:pt x="0" y="1720"/>
                  </a:cubicBezTo>
                  <a:cubicBezTo>
                    <a:pt x="0" y="1720"/>
                    <a:pt x="92" y="2131"/>
                    <a:pt x="297" y="2770"/>
                  </a:cubicBezTo>
                  <a:cubicBezTo>
                    <a:pt x="1553" y="1537"/>
                    <a:pt x="3333" y="921"/>
                    <a:pt x="5068" y="898"/>
                  </a:cubicBezTo>
                  <a:cubicBezTo>
                    <a:pt x="4794" y="419"/>
                    <a:pt x="4611" y="122"/>
                    <a:pt x="4611" y="122"/>
                  </a:cubicBezTo>
                  <a:cubicBezTo>
                    <a:pt x="4302" y="38"/>
                    <a:pt x="3997" y="1"/>
                    <a:pt x="3699"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5713;p42">
              <a:extLst>
                <a:ext uri="{FF2B5EF4-FFF2-40B4-BE49-F238E27FC236}">
                  <a16:creationId xmlns:a16="http://schemas.microsoft.com/office/drawing/2014/main" id="{125A5668-01B8-D255-8E8C-0F55D9A314AD}"/>
                </a:ext>
              </a:extLst>
            </p:cNvPr>
            <p:cNvSpPr/>
            <p:nvPr/>
          </p:nvSpPr>
          <p:spPr>
            <a:xfrm>
              <a:off x="4376911" y="3338864"/>
              <a:ext cx="117101" cy="231594"/>
            </a:xfrm>
            <a:custGeom>
              <a:avLst/>
              <a:gdLst/>
              <a:ahLst/>
              <a:cxnLst/>
              <a:rect l="l" t="t" r="r" b="b"/>
              <a:pathLst>
                <a:path w="4132" h="8172" extrusionOk="0">
                  <a:moveTo>
                    <a:pt x="4132" y="0"/>
                  </a:moveTo>
                  <a:lnTo>
                    <a:pt x="4132" y="0"/>
                  </a:lnTo>
                  <a:cubicBezTo>
                    <a:pt x="4131" y="1"/>
                    <a:pt x="1073" y="4360"/>
                    <a:pt x="1" y="8172"/>
                  </a:cubicBezTo>
                  <a:cubicBezTo>
                    <a:pt x="411" y="6962"/>
                    <a:pt x="2009" y="3561"/>
                    <a:pt x="4132" y="0"/>
                  </a:cubicBezTo>
                  <a:close/>
                </a:path>
              </a:pathLst>
            </a:custGeom>
            <a:solidFill>
              <a:srgbClr val="DAB45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5714;p42">
              <a:extLst>
                <a:ext uri="{FF2B5EF4-FFF2-40B4-BE49-F238E27FC236}">
                  <a16:creationId xmlns:a16="http://schemas.microsoft.com/office/drawing/2014/main" id="{6E14BFEF-8A8A-0D48-DA16-12AB487E0788}"/>
                </a:ext>
              </a:extLst>
            </p:cNvPr>
            <p:cNvSpPr/>
            <p:nvPr/>
          </p:nvSpPr>
          <p:spPr>
            <a:xfrm>
              <a:off x="4815501" y="3309107"/>
              <a:ext cx="132631" cy="261351"/>
            </a:xfrm>
            <a:custGeom>
              <a:avLst/>
              <a:gdLst/>
              <a:ahLst/>
              <a:cxnLst/>
              <a:rect l="l" t="t" r="r" b="b"/>
              <a:pathLst>
                <a:path w="4680" h="9222" extrusionOk="0">
                  <a:moveTo>
                    <a:pt x="0" y="0"/>
                  </a:moveTo>
                  <a:cubicBezTo>
                    <a:pt x="1621" y="3264"/>
                    <a:pt x="4679" y="9222"/>
                    <a:pt x="4679" y="9222"/>
                  </a:cubicBezTo>
                  <a:cubicBezTo>
                    <a:pt x="3881" y="6643"/>
                    <a:pt x="1" y="2"/>
                    <a:pt x="0" y="0"/>
                  </a:cubicBezTo>
                  <a:close/>
                </a:path>
              </a:pathLst>
            </a:custGeom>
            <a:solidFill>
              <a:srgbClr val="DAB45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5715;p42">
              <a:extLst>
                <a:ext uri="{FF2B5EF4-FFF2-40B4-BE49-F238E27FC236}">
                  <a16:creationId xmlns:a16="http://schemas.microsoft.com/office/drawing/2014/main" id="{FDE4DF50-D305-A4F7-7E35-AA2AE234432A}"/>
                </a:ext>
              </a:extLst>
            </p:cNvPr>
            <p:cNvSpPr/>
            <p:nvPr/>
          </p:nvSpPr>
          <p:spPr>
            <a:xfrm>
              <a:off x="4270834" y="3104691"/>
              <a:ext cx="30437" cy="30437"/>
            </a:xfrm>
            <a:custGeom>
              <a:avLst/>
              <a:gdLst/>
              <a:ahLst/>
              <a:cxnLst/>
              <a:rect l="l" t="t" r="r" b="b"/>
              <a:pathLst>
                <a:path w="1074" h="1074" extrusionOk="0">
                  <a:moveTo>
                    <a:pt x="525" y="1"/>
                  </a:moveTo>
                  <a:cubicBezTo>
                    <a:pt x="251" y="1"/>
                    <a:pt x="0" y="229"/>
                    <a:pt x="0" y="525"/>
                  </a:cubicBezTo>
                  <a:cubicBezTo>
                    <a:pt x="0" y="822"/>
                    <a:pt x="251" y="1073"/>
                    <a:pt x="525" y="1073"/>
                  </a:cubicBezTo>
                  <a:cubicBezTo>
                    <a:pt x="822" y="1073"/>
                    <a:pt x="1073" y="822"/>
                    <a:pt x="1073" y="525"/>
                  </a:cubicBezTo>
                  <a:cubicBezTo>
                    <a:pt x="1073" y="229"/>
                    <a:pt x="822" y="1"/>
                    <a:pt x="525" y="1"/>
                  </a:cubicBezTo>
                  <a:close/>
                </a:path>
              </a:pathLst>
            </a:custGeom>
            <a:solidFill>
              <a:srgbClr val="EB7C9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5716;p42">
              <a:extLst>
                <a:ext uri="{FF2B5EF4-FFF2-40B4-BE49-F238E27FC236}">
                  <a16:creationId xmlns:a16="http://schemas.microsoft.com/office/drawing/2014/main" id="{54E2C38F-62C4-1C69-F8D2-25796B532E8E}"/>
                </a:ext>
              </a:extLst>
            </p:cNvPr>
            <p:cNvSpPr/>
            <p:nvPr/>
          </p:nvSpPr>
          <p:spPr>
            <a:xfrm>
              <a:off x="5011500" y="2902882"/>
              <a:ext cx="29785" cy="29757"/>
            </a:xfrm>
            <a:custGeom>
              <a:avLst/>
              <a:gdLst/>
              <a:ahLst/>
              <a:cxnLst/>
              <a:rect l="l" t="t" r="r" b="b"/>
              <a:pathLst>
                <a:path w="1051" h="1050" extrusionOk="0">
                  <a:moveTo>
                    <a:pt x="525" y="0"/>
                  </a:moveTo>
                  <a:cubicBezTo>
                    <a:pt x="228" y="0"/>
                    <a:pt x="0" y="228"/>
                    <a:pt x="0" y="525"/>
                  </a:cubicBezTo>
                  <a:cubicBezTo>
                    <a:pt x="0" y="822"/>
                    <a:pt x="228" y="1050"/>
                    <a:pt x="525" y="1050"/>
                  </a:cubicBezTo>
                  <a:cubicBezTo>
                    <a:pt x="822" y="1050"/>
                    <a:pt x="1050" y="822"/>
                    <a:pt x="1050" y="525"/>
                  </a:cubicBezTo>
                  <a:cubicBezTo>
                    <a:pt x="1050" y="228"/>
                    <a:pt x="822" y="0"/>
                    <a:pt x="525" y="0"/>
                  </a:cubicBezTo>
                  <a:close/>
                </a:path>
              </a:pathLst>
            </a:custGeom>
            <a:solidFill>
              <a:srgbClr val="EB7C9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5717;p42">
              <a:extLst>
                <a:ext uri="{FF2B5EF4-FFF2-40B4-BE49-F238E27FC236}">
                  <a16:creationId xmlns:a16="http://schemas.microsoft.com/office/drawing/2014/main" id="{31FCF43E-4564-673D-CD28-BEBB2D14C2AE}"/>
                </a:ext>
              </a:extLst>
            </p:cNvPr>
            <p:cNvSpPr/>
            <p:nvPr/>
          </p:nvSpPr>
          <p:spPr>
            <a:xfrm>
              <a:off x="4419166" y="2781898"/>
              <a:ext cx="110441" cy="70822"/>
            </a:xfrm>
            <a:custGeom>
              <a:avLst/>
              <a:gdLst/>
              <a:ahLst/>
              <a:cxnLst/>
              <a:rect l="l" t="t" r="r" b="b"/>
              <a:pathLst>
                <a:path w="3897" h="2499" extrusionOk="0">
                  <a:moveTo>
                    <a:pt x="3099" y="0"/>
                  </a:moveTo>
                  <a:cubicBezTo>
                    <a:pt x="2896" y="0"/>
                    <a:pt x="2672" y="39"/>
                    <a:pt x="2458" y="92"/>
                  </a:cubicBezTo>
                  <a:cubicBezTo>
                    <a:pt x="1682" y="320"/>
                    <a:pt x="998" y="754"/>
                    <a:pt x="495" y="1393"/>
                  </a:cubicBezTo>
                  <a:cubicBezTo>
                    <a:pt x="176" y="1781"/>
                    <a:pt x="107" y="2055"/>
                    <a:pt x="16" y="2397"/>
                  </a:cubicBezTo>
                  <a:cubicBezTo>
                    <a:pt x="1" y="2458"/>
                    <a:pt x="57" y="2499"/>
                    <a:pt x="109" y="2499"/>
                  </a:cubicBezTo>
                  <a:cubicBezTo>
                    <a:pt x="135" y="2499"/>
                    <a:pt x="161" y="2489"/>
                    <a:pt x="176" y="2466"/>
                  </a:cubicBezTo>
                  <a:cubicBezTo>
                    <a:pt x="1089" y="1119"/>
                    <a:pt x="2732" y="1370"/>
                    <a:pt x="3508" y="959"/>
                  </a:cubicBezTo>
                  <a:cubicBezTo>
                    <a:pt x="3805" y="800"/>
                    <a:pt x="3896" y="412"/>
                    <a:pt x="3668" y="183"/>
                  </a:cubicBezTo>
                  <a:cubicBezTo>
                    <a:pt x="3535" y="50"/>
                    <a:pt x="3330" y="0"/>
                    <a:pt x="3099" y="0"/>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5718;p42">
              <a:extLst>
                <a:ext uri="{FF2B5EF4-FFF2-40B4-BE49-F238E27FC236}">
                  <a16:creationId xmlns:a16="http://schemas.microsoft.com/office/drawing/2014/main" id="{BD3ACF9C-91FD-8DA9-91B8-FFB12B386F58}"/>
                </a:ext>
              </a:extLst>
            </p:cNvPr>
            <p:cNvSpPr/>
            <p:nvPr/>
          </p:nvSpPr>
          <p:spPr>
            <a:xfrm>
              <a:off x="4774096" y="2733324"/>
              <a:ext cx="124498" cy="38599"/>
            </a:xfrm>
            <a:custGeom>
              <a:avLst/>
              <a:gdLst/>
              <a:ahLst/>
              <a:cxnLst/>
              <a:rect l="l" t="t" r="r" b="b"/>
              <a:pathLst>
                <a:path w="4393" h="1362" extrusionOk="0">
                  <a:moveTo>
                    <a:pt x="1649" y="1"/>
                  </a:moveTo>
                  <a:cubicBezTo>
                    <a:pt x="1503" y="1"/>
                    <a:pt x="1357" y="9"/>
                    <a:pt x="1210" y="26"/>
                  </a:cubicBezTo>
                  <a:cubicBezTo>
                    <a:pt x="731" y="94"/>
                    <a:pt x="274" y="231"/>
                    <a:pt x="114" y="596"/>
                  </a:cubicBezTo>
                  <a:cubicBezTo>
                    <a:pt x="0" y="893"/>
                    <a:pt x="229" y="1190"/>
                    <a:pt x="571" y="1235"/>
                  </a:cubicBezTo>
                  <a:cubicBezTo>
                    <a:pt x="616" y="1240"/>
                    <a:pt x="661" y="1242"/>
                    <a:pt x="708" y="1242"/>
                  </a:cubicBezTo>
                  <a:cubicBezTo>
                    <a:pt x="1276" y="1242"/>
                    <a:pt x="2018" y="934"/>
                    <a:pt x="2818" y="934"/>
                  </a:cubicBezTo>
                  <a:cubicBezTo>
                    <a:pt x="3275" y="934"/>
                    <a:pt x="3750" y="1034"/>
                    <a:pt x="4223" y="1350"/>
                  </a:cubicBezTo>
                  <a:cubicBezTo>
                    <a:pt x="4236" y="1358"/>
                    <a:pt x="4250" y="1362"/>
                    <a:pt x="4265" y="1362"/>
                  </a:cubicBezTo>
                  <a:cubicBezTo>
                    <a:pt x="4328" y="1362"/>
                    <a:pt x="4393" y="1291"/>
                    <a:pt x="4337" y="1235"/>
                  </a:cubicBezTo>
                  <a:cubicBezTo>
                    <a:pt x="4132" y="961"/>
                    <a:pt x="3949" y="733"/>
                    <a:pt x="3515" y="482"/>
                  </a:cubicBezTo>
                  <a:cubicBezTo>
                    <a:pt x="2938" y="165"/>
                    <a:pt x="2299" y="1"/>
                    <a:pt x="1649"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5719;p42">
              <a:extLst>
                <a:ext uri="{FF2B5EF4-FFF2-40B4-BE49-F238E27FC236}">
                  <a16:creationId xmlns:a16="http://schemas.microsoft.com/office/drawing/2014/main" id="{06D6999A-5B7E-9B20-73DE-6903D928469F}"/>
                </a:ext>
              </a:extLst>
            </p:cNvPr>
            <p:cNvSpPr/>
            <p:nvPr/>
          </p:nvSpPr>
          <p:spPr>
            <a:xfrm>
              <a:off x="4089713" y="2851898"/>
              <a:ext cx="144279" cy="127955"/>
            </a:xfrm>
            <a:custGeom>
              <a:avLst/>
              <a:gdLst/>
              <a:ahLst/>
              <a:cxnLst/>
              <a:rect l="l" t="t" r="r" b="b"/>
              <a:pathLst>
                <a:path w="5091" h="4515" extrusionOk="0">
                  <a:moveTo>
                    <a:pt x="1743" y="0"/>
                  </a:moveTo>
                  <a:cubicBezTo>
                    <a:pt x="1675" y="0"/>
                    <a:pt x="1610" y="13"/>
                    <a:pt x="1552" y="41"/>
                  </a:cubicBezTo>
                  <a:cubicBezTo>
                    <a:pt x="1393" y="110"/>
                    <a:pt x="1301" y="293"/>
                    <a:pt x="1301" y="475"/>
                  </a:cubicBezTo>
                  <a:cubicBezTo>
                    <a:pt x="1301" y="658"/>
                    <a:pt x="1370" y="818"/>
                    <a:pt x="1438" y="977"/>
                  </a:cubicBezTo>
                  <a:cubicBezTo>
                    <a:pt x="1940" y="2096"/>
                    <a:pt x="2785" y="3032"/>
                    <a:pt x="3698" y="3830"/>
                  </a:cubicBezTo>
                  <a:cubicBezTo>
                    <a:pt x="2990" y="3260"/>
                    <a:pt x="2123" y="2895"/>
                    <a:pt x="1210" y="2735"/>
                  </a:cubicBezTo>
                  <a:cubicBezTo>
                    <a:pt x="1123" y="2724"/>
                    <a:pt x="1029" y="2717"/>
                    <a:pt x="934" y="2717"/>
                  </a:cubicBezTo>
                  <a:cubicBezTo>
                    <a:pt x="632" y="2717"/>
                    <a:pt x="316" y="2788"/>
                    <a:pt x="160" y="3032"/>
                  </a:cubicBezTo>
                  <a:cubicBezTo>
                    <a:pt x="0" y="3305"/>
                    <a:pt x="91" y="3694"/>
                    <a:pt x="343" y="3922"/>
                  </a:cubicBezTo>
                  <a:cubicBezTo>
                    <a:pt x="571" y="4150"/>
                    <a:pt x="890" y="4241"/>
                    <a:pt x="1210" y="4310"/>
                  </a:cubicBezTo>
                  <a:cubicBezTo>
                    <a:pt x="1796" y="4449"/>
                    <a:pt x="2392" y="4514"/>
                    <a:pt x="2985" y="4514"/>
                  </a:cubicBezTo>
                  <a:cubicBezTo>
                    <a:pt x="3269" y="4514"/>
                    <a:pt x="3553" y="4499"/>
                    <a:pt x="3835" y="4470"/>
                  </a:cubicBezTo>
                  <a:cubicBezTo>
                    <a:pt x="4405" y="4424"/>
                    <a:pt x="5090" y="4219"/>
                    <a:pt x="5067" y="3602"/>
                  </a:cubicBezTo>
                  <a:cubicBezTo>
                    <a:pt x="5045" y="3009"/>
                    <a:pt x="4291" y="2027"/>
                    <a:pt x="3972" y="1571"/>
                  </a:cubicBezTo>
                  <a:cubicBezTo>
                    <a:pt x="3470" y="886"/>
                    <a:pt x="2831" y="315"/>
                    <a:pt x="2032" y="64"/>
                  </a:cubicBezTo>
                  <a:cubicBezTo>
                    <a:pt x="1939" y="25"/>
                    <a:pt x="1838" y="0"/>
                    <a:pt x="1743" y="0"/>
                  </a:cubicBezTo>
                  <a:close/>
                </a:path>
              </a:pathLst>
            </a:custGeom>
            <a:solidFill>
              <a:srgbClr val="EB7C9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5720;p42">
              <a:extLst>
                <a:ext uri="{FF2B5EF4-FFF2-40B4-BE49-F238E27FC236}">
                  <a16:creationId xmlns:a16="http://schemas.microsoft.com/office/drawing/2014/main" id="{E3B99CF9-8171-DA62-EC6D-1A2D7BFA5596}"/>
                </a:ext>
              </a:extLst>
            </p:cNvPr>
            <p:cNvSpPr/>
            <p:nvPr/>
          </p:nvSpPr>
          <p:spPr>
            <a:xfrm>
              <a:off x="4182867" y="2394604"/>
              <a:ext cx="855188" cy="604039"/>
            </a:xfrm>
            <a:custGeom>
              <a:avLst/>
              <a:gdLst/>
              <a:ahLst/>
              <a:cxnLst/>
              <a:rect l="l" t="t" r="r" b="b"/>
              <a:pathLst>
                <a:path w="30176" h="21314" extrusionOk="0">
                  <a:moveTo>
                    <a:pt x="16130" y="1"/>
                  </a:moveTo>
                  <a:cubicBezTo>
                    <a:pt x="8431" y="1"/>
                    <a:pt x="292" y="3773"/>
                    <a:pt x="68" y="13667"/>
                  </a:cubicBezTo>
                  <a:cubicBezTo>
                    <a:pt x="23" y="15264"/>
                    <a:pt x="0" y="19145"/>
                    <a:pt x="2511" y="21313"/>
                  </a:cubicBezTo>
                  <a:cubicBezTo>
                    <a:pt x="2511" y="21313"/>
                    <a:pt x="8445" y="17182"/>
                    <a:pt x="9769" y="9490"/>
                  </a:cubicBezTo>
                  <a:cubicBezTo>
                    <a:pt x="9769" y="9490"/>
                    <a:pt x="13398" y="13005"/>
                    <a:pt x="19196" y="13370"/>
                  </a:cubicBezTo>
                  <a:cubicBezTo>
                    <a:pt x="19196" y="13370"/>
                    <a:pt x="16617" y="11864"/>
                    <a:pt x="16617" y="10243"/>
                  </a:cubicBezTo>
                  <a:lnTo>
                    <a:pt x="16617" y="10243"/>
                  </a:lnTo>
                  <a:cubicBezTo>
                    <a:pt x="16617" y="10243"/>
                    <a:pt x="18829" y="11125"/>
                    <a:pt x="21707" y="11125"/>
                  </a:cubicBezTo>
                  <a:cubicBezTo>
                    <a:pt x="24025" y="11125"/>
                    <a:pt x="26775" y="10553"/>
                    <a:pt x="29148" y="8485"/>
                  </a:cubicBezTo>
                  <a:cubicBezTo>
                    <a:pt x="30175" y="7595"/>
                    <a:pt x="29764" y="6317"/>
                    <a:pt x="29057" y="5153"/>
                  </a:cubicBezTo>
                  <a:cubicBezTo>
                    <a:pt x="27175" y="2026"/>
                    <a:pt x="21770" y="1"/>
                    <a:pt x="16130"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5721;p42">
              <a:extLst>
                <a:ext uri="{FF2B5EF4-FFF2-40B4-BE49-F238E27FC236}">
                  <a16:creationId xmlns:a16="http://schemas.microsoft.com/office/drawing/2014/main" id="{B5BBB259-21D0-1930-6C0E-D2AF8B65FBF0}"/>
                </a:ext>
              </a:extLst>
            </p:cNvPr>
            <p:cNvSpPr/>
            <p:nvPr/>
          </p:nvSpPr>
          <p:spPr>
            <a:xfrm>
              <a:off x="4182867" y="2462365"/>
              <a:ext cx="855188" cy="536278"/>
            </a:xfrm>
            <a:custGeom>
              <a:avLst/>
              <a:gdLst/>
              <a:ahLst/>
              <a:cxnLst/>
              <a:rect l="l" t="t" r="r" b="b"/>
              <a:pathLst>
                <a:path w="30176" h="18923" extrusionOk="0">
                  <a:moveTo>
                    <a:pt x="26067" y="0"/>
                  </a:moveTo>
                  <a:lnTo>
                    <a:pt x="26067" y="0"/>
                  </a:lnTo>
                  <a:cubicBezTo>
                    <a:pt x="26363" y="1849"/>
                    <a:pt x="25313" y="3766"/>
                    <a:pt x="23647" y="4885"/>
                  </a:cubicBezTo>
                  <a:cubicBezTo>
                    <a:pt x="22034" y="5958"/>
                    <a:pt x="20229" y="6460"/>
                    <a:pt x="18436" y="6460"/>
                  </a:cubicBezTo>
                  <a:cubicBezTo>
                    <a:pt x="15156" y="6460"/>
                    <a:pt x="11915" y="4778"/>
                    <a:pt x="9952" y="1826"/>
                  </a:cubicBezTo>
                  <a:lnTo>
                    <a:pt x="9952" y="1826"/>
                  </a:lnTo>
                  <a:cubicBezTo>
                    <a:pt x="10340" y="5638"/>
                    <a:pt x="6916" y="9062"/>
                    <a:pt x="3492" y="10203"/>
                  </a:cubicBezTo>
                  <a:cubicBezTo>
                    <a:pt x="2535" y="10462"/>
                    <a:pt x="1542" y="10600"/>
                    <a:pt x="530" y="10600"/>
                  </a:cubicBezTo>
                  <a:cubicBezTo>
                    <a:pt x="384" y="10600"/>
                    <a:pt x="238" y="10597"/>
                    <a:pt x="91" y="10591"/>
                  </a:cubicBezTo>
                  <a:cubicBezTo>
                    <a:pt x="91" y="10819"/>
                    <a:pt x="68" y="11047"/>
                    <a:pt x="68" y="11276"/>
                  </a:cubicBezTo>
                  <a:cubicBezTo>
                    <a:pt x="23" y="12873"/>
                    <a:pt x="0" y="16754"/>
                    <a:pt x="2511" y="18922"/>
                  </a:cubicBezTo>
                  <a:cubicBezTo>
                    <a:pt x="2511" y="18922"/>
                    <a:pt x="8445" y="14791"/>
                    <a:pt x="9769" y="7099"/>
                  </a:cubicBezTo>
                  <a:cubicBezTo>
                    <a:pt x="9769" y="7099"/>
                    <a:pt x="13398" y="10614"/>
                    <a:pt x="19196" y="10979"/>
                  </a:cubicBezTo>
                  <a:cubicBezTo>
                    <a:pt x="19196" y="10979"/>
                    <a:pt x="16617" y="9473"/>
                    <a:pt x="16617" y="7852"/>
                  </a:cubicBezTo>
                  <a:lnTo>
                    <a:pt x="16617" y="7852"/>
                  </a:lnTo>
                  <a:cubicBezTo>
                    <a:pt x="16617" y="7852"/>
                    <a:pt x="18829" y="8734"/>
                    <a:pt x="21707" y="8734"/>
                  </a:cubicBezTo>
                  <a:cubicBezTo>
                    <a:pt x="24025" y="8734"/>
                    <a:pt x="26775" y="8162"/>
                    <a:pt x="29148" y="6094"/>
                  </a:cubicBezTo>
                  <a:cubicBezTo>
                    <a:pt x="30175" y="5204"/>
                    <a:pt x="29764" y="3926"/>
                    <a:pt x="29057" y="2762"/>
                  </a:cubicBezTo>
                  <a:cubicBezTo>
                    <a:pt x="28418" y="1689"/>
                    <a:pt x="27390" y="776"/>
                    <a:pt x="26067" y="0"/>
                  </a:cubicBezTo>
                  <a:close/>
                </a:path>
              </a:pathLst>
            </a:custGeom>
            <a:solidFill>
              <a:srgbClr val="0C0044">
                <a:alpha val="4375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5722;p42">
              <a:extLst>
                <a:ext uri="{FF2B5EF4-FFF2-40B4-BE49-F238E27FC236}">
                  <a16:creationId xmlns:a16="http://schemas.microsoft.com/office/drawing/2014/main" id="{C0BF1EAF-478C-1286-8C37-4183BC9BE43A}"/>
                </a:ext>
              </a:extLst>
            </p:cNvPr>
            <p:cNvSpPr/>
            <p:nvPr/>
          </p:nvSpPr>
          <p:spPr>
            <a:xfrm>
              <a:off x="4257231" y="4118328"/>
              <a:ext cx="16210" cy="12328"/>
            </a:xfrm>
            <a:custGeom>
              <a:avLst/>
              <a:gdLst/>
              <a:ahLst/>
              <a:cxnLst/>
              <a:rect l="l" t="t" r="r" b="b"/>
              <a:pathLst>
                <a:path w="572" h="435" extrusionOk="0">
                  <a:moveTo>
                    <a:pt x="298" y="1"/>
                  </a:moveTo>
                  <a:cubicBezTo>
                    <a:pt x="1" y="1"/>
                    <a:pt x="1" y="434"/>
                    <a:pt x="298" y="434"/>
                  </a:cubicBezTo>
                  <a:cubicBezTo>
                    <a:pt x="572" y="434"/>
                    <a:pt x="572" y="1"/>
                    <a:pt x="298"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5723;p42">
              <a:extLst>
                <a:ext uri="{FF2B5EF4-FFF2-40B4-BE49-F238E27FC236}">
                  <a16:creationId xmlns:a16="http://schemas.microsoft.com/office/drawing/2014/main" id="{AAC5956F-2137-8A68-DDBA-D8D98C76822E}"/>
                </a:ext>
              </a:extLst>
            </p:cNvPr>
            <p:cNvSpPr/>
            <p:nvPr/>
          </p:nvSpPr>
          <p:spPr>
            <a:xfrm>
              <a:off x="4298636" y="4158429"/>
              <a:ext cx="27858" cy="22020"/>
            </a:xfrm>
            <a:custGeom>
              <a:avLst/>
              <a:gdLst/>
              <a:ahLst/>
              <a:cxnLst/>
              <a:rect l="l" t="t" r="r" b="b"/>
              <a:pathLst>
                <a:path w="983" h="777" extrusionOk="0">
                  <a:moveTo>
                    <a:pt x="503" y="1"/>
                  </a:moveTo>
                  <a:cubicBezTo>
                    <a:pt x="1" y="1"/>
                    <a:pt x="1" y="777"/>
                    <a:pt x="503" y="777"/>
                  </a:cubicBezTo>
                  <a:cubicBezTo>
                    <a:pt x="982" y="777"/>
                    <a:pt x="982" y="1"/>
                    <a:pt x="503"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5724;p42">
              <a:extLst>
                <a:ext uri="{FF2B5EF4-FFF2-40B4-BE49-F238E27FC236}">
                  <a16:creationId xmlns:a16="http://schemas.microsoft.com/office/drawing/2014/main" id="{A8071A7F-A0E5-91F5-1D2D-5FC83154BD7B}"/>
                </a:ext>
              </a:extLst>
            </p:cNvPr>
            <p:cNvSpPr/>
            <p:nvPr/>
          </p:nvSpPr>
          <p:spPr>
            <a:xfrm>
              <a:off x="4207437" y="4164267"/>
              <a:ext cx="25903" cy="21680"/>
            </a:xfrm>
            <a:custGeom>
              <a:avLst/>
              <a:gdLst/>
              <a:ahLst/>
              <a:cxnLst/>
              <a:rect l="l" t="t" r="r" b="b"/>
              <a:pathLst>
                <a:path w="914" h="765" extrusionOk="0">
                  <a:moveTo>
                    <a:pt x="457" y="0"/>
                  </a:moveTo>
                  <a:cubicBezTo>
                    <a:pt x="92" y="0"/>
                    <a:pt x="0" y="411"/>
                    <a:pt x="183" y="662"/>
                  </a:cubicBezTo>
                  <a:lnTo>
                    <a:pt x="206" y="662"/>
                  </a:lnTo>
                  <a:cubicBezTo>
                    <a:pt x="263" y="731"/>
                    <a:pt x="360" y="765"/>
                    <a:pt x="457" y="765"/>
                  </a:cubicBezTo>
                  <a:cubicBezTo>
                    <a:pt x="554" y="765"/>
                    <a:pt x="651" y="731"/>
                    <a:pt x="708" y="662"/>
                  </a:cubicBezTo>
                  <a:lnTo>
                    <a:pt x="731" y="662"/>
                  </a:lnTo>
                  <a:cubicBezTo>
                    <a:pt x="913" y="411"/>
                    <a:pt x="799" y="0"/>
                    <a:pt x="457" y="0"/>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5725;p42">
              <a:extLst>
                <a:ext uri="{FF2B5EF4-FFF2-40B4-BE49-F238E27FC236}">
                  <a16:creationId xmlns:a16="http://schemas.microsoft.com/office/drawing/2014/main" id="{EA618E17-3399-5EF9-4C2A-20A4F3E0855F}"/>
                </a:ext>
              </a:extLst>
            </p:cNvPr>
            <p:cNvSpPr/>
            <p:nvPr/>
          </p:nvSpPr>
          <p:spPr>
            <a:xfrm>
              <a:off x="4252725" y="4205672"/>
              <a:ext cx="23947" cy="18789"/>
            </a:xfrm>
            <a:custGeom>
              <a:avLst/>
              <a:gdLst/>
              <a:ahLst/>
              <a:cxnLst/>
              <a:rect l="l" t="t" r="r" b="b"/>
              <a:pathLst>
                <a:path w="845" h="663" extrusionOk="0">
                  <a:moveTo>
                    <a:pt x="434" y="0"/>
                  </a:moveTo>
                  <a:cubicBezTo>
                    <a:pt x="0" y="0"/>
                    <a:pt x="0" y="662"/>
                    <a:pt x="434" y="662"/>
                  </a:cubicBezTo>
                  <a:cubicBezTo>
                    <a:pt x="845" y="662"/>
                    <a:pt x="845" y="0"/>
                    <a:pt x="434" y="0"/>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5726;p42">
              <a:extLst>
                <a:ext uri="{FF2B5EF4-FFF2-40B4-BE49-F238E27FC236}">
                  <a16:creationId xmlns:a16="http://schemas.microsoft.com/office/drawing/2014/main" id="{BF6CFC5C-26DB-205F-E8FD-56BD196E62C9}"/>
                </a:ext>
              </a:extLst>
            </p:cNvPr>
            <p:cNvSpPr/>
            <p:nvPr/>
          </p:nvSpPr>
          <p:spPr>
            <a:xfrm>
              <a:off x="4149227" y="4200485"/>
              <a:ext cx="27178" cy="20717"/>
            </a:xfrm>
            <a:custGeom>
              <a:avLst/>
              <a:gdLst/>
              <a:ahLst/>
              <a:cxnLst/>
              <a:rect l="l" t="t" r="r" b="b"/>
              <a:pathLst>
                <a:path w="959" h="731" extrusionOk="0">
                  <a:moveTo>
                    <a:pt x="479" y="1"/>
                  </a:moveTo>
                  <a:cubicBezTo>
                    <a:pt x="0" y="1"/>
                    <a:pt x="0" y="731"/>
                    <a:pt x="479" y="731"/>
                  </a:cubicBezTo>
                  <a:cubicBezTo>
                    <a:pt x="959" y="731"/>
                    <a:pt x="959" y="1"/>
                    <a:pt x="479"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5727;p42">
              <a:extLst>
                <a:ext uri="{FF2B5EF4-FFF2-40B4-BE49-F238E27FC236}">
                  <a16:creationId xmlns:a16="http://schemas.microsoft.com/office/drawing/2014/main" id="{E34EF765-223B-6C21-64B8-0CF36EEF3BB6}"/>
                </a:ext>
              </a:extLst>
            </p:cNvPr>
            <p:cNvSpPr/>
            <p:nvPr/>
          </p:nvSpPr>
          <p:spPr>
            <a:xfrm>
              <a:off x="4210016" y="4241890"/>
              <a:ext cx="22020" cy="17486"/>
            </a:xfrm>
            <a:custGeom>
              <a:avLst/>
              <a:gdLst/>
              <a:ahLst/>
              <a:cxnLst/>
              <a:rect l="l" t="t" r="r" b="b"/>
              <a:pathLst>
                <a:path w="777" h="617" extrusionOk="0">
                  <a:moveTo>
                    <a:pt x="389" y="0"/>
                  </a:moveTo>
                  <a:cubicBezTo>
                    <a:pt x="1" y="0"/>
                    <a:pt x="1" y="617"/>
                    <a:pt x="389" y="617"/>
                  </a:cubicBezTo>
                  <a:cubicBezTo>
                    <a:pt x="777" y="617"/>
                    <a:pt x="777" y="0"/>
                    <a:pt x="389" y="0"/>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5728;p42">
              <a:extLst>
                <a:ext uri="{FF2B5EF4-FFF2-40B4-BE49-F238E27FC236}">
                  <a16:creationId xmlns:a16="http://schemas.microsoft.com/office/drawing/2014/main" id="{446F99FF-5DA4-CE4F-21A5-8FCD5EB642C9}"/>
                </a:ext>
              </a:extLst>
            </p:cNvPr>
            <p:cNvSpPr/>
            <p:nvPr/>
          </p:nvSpPr>
          <p:spPr>
            <a:xfrm>
              <a:off x="4167988" y="4281339"/>
              <a:ext cx="23947" cy="18138"/>
            </a:xfrm>
            <a:custGeom>
              <a:avLst/>
              <a:gdLst/>
              <a:ahLst/>
              <a:cxnLst/>
              <a:rect l="l" t="t" r="r" b="b"/>
              <a:pathLst>
                <a:path w="845" h="640" extrusionOk="0">
                  <a:moveTo>
                    <a:pt x="411" y="1"/>
                  </a:moveTo>
                  <a:cubicBezTo>
                    <a:pt x="0" y="1"/>
                    <a:pt x="0" y="640"/>
                    <a:pt x="411" y="640"/>
                  </a:cubicBezTo>
                  <a:cubicBezTo>
                    <a:pt x="845" y="640"/>
                    <a:pt x="845" y="1"/>
                    <a:pt x="411"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5729;p42">
              <a:extLst>
                <a:ext uri="{FF2B5EF4-FFF2-40B4-BE49-F238E27FC236}">
                  <a16:creationId xmlns:a16="http://schemas.microsoft.com/office/drawing/2014/main" id="{67EC3CE2-EC80-89BD-FADE-4AE94310BE95}"/>
                </a:ext>
              </a:extLst>
            </p:cNvPr>
            <p:cNvSpPr/>
            <p:nvPr/>
          </p:nvSpPr>
          <p:spPr>
            <a:xfrm>
              <a:off x="4206134" y="4336971"/>
              <a:ext cx="25903" cy="20093"/>
            </a:xfrm>
            <a:custGeom>
              <a:avLst/>
              <a:gdLst/>
              <a:ahLst/>
              <a:cxnLst/>
              <a:rect l="l" t="t" r="r" b="b"/>
              <a:pathLst>
                <a:path w="914" h="709" extrusionOk="0">
                  <a:moveTo>
                    <a:pt x="457" y="1"/>
                  </a:moveTo>
                  <a:cubicBezTo>
                    <a:pt x="1" y="1"/>
                    <a:pt x="1" y="708"/>
                    <a:pt x="457" y="708"/>
                  </a:cubicBezTo>
                  <a:cubicBezTo>
                    <a:pt x="914" y="708"/>
                    <a:pt x="914" y="1"/>
                    <a:pt x="457"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5730;p42">
              <a:extLst>
                <a:ext uri="{FF2B5EF4-FFF2-40B4-BE49-F238E27FC236}">
                  <a16:creationId xmlns:a16="http://schemas.microsoft.com/office/drawing/2014/main" id="{22672ABD-D77B-DD68-8F75-1DCA7C9EF396}"/>
                </a:ext>
              </a:extLst>
            </p:cNvPr>
            <p:cNvSpPr/>
            <p:nvPr/>
          </p:nvSpPr>
          <p:spPr>
            <a:xfrm>
              <a:off x="4202903" y="4386793"/>
              <a:ext cx="18789" cy="14907"/>
            </a:xfrm>
            <a:custGeom>
              <a:avLst/>
              <a:gdLst/>
              <a:ahLst/>
              <a:cxnLst/>
              <a:rect l="l" t="t" r="r" b="b"/>
              <a:pathLst>
                <a:path w="663" h="526" extrusionOk="0">
                  <a:moveTo>
                    <a:pt x="320" y="0"/>
                  </a:moveTo>
                  <a:cubicBezTo>
                    <a:pt x="1" y="0"/>
                    <a:pt x="1" y="525"/>
                    <a:pt x="320" y="525"/>
                  </a:cubicBezTo>
                  <a:cubicBezTo>
                    <a:pt x="663" y="525"/>
                    <a:pt x="663" y="0"/>
                    <a:pt x="320" y="0"/>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5731;p42">
              <a:extLst>
                <a:ext uri="{FF2B5EF4-FFF2-40B4-BE49-F238E27FC236}">
                  <a16:creationId xmlns:a16="http://schemas.microsoft.com/office/drawing/2014/main" id="{82F6091B-EC35-A76C-5D5A-D4E369DC5793}"/>
                </a:ext>
              </a:extLst>
            </p:cNvPr>
            <p:cNvSpPr/>
            <p:nvPr/>
          </p:nvSpPr>
          <p:spPr>
            <a:xfrm>
              <a:off x="4264996" y="4311096"/>
              <a:ext cx="31741" cy="24599"/>
            </a:xfrm>
            <a:custGeom>
              <a:avLst/>
              <a:gdLst/>
              <a:ahLst/>
              <a:cxnLst/>
              <a:rect l="l" t="t" r="r" b="b"/>
              <a:pathLst>
                <a:path w="1120" h="868" extrusionOk="0">
                  <a:moveTo>
                    <a:pt x="571" y="1"/>
                  </a:moveTo>
                  <a:cubicBezTo>
                    <a:pt x="24" y="1"/>
                    <a:pt x="1" y="868"/>
                    <a:pt x="571" y="868"/>
                  </a:cubicBezTo>
                  <a:cubicBezTo>
                    <a:pt x="1119" y="868"/>
                    <a:pt x="1119" y="1"/>
                    <a:pt x="571"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5732;p42">
              <a:extLst>
                <a:ext uri="{FF2B5EF4-FFF2-40B4-BE49-F238E27FC236}">
                  <a16:creationId xmlns:a16="http://schemas.microsoft.com/office/drawing/2014/main" id="{07B126F1-B0F0-E933-08B8-05CDF9E1B392}"/>
                </a:ext>
              </a:extLst>
            </p:cNvPr>
            <p:cNvSpPr/>
            <p:nvPr/>
          </p:nvSpPr>
          <p:spPr>
            <a:xfrm>
              <a:off x="4252725" y="4264534"/>
              <a:ext cx="21368" cy="16834"/>
            </a:xfrm>
            <a:custGeom>
              <a:avLst/>
              <a:gdLst/>
              <a:ahLst/>
              <a:cxnLst/>
              <a:rect l="l" t="t" r="r" b="b"/>
              <a:pathLst>
                <a:path w="754" h="594" extrusionOk="0">
                  <a:moveTo>
                    <a:pt x="388" y="0"/>
                  </a:moveTo>
                  <a:cubicBezTo>
                    <a:pt x="0" y="0"/>
                    <a:pt x="0" y="594"/>
                    <a:pt x="388" y="594"/>
                  </a:cubicBezTo>
                  <a:cubicBezTo>
                    <a:pt x="753" y="594"/>
                    <a:pt x="753" y="0"/>
                    <a:pt x="388" y="0"/>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5733;p42">
              <a:extLst>
                <a:ext uri="{FF2B5EF4-FFF2-40B4-BE49-F238E27FC236}">
                  <a16:creationId xmlns:a16="http://schemas.microsoft.com/office/drawing/2014/main" id="{93FD6C4C-822D-61C2-682D-7D190A9EB4F9}"/>
                </a:ext>
              </a:extLst>
            </p:cNvPr>
            <p:cNvSpPr/>
            <p:nvPr/>
          </p:nvSpPr>
          <p:spPr>
            <a:xfrm>
              <a:off x="4338113" y="4254190"/>
              <a:ext cx="25903" cy="20065"/>
            </a:xfrm>
            <a:custGeom>
              <a:avLst/>
              <a:gdLst/>
              <a:ahLst/>
              <a:cxnLst/>
              <a:rect l="l" t="t" r="r" b="b"/>
              <a:pathLst>
                <a:path w="914" h="708" extrusionOk="0">
                  <a:moveTo>
                    <a:pt x="457" y="0"/>
                  </a:moveTo>
                  <a:cubicBezTo>
                    <a:pt x="0" y="0"/>
                    <a:pt x="0" y="708"/>
                    <a:pt x="457" y="708"/>
                  </a:cubicBezTo>
                  <a:cubicBezTo>
                    <a:pt x="913" y="708"/>
                    <a:pt x="913" y="0"/>
                    <a:pt x="457" y="0"/>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5734;p42">
              <a:extLst>
                <a:ext uri="{FF2B5EF4-FFF2-40B4-BE49-F238E27FC236}">
                  <a16:creationId xmlns:a16="http://schemas.microsoft.com/office/drawing/2014/main" id="{848EF9AA-286E-FFB5-E2AD-8A80AD89F931}"/>
                </a:ext>
              </a:extLst>
            </p:cNvPr>
            <p:cNvSpPr/>
            <p:nvPr/>
          </p:nvSpPr>
          <p:spPr>
            <a:xfrm>
              <a:off x="4334854" y="4212785"/>
              <a:ext cx="20093" cy="15530"/>
            </a:xfrm>
            <a:custGeom>
              <a:avLst/>
              <a:gdLst/>
              <a:ahLst/>
              <a:cxnLst/>
              <a:rect l="l" t="t" r="r" b="b"/>
              <a:pathLst>
                <a:path w="709" h="548" extrusionOk="0">
                  <a:moveTo>
                    <a:pt x="366" y="0"/>
                  </a:moveTo>
                  <a:cubicBezTo>
                    <a:pt x="1" y="0"/>
                    <a:pt x="1" y="548"/>
                    <a:pt x="366" y="548"/>
                  </a:cubicBezTo>
                  <a:cubicBezTo>
                    <a:pt x="709" y="548"/>
                    <a:pt x="709" y="0"/>
                    <a:pt x="366" y="0"/>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5735;p42">
              <a:extLst>
                <a:ext uri="{FF2B5EF4-FFF2-40B4-BE49-F238E27FC236}">
                  <a16:creationId xmlns:a16="http://schemas.microsoft.com/office/drawing/2014/main" id="{605D2228-27F3-9A40-A933-29BE906E9719}"/>
                </a:ext>
              </a:extLst>
            </p:cNvPr>
            <p:cNvSpPr/>
            <p:nvPr/>
          </p:nvSpPr>
          <p:spPr>
            <a:xfrm>
              <a:off x="4382749" y="4232821"/>
              <a:ext cx="14907" cy="11676"/>
            </a:xfrm>
            <a:custGeom>
              <a:avLst/>
              <a:gdLst/>
              <a:ahLst/>
              <a:cxnLst/>
              <a:rect l="l" t="t" r="r" b="b"/>
              <a:pathLst>
                <a:path w="526" h="412" extrusionOk="0">
                  <a:moveTo>
                    <a:pt x="251" y="1"/>
                  </a:moveTo>
                  <a:cubicBezTo>
                    <a:pt x="0" y="1"/>
                    <a:pt x="0" y="412"/>
                    <a:pt x="251" y="412"/>
                  </a:cubicBezTo>
                  <a:cubicBezTo>
                    <a:pt x="525" y="412"/>
                    <a:pt x="525" y="1"/>
                    <a:pt x="251"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5736;p42">
              <a:extLst>
                <a:ext uri="{FF2B5EF4-FFF2-40B4-BE49-F238E27FC236}">
                  <a16:creationId xmlns:a16="http://schemas.microsoft.com/office/drawing/2014/main" id="{70D62ADA-9869-EAE8-A7AB-4A5E4FE5E95F}"/>
                </a:ext>
              </a:extLst>
            </p:cNvPr>
            <p:cNvSpPr/>
            <p:nvPr/>
          </p:nvSpPr>
          <p:spPr>
            <a:xfrm>
              <a:off x="4135624" y="4252886"/>
              <a:ext cx="14907" cy="11676"/>
            </a:xfrm>
            <a:custGeom>
              <a:avLst/>
              <a:gdLst/>
              <a:ahLst/>
              <a:cxnLst/>
              <a:rect l="l" t="t" r="r" b="b"/>
              <a:pathLst>
                <a:path w="526" h="412" extrusionOk="0">
                  <a:moveTo>
                    <a:pt x="252" y="0"/>
                  </a:moveTo>
                  <a:cubicBezTo>
                    <a:pt x="1" y="0"/>
                    <a:pt x="1" y="411"/>
                    <a:pt x="252" y="411"/>
                  </a:cubicBezTo>
                  <a:cubicBezTo>
                    <a:pt x="526" y="411"/>
                    <a:pt x="526" y="0"/>
                    <a:pt x="252" y="0"/>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5737;p42">
              <a:extLst>
                <a:ext uri="{FF2B5EF4-FFF2-40B4-BE49-F238E27FC236}">
                  <a16:creationId xmlns:a16="http://schemas.microsoft.com/office/drawing/2014/main" id="{957258F8-7EE6-69F8-0890-33D86350877E}"/>
                </a:ext>
              </a:extLst>
            </p:cNvPr>
            <p:cNvSpPr/>
            <p:nvPr/>
          </p:nvSpPr>
          <p:spPr>
            <a:xfrm>
              <a:off x="4225547" y="4124789"/>
              <a:ext cx="12328" cy="10401"/>
            </a:xfrm>
            <a:custGeom>
              <a:avLst/>
              <a:gdLst/>
              <a:ahLst/>
              <a:cxnLst/>
              <a:rect l="l" t="t" r="r" b="b"/>
              <a:pathLst>
                <a:path w="435" h="367" extrusionOk="0">
                  <a:moveTo>
                    <a:pt x="229" y="1"/>
                  </a:moveTo>
                  <a:cubicBezTo>
                    <a:pt x="0" y="1"/>
                    <a:pt x="0" y="366"/>
                    <a:pt x="229" y="366"/>
                  </a:cubicBezTo>
                  <a:cubicBezTo>
                    <a:pt x="434" y="366"/>
                    <a:pt x="434" y="1"/>
                    <a:pt x="229"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5738;p42">
              <a:extLst>
                <a:ext uri="{FF2B5EF4-FFF2-40B4-BE49-F238E27FC236}">
                  <a16:creationId xmlns:a16="http://schemas.microsoft.com/office/drawing/2014/main" id="{BCA08060-80EE-4090-8389-879ACF4AF234}"/>
                </a:ext>
              </a:extLst>
            </p:cNvPr>
            <p:cNvSpPr/>
            <p:nvPr/>
          </p:nvSpPr>
          <p:spPr>
            <a:xfrm>
              <a:off x="4264373" y="4083413"/>
              <a:ext cx="17486" cy="13603"/>
            </a:xfrm>
            <a:custGeom>
              <a:avLst/>
              <a:gdLst/>
              <a:ahLst/>
              <a:cxnLst/>
              <a:rect l="l" t="t" r="r" b="b"/>
              <a:pathLst>
                <a:path w="617" h="480" extrusionOk="0">
                  <a:moveTo>
                    <a:pt x="297" y="0"/>
                  </a:moveTo>
                  <a:cubicBezTo>
                    <a:pt x="0" y="0"/>
                    <a:pt x="0" y="479"/>
                    <a:pt x="297" y="479"/>
                  </a:cubicBezTo>
                  <a:cubicBezTo>
                    <a:pt x="616" y="479"/>
                    <a:pt x="616" y="0"/>
                    <a:pt x="297" y="0"/>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5739;p42">
              <a:extLst>
                <a:ext uri="{FF2B5EF4-FFF2-40B4-BE49-F238E27FC236}">
                  <a16:creationId xmlns:a16="http://schemas.microsoft.com/office/drawing/2014/main" id="{E808007A-EF86-D5FD-8C14-F4D08E2738B7}"/>
                </a:ext>
              </a:extLst>
            </p:cNvPr>
            <p:cNvSpPr/>
            <p:nvPr/>
          </p:nvSpPr>
          <p:spPr>
            <a:xfrm>
              <a:off x="4299287" y="4259999"/>
              <a:ext cx="21368" cy="16210"/>
            </a:xfrm>
            <a:custGeom>
              <a:avLst/>
              <a:gdLst/>
              <a:ahLst/>
              <a:cxnLst/>
              <a:rect l="l" t="t" r="r" b="b"/>
              <a:pathLst>
                <a:path w="754" h="572" extrusionOk="0">
                  <a:moveTo>
                    <a:pt x="366" y="0"/>
                  </a:moveTo>
                  <a:cubicBezTo>
                    <a:pt x="1" y="0"/>
                    <a:pt x="1" y="571"/>
                    <a:pt x="366" y="571"/>
                  </a:cubicBezTo>
                  <a:cubicBezTo>
                    <a:pt x="754" y="571"/>
                    <a:pt x="754" y="0"/>
                    <a:pt x="366" y="0"/>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5740;p42">
              <a:extLst>
                <a:ext uri="{FF2B5EF4-FFF2-40B4-BE49-F238E27FC236}">
                  <a16:creationId xmlns:a16="http://schemas.microsoft.com/office/drawing/2014/main" id="{29A6877A-7967-9519-D830-B284AB6F8D09}"/>
                </a:ext>
              </a:extLst>
            </p:cNvPr>
            <p:cNvSpPr/>
            <p:nvPr/>
          </p:nvSpPr>
          <p:spPr>
            <a:xfrm>
              <a:off x="4719116" y="4217943"/>
              <a:ext cx="22020" cy="16862"/>
            </a:xfrm>
            <a:custGeom>
              <a:avLst/>
              <a:gdLst/>
              <a:ahLst/>
              <a:cxnLst/>
              <a:rect l="l" t="t" r="r" b="b"/>
              <a:pathLst>
                <a:path w="777" h="595" extrusionOk="0">
                  <a:moveTo>
                    <a:pt x="388" y="1"/>
                  </a:moveTo>
                  <a:cubicBezTo>
                    <a:pt x="0" y="1"/>
                    <a:pt x="0" y="594"/>
                    <a:pt x="388" y="594"/>
                  </a:cubicBezTo>
                  <a:cubicBezTo>
                    <a:pt x="776" y="594"/>
                    <a:pt x="776" y="1"/>
                    <a:pt x="388"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5741;p42">
              <a:extLst>
                <a:ext uri="{FF2B5EF4-FFF2-40B4-BE49-F238E27FC236}">
                  <a16:creationId xmlns:a16="http://schemas.microsoft.com/office/drawing/2014/main" id="{23E12B28-E0CF-810B-B7A5-9623F78A81E6}"/>
                </a:ext>
              </a:extLst>
            </p:cNvPr>
            <p:cNvSpPr/>
            <p:nvPr/>
          </p:nvSpPr>
          <p:spPr>
            <a:xfrm>
              <a:off x="4760521" y="4253538"/>
              <a:ext cx="19413" cy="14907"/>
            </a:xfrm>
            <a:custGeom>
              <a:avLst/>
              <a:gdLst/>
              <a:ahLst/>
              <a:cxnLst/>
              <a:rect l="l" t="t" r="r" b="b"/>
              <a:pathLst>
                <a:path w="685" h="526" extrusionOk="0">
                  <a:moveTo>
                    <a:pt x="342" y="0"/>
                  </a:moveTo>
                  <a:cubicBezTo>
                    <a:pt x="0" y="0"/>
                    <a:pt x="0" y="525"/>
                    <a:pt x="342" y="525"/>
                  </a:cubicBezTo>
                  <a:cubicBezTo>
                    <a:pt x="685" y="525"/>
                    <a:pt x="685" y="0"/>
                    <a:pt x="342" y="0"/>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5742;p42">
              <a:extLst>
                <a:ext uri="{FF2B5EF4-FFF2-40B4-BE49-F238E27FC236}">
                  <a16:creationId xmlns:a16="http://schemas.microsoft.com/office/drawing/2014/main" id="{1CBD1BEF-8951-99D2-7584-7EBFEC7E327C}"/>
                </a:ext>
              </a:extLst>
            </p:cNvPr>
            <p:cNvSpPr/>
            <p:nvPr/>
          </p:nvSpPr>
          <p:spPr>
            <a:xfrm>
              <a:off x="4785092" y="4227663"/>
              <a:ext cx="22672" cy="17486"/>
            </a:xfrm>
            <a:custGeom>
              <a:avLst/>
              <a:gdLst/>
              <a:ahLst/>
              <a:cxnLst/>
              <a:rect l="l" t="t" r="r" b="b"/>
              <a:pathLst>
                <a:path w="800" h="617" extrusionOk="0">
                  <a:moveTo>
                    <a:pt x="411" y="0"/>
                  </a:moveTo>
                  <a:cubicBezTo>
                    <a:pt x="0" y="0"/>
                    <a:pt x="0" y="616"/>
                    <a:pt x="411" y="616"/>
                  </a:cubicBezTo>
                  <a:cubicBezTo>
                    <a:pt x="799" y="616"/>
                    <a:pt x="799" y="0"/>
                    <a:pt x="411" y="0"/>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5743;p42">
              <a:extLst>
                <a:ext uri="{FF2B5EF4-FFF2-40B4-BE49-F238E27FC236}">
                  <a16:creationId xmlns:a16="http://schemas.microsoft.com/office/drawing/2014/main" id="{B411EC32-F3DB-67C9-D2D3-2BAAE49C3FE4}"/>
                </a:ext>
              </a:extLst>
            </p:cNvPr>
            <p:cNvSpPr/>
            <p:nvPr/>
          </p:nvSpPr>
          <p:spPr>
            <a:xfrm>
              <a:off x="4820658" y="4265186"/>
              <a:ext cx="21368" cy="16834"/>
            </a:xfrm>
            <a:custGeom>
              <a:avLst/>
              <a:gdLst/>
              <a:ahLst/>
              <a:cxnLst/>
              <a:rect l="l" t="t" r="r" b="b"/>
              <a:pathLst>
                <a:path w="754" h="594" extrusionOk="0">
                  <a:moveTo>
                    <a:pt x="389" y="0"/>
                  </a:moveTo>
                  <a:cubicBezTo>
                    <a:pt x="1" y="0"/>
                    <a:pt x="1" y="593"/>
                    <a:pt x="389" y="593"/>
                  </a:cubicBezTo>
                  <a:cubicBezTo>
                    <a:pt x="754" y="593"/>
                    <a:pt x="754" y="0"/>
                    <a:pt x="389" y="0"/>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5744;p42">
              <a:extLst>
                <a:ext uri="{FF2B5EF4-FFF2-40B4-BE49-F238E27FC236}">
                  <a16:creationId xmlns:a16="http://schemas.microsoft.com/office/drawing/2014/main" id="{564CE7B5-2302-1CCF-002F-94CC1574BDF2}"/>
                </a:ext>
              </a:extLst>
            </p:cNvPr>
            <p:cNvSpPr/>
            <p:nvPr/>
          </p:nvSpPr>
          <p:spPr>
            <a:xfrm>
              <a:off x="4853646" y="4226360"/>
              <a:ext cx="23324" cy="17486"/>
            </a:xfrm>
            <a:custGeom>
              <a:avLst/>
              <a:gdLst/>
              <a:ahLst/>
              <a:cxnLst/>
              <a:rect l="l" t="t" r="r" b="b"/>
              <a:pathLst>
                <a:path w="823" h="617" extrusionOk="0">
                  <a:moveTo>
                    <a:pt x="412" y="1"/>
                  </a:moveTo>
                  <a:cubicBezTo>
                    <a:pt x="1" y="1"/>
                    <a:pt x="1" y="617"/>
                    <a:pt x="412" y="617"/>
                  </a:cubicBezTo>
                  <a:cubicBezTo>
                    <a:pt x="823" y="617"/>
                    <a:pt x="823" y="1"/>
                    <a:pt x="412"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5745;p42">
              <a:extLst>
                <a:ext uri="{FF2B5EF4-FFF2-40B4-BE49-F238E27FC236}">
                  <a16:creationId xmlns:a16="http://schemas.microsoft.com/office/drawing/2014/main" id="{00F3D267-11FB-315E-EE84-573151FC5A98}"/>
                </a:ext>
              </a:extLst>
            </p:cNvPr>
            <p:cNvSpPr/>
            <p:nvPr/>
          </p:nvSpPr>
          <p:spPr>
            <a:xfrm>
              <a:off x="4893124" y="4246425"/>
              <a:ext cx="23295" cy="18138"/>
            </a:xfrm>
            <a:custGeom>
              <a:avLst/>
              <a:gdLst/>
              <a:ahLst/>
              <a:cxnLst/>
              <a:rect l="l" t="t" r="r" b="b"/>
              <a:pathLst>
                <a:path w="822" h="640" extrusionOk="0">
                  <a:moveTo>
                    <a:pt x="411" y="0"/>
                  </a:moveTo>
                  <a:cubicBezTo>
                    <a:pt x="0" y="0"/>
                    <a:pt x="0" y="639"/>
                    <a:pt x="411" y="639"/>
                  </a:cubicBezTo>
                  <a:cubicBezTo>
                    <a:pt x="822" y="639"/>
                    <a:pt x="822" y="0"/>
                    <a:pt x="411" y="0"/>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5746;p42">
              <a:extLst>
                <a:ext uri="{FF2B5EF4-FFF2-40B4-BE49-F238E27FC236}">
                  <a16:creationId xmlns:a16="http://schemas.microsoft.com/office/drawing/2014/main" id="{9890D00F-0536-7ED1-E27A-20D9D7E8F96C}"/>
                </a:ext>
              </a:extLst>
            </p:cNvPr>
            <p:cNvSpPr/>
            <p:nvPr/>
          </p:nvSpPr>
          <p:spPr>
            <a:xfrm>
              <a:off x="4919650" y="4193372"/>
              <a:ext cx="24599" cy="18789"/>
            </a:xfrm>
            <a:custGeom>
              <a:avLst/>
              <a:gdLst/>
              <a:ahLst/>
              <a:cxnLst/>
              <a:rect l="l" t="t" r="r" b="b"/>
              <a:pathLst>
                <a:path w="868" h="663" extrusionOk="0">
                  <a:moveTo>
                    <a:pt x="434" y="0"/>
                  </a:moveTo>
                  <a:cubicBezTo>
                    <a:pt x="0" y="0"/>
                    <a:pt x="0" y="662"/>
                    <a:pt x="434" y="662"/>
                  </a:cubicBezTo>
                  <a:cubicBezTo>
                    <a:pt x="845" y="662"/>
                    <a:pt x="867" y="0"/>
                    <a:pt x="434" y="0"/>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5747;p42">
              <a:extLst>
                <a:ext uri="{FF2B5EF4-FFF2-40B4-BE49-F238E27FC236}">
                  <a16:creationId xmlns:a16="http://schemas.microsoft.com/office/drawing/2014/main" id="{E1B03723-0499-9728-4C1E-CBD5ED6E4695}"/>
                </a:ext>
              </a:extLst>
            </p:cNvPr>
            <p:cNvSpPr/>
            <p:nvPr/>
          </p:nvSpPr>
          <p:spPr>
            <a:xfrm>
              <a:off x="4940338" y="4236052"/>
              <a:ext cx="22020" cy="17514"/>
            </a:xfrm>
            <a:custGeom>
              <a:avLst/>
              <a:gdLst/>
              <a:ahLst/>
              <a:cxnLst/>
              <a:rect l="l" t="t" r="r" b="b"/>
              <a:pathLst>
                <a:path w="777" h="618" extrusionOk="0">
                  <a:moveTo>
                    <a:pt x="388" y="1"/>
                  </a:moveTo>
                  <a:cubicBezTo>
                    <a:pt x="0" y="1"/>
                    <a:pt x="0" y="617"/>
                    <a:pt x="388" y="617"/>
                  </a:cubicBezTo>
                  <a:cubicBezTo>
                    <a:pt x="777" y="617"/>
                    <a:pt x="777" y="1"/>
                    <a:pt x="388"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5748;p42">
              <a:extLst>
                <a:ext uri="{FF2B5EF4-FFF2-40B4-BE49-F238E27FC236}">
                  <a16:creationId xmlns:a16="http://schemas.microsoft.com/office/drawing/2014/main" id="{51B9F6E4-7347-C92C-82B8-B9F08A62ADEB}"/>
                </a:ext>
              </a:extLst>
            </p:cNvPr>
            <p:cNvSpPr/>
            <p:nvPr/>
          </p:nvSpPr>
          <p:spPr>
            <a:xfrm>
              <a:off x="4733995" y="4287177"/>
              <a:ext cx="21368" cy="16182"/>
            </a:xfrm>
            <a:custGeom>
              <a:avLst/>
              <a:gdLst/>
              <a:ahLst/>
              <a:cxnLst/>
              <a:rect l="l" t="t" r="r" b="b"/>
              <a:pathLst>
                <a:path w="754" h="571" extrusionOk="0">
                  <a:moveTo>
                    <a:pt x="365" y="0"/>
                  </a:moveTo>
                  <a:cubicBezTo>
                    <a:pt x="0" y="0"/>
                    <a:pt x="0" y="571"/>
                    <a:pt x="365" y="571"/>
                  </a:cubicBezTo>
                  <a:cubicBezTo>
                    <a:pt x="753" y="571"/>
                    <a:pt x="753" y="0"/>
                    <a:pt x="365" y="0"/>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5749;p42">
              <a:extLst>
                <a:ext uri="{FF2B5EF4-FFF2-40B4-BE49-F238E27FC236}">
                  <a16:creationId xmlns:a16="http://schemas.microsoft.com/office/drawing/2014/main" id="{3088836A-06AB-C4C9-F032-40FA4DC855FA}"/>
                </a:ext>
              </a:extLst>
            </p:cNvPr>
            <p:cNvSpPr/>
            <p:nvPr/>
          </p:nvSpPr>
          <p:spPr>
            <a:xfrm>
              <a:off x="4766331" y="4325323"/>
              <a:ext cx="21368" cy="16210"/>
            </a:xfrm>
            <a:custGeom>
              <a:avLst/>
              <a:gdLst/>
              <a:ahLst/>
              <a:cxnLst/>
              <a:rect l="l" t="t" r="r" b="b"/>
              <a:pathLst>
                <a:path w="754" h="572" extrusionOk="0">
                  <a:moveTo>
                    <a:pt x="366" y="1"/>
                  </a:moveTo>
                  <a:cubicBezTo>
                    <a:pt x="0" y="1"/>
                    <a:pt x="0" y="571"/>
                    <a:pt x="366" y="571"/>
                  </a:cubicBezTo>
                  <a:cubicBezTo>
                    <a:pt x="754" y="571"/>
                    <a:pt x="754" y="1"/>
                    <a:pt x="366"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5750;p42">
              <a:extLst>
                <a:ext uri="{FF2B5EF4-FFF2-40B4-BE49-F238E27FC236}">
                  <a16:creationId xmlns:a16="http://schemas.microsoft.com/office/drawing/2014/main" id="{C2F078C3-4C8E-D637-52B2-1773D1581A17}"/>
                </a:ext>
              </a:extLst>
            </p:cNvPr>
            <p:cNvSpPr/>
            <p:nvPr/>
          </p:nvSpPr>
          <p:spPr>
            <a:xfrm>
              <a:off x="4787671" y="4300752"/>
              <a:ext cx="20093" cy="15559"/>
            </a:xfrm>
            <a:custGeom>
              <a:avLst/>
              <a:gdLst/>
              <a:ahLst/>
              <a:cxnLst/>
              <a:rect l="l" t="t" r="r" b="b"/>
              <a:pathLst>
                <a:path w="709" h="549" extrusionOk="0">
                  <a:moveTo>
                    <a:pt x="366" y="0"/>
                  </a:moveTo>
                  <a:cubicBezTo>
                    <a:pt x="1" y="0"/>
                    <a:pt x="1" y="548"/>
                    <a:pt x="366" y="548"/>
                  </a:cubicBezTo>
                  <a:cubicBezTo>
                    <a:pt x="708" y="548"/>
                    <a:pt x="708" y="0"/>
                    <a:pt x="366" y="0"/>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5751;p42">
              <a:extLst>
                <a:ext uri="{FF2B5EF4-FFF2-40B4-BE49-F238E27FC236}">
                  <a16:creationId xmlns:a16="http://schemas.microsoft.com/office/drawing/2014/main" id="{650793F6-FD22-2420-B064-3DD4EACBAE96}"/>
                </a:ext>
              </a:extLst>
            </p:cNvPr>
            <p:cNvSpPr/>
            <p:nvPr/>
          </p:nvSpPr>
          <p:spPr>
            <a:xfrm>
              <a:off x="4839419" y="4328554"/>
              <a:ext cx="22020" cy="16862"/>
            </a:xfrm>
            <a:custGeom>
              <a:avLst/>
              <a:gdLst/>
              <a:ahLst/>
              <a:cxnLst/>
              <a:rect l="l" t="t" r="r" b="b"/>
              <a:pathLst>
                <a:path w="777" h="595" extrusionOk="0">
                  <a:moveTo>
                    <a:pt x="389" y="1"/>
                  </a:moveTo>
                  <a:cubicBezTo>
                    <a:pt x="1" y="1"/>
                    <a:pt x="1" y="594"/>
                    <a:pt x="389" y="594"/>
                  </a:cubicBezTo>
                  <a:cubicBezTo>
                    <a:pt x="777" y="594"/>
                    <a:pt x="777" y="1"/>
                    <a:pt x="389"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5752;p42">
              <a:extLst>
                <a:ext uri="{FF2B5EF4-FFF2-40B4-BE49-F238E27FC236}">
                  <a16:creationId xmlns:a16="http://schemas.microsoft.com/office/drawing/2014/main" id="{175A0003-17A8-8B57-57BB-4D0B05A51A3A}"/>
                </a:ext>
              </a:extLst>
            </p:cNvPr>
            <p:cNvSpPr/>
            <p:nvPr/>
          </p:nvSpPr>
          <p:spPr>
            <a:xfrm>
              <a:off x="4860760" y="4291684"/>
              <a:ext cx="21397" cy="16862"/>
            </a:xfrm>
            <a:custGeom>
              <a:avLst/>
              <a:gdLst/>
              <a:ahLst/>
              <a:cxnLst/>
              <a:rect l="l" t="t" r="r" b="b"/>
              <a:pathLst>
                <a:path w="755" h="595" extrusionOk="0">
                  <a:moveTo>
                    <a:pt x="366" y="1"/>
                  </a:moveTo>
                  <a:cubicBezTo>
                    <a:pt x="1" y="1"/>
                    <a:pt x="1" y="594"/>
                    <a:pt x="366" y="594"/>
                  </a:cubicBezTo>
                  <a:cubicBezTo>
                    <a:pt x="754" y="594"/>
                    <a:pt x="754" y="1"/>
                    <a:pt x="366"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5753;p42">
              <a:extLst>
                <a:ext uri="{FF2B5EF4-FFF2-40B4-BE49-F238E27FC236}">
                  <a16:creationId xmlns:a16="http://schemas.microsoft.com/office/drawing/2014/main" id="{AD5E02B7-D52B-EC51-BD06-C0C2B80B1FD2}"/>
                </a:ext>
              </a:extLst>
            </p:cNvPr>
            <p:cNvSpPr/>
            <p:nvPr/>
          </p:nvSpPr>
          <p:spPr>
            <a:xfrm>
              <a:off x="4908002" y="4308517"/>
              <a:ext cx="25251" cy="19441"/>
            </a:xfrm>
            <a:custGeom>
              <a:avLst/>
              <a:gdLst/>
              <a:ahLst/>
              <a:cxnLst/>
              <a:rect l="l" t="t" r="r" b="b"/>
              <a:pathLst>
                <a:path w="891" h="686" extrusionOk="0">
                  <a:moveTo>
                    <a:pt x="434" y="0"/>
                  </a:moveTo>
                  <a:cubicBezTo>
                    <a:pt x="0" y="0"/>
                    <a:pt x="0" y="685"/>
                    <a:pt x="434" y="685"/>
                  </a:cubicBezTo>
                  <a:cubicBezTo>
                    <a:pt x="890" y="685"/>
                    <a:pt x="890" y="0"/>
                    <a:pt x="434" y="0"/>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5754;p42">
              <a:extLst>
                <a:ext uri="{FF2B5EF4-FFF2-40B4-BE49-F238E27FC236}">
                  <a16:creationId xmlns:a16="http://schemas.microsoft.com/office/drawing/2014/main" id="{D6F223F2-417F-A753-25B0-9ED308AD3D3D}"/>
                </a:ext>
              </a:extLst>
            </p:cNvPr>
            <p:cNvSpPr/>
            <p:nvPr/>
          </p:nvSpPr>
          <p:spPr>
            <a:xfrm>
              <a:off x="4928690" y="4284570"/>
              <a:ext cx="25251" cy="19441"/>
            </a:xfrm>
            <a:custGeom>
              <a:avLst/>
              <a:gdLst/>
              <a:ahLst/>
              <a:cxnLst/>
              <a:rect l="l" t="t" r="r" b="b"/>
              <a:pathLst>
                <a:path w="891" h="686" extrusionOk="0">
                  <a:moveTo>
                    <a:pt x="434" y="1"/>
                  </a:moveTo>
                  <a:cubicBezTo>
                    <a:pt x="1" y="1"/>
                    <a:pt x="1" y="686"/>
                    <a:pt x="434" y="686"/>
                  </a:cubicBezTo>
                  <a:cubicBezTo>
                    <a:pt x="891" y="686"/>
                    <a:pt x="891" y="1"/>
                    <a:pt x="434"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5755;p42">
              <a:extLst>
                <a:ext uri="{FF2B5EF4-FFF2-40B4-BE49-F238E27FC236}">
                  <a16:creationId xmlns:a16="http://schemas.microsoft.com/office/drawing/2014/main" id="{2D9F27C2-D3ED-1953-C328-4509CE9CB361}"/>
                </a:ext>
              </a:extLst>
            </p:cNvPr>
            <p:cNvSpPr/>
            <p:nvPr/>
          </p:nvSpPr>
          <p:spPr>
            <a:xfrm>
              <a:off x="4947452" y="4358963"/>
              <a:ext cx="25903" cy="20093"/>
            </a:xfrm>
            <a:custGeom>
              <a:avLst/>
              <a:gdLst/>
              <a:ahLst/>
              <a:cxnLst/>
              <a:rect l="l" t="t" r="r" b="b"/>
              <a:pathLst>
                <a:path w="914" h="709" extrusionOk="0">
                  <a:moveTo>
                    <a:pt x="457" y="1"/>
                  </a:moveTo>
                  <a:cubicBezTo>
                    <a:pt x="1" y="1"/>
                    <a:pt x="1" y="708"/>
                    <a:pt x="457" y="708"/>
                  </a:cubicBezTo>
                  <a:cubicBezTo>
                    <a:pt x="914" y="708"/>
                    <a:pt x="914" y="1"/>
                    <a:pt x="457"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5756;p42">
              <a:extLst>
                <a:ext uri="{FF2B5EF4-FFF2-40B4-BE49-F238E27FC236}">
                  <a16:creationId xmlns:a16="http://schemas.microsoft.com/office/drawing/2014/main" id="{502CC7D8-E7BC-8CB9-599E-7805D2DD750E}"/>
                </a:ext>
              </a:extLst>
            </p:cNvPr>
            <p:cNvSpPr/>
            <p:nvPr/>
          </p:nvSpPr>
          <p:spPr>
            <a:xfrm>
              <a:off x="4867901" y="4366728"/>
              <a:ext cx="21368" cy="16210"/>
            </a:xfrm>
            <a:custGeom>
              <a:avLst/>
              <a:gdLst/>
              <a:ahLst/>
              <a:cxnLst/>
              <a:rect l="l" t="t" r="r" b="b"/>
              <a:pathLst>
                <a:path w="754" h="572" extrusionOk="0">
                  <a:moveTo>
                    <a:pt x="388" y="1"/>
                  </a:moveTo>
                  <a:cubicBezTo>
                    <a:pt x="23" y="1"/>
                    <a:pt x="0" y="571"/>
                    <a:pt x="388" y="571"/>
                  </a:cubicBezTo>
                  <a:cubicBezTo>
                    <a:pt x="753" y="571"/>
                    <a:pt x="753" y="1"/>
                    <a:pt x="388"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5757;p42">
              <a:extLst>
                <a:ext uri="{FF2B5EF4-FFF2-40B4-BE49-F238E27FC236}">
                  <a16:creationId xmlns:a16="http://schemas.microsoft.com/office/drawing/2014/main" id="{853ADABC-11F5-3777-0FAD-2FDD9902C577}"/>
                </a:ext>
              </a:extLst>
            </p:cNvPr>
            <p:cNvSpPr/>
            <p:nvPr/>
          </p:nvSpPr>
          <p:spPr>
            <a:xfrm>
              <a:off x="4873059" y="4392602"/>
              <a:ext cx="23324" cy="18138"/>
            </a:xfrm>
            <a:custGeom>
              <a:avLst/>
              <a:gdLst/>
              <a:ahLst/>
              <a:cxnLst/>
              <a:rect l="l" t="t" r="r" b="b"/>
              <a:pathLst>
                <a:path w="823" h="640" extrusionOk="0">
                  <a:moveTo>
                    <a:pt x="411" y="1"/>
                  </a:moveTo>
                  <a:cubicBezTo>
                    <a:pt x="1" y="1"/>
                    <a:pt x="1" y="640"/>
                    <a:pt x="411" y="640"/>
                  </a:cubicBezTo>
                  <a:cubicBezTo>
                    <a:pt x="822" y="640"/>
                    <a:pt x="822" y="1"/>
                    <a:pt x="411"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5758;p42">
              <a:extLst>
                <a:ext uri="{FF2B5EF4-FFF2-40B4-BE49-F238E27FC236}">
                  <a16:creationId xmlns:a16="http://schemas.microsoft.com/office/drawing/2014/main" id="{75A301B7-D154-91E8-44BE-E4D11E5D7BDF}"/>
                </a:ext>
              </a:extLst>
            </p:cNvPr>
            <p:cNvSpPr/>
            <p:nvPr/>
          </p:nvSpPr>
          <p:spPr>
            <a:xfrm>
              <a:off x="4794132" y="4362193"/>
              <a:ext cx="23324" cy="18138"/>
            </a:xfrm>
            <a:custGeom>
              <a:avLst/>
              <a:gdLst/>
              <a:ahLst/>
              <a:cxnLst/>
              <a:rect l="l" t="t" r="r" b="b"/>
              <a:pathLst>
                <a:path w="823" h="640" extrusionOk="0">
                  <a:moveTo>
                    <a:pt x="412" y="1"/>
                  </a:moveTo>
                  <a:cubicBezTo>
                    <a:pt x="1" y="1"/>
                    <a:pt x="1" y="640"/>
                    <a:pt x="412" y="640"/>
                  </a:cubicBezTo>
                  <a:cubicBezTo>
                    <a:pt x="823" y="640"/>
                    <a:pt x="823" y="1"/>
                    <a:pt x="412"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5759;p42">
              <a:extLst>
                <a:ext uri="{FF2B5EF4-FFF2-40B4-BE49-F238E27FC236}">
                  <a16:creationId xmlns:a16="http://schemas.microsoft.com/office/drawing/2014/main" id="{28CAAE63-6CAB-E6B2-8B8F-496A9A10BB3A}"/>
                </a:ext>
              </a:extLst>
            </p:cNvPr>
            <p:cNvSpPr/>
            <p:nvPr/>
          </p:nvSpPr>
          <p:spPr>
            <a:xfrm>
              <a:off x="4798667" y="4415898"/>
              <a:ext cx="16210" cy="12300"/>
            </a:xfrm>
            <a:custGeom>
              <a:avLst/>
              <a:gdLst/>
              <a:ahLst/>
              <a:cxnLst/>
              <a:rect l="l" t="t" r="r" b="b"/>
              <a:pathLst>
                <a:path w="572" h="434" extrusionOk="0">
                  <a:moveTo>
                    <a:pt x="275" y="0"/>
                  </a:moveTo>
                  <a:cubicBezTo>
                    <a:pt x="1" y="0"/>
                    <a:pt x="1" y="434"/>
                    <a:pt x="275" y="434"/>
                  </a:cubicBezTo>
                  <a:cubicBezTo>
                    <a:pt x="571" y="434"/>
                    <a:pt x="571" y="0"/>
                    <a:pt x="275" y="0"/>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5760;p42">
              <a:extLst>
                <a:ext uri="{FF2B5EF4-FFF2-40B4-BE49-F238E27FC236}">
                  <a16:creationId xmlns:a16="http://schemas.microsoft.com/office/drawing/2014/main" id="{17091582-69B9-0CBD-23D9-31D7851E3694}"/>
                </a:ext>
              </a:extLst>
            </p:cNvPr>
            <p:cNvSpPr/>
            <p:nvPr/>
          </p:nvSpPr>
          <p:spPr>
            <a:xfrm>
              <a:off x="4754683" y="4383562"/>
              <a:ext cx="11676" cy="9069"/>
            </a:xfrm>
            <a:custGeom>
              <a:avLst/>
              <a:gdLst/>
              <a:ahLst/>
              <a:cxnLst/>
              <a:rect l="l" t="t" r="r" b="b"/>
              <a:pathLst>
                <a:path w="412" h="320" extrusionOk="0">
                  <a:moveTo>
                    <a:pt x="206" y="0"/>
                  </a:moveTo>
                  <a:cubicBezTo>
                    <a:pt x="1" y="0"/>
                    <a:pt x="1" y="320"/>
                    <a:pt x="206" y="320"/>
                  </a:cubicBezTo>
                  <a:cubicBezTo>
                    <a:pt x="411" y="320"/>
                    <a:pt x="411" y="0"/>
                    <a:pt x="206" y="0"/>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5761;p42">
              <a:extLst>
                <a:ext uri="{FF2B5EF4-FFF2-40B4-BE49-F238E27FC236}">
                  <a16:creationId xmlns:a16="http://schemas.microsoft.com/office/drawing/2014/main" id="{A69AC547-4DE9-FB55-BCBA-00437623A7E9}"/>
                </a:ext>
              </a:extLst>
            </p:cNvPr>
            <p:cNvSpPr/>
            <p:nvPr/>
          </p:nvSpPr>
          <p:spPr>
            <a:xfrm>
              <a:off x="4766982" y="4431428"/>
              <a:ext cx="5186" cy="3911"/>
            </a:xfrm>
            <a:custGeom>
              <a:avLst/>
              <a:gdLst/>
              <a:ahLst/>
              <a:cxnLst/>
              <a:rect l="l" t="t" r="r" b="b"/>
              <a:pathLst>
                <a:path w="183" h="138" extrusionOk="0">
                  <a:moveTo>
                    <a:pt x="92" y="0"/>
                  </a:moveTo>
                  <a:cubicBezTo>
                    <a:pt x="0" y="0"/>
                    <a:pt x="0" y="137"/>
                    <a:pt x="92" y="137"/>
                  </a:cubicBezTo>
                  <a:cubicBezTo>
                    <a:pt x="183" y="137"/>
                    <a:pt x="183" y="0"/>
                    <a:pt x="92" y="0"/>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5762;p42">
              <a:extLst>
                <a:ext uri="{FF2B5EF4-FFF2-40B4-BE49-F238E27FC236}">
                  <a16:creationId xmlns:a16="http://schemas.microsoft.com/office/drawing/2014/main" id="{509F21D5-D5E0-061B-D0C8-956B1E07E3DC}"/>
                </a:ext>
              </a:extLst>
            </p:cNvPr>
            <p:cNvSpPr/>
            <p:nvPr/>
          </p:nvSpPr>
          <p:spPr>
            <a:xfrm>
              <a:off x="4836189" y="4451464"/>
              <a:ext cx="20093" cy="14907"/>
            </a:xfrm>
            <a:custGeom>
              <a:avLst/>
              <a:gdLst/>
              <a:ahLst/>
              <a:cxnLst/>
              <a:rect l="l" t="t" r="r" b="b"/>
              <a:pathLst>
                <a:path w="709" h="526" extrusionOk="0">
                  <a:moveTo>
                    <a:pt x="366" y="1"/>
                  </a:moveTo>
                  <a:cubicBezTo>
                    <a:pt x="23" y="1"/>
                    <a:pt x="1" y="526"/>
                    <a:pt x="366" y="526"/>
                  </a:cubicBezTo>
                  <a:cubicBezTo>
                    <a:pt x="708" y="526"/>
                    <a:pt x="708" y="1"/>
                    <a:pt x="366"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 name="Google Shape;5763;p42">
              <a:extLst>
                <a:ext uri="{FF2B5EF4-FFF2-40B4-BE49-F238E27FC236}">
                  <a16:creationId xmlns:a16="http://schemas.microsoft.com/office/drawing/2014/main" id="{ACF61CAB-AF8C-8B6F-ED73-AE646EA1FB94}"/>
                </a:ext>
              </a:extLst>
            </p:cNvPr>
            <p:cNvSpPr/>
            <p:nvPr/>
          </p:nvSpPr>
          <p:spPr>
            <a:xfrm>
              <a:off x="4839419" y="4406829"/>
              <a:ext cx="20745" cy="16210"/>
            </a:xfrm>
            <a:custGeom>
              <a:avLst/>
              <a:gdLst/>
              <a:ahLst/>
              <a:cxnLst/>
              <a:rect l="l" t="t" r="r" b="b"/>
              <a:pathLst>
                <a:path w="732" h="572" extrusionOk="0">
                  <a:moveTo>
                    <a:pt x="366" y="1"/>
                  </a:moveTo>
                  <a:cubicBezTo>
                    <a:pt x="1" y="1"/>
                    <a:pt x="1" y="571"/>
                    <a:pt x="366" y="571"/>
                  </a:cubicBezTo>
                  <a:cubicBezTo>
                    <a:pt x="731" y="571"/>
                    <a:pt x="731" y="1"/>
                    <a:pt x="366"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5764;p42">
              <a:extLst>
                <a:ext uri="{FF2B5EF4-FFF2-40B4-BE49-F238E27FC236}">
                  <a16:creationId xmlns:a16="http://schemas.microsoft.com/office/drawing/2014/main" id="{5C89CF8B-7286-EDF0-75EA-67A4B83E02E9}"/>
                </a:ext>
              </a:extLst>
            </p:cNvPr>
            <p:cNvSpPr/>
            <p:nvPr/>
          </p:nvSpPr>
          <p:spPr>
            <a:xfrm>
              <a:off x="4929881" y="4432363"/>
              <a:ext cx="18251" cy="17089"/>
            </a:xfrm>
            <a:custGeom>
              <a:avLst/>
              <a:gdLst/>
              <a:ahLst/>
              <a:cxnLst/>
              <a:rect l="l" t="t" r="r" b="b"/>
              <a:pathLst>
                <a:path w="644" h="603" extrusionOk="0">
                  <a:moveTo>
                    <a:pt x="315" y="1"/>
                  </a:moveTo>
                  <a:cubicBezTo>
                    <a:pt x="195" y="1"/>
                    <a:pt x="80" y="67"/>
                    <a:pt x="50" y="218"/>
                  </a:cubicBezTo>
                  <a:cubicBezTo>
                    <a:pt x="50" y="218"/>
                    <a:pt x="50" y="218"/>
                    <a:pt x="50" y="241"/>
                  </a:cubicBezTo>
                  <a:cubicBezTo>
                    <a:pt x="1" y="475"/>
                    <a:pt x="177" y="603"/>
                    <a:pt x="350" y="603"/>
                  </a:cubicBezTo>
                  <a:cubicBezTo>
                    <a:pt x="498" y="603"/>
                    <a:pt x="643" y="509"/>
                    <a:pt x="643" y="310"/>
                  </a:cubicBezTo>
                  <a:cubicBezTo>
                    <a:pt x="643" y="310"/>
                    <a:pt x="643" y="310"/>
                    <a:pt x="643" y="287"/>
                  </a:cubicBezTo>
                  <a:cubicBezTo>
                    <a:pt x="631" y="108"/>
                    <a:pt x="468" y="1"/>
                    <a:pt x="315"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 name="Google Shape;5765;p42">
              <a:extLst>
                <a:ext uri="{FF2B5EF4-FFF2-40B4-BE49-F238E27FC236}">
                  <a16:creationId xmlns:a16="http://schemas.microsoft.com/office/drawing/2014/main" id="{F964A977-054B-ABF1-2C73-179CA6D35229}"/>
                </a:ext>
              </a:extLst>
            </p:cNvPr>
            <p:cNvSpPr/>
            <p:nvPr/>
          </p:nvSpPr>
          <p:spPr>
            <a:xfrm>
              <a:off x="4935152" y="4401671"/>
              <a:ext cx="17514" cy="13603"/>
            </a:xfrm>
            <a:custGeom>
              <a:avLst/>
              <a:gdLst/>
              <a:ahLst/>
              <a:cxnLst/>
              <a:rect l="l" t="t" r="r" b="b"/>
              <a:pathLst>
                <a:path w="618" h="480" extrusionOk="0">
                  <a:moveTo>
                    <a:pt x="320" y="0"/>
                  </a:moveTo>
                  <a:cubicBezTo>
                    <a:pt x="1" y="0"/>
                    <a:pt x="1" y="479"/>
                    <a:pt x="320" y="479"/>
                  </a:cubicBezTo>
                  <a:cubicBezTo>
                    <a:pt x="617" y="479"/>
                    <a:pt x="617" y="0"/>
                    <a:pt x="320" y="0"/>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 name="Google Shape;5766;p42">
              <a:extLst>
                <a:ext uri="{FF2B5EF4-FFF2-40B4-BE49-F238E27FC236}">
                  <a16:creationId xmlns:a16="http://schemas.microsoft.com/office/drawing/2014/main" id="{CF104FBC-09D4-BED7-36EF-9F24BFFDF084}"/>
                </a:ext>
              </a:extLst>
            </p:cNvPr>
            <p:cNvSpPr/>
            <p:nvPr/>
          </p:nvSpPr>
          <p:spPr>
            <a:xfrm>
              <a:off x="4974630" y="4423663"/>
              <a:ext cx="21368" cy="16834"/>
            </a:xfrm>
            <a:custGeom>
              <a:avLst/>
              <a:gdLst/>
              <a:ahLst/>
              <a:cxnLst/>
              <a:rect l="l" t="t" r="r" b="b"/>
              <a:pathLst>
                <a:path w="754" h="594" extrusionOk="0">
                  <a:moveTo>
                    <a:pt x="365" y="0"/>
                  </a:moveTo>
                  <a:cubicBezTo>
                    <a:pt x="0" y="0"/>
                    <a:pt x="0" y="594"/>
                    <a:pt x="365" y="594"/>
                  </a:cubicBezTo>
                  <a:cubicBezTo>
                    <a:pt x="753" y="594"/>
                    <a:pt x="753" y="0"/>
                    <a:pt x="365" y="0"/>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 name="Google Shape;5767;p42">
              <a:extLst>
                <a:ext uri="{FF2B5EF4-FFF2-40B4-BE49-F238E27FC236}">
                  <a16:creationId xmlns:a16="http://schemas.microsoft.com/office/drawing/2014/main" id="{B05FA8B5-4D7B-E6AD-7FD2-CC28109AF567}"/>
                </a:ext>
              </a:extLst>
            </p:cNvPr>
            <p:cNvSpPr/>
            <p:nvPr/>
          </p:nvSpPr>
          <p:spPr>
            <a:xfrm>
              <a:off x="4259838" y="4384837"/>
              <a:ext cx="8417" cy="6490"/>
            </a:xfrm>
            <a:custGeom>
              <a:avLst/>
              <a:gdLst/>
              <a:ahLst/>
              <a:cxnLst/>
              <a:rect l="l" t="t" r="r" b="b"/>
              <a:pathLst>
                <a:path w="297" h="229" extrusionOk="0">
                  <a:moveTo>
                    <a:pt x="160" y="1"/>
                  </a:moveTo>
                  <a:cubicBezTo>
                    <a:pt x="0" y="1"/>
                    <a:pt x="0" y="229"/>
                    <a:pt x="160" y="229"/>
                  </a:cubicBezTo>
                  <a:cubicBezTo>
                    <a:pt x="297" y="229"/>
                    <a:pt x="297" y="1"/>
                    <a:pt x="160"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5768;p42">
              <a:extLst>
                <a:ext uri="{FF2B5EF4-FFF2-40B4-BE49-F238E27FC236}">
                  <a16:creationId xmlns:a16="http://schemas.microsoft.com/office/drawing/2014/main" id="{2E123FDA-ED19-859E-8281-21270A2B8423}"/>
                </a:ext>
              </a:extLst>
            </p:cNvPr>
            <p:cNvSpPr/>
            <p:nvPr/>
          </p:nvSpPr>
          <p:spPr>
            <a:xfrm>
              <a:off x="4167336" y="4333740"/>
              <a:ext cx="19413" cy="14907"/>
            </a:xfrm>
            <a:custGeom>
              <a:avLst/>
              <a:gdLst/>
              <a:ahLst/>
              <a:cxnLst/>
              <a:rect l="l" t="t" r="r" b="b"/>
              <a:pathLst>
                <a:path w="685" h="526" extrusionOk="0">
                  <a:moveTo>
                    <a:pt x="343" y="1"/>
                  </a:moveTo>
                  <a:cubicBezTo>
                    <a:pt x="0" y="1"/>
                    <a:pt x="0" y="525"/>
                    <a:pt x="343" y="525"/>
                  </a:cubicBezTo>
                  <a:cubicBezTo>
                    <a:pt x="685" y="525"/>
                    <a:pt x="685" y="1"/>
                    <a:pt x="343"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5769;p42">
              <a:extLst>
                <a:ext uri="{FF2B5EF4-FFF2-40B4-BE49-F238E27FC236}">
                  <a16:creationId xmlns:a16="http://schemas.microsoft.com/office/drawing/2014/main" id="{E1223FA2-A899-46C9-4C85-24138A67CF3A}"/>
                </a:ext>
              </a:extLst>
            </p:cNvPr>
            <p:cNvSpPr/>
            <p:nvPr/>
          </p:nvSpPr>
          <p:spPr>
            <a:xfrm>
              <a:off x="4215854" y="4290408"/>
              <a:ext cx="20065" cy="16182"/>
            </a:xfrm>
            <a:custGeom>
              <a:avLst/>
              <a:gdLst/>
              <a:ahLst/>
              <a:cxnLst/>
              <a:rect l="l" t="t" r="r" b="b"/>
              <a:pathLst>
                <a:path w="708" h="571" extrusionOk="0">
                  <a:moveTo>
                    <a:pt x="342" y="0"/>
                  </a:moveTo>
                  <a:cubicBezTo>
                    <a:pt x="0" y="0"/>
                    <a:pt x="0" y="571"/>
                    <a:pt x="342" y="571"/>
                  </a:cubicBezTo>
                  <a:cubicBezTo>
                    <a:pt x="708" y="571"/>
                    <a:pt x="708" y="0"/>
                    <a:pt x="342" y="0"/>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5770;p42">
              <a:extLst>
                <a:ext uri="{FF2B5EF4-FFF2-40B4-BE49-F238E27FC236}">
                  <a16:creationId xmlns:a16="http://schemas.microsoft.com/office/drawing/2014/main" id="{768C6ED9-E229-27CD-CC56-12AAD1B1381D}"/>
                </a:ext>
              </a:extLst>
            </p:cNvPr>
            <p:cNvSpPr/>
            <p:nvPr/>
          </p:nvSpPr>
          <p:spPr>
            <a:xfrm>
              <a:off x="4315470" y="4292335"/>
              <a:ext cx="17486" cy="13632"/>
            </a:xfrm>
            <a:custGeom>
              <a:avLst/>
              <a:gdLst/>
              <a:ahLst/>
              <a:cxnLst/>
              <a:rect l="l" t="t" r="r" b="b"/>
              <a:pathLst>
                <a:path w="617" h="481" extrusionOk="0">
                  <a:moveTo>
                    <a:pt x="297" y="1"/>
                  </a:moveTo>
                  <a:cubicBezTo>
                    <a:pt x="0" y="1"/>
                    <a:pt x="0" y="480"/>
                    <a:pt x="297" y="480"/>
                  </a:cubicBezTo>
                  <a:cubicBezTo>
                    <a:pt x="616" y="480"/>
                    <a:pt x="616" y="1"/>
                    <a:pt x="297"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5771;p42">
              <a:extLst>
                <a:ext uri="{FF2B5EF4-FFF2-40B4-BE49-F238E27FC236}">
                  <a16:creationId xmlns:a16="http://schemas.microsoft.com/office/drawing/2014/main" id="{FDB569B5-E2F6-D5B1-A2FE-9EEC8EF5A5F8}"/>
                </a:ext>
              </a:extLst>
            </p:cNvPr>
            <p:cNvSpPr/>
            <p:nvPr/>
          </p:nvSpPr>
          <p:spPr>
            <a:xfrm>
              <a:off x="4195138" y="4210178"/>
              <a:ext cx="14255" cy="11024"/>
            </a:xfrm>
            <a:custGeom>
              <a:avLst/>
              <a:gdLst/>
              <a:ahLst/>
              <a:cxnLst/>
              <a:rect l="l" t="t" r="r" b="b"/>
              <a:pathLst>
                <a:path w="503" h="389" extrusionOk="0">
                  <a:moveTo>
                    <a:pt x="252" y="1"/>
                  </a:moveTo>
                  <a:cubicBezTo>
                    <a:pt x="1" y="1"/>
                    <a:pt x="1" y="389"/>
                    <a:pt x="252" y="389"/>
                  </a:cubicBezTo>
                  <a:cubicBezTo>
                    <a:pt x="503" y="389"/>
                    <a:pt x="503" y="1"/>
                    <a:pt x="252"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5772;p42">
              <a:extLst>
                <a:ext uri="{FF2B5EF4-FFF2-40B4-BE49-F238E27FC236}">
                  <a16:creationId xmlns:a16="http://schemas.microsoft.com/office/drawing/2014/main" id="{C5D3EF3E-1C5C-81BD-81C1-2A9B5704DBDD}"/>
                </a:ext>
              </a:extLst>
            </p:cNvPr>
            <p:cNvSpPr/>
            <p:nvPr/>
          </p:nvSpPr>
          <p:spPr>
            <a:xfrm>
              <a:off x="4264996" y="4157154"/>
              <a:ext cx="10401" cy="7793"/>
            </a:xfrm>
            <a:custGeom>
              <a:avLst/>
              <a:gdLst/>
              <a:ahLst/>
              <a:cxnLst/>
              <a:rect l="l" t="t" r="r" b="b"/>
              <a:pathLst>
                <a:path w="367" h="275" extrusionOk="0">
                  <a:moveTo>
                    <a:pt x="183" y="0"/>
                  </a:moveTo>
                  <a:cubicBezTo>
                    <a:pt x="1" y="0"/>
                    <a:pt x="1" y="274"/>
                    <a:pt x="183" y="274"/>
                  </a:cubicBezTo>
                  <a:cubicBezTo>
                    <a:pt x="366" y="274"/>
                    <a:pt x="366" y="0"/>
                    <a:pt x="183" y="0"/>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5773;p42">
              <a:extLst>
                <a:ext uri="{FF2B5EF4-FFF2-40B4-BE49-F238E27FC236}">
                  <a16:creationId xmlns:a16="http://schemas.microsoft.com/office/drawing/2014/main" id="{72081510-280F-1C04-F14B-4DDC35921354}"/>
                </a:ext>
              </a:extLst>
            </p:cNvPr>
            <p:cNvSpPr/>
            <p:nvPr/>
          </p:nvSpPr>
          <p:spPr>
            <a:xfrm>
              <a:off x="4177567" y="4166392"/>
              <a:ext cx="10259" cy="7198"/>
            </a:xfrm>
            <a:custGeom>
              <a:avLst/>
              <a:gdLst/>
              <a:ahLst/>
              <a:cxnLst/>
              <a:rect l="l" t="t" r="r" b="b"/>
              <a:pathLst>
                <a:path w="362" h="254" extrusionOk="0">
                  <a:moveTo>
                    <a:pt x="175" y="0"/>
                  </a:moveTo>
                  <a:cubicBezTo>
                    <a:pt x="80" y="0"/>
                    <a:pt x="1" y="127"/>
                    <a:pt x="96" y="222"/>
                  </a:cubicBezTo>
                  <a:cubicBezTo>
                    <a:pt x="118" y="244"/>
                    <a:pt x="142" y="253"/>
                    <a:pt x="166" y="253"/>
                  </a:cubicBezTo>
                  <a:cubicBezTo>
                    <a:pt x="267" y="253"/>
                    <a:pt x="362" y="90"/>
                    <a:pt x="233" y="17"/>
                  </a:cubicBezTo>
                  <a:cubicBezTo>
                    <a:pt x="214" y="5"/>
                    <a:pt x="194" y="0"/>
                    <a:pt x="175" y="0"/>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5774;p42">
              <a:extLst>
                <a:ext uri="{FF2B5EF4-FFF2-40B4-BE49-F238E27FC236}">
                  <a16:creationId xmlns:a16="http://schemas.microsoft.com/office/drawing/2014/main" id="{5B3D465B-5AF3-342C-2EDA-2C727AFFBDF5}"/>
                </a:ext>
              </a:extLst>
            </p:cNvPr>
            <p:cNvSpPr/>
            <p:nvPr/>
          </p:nvSpPr>
          <p:spPr>
            <a:xfrm>
              <a:off x="4124628" y="4210829"/>
              <a:ext cx="16210" cy="12328"/>
            </a:xfrm>
            <a:custGeom>
              <a:avLst/>
              <a:gdLst/>
              <a:ahLst/>
              <a:cxnLst/>
              <a:rect l="l" t="t" r="r" b="b"/>
              <a:pathLst>
                <a:path w="572" h="435" extrusionOk="0">
                  <a:moveTo>
                    <a:pt x="275" y="1"/>
                  </a:moveTo>
                  <a:cubicBezTo>
                    <a:pt x="1" y="1"/>
                    <a:pt x="1" y="434"/>
                    <a:pt x="275" y="434"/>
                  </a:cubicBezTo>
                  <a:cubicBezTo>
                    <a:pt x="571" y="434"/>
                    <a:pt x="571" y="1"/>
                    <a:pt x="275"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5775;p42">
              <a:extLst>
                <a:ext uri="{FF2B5EF4-FFF2-40B4-BE49-F238E27FC236}">
                  <a16:creationId xmlns:a16="http://schemas.microsoft.com/office/drawing/2014/main" id="{182D2FC0-5B76-18C4-67AE-F46EA9182B19}"/>
                </a:ext>
              </a:extLst>
            </p:cNvPr>
            <p:cNvSpPr/>
            <p:nvPr/>
          </p:nvSpPr>
          <p:spPr>
            <a:xfrm>
              <a:off x="4297984" y="4214712"/>
              <a:ext cx="16862" cy="12980"/>
            </a:xfrm>
            <a:custGeom>
              <a:avLst/>
              <a:gdLst/>
              <a:ahLst/>
              <a:cxnLst/>
              <a:rect l="l" t="t" r="r" b="b"/>
              <a:pathLst>
                <a:path w="595" h="458" extrusionOk="0">
                  <a:moveTo>
                    <a:pt x="298" y="1"/>
                  </a:moveTo>
                  <a:cubicBezTo>
                    <a:pt x="1" y="1"/>
                    <a:pt x="1" y="457"/>
                    <a:pt x="298" y="457"/>
                  </a:cubicBezTo>
                  <a:cubicBezTo>
                    <a:pt x="594" y="457"/>
                    <a:pt x="594" y="1"/>
                    <a:pt x="298"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5776;p42">
              <a:extLst>
                <a:ext uri="{FF2B5EF4-FFF2-40B4-BE49-F238E27FC236}">
                  <a16:creationId xmlns:a16="http://schemas.microsoft.com/office/drawing/2014/main" id="{63388375-F99E-D58A-0400-14A8D8DB58E4}"/>
                </a:ext>
              </a:extLst>
            </p:cNvPr>
            <p:cNvSpPr/>
            <p:nvPr/>
          </p:nvSpPr>
          <p:spPr>
            <a:xfrm>
              <a:off x="5589154" y="2541433"/>
              <a:ext cx="401719" cy="536108"/>
            </a:xfrm>
            <a:custGeom>
              <a:avLst/>
              <a:gdLst/>
              <a:ahLst/>
              <a:cxnLst/>
              <a:rect l="l" t="t" r="r" b="b"/>
              <a:pathLst>
                <a:path w="14175" h="18917" extrusionOk="0">
                  <a:moveTo>
                    <a:pt x="11677" y="0"/>
                  </a:moveTo>
                  <a:cubicBezTo>
                    <a:pt x="10969" y="0"/>
                    <a:pt x="10280" y="353"/>
                    <a:pt x="9884" y="999"/>
                  </a:cubicBezTo>
                  <a:lnTo>
                    <a:pt x="46" y="17114"/>
                  </a:lnTo>
                  <a:cubicBezTo>
                    <a:pt x="0" y="17205"/>
                    <a:pt x="23" y="17319"/>
                    <a:pt x="114" y="17365"/>
                  </a:cubicBezTo>
                  <a:lnTo>
                    <a:pt x="2465" y="18894"/>
                  </a:lnTo>
                  <a:cubicBezTo>
                    <a:pt x="2496" y="18909"/>
                    <a:pt x="2529" y="18917"/>
                    <a:pt x="2561" y="18917"/>
                  </a:cubicBezTo>
                  <a:cubicBezTo>
                    <a:pt x="2625" y="18917"/>
                    <a:pt x="2686" y="18886"/>
                    <a:pt x="2716" y="18826"/>
                  </a:cubicBezTo>
                  <a:lnTo>
                    <a:pt x="13444" y="3510"/>
                  </a:lnTo>
                  <a:cubicBezTo>
                    <a:pt x="14175" y="2483"/>
                    <a:pt x="13901" y="1022"/>
                    <a:pt x="12828" y="337"/>
                  </a:cubicBezTo>
                  <a:cubicBezTo>
                    <a:pt x="12470" y="109"/>
                    <a:pt x="12070" y="0"/>
                    <a:pt x="11677" y="0"/>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5777;p42">
              <a:extLst>
                <a:ext uri="{FF2B5EF4-FFF2-40B4-BE49-F238E27FC236}">
                  <a16:creationId xmlns:a16="http://schemas.microsoft.com/office/drawing/2014/main" id="{ED0781AF-70C1-5F61-F4EC-01FD49D82816}"/>
                </a:ext>
              </a:extLst>
            </p:cNvPr>
            <p:cNvSpPr/>
            <p:nvPr/>
          </p:nvSpPr>
          <p:spPr>
            <a:xfrm>
              <a:off x="5519636" y="3005869"/>
              <a:ext cx="158817" cy="258177"/>
            </a:xfrm>
            <a:custGeom>
              <a:avLst/>
              <a:gdLst/>
              <a:ahLst/>
              <a:cxnLst/>
              <a:rect l="l" t="t" r="r" b="b"/>
              <a:pathLst>
                <a:path w="5604" h="9110" extrusionOk="0">
                  <a:moveTo>
                    <a:pt x="4570" y="0"/>
                  </a:moveTo>
                  <a:cubicBezTo>
                    <a:pt x="3547" y="0"/>
                    <a:pt x="1224" y="1456"/>
                    <a:pt x="673" y="2620"/>
                  </a:cubicBezTo>
                  <a:cubicBezTo>
                    <a:pt x="330" y="3351"/>
                    <a:pt x="376" y="4172"/>
                    <a:pt x="490" y="4971"/>
                  </a:cubicBezTo>
                  <a:cubicBezTo>
                    <a:pt x="582" y="5770"/>
                    <a:pt x="787" y="6546"/>
                    <a:pt x="696" y="7345"/>
                  </a:cubicBezTo>
                  <a:cubicBezTo>
                    <a:pt x="650" y="7893"/>
                    <a:pt x="445" y="8441"/>
                    <a:pt x="102" y="8851"/>
                  </a:cubicBezTo>
                  <a:cubicBezTo>
                    <a:pt x="0" y="8953"/>
                    <a:pt x="80" y="9110"/>
                    <a:pt x="212" y="9110"/>
                  </a:cubicBezTo>
                  <a:cubicBezTo>
                    <a:pt x="228" y="9110"/>
                    <a:pt x="245" y="9107"/>
                    <a:pt x="262" y="9103"/>
                  </a:cubicBezTo>
                  <a:cubicBezTo>
                    <a:pt x="1814" y="8532"/>
                    <a:pt x="3092" y="7277"/>
                    <a:pt x="3914" y="5816"/>
                  </a:cubicBezTo>
                  <a:cubicBezTo>
                    <a:pt x="4462" y="4880"/>
                    <a:pt x="4804" y="3647"/>
                    <a:pt x="5078" y="2597"/>
                  </a:cubicBezTo>
                  <a:cubicBezTo>
                    <a:pt x="5215" y="2050"/>
                    <a:pt x="5352" y="1707"/>
                    <a:pt x="5466" y="1159"/>
                  </a:cubicBezTo>
                  <a:cubicBezTo>
                    <a:pt x="5603" y="406"/>
                    <a:pt x="5580" y="475"/>
                    <a:pt x="4873" y="64"/>
                  </a:cubicBezTo>
                  <a:cubicBezTo>
                    <a:pt x="4793" y="20"/>
                    <a:pt x="4691" y="0"/>
                    <a:pt x="4570" y="0"/>
                  </a:cubicBezTo>
                  <a:close/>
                </a:path>
              </a:pathLst>
            </a:custGeom>
            <a:solidFill>
              <a:srgbClr val="FBCF6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5778;p42">
              <a:extLst>
                <a:ext uri="{FF2B5EF4-FFF2-40B4-BE49-F238E27FC236}">
                  <a16:creationId xmlns:a16="http://schemas.microsoft.com/office/drawing/2014/main" id="{E35F70CD-8EB5-8F16-4E23-D1AB59B1F5E8}"/>
                </a:ext>
              </a:extLst>
            </p:cNvPr>
            <p:cNvSpPr/>
            <p:nvPr/>
          </p:nvSpPr>
          <p:spPr>
            <a:xfrm>
              <a:off x="5587851" y="2973363"/>
              <a:ext cx="113218" cy="106133"/>
            </a:xfrm>
            <a:custGeom>
              <a:avLst/>
              <a:gdLst/>
              <a:ahLst/>
              <a:cxnLst/>
              <a:rect l="l" t="t" r="r" b="b"/>
              <a:pathLst>
                <a:path w="3995" h="3745" extrusionOk="0">
                  <a:moveTo>
                    <a:pt x="1210" y="1"/>
                  </a:moveTo>
                  <a:lnTo>
                    <a:pt x="1" y="2032"/>
                  </a:lnTo>
                  <a:cubicBezTo>
                    <a:pt x="1" y="2032"/>
                    <a:pt x="708" y="2284"/>
                    <a:pt x="1439" y="2740"/>
                  </a:cubicBezTo>
                  <a:cubicBezTo>
                    <a:pt x="2306" y="3265"/>
                    <a:pt x="2671" y="3744"/>
                    <a:pt x="2671" y="3744"/>
                  </a:cubicBezTo>
                  <a:lnTo>
                    <a:pt x="3995" y="1850"/>
                  </a:lnTo>
                  <a:cubicBezTo>
                    <a:pt x="3995" y="1850"/>
                    <a:pt x="3675" y="1348"/>
                    <a:pt x="2717" y="731"/>
                  </a:cubicBezTo>
                  <a:cubicBezTo>
                    <a:pt x="1872" y="184"/>
                    <a:pt x="1210" y="1"/>
                    <a:pt x="1210"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 name="Google Shape;5779;p42">
              <a:extLst>
                <a:ext uri="{FF2B5EF4-FFF2-40B4-BE49-F238E27FC236}">
                  <a16:creationId xmlns:a16="http://schemas.microsoft.com/office/drawing/2014/main" id="{819BD7A1-CEFA-CA15-1C30-22E2ECF438CA}"/>
                </a:ext>
              </a:extLst>
            </p:cNvPr>
            <p:cNvSpPr/>
            <p:nvPr/>
          </p:nvSpPr>
          <p:spPr>
            <a:xfrm>
              <a:off x="5628603" y="2552259"/>
              <a:ext cx="361618" cy="525282"/>
            </a:xfrm>
            <a:custGeom>
              <a:avLst/>
              <a:gdLst/>
              <a:ahLst/>
              <a:cxnLst/>
              <a:rect l="l" t="t" r="r" b="b"/>
              <a:pathLst>
                <a:path w="12760" h="18535" extrusionOk="0">
                  <a:moveTo>
                    <a:pt x="11505" y="1"/>
                  </a:moveTo>
                  <a:lnTo>
                    <a:pt x="1" y="17827"/>
                  </a:lnTo>
                  <a:lnTo>
                    <a:pt x="1073" y="18512"/>
                  </a:lnTo>
                  <a:cubicBezTo>
                    <a:pt x="1104" y="18527"/>
                    <a:pt x="1137" y="18535"/>
                    <a:pt x="1169" y="18535"/>
                  </a:cubicBezTo>
                  <a:cubicBezTo>
                    <a:pt x="1233" y="18535"/>
                    <a:pt x="1294" y="18504"/>
                    <a:pt x="1324" y="18444"/>
                  </a:cubicBezTo>
                  <a:lnTo>
                    <a:pt x="12052" y="3128"/>
                  </a:lnTo>
                  <a:cubicBezTo>
                    <a:pt x="12760" y="2123"/>
                    <a:pt x="12509" y="708"/>
                    <a:pt x="11505" y="1"/>
                  </a:cubicBezTo>
                  <a:close/>
                </a:path>
              </a:pathLst>
            </a:custGeom>
            <a:solidFill>
              <a:srgbClr val="0C0044">
                <a:alpha val="58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 name="Google Shape;5780;p42">
              <a:extLst>
                <a:ext uri="{FF2B5EF4-FFF2-40B4-BE49-F238E27FC236}">
                  <a16:creationId xmlns:a16="http://schemas.microsoft.com/office/drawing/2014/main" id="{559393B5-CA74-3EDE-8706-62BC971C5C78}"/>
                </a:ext>
              </a:extLst>
            </p:cNvPr>
            <p:cNvSpPr/>
            <p:nvPr/>
          </p:nvSpPr>
          <p:spPr>
            <a:xfrm>
              <a:off x="4625311" y="1541853"/>
              <a:ext cx="709010" cy="585448"/>
            </a:xfrm>
            <a:custGeom>
              <a:avLst/>
              <a:gdLst/>
              <a:ahLst/>
              <a:cxnLst/>
              <a:rect l="l" t="t" r="r" b="b"/>
              <a:pathLst>
                <a:path w="25018" h="20658" extrusionOk="0">
                  <a:moveTo>
                    <a:pt x="17873" y="4543"/>
                  </a:moveTo>
                  <a:lnTo>
                    <a:pt x="8537" y="15682"/>
                  </a:lnTo>
                  <a:lnTo>
                    <a:pt x="4474" y="8263"/>
                  </a:lnTo>
                  <a:lnTo>
                    <a:pt x="17873" y="4543"/>
                  </a:lnTo>
                  <a:close/>
                  <a:moveTo>
                    <a:pt x="25017" y="1"/>
                  </a:moveTo>
                  <a:lnTo>
                    <a:pt x="1" y="6095"/>
                  </a:lnTo>
                  <a:lnTo>
                    <a:pt x="7989" y="20658"/>
                  </a:lnTo>
                  <a:lnTo>
                    <a:pt x="25017" y="1"/>
                  </a:lnTo>
                  <a:close/>
                </a:path>
              </a:pathLst>
            </a:custGeom>
            <a:solidFill>
              <a:srgbClr val="FBCF6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5781;p42">
              <a:extLst>
                <a:ext uri="{FF2B5EF4-FFF2-40B4-BE49-F238E27FC236}">
                  <a16:creationId xmlns:a16="http://schemas.microsoft.com/office/drawing/2014/main" id="{D88E39E3-0675-47FA-589A-46A1DB1A0CEA}"/>
                </a:ext>
              </a:extLst>
            </p:cNvPr>
            <p:cNvSpPr/>
            <p:nvPr/>
          </p:nvSpPr>
          <p:spPr>
            <a:xfrm>
              <a:off x="4667367" y="1703958"/>
              <a:ext cx="29134" cy="52032"/>
            </a:xfrm>
            <a:custGeom>
              <a:avLst/>
              <a:gdLst/>
              <a:ahLst/>
              <a:cxnLst/>
              <a:rect l="l" t="t" r="r" b="b"/>
              <a:pathLst>
                <a:path w="1028" h="1836" extrusionOk="0">
                  <a:moveTo>
                    <a:pt x="105" y="1"/>
                  </a:moveTo>
                  <a:cubicBezTo>
                    <a:pt x="93" y="1"/>
                    <a:pt x="81" y="4"/>
                    <a:pt x="69" y="10"/>
                  </a:cubicBezTo>
                  <a:cubicBezTo>
                    <a:pt x="23" y="33"/>
                    <a:pt x="0" y="101"/>
                    <a:pt x="23" y="147"/>
                  </a:cubicBezTo>
                  <a:lnTo>
                    <a:pt x="845" y="1790"/>
                  </a:lnTo>
                  <a:cubicBezTo>
                    <a:pt x="845" y="1813"/>
                    <a:pt x="868" y="1813"/>
                    <a:pt x="890" y="1836"/>
                  </a:cubicBezTo>
                  <a:lnTo>
                    <a:pt x="959" y="1836"/>
                  </a:lnTo>
                  <a:cubicBezTo>
                    <a:pt x="1004" y="1813"/>
                    <a:pt x="1027" y="1745"/>
                    <a:pt x="1004" y="1699"/>
                  </a:cubicBezTo>
                  <a:lnTo>
                    <a:pt x="183" y="55"/>
                  </a:lnTo>
                  <a:cubicBezTo>
                    <a:pt x="166" y="22"/>
                    <a:pt x="137" y="1"/>
                    <a:pt x="105" y="1"/>
                  </a:cubicBezTo>
                  <a:close/>
                </a:path>
              </a:pathLst>
            </a:custGeom>
            <a:solidFill>
              <a:srgbClr val="E8C05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5782;p42">
              <a:extLst>
                <a:ext uri="{FF2B5EF4-FFF2-40B4-BE49-F238E27FC236}">
                  <a16:creationId xmlns:a16="http://schemas.microsoft.com/office/drawing/2014/main" id="{DB0309D1-D85D-22E9-5471-10DD0E3C6508}"/>
                </a:ext>
              </a:extLst>
            </p:cNvPr>
            <p:cNvSpPr/>
            <p:nvPr/>
          </p:nvSpPr>
          <p:spPr>
            <a:xfrm>
              <a:off x="4755987" y="1684404"/>
              <a:ext cx="29134" cy="51550"/>
            </a:xfrm>
            <a:custGeom>
              <a:avLst/>
              <a:gdLst/>
              <a:ahLst/>
              <a:cxnLst/>
              <a:rect l="l" t="t" r="r" b="b"/>
              <a:pathLst>
                <a:path w="1028" h="1819" extrusionOk="0">
                  <a:moveTo>
                    <a:pt x="125" y="0"/>
                  </a:moveTo>
                  <a:cubicBezTo>
                    <a:pt x="107" y="0"/>
                    <a:pt x="88" y="6"/>
                    <a:pt x="69" y="15"/>
                  </a:cubicBezTo>
                  <a:cubicBezTo>
                    <a:pt x="23" y="38"/>
                    <a:pt x="0" y="84"/>
                    <a:pt x="23" y="129"/>
                  </a:cubicBezTo>
                  <a:lnTo>
                    <a:pt x="845" y="1773"/>
                  </a:lnTo>
                  <a:cubicBezTo>
                    <a:pt x="845" y="1795"/>
                    <a:pt x="868" y="1795"/>
                    <a:pt x="890" y="1818"/>
                  </a:cubicBezTo>
                  <a:lnTo>
                    <a:pt x="982" y="1818"/>
                  </a:lnTo>
                  <a:cubicBezTo>
                    <a:pt x="1027" y="1795"/>
                    <a:pt x="1027" y="1727"/>
                    <a:pt x="1005" y="1681"/>
                  </a:cubicBezTo>
                  <a:lnTo>
                    <a:pt x="206" y="38"/>
                  </a:lnTo>
                  <a:cubicBezTo>
                    <a:pt x="179" y="11"/>
                    <a:pt x="152" y="0"/>
                    <a:pt x="125" y="0"/>
                  </a:cubicBezTo>
                  <a:close/>
                </a:path>
              </a:pathLst>
            </a:custGeom>
            <a:solidFill>
              <a:srgbClr val="E8C05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5783;p42">
              <a:extLst>
                <a:ext uri="{FF2B5EF4-FFF2-40B4-BE49-F238E27FC236}">
                  <a16:creationId xmlns:a16="http://schemas.microsoft.com/office/drawing/2014/main" id="{66CE5192-FCE5-7EF5-2E81-49B637E215DD}"/>
                </a:ext>
              </a:extLst>
            </p:cNvPr>
            <p:cNvSpPr/>
            <p:nvPr/>
          </p:nvSpPr>
          <p:spPr>
            <a:xfrm>
              <a:off x="4842650" y="1662582"/>
              <a:ext cx="29134" cy="51380"/>
            </a:xfrm>
            <a:custGeom>
              <a:avLst/>
              <a:gdLst/>
              <a:ahLst/>
              <a:cxnLst/>
              <a:rect l="l" t="t" r="r" b="b"/>
              <a:pathLst>
                <a:path w="1028" h="1813" extrusionOk="0">
                  <a:moveTo>
                    <a:pt x="87" y="0"/>
                  </a:moveTo>
                  <a:cubicBezTo>
                    <a:pt x="73" y="0"/>
                    <a:pt x="59" y="3"/>
                    <a:pt x="46" y="9"/>
                  </a:cubicBezTo>
                  <a:cubicBezTo>
                    <a:pt x="1" y="32"/>
                    <a:pt x="1" y="77"/>
                    <a:pt x="24" y="123"/>
                  </a:cubicBezTo>
                  <a:lnTo>
                    <a:pt x="823" y="1767"/>
                  </a:lnTo>
                  <a:cubicBezTo>
                    <a:pt x="845" y="1789"/>
                    <a:pt x="868" y="1812"/>
                    <a:pt x="868" y="1812"/>
                  </a:cubicBezTo>
                  <a:lnTo>
                    <a:pt x="959" y="1812"/>
                  </a:lnTo>
                  <a:cubicBezTo>
                    <a:pt x="1005" y="1789"/>
                    <a:pt x="1028" y="1721"/>
                    <a:pt x="1005" y="1675"/>
                  </a:cubicBezTo>
                  <a:lnTo>
                    <a:pt x="183" y="55"/>
                  </a:lnTo>
                  <a:cubicBezTo>
                    <a:pt x="167" y="21"/>
                    <a:pt x="126" y="0"/>
                    <a:pt x="87" y="0"/>
                  </a:cubicBezTo>
                  <a:close/>
                </a:path>
              </a:pathLst>
            </a:custGeom>
            <a:solidFill>
              <a:srgbClr val="E8C05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5784;p42">
              <a:extLst>
                <a:ext uri="{FF2B5EF4-FFF2-40B4-BE49-F238E27FC236}">
                  <a16:creationId xmlns:a16="http://schemas.microsoft.com/office/drawing/2014/main" id="{6E305506-E83E-BEFE-E598-77CC85C08DF9}"/>
                </a:ext>
              </a:extLst>
            </p:cNvPr>
            <p:cNvSpPr/>
            <p:nvPr/>
          </p:nvSpPr>
          <p:spPr>
            <a:xfrm>
              <a:off x="4937107" y="1639286"/>
              <a:ext cx="29134" cy="52032"/>
            </a:xfrm>
            <a:custGeom>
              <a:avLst/>
              <a:gdLst/>
              <a:ahLst/>
              <a:cxnLst/>
              <a:rect l="l" t="t" r="r" b="b"/>
              <a:pathLst>
                <a:path w="1028" h="1836" extrusionOk="0">
                  <a:moveTo>
                    <a:pt x="105" y="0"/>
                  </a:moveTo>
                  <a:cubicBezTo>
                    <a:pt x="93" y="0"/>
                    <a:pt x="81" y="3"/>
                    <a:pt x="69" y="9"/>
                  </a:cubicBezTo>
                  <a:cubicBezTo>
                    <a:pt x="23" y="55"/>
                    <a:pt x="0" y="101"/>
                    <a:pt x="23" y="146"/>
                  </a:cubicBezTo>
                  <a:lnTo>
                    <a:pt x="845" y="1790"/>
                  </a:lnTo>
                  <a:cubicBezTo>
                    <a:pt x="845" y="1812"/>
                    <a:pt x="868" y="1812"/>
                    <a:pt x="891" y="1835"/>
                  </a:cubicBezTo>
                  <a:lnTo>
                    <a:pt x="959" y="1835"/>
                  </a:lnTo>
                  <a:cubicBezTo>
                    <a:pt x="1005" y="1812"/>
                    <a:pt x="1027" y="1744"/>
                    <a:pt x="1005" y="1698"/>
                  </a:cubicBezTo>
                  <a:lnTo>
                    <a:pt x="183" y="55"/>
                  </a:lnTo>
                  <a:cubicBezTo>
                    <a:pt x="166" y="22"/>
                    <a:pt x="137" y="0"/>
                    <a:pt x="105" y="0"/>
                  </a:cubicBezTo>
                  <a:close/>
                </a:path>
              </a:pathLst>
            </a:custGeom>
            <a:solidFill>
              <a:srgbClr val="E8C05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5785;p42">
              <a:extLst>
                <a:ext uri="{FF2B5EF4-FFF2-40B4-BE49-F238E27FC236}">
                  <a16:creationId xmlns:a16="http://schemas.microsoft.com/office/drawing/2014/main" id="{38BDB301-995C-3362-0197-CC85BE57A3A6}"/>
                </a:ext>
              </a:extLst>
            </p:cNvPr>
            <p:cNvSpPr/>
            <p:nvPr/>
          </p:nvSpPr>
          <p:spPr>
            <a:xfrm>
              <a:off x="5034144" y="1615991"/>
              <a:ext cx="29785" cy="52032"/>
            </a:xfrm>
            <a:custGeom>
              <a:avLst/>
              <a:gdLst/>
              <a:ahLst/>
              <a:cxnLst/>
              <a:rect l="l" t="t" r="r" b="b"/>
              <a:pathLst>
                <a:path w="1051" h="1836" extrusionOk="0">
                  <a:moveTo>
                    <a:pt x="109" y="1"/>
                  </a:moveTo>
                  <a:cubicBezTo>
                    <a:pt x="95" y="1"/>
                    <a:pt x="81" y="3"/>
                    <a:pt x="69" y="10"/>
                  </a:cubicBezTo>
                  <a:cubicBezTo>
                    <a:pt x="23" y="32"/>
                    <a:pt x="0" y="101"/>
                    <a:pt x="23" y="147"/>
                  </a:cubicBezTo>
                  <a:lnTo>
                    <a:pt x="845" y="1790"/>
                  </a:lnTo>
                  <a:cubicBezTo>
                    <a:pt x="867" y="1813"/>
                    <a:pt x="867" y="1813"/>
                    <a:pt x="890" y="1836"/>
                  </a:cubicBezTo>
                  <a:cubicBezTo>
                    <a:pt x="913" y="1836"/>
                    <a:pt x="959" y="1836"/>
                    <a:pt x="982" y="1813"/>
                  </a:cubicBezTo>
                  <a:cubicBezTo>
                    <a:pt x="1027" y="1790"/>
                    <a:pt x="1050" y="1744"/>
                    <a:pt x="1027" y="1699"/>
                  </a:cubicBezTo>
                  <a:lnTo>
                    <a:pt x="206" y="55"/>
                  </a:lnTo>
                  <a:cubicBezTo>
                    <a:pt x="189" y="22"/>
                    <a:pt x="148" y="1"/>
                    <a:pt x="109" y="1"/>
                  </a:cubicBezTo>
                  <a:close/>
                </a:path>
              </a:pathLst>
            </a:custGeom>
            <a:solidFill>
              <a:srgbClr val="E8C05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5786;p42">
              <a:extLst>
                <a:ext uri="{FF2B5EF4-FFF2-40B4-BE49-F238E27FC236}">
                  <a16:creationId xmlns:a16="http://schemas.microsoft.com/office/drawing/2014/main" id="{1B0B45D0-1741-FCC6-87D6-ADF1C883113E}"/>
                </a:ext>
              </a:extLst>
            </p:cNvPr>
            <p:cNvSpPr/>
            <p:nvPr/>
          </p:nvSpPr>
          <p:spPr>
            <a:xfrm>
              <a:off x="5136989" y="1590768"/>
              <a:ext cx="29785" cy="51862"/>
            </a:xfrm>
            <a:custGeom>
              <a:avLst/>
              <a:gdLst/>
              <a:ahLst/>
              <a:cxnLst/>
              <a:rect l="l" t="t" r="r" b="b"/>
              <a:pathLst>
                <a:path w="1051" h="1830" extrusionOk="0">
                  <a:moveTo>
                    <a:pt x="109" y="0"/>
                  </a:moveTo>
                  <a:cubicBezTo>
                    <a:pt x="95" y="0"/>
                    <a:pt x="81" y="3"/>
                    <a:pt x="69" y="9"/>
                  </a:cubicBezTo>
                  <a:cubicBezTo>
                    <a:pt x="23" y="32"/>
                    <a:pt x="0" y="78"/>
                    <a:pt x="46" y="124"/>
                  </a:cubicBezTo>
                  <a:lnTo>
                    <a:pt x="845" y="1767"/>
                  </a:lnTo>
                  <a:cubicBezTo>
                    <a:pt x="868" y="1790"/>
                    <a:pt x="891" y="1813"/>
                    <a:pt x="891" y="1813"/>
                  </a:cubicBezTo>
                  <a:cubicBezTo>
                    <a:pt x="902" y="1824"/>
                    <a:pt x="919" y="1830"/>
                    <a:pt x="936" y="1830"/>
                  </a:cubicBezTo>
                  <a:cubicBezTo>
                    <a:pt x="953" y="1830"/>
                    <a:pt x="970" y="1824"/>
                    <a:pt x="982" y="1813"/>
                  </a:cubicBezTo>
                  <a:cubicBezTo>
                    <a:pt x="1027" y="1790"/>
                    <a:pt x="1050" y="1721"/>
                    <a:pt x="1027" y="1676"/>
                  </a:cubicBezTo>
                  <a:lnTo>
                    <a:pt x="206" y="55"/>
                  </a:lnTo>
                  <a:cubicBezTo>
                    <a:pt x="189" y="22"/>
                    <a:pt x="148" y="0"/>
                    <a:pt x="109" y="0"/>
                  </a:cubicBezTo>
                  <a:close/>
                </a:path>
              </a:pathLst>
            </a:custGeom>
            <a:solidFill>
              <a:srgbClr val="E8C05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5787;p42">
              <a:extLst>
                <a:ext uri="{FF2B5EF4-FFF2-40B4-BE49-F238E27FC236}">
                  <a16:creationId xmlns:a16="http://schemas.microsoft.com/office/drawing/2014/main" id="{2739B22F-A5F6-B6CB-47D2-43E5454322E6}"/>
                </a:ext>
              </a:extLst>
            </p:cNvPr>
            <p:cNvSpPr/>
            <p:nvPr/>
          </p:nvSpPr>
          <p:spPr>
            <a:xfrm>
              <a:off x="4709396" y="1695569"/>
              <a:ext cx="20093" cy="34546"/>
            </a:xfrm>
            <a:custGeom>
              <a:avLst/>
              <a:gdLst/>
              <a:ahLst/>
              <a:cxnLst/>
              <a:rect l="l" t="t" r="r" b="b"/>
              <a:pathLst>
                <a:path w="709" h="1219" extrusionOk="0">
                  <a:moveTo>
                    <a:pt x="87" y="0"/>
                  </a:moveTo>
                  <a:cubicBezTo>
                    <a:pt x="73" y="0"/>
                    <a:pt x="59" y="3"/>
                    <a:pt x="46" y="9"/>
                  </a:cubicBezTo>
                  <a:cubicBezTo>
                    <a:pt x="1" y="32"/>
                    <a:pt x="1" y="100"/>
                    <a:pt x="24" y="146"/>
                  </a:cubicBezTo>
                  <a:lnTo>
                    <a:pt x="526" y="1173"/>
                  </a:lnTo>
                  <a:cubicBezTo>
                    <a:pt x="526" y="1196"/>
                    <a:pt x="549" y="1196"/>
                    <a:pt x="571" y="1219"/>
                  </a:cubicBezTo>
                  <a:lnTo>
                    <a:pt x="663" y="1219"/>
                  </a:lnTo>
                  <a:cubicBezTo>
                    <a:pt x="708" y="1173"/>
                    <a:pt x="708" y="1128"/>
                    <a:pt x="686" y="1082"/>
                  </a:cubicBezTo>
                  <a:lnTo>
                    <a:pt x="183" y="55"/>
                  </a:lnTo>
                  <a:cubicBezTo>
                    <a:pt x="167" y="21"/>
                    <a:pt x="126" y="0"/>
                    <a:pt x="87" y="0"/>
                  </a:cubicBezTo>
                  <a:close/>
                </a:path>
              </a:pathLst>
            </a:custGeom>
            <a:solidFill>
              <a:srgbClr val="E8C05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5788;p42">
              <a:extLst>
                <a:ext uri="{FF2B5EF4-FFF2-40B4-BE49-F238E27FC236}">
                  <a16:creationId xmlns:a16="http://schemas.microsoft.com/office/drawing/2014/main" id="{5DA47303-7A2A-4278-2EC3-3FAAD9D78ED6}"/>
                </a:ext>
              </a:extLst>
            </p:cNvPr>
            <p:cNvSpPr/>
            <p:nvPr/>
          </p:nvSpPr>
          <p:spPr>
            <a:xfrm>
              <a:off x="4798015" y="1673578"/>
              <a:ext cx="20745" cy="34405"/>
            </a:xfrm>
            <a:custGeom>
              <a:avLst/>
              <a:gdLst/>
              <a:ahLst/>
              <a:cxnLst/>
              <a:rect l="l" t="t" r="r" b="b"/>
              <a:pathLst>
                <a:path w="732" h="1214" extrusionOk="0">
                  <a:moveTo>
                    <a:pt x="106" y="0"/>
                  </a:moveTo>
                  <a:cubicBezTo>
                    <a:pt x="94" y="0"/>
                    <a:pt x="82" y="3"/>
                    <a:pt x="69" y="9"/>
                  </a:cubicBezTo>
                  <a:cubicBezTo>
                    <a:pt x="24" y="32"/>
                    <a:pt x="1" y="100"/>
                    <a:pt x="24" y="146"/>
                  </a:cubicBezTo>
                  <a:lnTo>
                    <a:pt x="526" y="1150"/>
                  </a:lnTo>
                  <a:cubicBezTo>
                    <a:pt x="549" y="1173"/>
                    <a:pt x="549" y="1196"/>
                    <a:pt x="572" y="1196"/>
                  </a:cubicBezTo>
                  <a:cubicBezTo>
                    <a:pt x="583" y="1207"/>
                    <a:pt x="600" y="1213"/>
                    <a:pt x="617" y="1213"/>
                  </a:cubicBezTo>
                  <a:cubicBezTo>
                    <a:pt x="634" y="1213"/>
                    <a:pt x="651" y="1207"/>
                    <a:pt x="663" y="1196"/>
                  </a:cubicBezTo>
                  <a:cubicBezTo>
                    <a:pt x="708" y="1173"/>
                    <a:pt x="731" y="1127"/>
                    <a:pt x="708" y="1082"/>
                  </a:cubicBezTo>
                  <a:lnTo>
                    <a:pt x="183" y="55"/>
                  </a:lnTo>
                  <a:cubicBezTo>
                    <a:pt x="167" y="21"/>
                    <a:pt x="138" y="0"/>
                    <a:pt x="106" y="0"/>
                  </a:cubicBezTo>
                  <a:close/>
                </a:path>
              </a:pathLst>
            </a:custGeom>
            <a:solidFill>
              <a:srgbClr val="E8C05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5789;p42">
              <a:extLst>
                <a:ext uri="{FF2B5EF4-FFF2-40B4-BE49-F238E27FC236}">
                  <a16:creationId xmlns:a16="http://schemas.microsoft.com/office/drawing/2014/main" id="{7838F068-60E4-CECF-D0A3-562EB03B8335}"/>
                </a:ext>
              </a:extLst>
            </p:cNvPr>
            <p:cNvSpPr/>
            <p:nvPr/>
          </p:nvSpPr>
          <p:spPr>
            <a:xfrm>
              <a:off x="4887286" y="1651444"/>
              <a:ext cx="20745" cy="34036"/>
            </a:xfrm>
            <a:custGeom>
              <a:avLst/>
              <a:gdLst/>
              <a:ahLst/>
              <a:cxnLst/>
              <a:rect l="l" t="t" r="r" b="b"/>
              <a:pathLst>
                <a:path w="732" h="1201" extrusionOk="0">
                  <a:moveTo>
                    <a:pt x="118" y="0"/>
                  </a:moveTo>
                  <a:cubicBezTo>
                    <a:pt x="103" y="0"/>
                    <a:pt x="86" y="6"/>
                    <a:pt x="69" y="14"/>
                  </a:cubicBezTo>
                  <a:cubicBezTo>
                    <a:pt x="24" y="37"/>
                    <a:pt x="1" y="82"/>
                    <a:pt x="24" y="128"/>
                  </a:cubicBezTo>
                  <a:lnTo>
                    <a:pt x="526" y="1155"/>
                  </a:lnTo>
                  <a:cubicBezTo>
                    <a:pt x="549" y="1178"/>
                    <a:pt x="571" y="1178"/>
                    <a:pt x="571" y="1201"/>
                  </a:cubicBezTo>
                  <a:lnTo>
                    <a:pt x="663" y="1201"/>
                  </a:lnTo>
                  <a:cubicBezTo>
                    <a:pt x="708" y="1178"/>
                    <a:pt x="731" y="1110"/>
                    <a:pt x="708" y="1064"/>
                  </a:cubicBezTo>
                  <a:lnTo>
                    <a:pt x="183" y="60"/>
                  </a:lnTo>
                  <a:cubicBezTo>
                    <a:pt x="169" y="16"/>
                    <a:pt x="145" y="0"/>
                    <a:pt x="118" y="0"/>
                  </a:cubicBezTo>
                  <a:close/>
                </a:path>
              </a:pathLst>
            </a:custGeom>
            <a:solidFill>
              <a:srgbClr val="E8C05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5790;p42">
              <a:extLst>
                <a:ext uri="{FF2B5EF4-FFF2-40B4-BE49-F238E27FC236}">
                  <a16:creationId xmlns:a16="http://schemas.microsoft.com/office/drawing/2014/main" id="{80B4C43C-236A-D963-9AAF-2E56E0002CD7}"/>
                </a:ext>
              </a:extLst>
            </p:cNvPr>
            <p:cNvSpPr/>
            <p:nvPr/>
          </p:nvSpPr>
          <p:spPr>
            <a:xfrm>
              <a:off x="4984322" y="1628290"/>
              <a:ext cx="20717" cy="34405"/>
            </a:xfrm>
            <a:custGeom>
              <a:avLst/>
              <a:gdLst/>
              <a:ahLst/>
              <a:cxnLst/>
              <a:rect l="l" t="t" r="r" b="b"/>
              <a:pathLst>
                <a:path w="731" h="1214" extrusionOk="0">
                  <a:moveTo>
                    <a:pt x="105" y="0"/>
                  </a:moveTo>
                  <a:cubicBezTo>
                    <a:pt x="94" y="0"/>
                    <a:pt x="81" y="3"/>
                    <a:pt x="69" y="9"/>
                  </a:cubicBezTo>
                  <a:cubicBezTo>
                    <a:pt x="23" y="32"/>
                    <a:pt x="1" y="101"/>
                    <a:pt x="23" y="146"/>
                  </a:cubicBezTo>
                  <a:lnTo>
                    <a:pt x="526" y="1173"/>
                  </a:lnTo>
                  <a:cubicBezTo>
                    <a:pt x="548" y="1173"/>
                    <a:pt x="548" y="1196"/>
                    <a:pt x="571" y="1196"/>
                  </a:cubicBezTo>
                  <a:cubicBezTo>
                    <a:pt x="583" y="1208"/>
                    <a:pt x="594" y="1213"/>
                    <a:pt x="608" y="1213"/>
                  </a:cubicBezTo>
                  <a:cubicBezTo>
                    <a:pt x="623" y="1213"/>
                    <a:pt x="640" y="1208"/>
                    <a:pt x="663" y="1196"/>
                  </a:cubicBezTo>
                  <a:cubicBezTo>
                    <a:pt x="708" y="1173"/>
                    <a:pt x="731" y="1128"/>
                    <a:pt x="708" y="1082"/>
                  </a:cubicBezTo>
                  <a:lnTo>
                    <a:pt x="183" y="55"/>
                  </a:lnTo>
                  <a:cubicBezTo>
                    <a:pt x="166" y="22"/>
                    <a:pt x="138" y="0"/>
                    <a:pt x="105" y="0"/>
                  </a:cubicBezTo>
                  <a:close/>
                </a:path>
              </a:pathLst>
            </a:custGeom>
            <a:solidFill>
              <a:srgbClr val="E8C05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5791;p42">
              <a:extLst>
                <a:ext uri="{FF2B5EF4-FFF2-40B4-BE49-F238E27FC236}">
                  <a16:creationId xmlns:a16="http://schemas.microsoft.com/office/drawing/2014/main" id="{0F499ACE-975A-FF75-104E-4436FA964444}"/>
                </a:ext>
              </a:extLst>
            </p:cNvPr>
            <p:cNvSpPr/>
            <p:nvPr/>
          </p:nvSpPr>
          <p:spPr>
            <a:xfrm>
              <a:off x="5082662" y="1604343"/>
              <a:ext cx="20717" cy="33923"/>
            </a:xfrm>
            <a:custGeom>
              <a:avLst/>
              <a:gdLst/>
              <a:ahLst/>
              <a:cxnLst/>
              <a:rect l="l" t="t" r="r" b="b"/>
              <a:pathLst>
                <a:path w="731" h="1197" extrusionOk="0">
                  <a:moveTo>
                    <a:pt x="109" y="1"/>
                  </a:moveTo>
                  <a:cubicBezTo>
                    <a:pt x="95" y="1"/>
                    <a:pt x="81" y="4"/>
                    <a:pt x="68" y="10"/>
                  </a:cubicBezTo>
                  <a:cubicBezTo>
                    <a:pt x="23" y="33"/>
                    <a:pt x="0" y="78"/>
                    <a:pt x="23" y="124"/>
                  </a:cubicBezTo>
                  <a:lnTo>
                    <a:pt x="548" y="1151"/>
                  </a:lnTo>
                  <a:cubicBezTo>
                    <a:pt x="548" y="1174"/>
                    <a:pt x="571" y="1197"/>
                    <a:pt x="571" y="1197"/>
                  </a:cubicBezTo>
                  <a:lnTo>
                    <a:pt x="662" y="1197"/>
                  </a:lnTo>
                  <a:cubicBezTo>
                    <a:pt x="708" y="1174"/>
                    <a:pt x="730" y="1105"/>
                    <a:pt x="708" y="1060"/>
                  </a:cubicBezTo>
                  <a:lnTo>
                    <a:pt x="205" y="55"/>
                  </a:lnTo>
                  <a:cubicBezTo>
                    <a:pt x="189" y="22"/>
                    <a:pt x="148" y="1"/>
                    <a:pt x="109" y="1"/>
                  </a:cubicBezTo>
                  <a:close/>
                </a:path>
              </a:pathLst>
            </a:custGeom>
            <a:solidFill>
              <a:srgbClr val="E8C05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5792;p42">
              <a:extLst>
                <a:ext uri="{FF2B5EF4-FFF2-40B4-BE49-F238E27FC236}">
                  <a16:creationId xmlns:a16="http://schemas.microsoft.com/office/drawing/2014/main" id="{C2B16A0A-4F09-DCC7-C2C8-91C6CE02C5BE}"/>
                </a:ext>
              </a:extLst>
            </p:cNvPr>
            <p:cNvSpPr/>
            <p:nvPr/>
          </p:nvSpPr>
          <p:spPr>
            <a:xfrm>
              <a:off x="5194548" y="1577193"/>
              <a:ext cx="20745" cy="34405"/>
            </a:xfrm>
            <a:custGeom>
              <a:avLst/>
              <a:gdLst/>
              <a:ahLst/>
              <a:cxnLst/>
              <a:rect l="l" t="t" r="r" b="b"/>
              <a:pathLst>
                <a:path w="732" h="1214" extrusionOk="0">
                  <a:moveTo>
                    <a:pt x="110" y="0"/>
                  </a:moveTo>
                  <a:cubicBezTo>
                    <a:pt x="95" y="0"/>
                    <a:pt x="82" y="3"/>
                    <a:pt x="69" y="9"/>
                  </a:cubicBezTo>
                  <a:cubicBezTo>
                    <a:pt x="24" y="32"/>
                    <a:pt x="1" y="100"/>
                    <a:pt x="24" y="146"/>
                  </a:cubicBezTo>
                  <a:lnTo>
                    <a:pt x="549" y="1150"/>
                  </a:lnTo>
                  <a:cubicBezTo>
                    <a:pt x="549" y="1173"/>
                    <a:pt x="571" y="1196"/>
                    <a:pt x="571" y="1196"/>
                  </a:cubicBezTo>
                  <a:cubicBezTo>
                    <a:pt x="594" y="1207"/>
                    <a:pt x="611" y="1213"/>
                    <a:pt x="626" y="1213"/>
                  </a:cubicBezTo>
                  <a:cubicBezTo>
                    <a:pt x="640" y="1213"/>
                    <a:pt x="651" y="1207"/>
                    <a:pt x="663" y="1196"/>
                  </a:cubicBezTo>
                  <a:cubicBezTo>
                    <a:pt x="708" y="1173"/>
                    <a:pt x="731" y="1128"/>
                    <a:pt x="708" y="1082"/>
                  </a:cubicBezTo>
                  <a:lnTo>
                    <a:pt x="206" y="55"/>
                  </a:lnTo>
                  <a:cubicBezTo>
                    <a:pt x="190" y="21"/>
                    <a:pt x="148" y="0"/>
                    <a:pt x="110" y="0"/>
                  </a:cubicBezTo>
                  <a:close/>
                </a:path>
              </a:pathLst>
            </a:custGeom>
            <a:solidFill>
              <a:srgbClr val="E8C05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 name="Google Shape;5793;p42">
              <a:extLst>
                <a:ext uri="{FF2B5EF4-FFF2-40B4-BE49-F238E27FC236}">
                  <a16:creationId xmlns:a16="http://schemas.microsoft.com/office/drawing/2014/main" id="{5453C4F5-7915-B3BD-58C7-4B44FC729A69}"/>
                </a:ext>
              </a:extLst>
            </p:cNvPr>
            <p:cNvSpPr/>
            <p:nvPr/>
          </p:nvSpPr>
          <p:spPr>
            <a:xfrm>
              <a:off x="3480998" y="2291560"/>
              <a:ext cx="410788" cy="398007"/>
            </a:xfrm>
            <a:custGeom>
              <a:avLst/>
              <a:gdLst/>
              <a:ahLst/>
              <a:cxnLst/>
              <a:rect l="l" t="t" r="r" b="b"/>
              <a:pathLst>
                <a:path w="14495" h="14044" extrusionOk="0">
                  <a:moveTo>
                    <a:pt x="8719" y="0"/>
                  </a:moveTo>
                  <a:cubicBezTo>
                    <a:pt x="8696" y="0"/>
                    <a:pt x="8674" y="1"/>
                    <a:pt x="8651" y="1"/>
                  </a:cubicBezTo>
                  <a:cubicBezTo>
                    <a:pt x="7510" y="1"/>
                    <a:pt x="6848" y="640"/>
                    <a:pt x="6300" y="1485"/>
                  </a:cubicBezTo>
                  <a:cubicBezTo>
                    <a:pt x="5684" y="2421"/>
                    <a:pt x="4862" y="2854"/>
                    <a:pt x="3744" y="3151"/>
                  </a:cubicBezTo>
                  <a:cubicBezTo>
                    <a:pt x="2717" y="3425"/>
                    <a:pt x="1576" y="3653"/>
                    <a:pt x="868" y="4429"/>
                  </a:cubicBezTo>
                  <a:cubicBezTo>
                    <a:pt x="434" y="4909"/>
                    <a:pt x="183" y="5525"/>
                    <a:pt x="160" y="6141"/>
                  </a:cubicBezTo>
                  <a:cubicBezTo>
                    <a:pt x="1" y="11893"/>
                    <a:pt x="4041" y="13970"/>
                    <a:pt x="5365" y="14039"/>
                  </a:cubicBezTo>
                  <a:cubicBezTo>
                    <a:pt x="5419" y="14042"/>
                    <a:pt x="5474" y="14044"/>
                    <a:pt x="5528" y="14044"/>
                  </a:cubicBezTo>
                  <a:cubicBezTo>
                    <a:pt x="6916" y="14044"/>
                    <a:pt x="8088" y="12953"/>
                    <a:pt x="9450" y="12624"/>
                  </a:cubicBezTo>
                  <a:cubicBezTo>
                    <a:pt x="10112" y="12464"/>
                    <a:pt x="10820" y="12464"/>
                    <a:pt x="11459" y="12213"/>
                  </a:cubicBezTo>
                  <a:cubicBezTo>
                    <a:pt x="12281" y="11916"/>
                    <a:pt x="12920" y="11208"/>
                    <a:pt x="13239" y="10432"/>
                  </a:cubicBezTo>
                  <a:cubicBezTo>
                    <a:pt x="14495" y="7442"/>
                    <a:pt x="13924" y="4954"/>
                    <a:pt x="13353" y="3562"/>
                  </a:cubicBezTo>
                  <a:cubicBezTo>
                    <a:pt x="12943" y="2626"/>
                    <a:pt x="12281" y="1804"/>
                    <a:pt x="11459" y="1142"/>
                  </a:cubicBezTo>
                  <a:cubicBezTo>
                    <a:pt x="10699" y="517"/>
                    <a:pt x="9764" y="0"/>
                    <a:pt x="8719" y="0"/>
                  </a:cubicBezTo>
                  <a:close/>
                </a:path>
              </a:pathLst>
            </a:custGeom>
            <a:solidFill>
              <a:srgbClr val="EB7C9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 name="Google Shape;5794;p42">
              <a:extLst>
                <a:ext uri="{FF2B5EF4-FFF2-40B4-BE49-F238E27FC236}">
                  <a16:creationId xmlns:a16="http://schemas.microsoft.com/office/drawing/2014/main" id="{FEF0AD79-7AEA-BEB1-C099-6428B42C8BD9}"/>
                </a:ext>
              </a:extLst>
            </p:cNvPr>
            <p:cNvSpPr/>
            <p:nvPr/>
          </p:nvSpPr>
          <p:spPr>
            <a:xfrm>
              <a:off x="3483577" y="2470102"/>
              <a:ext cx="291137" cy="219465"/>
            </a:xfrm>
            <a:custGeom>
              <a:avLst/>
              <a:gdLst/>
              <a:ahLst/>
              <a:cxnLst/>
              <a:rect l="l" t="t" r="r" b="b"/>
              <a:pathLst>
                <a:path w="10273" h="7744" extrusionOk="0">
                  <a:moveTo>
                    <a:pt x="69" y="1"/>
                  </a:moveTo>
                  <a:lnTo>
                    <a:pt x="69" y="1"/>
                  </a:lnTo>
                  <a:cubicBezTo>
                    <a:pt x="1" y="5616"/>
                    <a:pt x="3950" y="7670"/>
                    <a:pt x="5274" y="7739"/>
                  </a:cubicBezTo>
                  <a:cubicBezTo>
                    <a:pt x="5328" y="7742"/>
                    <a:pt x="5383" y="7744"/>
                    <a:pt x="5437" y="7744"/>
                  </a:cubicBezTo>
                  <a:cubicBezTo>
                    <a:pt x="6825" y="7744"/>
                    <a:pt x="7997" y="6653"/>
                    <a:pt x="9359" y="6324"/>
                  </a:cubicBezTo>
                  <a:cubicBezTo>
                    <a:pt x="9656" y="6255"/>
                    <a:pt x="9976" y="6209"/>
                    <a:pt x="10272" y="6164"/>
                  </a:cubicBezTo>
                  <a:cubicBezTo>
                    <a:pt x="9792" y="5983"/>
                    <a:pt x="9414" y="5911"/>
                    <a:pt x="9085" y="5911"/>
                  </a:cubicBezTo>
                  <a:cubicBezTo>
                    <a:pt x="7960" y="5911"/>
                    <a:pt x="7419" y="6756"/>
                    <a:pt x="5388" y="6985"/>
                  </a:cubicBezTo>
                  <a:cubicBezTo>
                    <a:pt x="2831" y="6894"/>
                    <a:pt x="731" y="3014"/>
                    <a:pt x="69"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 name="Google Shape;5795;p42">
              <a:extLst>
                <a:ext uri="{FF2B5EF4-FFF2-40B4-BE49-F238E27FC236}">
                  <a16:creationId xmlns:a16="http://schemas.microsoft.com/office/drawing/2014/main" id="{CAFA2017-59FE-8EAF-CBC3-EC6CA2140B41}"/>
                </a:ext>
              </a:extLst>
            </p:cNvPr>
            <p:cNvSpPr/>
            <p:nvPr/>
          </p:nvSpPr>
          <p:spPr>
            <a:xfrm>
              <a:off x="3601953" y="2372640"/>
              <a:ext cx="88024" cy="31939"/>
            </a:xfrm>
            <a:custGeom>
              <a:avLst/>
              <a:gdLst/>
              <a:ahLst/>
              <a:cxnLst/>
              <a:rect l="l" t="t" r="r" b="b"/>
              <a:pathLst>
                <a:path w="3106" h="1127" extrusionOk="0">
                  <a:moveTo>
                    <a:pt x="2652" y="1"/>
                  </a:moveTo>
                  <a:cubicBezTo>
                    <a:pt x="2353" y="1"/>
                    <a:pt x="1911" y="77"/>
                    <a:pt x="1439" y="222"/>
                  </a:cubicBezTo>
                  <a:cubicBezTo>
                    <a:pt x="617" y="450"/>
                    <a:pt x="1" y="815"/>
                    <a:pt x="47" y="998"/>
                  </a:cubicBezTo>
                  <a:cubicBezTo>
                    <a:pt x="66" y="1085"/>
                    <a:pt x="209" y="1127"/>
                    <a:pt x="431" y="1127"/>
                  </a:cubicBezTo>
                  <a:cubicBezTo>
                    <a:pt x="730" y="1127"/>
                    <a:pt x="1172" y="1051"/>
                    <a:pt x="1644" y="906"/>
                  </a:cubicBezTo>
                  <a:cubicBezTo>
                    <a:pt x="2466" y="678"/>
                    <a:pt x="3105" y="313"/>
                    <a:pt x="3037" y="130"/>
                  </a:cubicBezTo>
                  <a:cubicBezTo>
                    <a:pt x="3017" y="43"/>
                    <a:pt x="2874" y="1"/>
                    <a:pt x="2652"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 name="Google Shape;5796;p42">
              <a:extLst>
                <a:ext uri="{FF2B5EF4-FFF2-40B4-BE49-F238E27FC236}">
                  <a16:creationId xmlns:a16="http://schemas.microsoft.com/office/drawing/2014/main" id="{0DCE5BF4-E28F-428A-73BF-F60E0819E369}"/>
                </a:ext>
              </a:extLst>
            </p:cNvPr>
            <p:cNvSpPr/>
            <p:nvPr/>
          </p:nvSpPr>
          <p:spPr>
            <a:xfrm>
              <a:off x="3580613" y="2195997"/>
              <a:ext cx="77000" cy="199117"/>
            </a:xfrm>
            <a:custGeom>
              <a:avLst/>
              <a:gdLst/>
              <a:ahLst/>
              <a:cxnLst/>
              <a:rect l="l" t="t" r="r" b="b"/>
              <a:pathLst>
                <a:path w="2717" h="7026" extrusionOk="0">
                  <a:moveTo>
                    <a:pt x="1883" y="1"/>
                  </a:moveTo>
                  <a:cubicBezTo>
                    <a:pt x="1700" y="1"/>
                    <a:pt x="1477" y="62"/>
                    <a:pt x="1210" y="223"/>
                  </a:cubicBezTo>
                  <a:cubicBezTo>
                    <a:pt x="1210" y="223"/>
                    <a:pt x="1" y="2917"/>
                    <a:pt x="2078" y="7025"/>
                  </a:cubicBezTo>
                  <a:cubicBezTo>
                    <a:pt x="2078" y="7025"/>
                    <a:pt x="2084" y="7025"/>
                    <a:pt x="2096" y="7025"/>
                  </a:cubicBezTo>
                  <a:cubicBezTo>
                    <a:pt x="2189" y="7025"/>
                    <a:pt x="2615" y="7007"/>
                    <a:pt x="2717" y="6683"/>
                  </a:cubicBezTo>
                  <a:cubicBezTo>
                    <a:pt x="2717" y="6683"/>
                    <a:pt x="663" y="2255"/>
                    <a:pt x="2648" y="588"/>
                  </a:cubicBezTo>
                  <a:cubicBezTo>
                    <a:pt x="2648" y="588"/>
                    <a:pt x="2453" y="1"/>
                    <a:pt x="1883" y="1"/>
                  </a:cubicBezTo>
                  <a:close/>
                </a:path>
              </a:pathLst>
            </a:custGeom>
            <a:solidFill>
              <a:srgbClr val="58C3C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 name="Google Shape;5797;p42">
              <a:extLst>
                <a:ext uri="{FF2B5EF4-FFF2-40B4-BE49-F238E27FC236}">
                  <a16:creationId xmlns:a16="http://schemas.microsoft.com/office/drawing/2014/main" id="{056B3905-0083-E785-0BC1-604779B81377}"/>
                </a:ext>
              </a:extLst>
            </p:cNvPr>
            <p:cNvSpPr/>
            <p:nvPr/>
          </p:nvSpPr>
          <p:spPr>
            <a:xfrm>
              <a:off x="3472581" y="2269653"/>
              <a:ext cx="141048" cy="68101"/>
            </a:xfrm>
            <a:custGeom>
              <a:avLst/>
              <a:gdLst/>
              <a:ahLst/>
              <a:cxnLst/>
              <a:rect l="l" t="t" r="r" b="b"/>
              <a:pathLst>
                <a:path w="4977" h="2403" extrusionOk="0">
                  <a:moveTo>
                    <a:pt x="1943" y="1"/>
                  </a:moveTo>
                  <a:cubicBezTo>
                    <a:pt x="880" y="1"/>
                    <a:pt x="1" y="432"/>
                    <a:pt x="1" y="432"/>
                  </a:cubicBezTo>
                  <a:cubicBezTo>
                    <a:pt x="892" y="2031"/>
                    <a:pt x="2253" y="2403"/>
                    <a:pt x="3326" y="2403"/>
                  </a:cubicBezTo>
                  <a:cubicBezTo>
                    <a:pt x="4260" y="2403"/>
                    <a:pt x="4977" y="2121"/>
                    <a:pt x="4977" y="2121"/>
                  </a:cubicBezTo>
                  <a:cubicBezTo>
                    <a:pt x="4237" y="426"/>
                    <a:pt x="2999" y="1"/>
                    <a:pt x="1943" y="1"/>
                  </a:cubicBezTo>
                  <a:close/>
                </a:path>
              </a:pathLst>
            </a:custGeom>
            <a:solidFill>
              <a:srgbClr val="4FC29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 name="Google Shape;5798;p42">
              <a:extLst>
                <a:ext uri="{FF2B5EF4-FFF2-40B4-BE49-F238E27FC236}">
                  <a16:creationId xmlns:a16="http://schemas.microsoft.com/office/drawing/2014/main" id="{A536DB8A-B46F-33C2-6543-7F9C2C0AC32C}"/>
                </a:ext>
              </a:extLst>
            </p:cNvPr>
            <p:cNvSpPr/>
            <p:nvPr/>
          </p:nvSpPr>
          <p:spPr>
            <a:xfrm>
              <a:off x="3712054" y="2322592"/>
              <a:ext cx="138979" cy="194469"/>
            </a:xfrm>
            <a:custGeom>
              <a:avLst/>
              <a:gdLst/>
              <a:ahLst/>
              <a:cxnLst/>
              <a:rect l="l" t="t" r="r" b="b"/>
              <a:pathLst>
                <a:path w="4904" h="6862" extrusionOk="0">
                  <a:moveTo>
                    <a:pt x="1043" y="1"/>
                  </a:moveTo>
                  <a:cubicBezTo>
                    <a:pt x="456" y="1"/>
                    <a:pt x="0" y="321"/>
                    <a:pt x="293" y="1143"/>
                  </a:cubicBezTo>
                  <a:cubicBezTo>
                    <a:pt x="590" y="2033"/>
                    <a:pt x="1525" y="2513"/>
                    <a:pt x="2187" y="3197"/>
                  </a:cubicBezTo>
                  <a:cubicBezTo>
                    <a:pt x="3055" y="4133"/>
                    <a:pt x="3397" y="5389"/>
                    <a:pt x="3785" y="6598"/>
                  </a:cubicBezTo>
                  <a:cubicBezTo>
                    <a:pt x="3831" y="6667"/>
                    <a:pt x="3854" y="6758"/>
                    <a:pt x="3922" y="6804"/>
                  </a:cubicBezTo>
                  <a:cubicBezTo>
                    <a:pt x="3972" y="6844"/>
                    <a:pt x="4035" y="6862"/>
                    <a:pt x="4102" y="6862"/>
                  </a:cubicBezTo>
                  <a:cubicBezTo>
                    <a:pt x="4188" y="6862"/>
                    <a:pt x="4279" y="6832"/>
                    <a:pt x="4356" y="6781"/>
                  </a:cubicBezTo>
                  <a:cubicBezTo>
                    <a:pt x="4470" y="6667"/>
                    <a:pt x="4538" y="6530"/>
                    <a:pt x="4607" y="6393"/>
                  </a:cubicBezTo>
                  <a:cubicBezTo>
                    <a:pt x="4904" y="5548"/>
                    <a:pt x="4835" y="4658"/>
                    <a:pt x="4584" y="3836"/>
                  </a:cubicBezTo>
                  <a:cubicBezTo>
                    <a:pt x="4310" y="3038"/>
                    <a:pt x="3854" y="2284"/>
                    <a:pt x="3352" y="1600"/>
                  </a:cubicBezTo>
                  <a:cubicBezTo>
                    <a:pt x="3009" y="1120"/>
                    <a:pt x="2644" y="664"/>
                    <a:pt x="2165" y="344"/>
                  </a:cubicBezTo>
                  <a:cubicBezTo>
                    <a:pt x="1845" y="131"/>
                    <a:pt x="1417" y="1"/>
                    <a:pt x="1043"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 name="Google Shape;5799;p42">
              <a:extLst>
                <a:ext uri="{FF2B5EF4-FFF2-40B4-BE49-F238E27FC236}">
                  <a16:creationId xmlns:a16="http://schemas.microsoft.com/office/drawing/2014/main" id="{B00DBB1F-6321-7A49-2F78-8781E3287DBD}"/>
                </a:ext>
              </a:extLst>
            </p:cNvPr>
            <p:cNvSpPr/>
            <p:nvPr/>
          </p:nvSpPr>
          <p:spPr>
            <a:xfrm>
              <a:off x="3807673" y="2542652"/>
              <a:ext cx="29785" cy="25024"/>
            </a:xfrm>
            <a:custGeom>
              <a:avLst/>
              <a:gdLst/>
              <a:ahLst/>
              <a:cxnLst/>
              <a:rect l="l" t="t" r="r" b="b"/>
              <a:pathLst>
                <a:path w="1051" h="883" extrusionOk="0">
                  <a:moveTo>
                    <a:pt x="546" y="1"/>
                  </a:moveTo>
                  <a:cubicBezTo>
                    <a:pt x="501" y="1"/>
                    <a:pt x="455" y="7"/>
                    <a:pt x="411" y="20"/>
                  </a:cubicBezTo>
                  <a:cubicBezTo>
                    <a:pt x="160" y="89"/>
                    <a:pt x="0" y="340"/>
                    <a:pt x="69" y="568"/>
                  </a:cubicBezTo>
                  <a:cubicBezTo>
                    <a:pt x="125" y="756"/>
                    <a:pt x="306" y="882"/>
                    <a:pt x="508" y="882"/>
                  </a:cubicBezTo>
                  <a:cubicBezTo>
                    <a:pt x="551" y="882"/>
                    <a:pt x="595" y="877"/>
                    <a:pt x="639" y="865"/>
                  </a:cubicBezTo>
                  <a:cubicBezTo>
                    <a:pt x="891" y="773"/>
                    <a:pt x="1050" y="545"/>
                    <a:pt x="982" y="317"/>
                  </a:cubicBezTo>
                  <a:cubicBezTo>
                    <a:pt x="927" y="114"/>
                    <a:pt x="737" y="1"/>
                    <a:pt x="546"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 name="Google Shape;5800;p42">
              <a:extLst>
                <a:ext uri="{FF2B5EF4-FFF2-40B4-BE49-F238E27FC236}">
                  <a16:creationId xmlns:a16="http://schemas.microsoft.com/office/drawing/2014/main" id="{B1849915-D88A-4A75-EA7B-35A15AD017C1}"/>
                </a:ext>
              </a:extLst>
            </p:cNvPr>
            <p:cNvSpPr/>
            <p:nvPr/>
          </p:nvSpPr>
          <p:spPr>
            <a:xfrm>
              <a:off x="3472581" y="2269653"/>
              <a:ext cx="140396" cy="58182"/>
            </a:xfrm>
            <a:custGeom>
              <a:avLst/>
              <a:gdLst/>
              <a:ahLst/>
              <a:cxnLst/>
              <a:rect l="l" t="t" r="r" b="b"/>
              <a:pathLst>
                <a:path w="4954" h="2053" extrusionOk="0">
                  <a:moveTo>
                    <a:pt x="1945" y="1"/>
                  </a:moveTo>
                  <a:cubicBezTo>
                    <a:pt x="880" y="1"/>
                    <a:pt x="1" y="432"/>
                    <a:pt x="1" y="432"/>
                  </a:cubicBezTo>
                  <a:cubicBezTo>
                    <a:pt x="1" y="455"/>
                    <a:pt x="24" y="455"/>
                    <a:pt x="24" y="455"/>
                  </a:cubicBezTo>
                  <a:lnTo>
                    <a:pt x="4954" y="2052"/>
                  </a:lnTo>
                  <a:cubicBezTo>
                    <a:pt x="4208" y="414"/>
                    <a:pt x="2988" y="1"/>
                    <a:pt x="1945" y="1"/>
                  </a:cubicBezTo>
                  <a:close/>
                </a:path>
              </a:pathLst>
            </a:custGeom>
            <a:solidFill>
              <a:srgbClr val="58C3C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 name="Google Shape;5801;p42">
              <a:extLst>
                <a:ext uri="{FF2B5EF4-FFF2-40B4-BE49-F238E27FC236}">
                  <a16:creationId xmlns:a16="http://schemas.microsoft.com/office/drawing/2014/main" id="{9BF2F884-16D1-C6FA-8A1F-711A3B799EEE}"/>
                </a:ext>
              </a:extLst>
            </p:cNvPr>
            <p:cNvSpPr/>
            <p:nvPr/>
          </p:nvSpPr>
          <p:spPr>
            <a:xfrm>
              <a:off x="5133759" y="3571082"/>
              <a:ext cx="290457" cy="273793"/>
            </a:xfrm>
            <a:custGeom>
              <a:avLst/>
              <a:gdLst/>
              <a:ahLst/>
              <a:cxnLst/>
              <a:rect l="l" t="t" r="r" b="b"/>
              <a:pathLst>
                <a:path w="10249" h="9661" extrusionOk="0">
                  <a:moveTo>
                    <a:pt x="6209" y="1"/>
                  </a:moveTo>
                  <a:cubicBezTo>
                    <a:pt x="5364" y="1"/>
                    <a:pt x="4999" y="685"/>
                    <a:pt x="4908" y="1484"/>
                  </a:cubicBezTo>
                  <a:cubicBezTo>
                    <a:pt x="4520" y="845"/>
                    <a:pt x="4040" y="366"/>
                    <a:pt x="3356" y="206"/>
                  </a:cubicBezTo>
                  <a:cubicBezTo>
                    <a:pt x="3295" y="192"/>
                    <a:pt x="3238" y="186"/>
                    <a:pt x="3183" y="186"/>
                  </a:cubicBezTo>
                  <a:cubicBezTo>
                    <a:pt x="2782" y="186"/>
                    <a:pt x="2542" y="535"/>
                    <a:pt x="2602" y="936"/>
                  </a:cubicBezTo>
                  <a:cubicBezTo>
                    <a:pt x="2716" y="1690"/>
                    <a:pt x="3013" y="2329"/>
                    <a:pt x="3401" y="2945"/>
                  </a:cubicBezTo>
                  <a:cubicBezTo>
                    <a:pt x="3356" y="2945"/>
                    <a:pt x="3333" y="2945"/>
                    <a:pt x="3287" y="2968"/>
                  </a:cubicBezTo>
                  <a:cubicBezTo>
                    <a:pt x="3036" y="2889"/>
                    <a:pt x="2761" y="2848"/>
                    <a:pt x="2491" y="2848"/>
                  </a:cubicBezTo>
                  <a:cubicBezTo>
                    <a:pt x="1903" y="2848"/>
                    <a:pt x="1332" y="3040"/>
                    <a:pt x="1050" y="3447"/>
                  </a:cubicBezTo>
                  <a:cubicBezTo>
                    <a:pt x="525" y="4200"/>
                    <a:pt x="982" y="4794"/>
                    <a:pt x="1666" y="5136"/>
                  </a:cubicBezTo>
                  <a:cubicBezTo>
                    <a:pt x="1758" y="5228"/>
                    <a:pt x="1849" y="5296"/>
                    <a:pt x="1940" y="5342"/>
                  </a:cubicBezTo>
                  <a:cubicBezTo>
                    <a:pt x="1666" y="5479"/>
                    <a:pt x="1393" y="5661"/>
                    <a:pt x="1164" y="5889"/>
                  </a:cubicBezTo>
                  <a:cubicBezTo>
                    <a:pt x="639" y="6369"/>
                    <a:pt x="0" y="7213"/>
                    <a:pt x="457" y="7944"/>
                  </a:cubicBezTo>
                  <a:cubicBezTo>
                    <a:pt x="664" y="8281"/>
                    <a:pt x="989" y="8412"/>
                    <a:pt x="1332" y="8412"/>
                  </a:cubicBezTo>
                  <a:cubicBezTo>
                    <a:pt x="1593" y="8412"/>
                    <a:pt x="1863" y="8336"/>
                    <a:pt x="2100" y="8218"/>
                  </a:cubicBezTo>
                  <a:cubicBezTo>
                    <a:pt x="2189" y="8173"/>
                    <a:pt x="3276" y="7326"/>
                    <a:pt x="3394" y="7326"/>
                  </a:cubicBezTo>
                  <a:cubicBezTo>
                    <a:pt x="3397" y="7326"/>
                    <a:pt x="3399" y="7326"/>
                    <a:pt x="3401" y="7327"/>
                  </a:cubicBezTo>
                  <a:cubicBezTo>
                    <a:pt x="3447" y="7350"/>
                    <a:pt x="3424" y="8081"/>
                    <a:pt x="3470" y="8218"/>
                  </a:cubicBezTo>
                  <a:cubicBezTo>
                    <a:pt x="3646" y="8640"/>
                    <a:pt x="4012" y="8941"/>
                    <a:pt x="4443" y="8941"/>
                  </a:cubicBezTo>
                  <a:cubicBezTo>
                    <a:pt x="4570" y="8941"/>
                    <a:pt x="4704" y="8914"/>
                    <a:pt x="4839" y="8857"/>
                  </a:cubicBezTo>
                  <a:cubicBezTo>
                    <a:pt x="5227" y="8674"/>
                    <a:pt x="5387" y="8332"/>
                    <a:pt x="5433" y="7944"/>
                  </a:cubicBezTo>
                  <a:cubicBezTo>
                    <a:pt x="5570" y="7921"/>
                    <a:pt x="5684" y="7921"/>
                    <a:pt x="5798" y="7875"/>
                  </a:cubicBezTo>
                  <a:cubicBezTo>
                    <a:pt x="6310" y="8742"/>
                    <a:pt x="6992" y="9660"/>
                    <a:pt x="7830" y="9660"/>
                  </a:cubicBezTo>
                  <a:cubicBezTo>
                    <a:pt x="7963" y="9660"/>
                    <a:pt x="8100" y="9637"/>
                    <a:pt x="8240" y="9587"/>
                  </a:cubicBezTo>
                  <a:cubicBezTo>
                    <a:pt x="9336" y="9199"/>
                    <a:pt x="9267" y="8126"/>
                    <a:pt x="8993" y="7099"/>
                  </a:cubicBezTo>
                  <a:lnTo>
                    <a:pt x="8993" y="7099"/>
                  </a:lnTo>
                  <a:cubicBezTo>
                    <a:pt x="9088" y="7109"/>
                    <a:pt x="9182" y="7114"/>
                    <a:pt x="9279" y="7114"/>
                  </a:cubicBezTo>
                  <a:cubicBezTo>
                    <a:pt x="9415" y="7114"/>
                    <a:pt x="9554" y="7103"/>
                    <a:pt x="9701" y="7076"/>
                  </a:cubicBezTo>
                  <a:cubicBezTo>
                    <a:pt x="9975" y="7031"/>
                    <a:pt x="10226" y="6688"/>
                    <a:pt x="10203" y="6392"/>
                  </a:cubicBezTo>
                  <a:cubicBezTo>
                    <a:pt x="10180" y="5638"/>
                    <a:pt x="9792" y="5364"/>
                    <a:pt x="9290" y="4862"/>
                  </a:cubicBezTo>
                  <a:cubicBezTo>
                    <a:pt x="9130" y="4680"/>
                    <a:pt x="8674" y="4611"/>
                    <a:pt x="8948" y="4178"/>
                  </a:cubicBezTo>
                  <a:cubicBezTo>
                    <a:pt x="8993" y="4109"/>
                    <a:pt x="9244" y="4063"/>
                    <a:pt x="9336" y="4018"/>
                  </a:cubicBezTo>
                  <a:cubicBezTo>
                    <a:pt x="9564" y="3881"/>
                    <a:pt x="9815" y="3675"/>
                    <a:pt x="9952" y="3447"/>
                  </a:cubicBezTo>
                  <a:cubicBezTo>
                    <a:pt x="10249" y="2968"/>
                    <a:pt x="10226" y="2329"/>
                    <a:pt x="9769" y="1964"/>
                  </a:cubicBezTo>
                  <a:cubicBezTo>
                    <a:pt x="9520" y="1764"/>
                    <a:pt x="9192" y="1691"/>
                    <a:pt x="8853" y="1691"/>
                  </a:cubicBezTo>
                  <a:cubicBezTo>
                    <a:pt x="8415" y="1691"/>
                    <a:pt x="7958" y="1812"/>
                    <a:pt x="7624" y="1941"/>
                  </a:cubicBezTo>
                  <a:cubicBezTo>
                    <a:pt x="7464" y="2009"/>
                    <a:pt x="7327" y="2078"/>
                    <a:pt x="7167" y="2146"/>
                  </a:cubicBezTo>
                  <a:cubicBezTo>
                    <a:pt x="7099" y="2169"/>
                    <a:pt x="7030" y="2215"/>
                    <a:pt x="6962" y="2237"/>
                  </a:cubicBezTo>
                  <a:cubicBezTo>
                    <a:pt x="6985" y="2100"/>
                    <a:pt x="7030" y="1918"/>
                    <a:pt x="7030" y="1895"/>
                  </a:cubicBezTo>
                  <a:cubicBezTo>
                    <a:pt x="7053" y="1621"/>
                    <a:pt x="7122" y="1324"/>
                    <a:pt x="7122" y="1050"/>
                  </a:cubicBezTo>
                  <a:cubicBezTo>
                    <a:pt x="7122" y="480"/>
                    <a:pt x="6848" y="1"/>
                    <a:pt x="6209"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 name="Google Shape;5802;p42">
              <a:extLst>
                <a:ext uri="{FF2B5EF4-FFF2-40B4-BE49-F238E27FC236}">
                  <a16:creationId xmlns:a16="http://schemas.microsoft.com/office/drawing/2014/main" id="{FF23CA06-4FB5-8D54-7DFB-508C389250F7}"/>
                </a:ext>
              </a:extLst>
            </p:cNvPr>
            <p:cNvSpPr/>
            <p:nvPr/>
          </p:nvSpPr>
          <p:spPr>
            <a:xfrm>
              <a:off x="5381507" y="3530953"/>
              <a:ext cx="37550" cy="39506"/>
            </a:xfrm>
            <a:custGeom>
              <a:avLst/>
              <a:gdLst/>
              <a:ahLst/>
              <a:cxnLst/>
              <a:rect l="l" t="t" r="r" b="b"/>
              <a:pathLst>
                <a:path w="1325" h="1394" extrusionOk="0">
                  <a:moveTo>
                    <a:pt x="699" y="0"/>
                  </a:moveTo>
                  <a:cubicBezTo>
                    <a:pt x="687" y="0"/>
                    <a:pt x="675" y="1"/>
                    <a:pt x="662" y="1"/>
                  </a:cubicBezTo>
                  <a:cubicBezTo>
                    <a:pt x="297" y="1"/>
                    <a:pt x="46" y="275"/>
                    <a:pt x="23" y="640"/>
                  </a:cubicBezTo>
                  <a:cubicBezTo>
                    <a:pt x="23" y="663"/>
                    <a:pt x="0" y="709"/>
                    <a:pt x="0" y="732"/>
                  </a:cubicBezTo>
                  <a:cubicBezTo>
                    <a:pt x="0" y="1074"/>
                    <a:pt x="320" y="1394"/>
                    <a:pt x="662" y="1394"/>
                  </a:cubicBezTo>
                  <a:cubicBezTo>
                    <a:pt x="982" y="1371"/>
                    <a:pt x="1324" y="1097"/>
                    <a:pt x="1301" y="732"/>
                  </a:cubicBezTo>
                  <a:cubicBezTo>
                    <a:pt x="1301" y="709"/>
                    <a:pt x="1301" y="663"/>
                    <a:pt x="1301" y="640"/>
                  </a:cubicBezTo>
                  <a:cubicBezTo>
                    <a:pt x="1279" y="310"/>
                    <a:pt x="1044" y="0"/>
                    <a:pt x="699" y="0"/>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 name="Google Shape;5803;p42">
              <a:extLst>
                <a:ext uri="{FF2B5EF4-FFF2-40B4-BE49-F238E27FC236}">
                  <a16:creationId xmlns:a16="http://schemas.microsoft.com/office/drawing/2014/main" id="{2486DD38-B917-93B9-B84F-BD3E5A43FBDF}"/>
                </a:ext>
              </a:extLst>
            </p:cNvPr>
            <p:cNvSpPr/>
            <p:nvPr/>
          </p:nvSpPr>
          <p:spPr>
            <a:xfrm>
              <a:off x="5471430" y="3689459"/>
              <a:ext cx="47895" cy="36899"/>
            </a:xfrm>
            <a:custGeom>
              <a:avLst/>
              <a:gdLst/>
              <a:ahLst/>
              <a:cxnLst/>
              <a:rect l="l" t="t" r="r" b="b"/>
              <a:pathLst>
                <a:path w="1690" h="1302" extrusionOk="0">
                  <a:moveTo>
                    <a:pt x="845" y="1"/>
                  </a:moveTo>
                  <a:cubicBezTo>
                    <a:pt x="0" y="1"/>
                    <a:pt x="0" y="1302"/>
                    <a:pt x="845" y="1302"/>
                  </a:cubicBezTo>
                  <a:cubicBezTo>
                    <a:pt x="1689" y="1302"/>
                    <a:pt x="1689" y="1"/>
                    <a:pt x="845"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 name="Google Shape;5804;p42">
              <a:extLst>
                <a:ext uri="{FF2B5EF4-FFF2-40B4-BE49-F238E27FC236}">
                  <a16:creationId xmlns:a16="http://schemas.microsoft.com/office/drawing/2014/main" id="{BBFEED78-D6AF-FA2A-5906-3D708BBF9890}"/>
                </a:ext>
              </a:extLst>
            </p:cNvPr>
            <p:cNvSpPr/>
            <p:nvPr/>
          </p:nvSpPr>
          <p:spPr>
            <a:xfrm>
              <a:off x="5267013" y="3852470"/>
              <a:ext cx="35595" cy="40129"/>
            </a:xfrm>
            <a:custGeom>
              <a:avLst/>
              <a:gdLst/>
              <a:ahLst/>
              <a:cxnLst/>
              <a:rect l="l" t="t" r="r" b="b"/>
              <a:pathLst>
                <a:path w="1256" h="1416" extrusionOk="0">
                  <a:moveTo>
                    <a:pt x="639" y="1"/>
                  </a:moveTo>
                  <a:cubicBezTo>
                    <a:pt x="274" y="23"/>
                    <a:pt x="23" y="297"/>
                    <a:pt x="0" y="640"/>
                  </a:cubicBezTo>
                  <a:cubicBezTo>
                    <a:pt x="0" y="685"/>
                    <a:pt x="0" y="731"/>
                    <a:pt x="0" y="777"/>
                  </a:cubicBezTo>
                  <a:cubicBezTo>
                    <a:pt x="23" y="959"/>
                    <a:pt x="69" y="1096"/>
                    <a:pt x="183" y="1233"/>
                  </a:cubicBezTo>
                  <a:cubicBezTo>
                    <a:pt x="297" y="1324"/>
                    <a:pt x="480" y="1416"/>
                    <a:pt x="639" y="1416"/>
                  </a:cubicBezTo>
                  <a:cubicBezTo>
                    <a:pt x="799" y="1393"/>
                    <a:pt x="959" y="1347"/>
                    <a:pt x="1073" y="1233"/>
                  </a:cubicBezTo>
                  <a:cubicBezTo>
                    <a:pt x="1187" y="1096"/>
                    <a:pt x="1233" y="959"/>
                    <a:pt x="1256" y="777"/>
                  </a:cubicBezTo>
                  <a:cubicBezTo>
                    <a:pt x="1256" y="731"/>
                    <a:pt x="1256" y="685"/>
                    <a:pt x="1256" y="640"/>
                  </a:cubicBezTo>
                  <a:cubicBezTo>
                    <a:pt x="1256" y="480"/>
                    <a:pt x="1210" y="320"/>
                    <a:pt x="1073" y="206"/>
                  </a:cubicBezTo>
                  <a:cubicBezTo>
                    <a:pt x="959" y="92"/>
                    <a:pt x="799" y="1"/>
                    <a:pt x="639"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 name="Google Shape;5805;p42">
              <a:extLst>
                <a:ext uri="{FF2B5EF4-FFF2-40B4-BE49-F238E27FC236}">
                  <a16:creationId xmlns:a16="http://schemas.microsoft.com/office/drawing/2014/main" id="{7CB058F8-DA25-F35E-9DF9-4A9DF01CDFA6}"/>
                </a:ext>
              </a:extLst>
            </p:cNvPr>
            <p:cNvSpPr/>
            <p:nvPr/>
          </p:nvSpPr>
          <p:spPr>
            <a:xfrm>
              <a:off x="5099467" y="3721794"/>
              <a:ext cx="45316" cy="35623"/>
            </a:xfrm>
            <a:custGeom>
              <a:avLst/>
              <a:gdLst/>
              <a:ahLst/>
              <a:cxnLst/>
              <a:rect l="l" t="t" r="r" b="b"/>
              <a:pathLst>
                <a:path w="1599" h="1257" extrusionOk="0">
                  <a:moveTo>
                    <a:pt x="799" y="1"/>
                  </a:moveTo>
                  <a:cubicBezTo>
                    <a:pt x="0" y="1"/>
                    <a:pt x="0" y="1256"/>
                    <a:pt x="799" y="1256"/>
                  </a:cubicBezTo>
                  <a:cubicBezTo>
                    <a:pt x="1598" y="1256"/>
                    <a:pt x="1598" y="1"/>
                    <a:pt x="799"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 name="Google Shape;5806;p42">
              <a:extLst>
                <a:ext uri="{FF2B5EF4-FFF2-40B4-BE49-F238E27FC236}">
                  <a16:creationId xmlns:a16="http://schemas.microsoft.com/office/drawing/2014/main" id="{A0B6804D-7C50-11CD-29C1-9EF7FF0A9B93}"/>
                </a:ext>
              </a:extLst>
            </p:cNvPr>
            <p:cNvSpPr/>
            <p:nvPr/>
          </p:nvSpPr>
          <p:spPr>
            <a:xfrm>
              <a:off x="2813120" y="3029532"/>
              <a:ext cx="216716" cy="205125"/>
            </a:xfrm>
            <a:custGeom>
              <a:avLst/>
              <a:gdLst/>
              <a:ahLst/>
              <a:cxnLst/>
              <a:rect l="l" t="t" r="r" b="b"/>
              <a:pathLst>
                <a:path w="7647" h="7238" extrusionOk="0">
                  <a:moveTo>
                    <a:pt x="4634" y="0"/>
                  </a:moveTo>
                  <a:cubicBezTo>
                    <a:pt x="3995" y="0"/>
                    <a:pt x="3721" y="525"/>
                    <a:pt x="3675" y="1119"/>
                  </a:cubicBezTo>
                  <a:cubicBezTo>
                    <a:pt x="3378" y="639"/>
                    <a:pt x="3013" y="274"/>
                    <a:pt x="2488" y="160"/>
                  </a:cubicBezTo>
                  <a:cubicBezTo>
                    <a:pt x="2443" y="149"/>
                    <a:pt x="2399" y="143"/>
                    <a:pt x="2358" y="143"/>
                  </a:cubicBezTo>
                  <a:cubicBezTo>
                    <a:pt x="2070" y="143"/>
                    <a:pt x="1900" y="408"/>
                    <a:pt x="1940" y="708"/>
                  </a:cubicBezTo>
                  <a:cubicBezTo>
                    <a:pt x="2009" y="1256"/>
                    <a:pt x="2237" y="1758"/>
                    <a:pt x="2534" y="2214"/>
                  </a:cubicBezTo>
                  <a:lnTo>
                    <a:pt x="2442" y="2214"/>
                  </a:lnTo>
                  <a:cubicBezTo>
                    <a:pt x="2262" y="2159"/>
                    <a:pt x="2065" y="2131"/>
                    <a:pt x="1869" y="2131"/>
                  </a:cubicBezTo>
                  <a:cubicBezTo>
                    <a:pt x="1421" y="2131"/>
                    <a:pt x="983" y="2278"/>
                    <a:pt x="776" y="2579"/>
                  </a:cubicBezTo>
                  <a:cubicBezTo>
                    <a:pt x="365" y="3150"/>
                    <a:pt x="731" y="3584"/>
                    <a:pt x="1233" y="3858"/>
                  </a:cubicBezTo>
                  <a:cubicBezTo>
                    <a:pt x="1301" y="3926"/>
                    <a:pt x="1370" y="3972"/>
                    <a:pt x="1438" y="3995"/>
                  </a:cubicBezTo>
                  <a:cubicBezTo>
                    <a:pt x="1233" y="4109"/>
                    <a:pt x="1027" y="4246"/>
                    <a:pt x="867" y="4405"/>
                  </a:cubicBezTo>
                  <a:cubicBezTo>
                    <a:pt x="479" y="4771"/>
                    <a:pt x="0" y="5410"/>
                    <a:pt x="343" y="5958"/>
                  </a:cubicBezTo>
                  <a:cubicBezTo>
                    <a:pt x="500" y="6206"/>
                    <a:pt x="739" y="6305"/>
                    <a:pt x="993" y="6305"/>
                  </a:cubicBezTo>
                  <a:cubicBezTo>
                    <a:pt x="1181" y="6305"/>
                    <a:pt x="1377" y="6251"/>
                    <a:pt x="1552" y="6163"/>
                  </a:cubicBezTo>
                  <a:cubicBezTo>
                    <a:pt x="1620" y="6118"/>
                    <a:pt x="2437" y="5478"/>
                    <a:pt x="2530" y="5478"/>
                  </a:cubicBezTo>
                  <a:cubicBezTo>
                    <a:pt x="2531" y="5478"/>
                    <a:pt x="2533" y="5478"/>
                    <a:pt x="2534" y="5478"/>
                  </a:cubicBezTo>
                  <a:cubicBezTo>
                    <a:pt x="2557" y="5501"/>
                    <a:pt x="2557" y="6049"/>
                    <a:pt x="2579" y="6163"/>
                  </a:cubicBezTo>
                  <a:cubicBezTo>
                    <a:pt x="2703" y="6481"/>
                    <a:pt x="2990" y="6703"/>
                    <a:pt x="3315" y="6703"/>
                  </a:cubicBezTo>
                  <a:cubicBezTo>
                    <a:pt x="3410" y="6703"/>
                    <a:pt x="3508" y="6684"/>
                    <a:pt x="3607" y="6642"/>
                  </a:cubicBezTo>
                  <a:cubicBezTo>
                    <a:pt x="3903" y="6505"/>
                    <a:pt x="4017" y="6231"/>
                    <a:pt x="4063" y="5958"/>
                  </a:cubicBezTo>
                  <a:cubicBezTo>
                    <a:pt x="4154" y="5935"/>
                    <a:pt x="4223" y="5935"/>
                    <a:pt x="4314" y="5912"/>
                  </a:cubicBezTo>
                  <a:cubicBezTo>
                    <a:pt x="4712" y="6549"/>
                    <a:pt x="5231" y="7237"/>
                    <a:pt x="5872" y="7237"/>
                  </a:cubicBezTo>
                  <a:cubicBezTo>
                    <a:pt x="5966" y="7237"/>
                    <a:pt x="6063" y="7222"/>
                    <a:pt x="6163" y="7190"/>
                  </a:cubicBezTo>
                  <a:cubicBezTo>
                    <a:pt x="6985" y="6893"/>
                    <a:pt x="6916" y="6072"/>
                    <a:pt x="6711" y="5318"/>
                  </a:cubicBezTo>
                  <a:lnTo>
                    <a:pt x="6711" y="5318"/>
                  </a:lnTo>
                  <a:cubicBezTo>
                    <a:pt x="6777" y="5328"/>
                    <a:pt x="6847" y="5333"/>
                    <a:pt x="6919" y="5333"/>
                  </a:cubicBezTo>
                  <a:cubicBezTo>
                    <a:pt x="7022" y="5333"/>
                    <a:pt x="7129" y="5322"/>
                    <a:pt x="7236" y="5296"/>
                  </a:cubicBezTo>
                  <a:cubicBezTo>
                    <a:pt x="7464" y="5273"/>
                    <a:pt x="7647" y="4999"/>
                    <a:pt x="7624" y="4794"/>
                  </a:cubicBezTo>
                  <a:cubicBezTo>
                    <a:pt x="7601" y="4223"/>
                    <a:pt x="7304" y="4017"/>
                    <a:pt x="6939" y="3652"/>
                  </a:cubicBezTo>
                  <a:cubicBezTo>
                    <a:pt x="6802" y="3515"/>
                    <a:pt x="6483" y="3447"/>
                    <a:pt x="6665" y="3127"/>
                  </a:cubicBezTo>
                  <a:cubicBezTo>
                    <a:pt x="6711" y="3082"/>
                    <a:pt x="6893" y="3036"/>
                    <a:pt x="6962" y="3013"/>
                  </a:cubicBezTo>
                  <a:cubicBezTo>
                    <a:pt x="7144" y="2899"/>
                    <a:pt x="7327" y="2762"/>
                    <a:pt x="7441" y="2579"/>
                  </a:cubicBezTo>
                  <a:cubicBezTo>
                    <a:pt x="7647" y="2214"/>
                    <a:pt x="7647" y="1758"/>
                    <a:pt x="7304" y="1484"/>
                  </a:cubicBezTo>
                  <a:cubicBezTo>
                    <a:pt x="7115" y="1335"/>
                    <a:pt x="6870" y="1281"/>
                    <a:pt x="6615" y="1281"/>
                  </a:cubicBezTo>
                  <a:cubicBezTo>
                    <a:pt x="6286" y="1281"/>
                    <a:pt x="5941" y="1371"/>
                    <a:pt x="5684" y="1461"/>
                  </a:cubicBezTo>
                  <a:cubicBezTo>
                    <a:pt x="5570" y="1507"/>
                    <a:pt x="5455" y="1552"/>
                    <a:pt x="5341" y="1598"/>
                  </a:cubicBezTo>
                  <a:cubicBezTo>
                    <a:pt x="5296" y="1644"/>
                    <a:pt x="5250" y="1666"/>
                    <a:pt x="5181" y="1689"/>
                  </a:cubicBezTo>
                  <a:cubicBezTo>
                    <a:pt x="5227" y="1575"/>
                    <a:pt x="5250" y="1438"/>
                    <a:pt x="5250" y="1438"/>
                  </a:cubicBezTo>
                  <a:cubicBezTo>
                    <a:pt x="5273" y="1233"/>
                    <a:pt x="5318" y="1005"/>
                    <a:pt x="5318" y="799"/>
                  </a:cubicBezTo>
                  <a:cubicBezTo>
                    <a:pt x="5318" y="365"/>
                    <a:pt x="5113" y="0"/>
                    <a:pt x="4634" y="0"/>
                  </a:cubicBezTo>
                  <a:close/>
                </a:path>
              </a:pathLst>
            </a:custGeom>
            <a:solidFill>
              <a:srgbClr val="1B648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 name="Google Shape;5807;p42">
              <a:extLst>
                <a:ext uri="{FF2B5EF4-FFF2-40B4-BE49-F238E27FC236}">
                  <a16:creationId xmlns:a16="http://schemas.microsoft.com/office/drawing/2014/main" id="{2D5AFC02-5ECB-A1B7-EF1C-894C5452E66D}"/>
                </a:ext>
              </a:extLst>
            </p:cNvPr>
            <p:cNvSpPr/>
            <p:nvPr/>
          </p:nvSpPr>
          <p:spPr>
            <a:xfrm>
              <a:off x="2998124" y="2999719"/>
              <a:ext cx="27830" cy="29219"/>
            </a:xfrm>
            <a:custGeom>
              <a:avLst/>
              <a:gdLst/>
              <a:ahLst/>
              <a:cxnLst/>
              <a:rect l="l" t="t" r="r" b="b"/>
              <a:pathLst>
                <a:path w="982" h="1031" extrusionOk="0">
                  <a:moveTo>
                    <a:pt x="534" y="1"/>
                  </a:moveTo>
                  <a:cubicBezTo>
                    <a:pt x="524" y="1"/>
                    <a:pt x="513" y="1"/>
                    <a:pt x="502" y="2"/>
                  </a:cubicBezTo>
                  <a:cubicBezTo>
                    <a:pt x="228" y="2"/>
                    <a:pt x="23" y="208"/>
                    <a:pt x="23" y="482"/>
                  </a:cubicBezTo>
                  <a:cubicBezTo>
                    <a:pt x="0" y="504"/>
                    <a:pt x="0" y="527"/>
                    <a:pt x="0" y="550"/>
                  </a:cubicBezTo>
                  <a:cubicBezTo>
                    <a:pt x="0" y="790"/>
                    <a:pt x="230" y="1031"/>
                    <a:pt x="470" y="1031"/>
                  </a:cubicBezTo>
                  <a:cubicBezTo>
                    <a:pt x="481" y="1031"/>
                    <a:pt x="492" y="1030"/>
                    <a:pt x="502" y="1029"/>
                  </a:cubicBezTo>
                  <a:cubicBezTo>
                    <a:pt x="731" y="1029"/>
                    <a:pt x="982" y="824"/>
                    <a:pt x="982" y="550"/>
                  </a:cubicBezTo>
                  <a:cubicBezTo>
                    <a:pt x="982" y="527"/>
                    <a:pt x="982" y="504"/>
                    <a:pt x="982" y="482"/>
                  </a:cubicBezTo>
                  <a:cubicBezTo>
                    <a:pt x="960" y="241"/>
                    <a:pt x="771" y="1"/>
                    <a:pt x="534" y="1"/>
                  </a:cubicBezTo>
                  <a:close/>
                </a:path>
              </a:pathLst>
            </a:custGeom>
            <a:solidFill>
              <a:srgbClr val="1B648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 name="Google Shape;5808;p42">
              <a:extLst>
                <a:ext uri="{FF2B5EF4-FFF2-40B4-BE49-F238E27FC236}">
                  <a16:creationId xmlns:a16="http://schemas.microsoft.com/office/drawing/2014/main" id="{DF7E16B3-A0AB-C0E0-9091-117A41C60120}"/>
                </a:ext>
              </a:extLst>
            </p:cNvPr>
            <p:cNvSpPr/>
            <p:nvPr/>
          </p:nvSpPr>
          <p:spPr>
            <a:xfrm>
              <a:off x="3065375" y="3118151"/>
              <a:ext cx="35623" cy="27830"/>
            </a:xfrm>
            <a:custGeom>
              <a:avLst/>
              <a:gdLst/>
              <a:ahLst/>
              <a:cxnLst/>
              <a:rect l="l" t="t" r="r" b="b"/>
              <a:pathLst>
                <a:path w="1257" h="982" extrusionOk="0">
                  <a:moveTo>
                    <a:pt x="640" y="0"/>
                  </a:moveTo>
                  <a:cubicBezTo>
                    <a:pt x="1" y="0"/>
                    <a:pt x="1" y="982"/>
                    <a:pt x="640" y="982"/>
                  </a:cubicBezTo>
                  <a:cubicBezTo>
                    <a:pt x="1256" y="982"/>
                    <a:pt x="1256" y="0"/>
                    <a:pt x="640" y="0"/>
                  </a:cubicBezTo>
                  <a:close/>
                </a:path>
              </a:pathLst>
            </a:custGeom>
            <a:solidFill>
              <a:srgbClr val="1B648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 name="Google Shape;5809;p42">
              <a:extLst>
                <a:ext uri="{FF2B5EF4-FFF2-40B4-BE49-F238E27FC236}">
                  <a16:creationId xmlns:a16="http://schemas.microsoft.com/office/drawing/2014/main" id="{C513A5F4-64D9-2EC5-17B4-2466DC868A2D}"/>
                </a:ext>
              </a:extLst>
            </p:cNvPr>
            <p:cNvSpPr/>
            <p:nvPr/>
          </p:nvSpPr>
          <p:spPr>
            <a:xfrm>
              <a:off x="2912084" y="3240410"/>
              <a:ext cx="27206" cy="29785"/>
            </a:xfrm>
            <a:custGeom>
              <a:avLst/>
              <a:gdLst/>
              <a:ahLst/>
              <a:cxnLst/>
              <a:rect l="l" t="t" r="r" b="b"/>
              <a:pathLst>
                <a:path w="960" h="1051" extrusionOk="0">
                  <a:moveTo>
                    <a:pt x="480" y="0"/>
                  </a:moveTo>
                  <a:cubicBezTo>
                    <a:pt x="206" y="23"/>
                    <a:pt x="23" y="206"/>
                    <a:pt x="23" y="480"/>
                  </a:cubicBezTo>
                  <a:cubicBezTo>
                    <a:pt x="0" y="502"/>
                    <a:pt x="23" y="548"/>
                    <a:pt x="23" y="571"/>
                  </a:cubicBezTo>
                  <a:cubicBezTo>
                    <a:pt x="23" y="708"/>
                    <a:pt x="69" y="822"/>
                    <a:pt x="160" y="913"/>
                  </a:cubicBezTo>
                  <a:cubicBezTo>
                    <a:pt x="229" y="982"/>
                    <a:pt x="366" y="1050"/>
                    <a:pt x="480" y="1050"/>
                  </a:cubicBezTo>
                  <a:cubicBezTo>
                    <a:pt x="617" y="1050"/>
                    <a:pt x="731" y="1005"/>
                    <a:pt x="822" y="913"/>
                  </a:cubicBezTo>
                  <a:cubicBezTo>
                    <a:pt x="913" y="822"/>
                    <a:pt x="936" y="708"/>
                    <a:pt x="959" y="571"/>
                  </a:cubicBezTo>
                  <a:cubicBezTo>
                    <a:pt x="959" y="548"/>
                    <a:pt x="959" y="502"/>
                    <a:pt x="959" y="480"/>
                  </a:cubicBezTo>
                  <a:cubicBezTo>
                    <a:pt x="959" y="343"/>
                    <a:pt x="913" y="228"/>
                    <a:pt x="822" y="137"/>
                  </a:cubicBezTo>
                  <a:cubicBezTo>
                    <a:pt x="731" y="69"/>
                    <a:pt x="594" y="0"/>
                    <a:pt x="480" y="0"/>
                  </a:cubicBezTo>
                  <a:close/>
                </a:path>
              </a:pathLst>
            </a:custGeom>
            <a:solidFill>
              <a:srgbClr val="1B648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 name="Google Shape;5810;p42">
              <a:extLst>
                <a:ext uri="{FF2B5EF4-FFF2-40B4-BE49-F238E27FC236}">
                  <a16:creationId xmlns:a16="http://schemas.microsoft.com/office/drawing/2014/main" id="{A17BCAB7-F2C5-4683-ED8C-56DD04709410}"/>
                </a:ext>
              </a:extLst>
            </p:cNvPr>
            <p:cNvSpPr/>
            <p:nvPr/>
          </p:nvSpPr>
          <p:spPr>
            <a:xfrm>
              <a:off x="2787246" y="3142722"/>
              <a:ext cx="33668" cy="26555"/>
            </a:xfrm>
            <a:custGeom>
              <a:avLst/>
              <a:gdLst/>
              <a:ahLst/>
              <a:cxnLst/>
              <a:rect l="l" t="t" r="r" b="b"/>
              <a:pathLst>
                <a:path w="1188" h="937" extrusionOk="0">
                  <a:moveTo>
                    <a:pt x="594" y="1"/>
                  </a:moveTo>
                  <a:cubicBezTo>
                    <a:pt x="0" y="1"/>
                    <a:pt x="0" y="936"/>
                    <a:pt x="594" y="936"/>
                  </a:cubicBezTo>
                  <a:cubicBezTo>
                    <a:pt x="1187" y="936"/>
                    <a:pt x="1187" y="1"/>
                    <a:pt x="594" y="1"/>
                  </a:cubicBezTo>
                  <a:close/>
                </a:path>
              </a:pathLst>
            </a:custGeom>
            <a:solidFill>
              <a:srgbClr val="1B648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 name="Google Shape;5811;p42">
              <a:extLst>
                <a:ext uri="{FF2B5EF4-FFF2-40B4-BE49-F238E27FC236}">
                  <a16:creationId xmlns:a16="http://schemas.microsoft.com/office/drawing/2014/main" id="{AD15B7BD-EE22-5E7F-4429-17BE20DA9EA5}"/>
                </a:ext>
              </a:extLst>
            </p:cNvPr>
            <p:cNvSpPr/>
            <p:nvPr/>
          </p:nvSpPr>
          <p:spPr>
            <a:xfrm>
              <a:off x="5626676" y="1644699"/>
              <a:ext cx="296918" cy="280878"/>
            </a:xfrm>
            <a:custGeom>
              <a:avLst/>
              <a:gdLst/>
              <a:ahLst/>
              <a:cxnLst/>
              <a:rect l="l" t="t" r="r" b="b"/>
              <a:pathLst>
                <a:path w="10477" h="9911" extrusionOk="0">
                  <a:moveTo>
                    <a:pt x="6368" y="1"/>
                  </a:moveTo>
                  <a:cubicBezTo>
                    <a:pt x="5478" y="1"/>
                    <a:pt x="5113" y="708"/>
                    <a:pt x="5022" y="1507"/>
                  </a:cubicBezTo>
                  <a:cubicBezTo>
                    <a:pt x="4634" y="891"/>
                    <a:pt x="4131" y="366"/>
                    <a:pt x="3424" y="206"/>
                  </a:cubicBezTo>
                  <a:cubicBezTo>
                    <a:pt x="3366" y="193"/>
                    <a:pt x="3311" y="187"/>
                    <a:pt x="3259" y="187"/>
                  </a:cubicBezTo>
                  <a:cubicBezTo>
                    <a:pt x="2854" y="187"/>
                    <a:pt x="2610" y="558"/>
                    <a:pt x="2671" y="982"/>
                  </a:cubicBezTo>
                  <a:cubicBezTo>
                    <a:pt x="2762" y="1736"/>
                    <a:pt x="3082" y="2398"/>
                    <a:pt x="3470" y="3014"/>
                  </a:cubicBezTo>
                  <a:cubicBezTo>
                    <a:pt x="3447" y="3014"/>
                    <a:pt x="3401" y="3037"/>
                    <a:pt x="3378" y="3037"/>
                  </a:cubicBezTo>
                  <a:cubicBezTo>
                    <a:pt x="3115" y="2958"/>
                    <a:pt x="2831" y="2918"/>
                    <a:pt x="2553" y="2918"/>
                  </a:cubicBezTo>
                  <a:cubicBezTo>
                    <a:pt x="1941" y="2918"/>
                    <a:pt x="1356" y="3115"/>
                    <a:pt x="1073" y="3539"/>
                  </a:cubicBezTo>
                  <a:cubicBezTo>
                    <a:pt x="525" y="4315"/>
                    <a:pt x="1004" y="4908"/>
                    <a:pt x="1712" y="5274"/>
                  </a:cubicBezTo>
                  <a:cubicBezTo>
                    <a:pt x="1780" y="5365"/>
                    <a:pt x="1872" y="5433"/>
                    <a:pt x="1986" y="5479"/>
                  </a:cubicBezTo>
                  <a:cubicBezTo>
                    <a:pt x="1689" y="5639"/>
                    <a:pt x="1415" y="5821"/>
                    <a:pt x="1187" y="6050"/>
                  </a:cubicBezTo>
                  <a:cubicBezTo>
                    <a:pt x="662" y="6529"/>
                    <a:pt x="0" y="7396"/>
                    <a:pt x="479" y="8150"/>
                  </a:cubicBezTo>
                  <a:cubicBezTo>
                    <a:pt x="692" y="8495"/>
                    <a:pt x="1036" y="8631"/>
                    <a:pt x="1394" y="8631"/>
                  </a:cubicBezTo>
                  <a:cubicBezTo>
                    <a:pt x="1652" y="8631"/>
                    <a:pt x="1917" y="8561"/>
                    <a:pt x="2146" y="8446"/>
                  </a:cubicBezTo>
                  <a:cubicBezTo>
                    <a:pt x="2235" y="8402"/>
                    <a:pt x="3346" y="7509"/>
                    <a:pt x="3463" y="7509"/>
                  </a:cubicBezTo>
                  <a:cubicBezTo>
                    <a:pt x="3466" y="7509"/>
                    <a:pt x="3468" y="7509"/>
                    <a:pt x="3470" y="7510"/>
                  </a:cubicBezTo>
                  <a:cubicBezTo>
                    <a:pt x="3515" y="7533"/>
                    <a:pt x="3492" y="8286"/>
                    <a:pt x="3561" y="8423"/>
                  </a:cubicBezTo>
                  <a:cubicBezTo>
                    <a:pt x="3720" y="8864"/>
                    <a:pt x="4110" y="9169"/>
                    <a:pt x="4542" y="9169"/>
                  </a:cubicBezTo>
                  <a:cubicBezTo>
                    <a:pt x="4670" y="9169"/>
                    <a:pt x="4801" y="9142"/>
                    <a:pt x="4930" y="9085"/>
                  </a:cubicBezTo>
                  <a:cubicBezTo>
                    <a:pt x="5341" y="8903"/>
                    <a:pt x="5501" y="8538"/>
                    <a:pt x="5569" y="8150"/>
                  </a:cubicBezTo>
                  <a:cubicBezTo>
                    <a:pt x="5684" y="8127"/>
                    <a:pt x="5798" y="8104"/>
                    <a:pt x="5935" y="8081"/>
                  </a:cubicBezTo>
                  <a:cubicBezTo>
                    <a:pt x="6448" y="8970"/>
                    <a:pt x="7167" y="9910"/>
                    <a:pt x="8032" y="9910"/>
                  </a:cubicBezTo>
                  <a:cubicBezTo>
                    <a:pt x="8166" y="9910"/>
                    <a:pt x="8304" y="9888"/>
                    <a:pt x="8445" y="9839"/>
                  </a:cubicBezTo>
                  <a:cubicBezTo>
                    <a:pt x="9564" y="9428"/>
                    <a:pt x="9495" y="8332"/>
                    <a:pt x="9199" y="7282"/>
                  </a:cubicBezTo>
                  <a:lnTo>
                    <a:pt x="9199" y="7282"/>
                  </a:lnTo>
                  <a:cubicBezTo>
                    <a:pt x="9293" y="7292"/>
                    <a:pt x="9392" y="7297"/>
                    <a:pt x="9492" y="7297"/>
                  </a:cubicBezTo>
                  <a:cubicBezTo>
                    <a:pt x="9635" y="7297"/>
                    <a:pt x="9782" y="7286"/>
                    <a:pt x="9929" y="7259"/>
                  </a:cubicBezTo>
                  <a:cubicBezTo>
                    <a:pt x="10226" y="7214"/>
                    <a:pt x="10477" y="6848"/>
                    <a:pt x="10454" y="6575"/>
                  </a:cubicBezTo>
                  <a:cubicBezTo>
                    <a:pt x="10408" y="5799"/>
                    <a:pt x="10020" y="5502"/>
                    <a:pt x="9518" y="5000"/>
                  </a:cubicBezTo>
                  <a:cubicBezTo>
                    <a:pt x="9336" y="4794"/>
                    <a:pt x="8879" y="4726"/>
                    <a:pt x="9153" y="4292"/>
                  </a:cubicBezTo>
                  <a:cubicBezTo>
                    <a:pt x="9199" y="4201"/>
                    <a:pt x="9473" y="4178"/>
                    <a:pt x="9541" y="4132"/>
                  </a:cubicBezTo>
                  <a:cubicBezTo>
                    <a:pt x="9792" y="3995"/>
                    <a:pt x="10043" y="3767"/>
                    <a:pt x="10180" y="3539"/>
                  </a:cubicBezTo>
                  <a:cubicBezTo>
                    <a:pt x="10477" y="3037"/>
                    <a:pt x="10477" y="2398"/>
                    <a:pt x="9998" y="2010"/>
                  </a:cubicBezTo>
                  <a:cubicBezTo>
                    <a:pt x="9753" y="1814"/>
                    <a:pt x="9430" y="1744"/>
                    <a:pt x="9091" y="1744"/>
                  </a:cubicBezTo>
                  <a:cubicBezTo>
                    <a:pt x="8638" y="1744"/>
                    <a:pt x="8159" y="1869"/>
                    <a:pt x="7806" y="1987"/>
                  </a:cubicBezTo>
                  <a:cubicBezTo>
                    <a:pt x="7647" y="2055"/>
                    <a:pt x="7487" y="2124"/>
                    <a:pt x="7327" y="2192"/>
                  </a:cubicBezTo>
                  <a:cubicBezTo>
                    <a:pt x="7259" y="2238"/>
                    <a:pt x="7190" y="2261"/>
                    <a:pt x="7122" y="2306"/>
                  </a:cubicBezTo>
                  <a:cubicBezTo>
                    <a:pt x="7144" y="2169"/>
                    <a:pt x="7190" y="1987"/>
                    <a:pt x="7190" y="1964"/>
                  </a:cubicBezTo>
                  <a:cubicBezTo>
                    <a:pt x="7213" y="1667"/>
                    <a:pt x="7304" y="1370"/>
                    <a:pt x="7281" y="1074"/>
                  </a:cubicBezTo>
                  <a:cubicBezTo>
                    <a:pt x="7281" y="503"/>
                    <a:pt x="7007" y="1"/>
                    <a:pt x="6368"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 name="Google Shape;5812;p42">
              <a:extLst>
                <a:ext uri="{FF2B5EF4-FFF2-40B4-BE49-F238E27FC236}">
                  <a16:creationId xmlns:a16="http://schemas.microsoft.com/office/drawing/2014/main" id="{E2CFCC6C-C2B6-0A1D-3766-426BBAAA0BEF}"/>
                </a:ext>
              </a:extLst>
            </p:cNvPr>
            <p:cNvSpPr/>
            <p:nvPr/>
          </p:nvSpPr>
          <p:spPr>
            <a:xfrm>
              <a:off x="5880263" y="1603323"/>
              <a:ext cx="38826" cy="40810"/>
            </a:xfrm>
            <a:custGeom>
              <a:avLst/>
              <a:gdLst/>
              <a:ahLst/>
              <a:cxnLst/>
              <a:rect l="l" t="t" r="r" b="b"/>
              <a:pathLst>
                <a:path w="1370" h="1440" extrusionOk="0">
                  <a:moveTo>
                    <a:pt x="684" y="0"/>
                  </a:moveTo>
                  <a:cubicBezTo>
                    <a:pt x="296" y="23"/>
                    <a:pt x="45" y="297"/>
                    <a:pt x="22" y="662"/>
                  </a:cubicBezTo>
                  <a:cubicBezTo>
                    <a:pt x="22" y="708"/>
                    <a:pt x="22" y="730"/>
                    <a:pt x="22" y="776"/>
                  </a:cubicBezTo>
                  <a:cubicBezTo>
                    <a:pt x="0" y="1108"/>
                    <a:pt x="321" y="1439"/>
                    <a:pt x="652" y="1439"/>
                  </a:cubicBezTo>
                  <a:cubicBezTo>
                    <a:pt x="663" y="1439"/>
                    <a:pt x="674" y="1439"/>
                    <a:pt x="684" y="1438"/>
                  </a:cubicBezTo>
                  <a:cubicBezTo>
                    <a:pt x="1027" y="1415"/>
                    <a:pt x="1369" y="1141"/>
                    <a:pt x="1346" y="776"/>
                  </a:cubicBezTo>
                  <a:cubicBezTo>
                    <a:pt x="1323" y="730"/>
                    <a:pt x="1323" y="708"/>
                    <a:pt x="1323" y="662"/>
                  </a:cubicBezTo>
                  <a:cubicBezTo>
                    <a:pt x="1301" y="320"/>
                    <a:pt x="1050" y="0"/>
                    <a:pt x="684" y="0"/>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 name="Google Shape;5813;p42">
              <a:extLst>
                <a:ext uri="{FF2B5EF4-FFF2-40B4-BE49-F238E27FC236}">
                  <a16:creationId xmlns:a16="http://schemas.microsoft.com/office/drawing/2014/main" id="{62B241B5-04CC-BCE0-FE84-964C63429740}"/>
                </a:ext>
              </a:extLst>
            </p:cNvPr>
            <p:cNvSpPr/>
            <p:nvPr/>
          </p:nvSpPr>
          <p:spPr>
            <a:xfrm>
              <a:off x="5972736" y="1766334"/>
              <a:ext cx="48546" cy="37522"/>
            </a:xfrm>
            <a:custGeom>
              <a:avLst/>
              <a:gdLst/>
              <a:ahLst/>
              <a:cxnLst/>
              <a:rect l="l" t="t" r="r" b="b"/>
              <a:pathLst>
                <a:path w="1713" h="1324" extrusionOk="0">
                  <a:moveTo>
                    <a:pt x="868" y="0"/>
                  </a:moveTo>
                  <a:cubicBezTo>
                    <a:pt x="1" y="0"/>
                    <a:pt x="1" y="1324"/>
                    <a:pt x="868" y="1324"/>
                  </a:cubicBezTo>
                  <a:cubicBezTo>
                    <a:pt x="1713" y="1324"/>
                    <a:pt x="1713" y="0"/>
                    <a:pt x="868" y="0"/>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 name="Google Shape;5814;p42">
              <a:extLst>
                <a:ext uri="{FF2B5EF4-FFF2-40B4-BE49-F238E27FC236}">
                  <a16:creationId xmlns:a16="http://schemas.microsoft.com/office/drawing/2014/main" id="{0884B2D5-51ED-F374-4B23-6351631F7113}"/>
                </a:ext>
              </a:extLst>
            </p:cNvPr>
            <p:cNvSpPr/>
            <p:nvPr/>
          </p:nvSpPr>
          <p:spPr>
            <a:xfrm>
              <a:off x="5762510" y="1933767"/>
              <a:ext cx="37550" cy="40328"/>
            </a:xfrm>
            <a:custGeom>
              <a:avLst/>
              <a:gdLst/>
              <a:ahLst/>
              <a:cxnLst/>
              <a:rect l="l" t="t" r="r" b="b"/>
              <a:pathLst>
                <a:path w="1325" h="1423" extrusionOk="0">
                  <a:moveTo>
                    <a:pt x="713" y="0"/>
                  </a:moveTo>
                  <a:cubicBezTo>
                    <a:pt x="696" y="0"/>
                    <a:pt x="679" y="1"/>
                    <a:pt x="662" y="4"/>
                  </a:cubicBezTo>
                  <a:cubicBezTo>
                    <a:pt x="297" y="4"/>
                    <a:pt x="46" y="278"/>
                    <a:pt x="23" y="643"/>
                  </a:cubicBezTo>
                  <a:cubicBezTo>
                    <a:pt x="0" y="689"/>
                    <a:pt x="23" y="734"/>
                    <a:pt x="23" y="780"/>
                  </a:cubicBezTo>
                  <a:cubicBezTo>
                    <a:pt x="46" y="962"/>
                    <a:pt x="92" y="1099"/>
                    <a:pt x="206" y="1236"/>
                  </a:cubicBezTo>
                  <a:cubicBezTo>
                    <a:pt x="308" y="1339"/>
                    <a:pt x="465" y="1422"/>
                    <a:pt x="612" y="1422"/>
                  </a:cubicBezTo>
                  <a:cubicBezTo>
                    <a:pt x="629" y="1422"/>
                    <a:pt x="646" y="1421"/>
                    <a:pt x="662" y="1419"/>
                  </a:cubicBezTo>
                  <a:cubicBezTo>
                    <a:pt x="822" y="1419"/>
                    <a:pt x="1005" y="1373"/>
                    <a:pt x="1119" y="1236"/>
                  </a:cubicBezTo>
                  <a:cubicBezTo>
                    <a:pt x="1233" y="1099"/>
                    <a:pt x="1279" y="962"/>
                    <a:pt x="1301" y="780"/>
                  </a:cubicBezTo>
                  <a:cubicBezTo>
                    <a:pt x="1301" y="734"/>
                    <a:pt x="1324" y="689"/>
                    <a:pt x="1301" y="643"/>
                  </a:cubicBezTo>
                  <a:cubicBezTo>
                    <a:pt x="1301" y="460"/>
                    <a:pt x="1256" y="301"/>
                    <a:pt x="1119" y="186"/>
                  </a:cubicBezTo>
                  <a:cubicBezTo>
                    <a:pt x="1017" y="84"/>
                    <a:pt x="859" y="0"/>
                    <a:pt x="713" y="0"/>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 name="Google Shape;5815;p42">
              <a:extLst>
                <a:ext uri="{FF2B5EF4-FFF2-40B4-BE49-F238E27FC236}">
                  <a16:creationId xmlns:a16="http://schemas.microsoft.com/office/drawing/2014/main" id="{837CD560-2AFC-5E4A-38BE-01745B879798}"/>
                </a:ext>
              </a:extLst>
            </p:cNvPr>
            <p:cNvSpPr/>
            <p:nvPr/>
          </p:nvSpPr>
          <p:spPr>
            <a:xfrm>
              <a:off x="5591081" y="1799322"/>
              <a:ext cx="46619" cy="36247"/>
            </a:xfrm>
            <a:custGeom>
              <a:avLst/>
              <a:gdLst/>
              <a:ahLst/>
              <a:cxnLst/>
              <a:rect l="l" t="t" r="r" b="b"/>
              <a:pathLst>
                <a:path w="1645" h="1279" extrusionOk="0">
                  <a:moveTo>
                    <a:pt x="822" y="0"/>
                  </a:moveTo>
                  <a:cubicBezTo>
                    <a:pt x="1" y="0"/>
                    <a:pt x="1" y="1278"/>
                    <a:pt x="822" y="1278"/>
                  </a:cubicBezTo>
                  <a:cubicBezTo>
                    <a:pt x="1644" y="1278"/>
                    <a:pt x="1644" y="0"/>
                    <a:pt x="822" y="0"/>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 name="Google Shape;5816;p42">
              <a:extLst>
                <a:ext uri="{FF2B5EF4-FFF2-40B4-BE49-F238E27FC236}">
                  <a16:creationId xmlns:a16="http://schemas.microsoft.com/office/drawing/2014/main" id="{1BB2A75F-AD3E-9563-8E00-204535C430D1}"/>
                </a:ext>
              </a:extLst>
            </p:cNvPr>
            <p:cNvSpPr/>
            <p:nvPr/>
          </p:nvSpPr>
          <p:spPr>
            <a:xfrm>
              <a:off x="4400206" y="1312214"/>
              <a:ext cx="239360" cy="225530"/>
            </a:xfrm>
            <a:custGeom>
              <a:avLst/>
              <a:gdLst/>
              <a:ahLst/>
              <a:cxnLst/>
              <a:rect l="l" t="t" r="r" b="b"/>
              <a:pathLst>
                <a:path w="8446" h="7958" extrusionOk="0">
                  <a:moveTo>
                    <a:pt x="5136" y="1"/>
                  </a:moveTo>
                  <a:cubicBezTo>
                    <a:pt x="4406" y="1"/>
                    <a:pt x="4109" y="571"/>
                    <a:pt x="4040" y="1210"/>
                  </a:cubicBezTo>
                  <a:cubicBezTo>
                    <a:pt x="3721" y="708"/>
                    <a:pt x="3333" y="297"/>
                    <a:pt x="2762" y="160"/>
                  </a:cubicBezTo>
                  <a:cubicBezTo>
                    <a:pt x="2714" y="150"/>
                    <a:pt x="2668" y="145"/>
                    <a:pt x="2625" y="145"/>
                  </a:cubicBezTo>
                  <a:cubicBezTo>
                    <a:pt x="2297" y="145"/>
                    <a:pt x="2106" y="434"/>
                    <a:pt x="2146" y="777"/>
                  </a:cubicBezTo>
                  <a:cubicBezTo>
                    <a:pt x="2237" y="1393"/>
                    <a:pt x="2488" y="1918"/>
                    <a:pt x="2808" y="2420"/>
                  </a:cubicBezTo>
                  <a:cubicBezTo>
                    <a:pt x="2762" y="2420"/>
                    <a:pt x="2739" y="2443"/>
                    <a:pt x="2717" y="2443"/>
                  </a:cubicBezTo>
                  <a:cubicBezTo>
                    <a:pt x="2508" y="2378"/>
                    <a:pt x="2282" y="2345"/>
                    <a:pt x="2059" y="2345"/>
                  </a:cubicBezTo>
                  <a:cubicBezTo>
                    <a:pt x="1573" y="2345"/>
                    <a:pt x="1102" y="2502"/>
                    <a:pt x="868" y="2831"/>
                  </a:cubicBezTo>
                  <a:cubicBezTo>
                    <a:pt x="434" y="3470"/>
                    <a:pt x="799" y="3949"/>
                    <a:pt x="1370" y="4246"/>
                  </a:cubicBezTo>
                  <a:cubicBezTo>
                    <a:pt x="1438" y="4315"/>
                    <a:pt x="1507" y="4360"/>
                    <a:pt x="1598" y="4406"/>
                  </a:cubicBezTo>
                  <a:cubicBezTo>
                    <a:pt x="1370" y="4520"/>
                    <a:pt x="1142" y="4680"/>
                    <a:pt x="959" y="4862"/>
                  </a:cubicBezTo>
                  <a:cubicBezTo>
                    <a:pt x="525" y="5251"/>
                    <a:pt x="0" y="5958"/>
                    <a:pt x="388" y="6552"/>
                  </a:cubicBezTo>
                  <a:cubicBezTo>
                    <a:pt x="559" y="6827"/>
                    <a:pt x="828" y="6937"/>
                    <a:pt x="1112" y="6937"/>
                  </a:cubicBezTo>
                  <a:cubicBezTo>
                    <a:pt x="1322" y="6937"/>
                    <a:pt x="1541" y="6877"/>
                    <a:pt x="1735" y="6780"/>
                  </a:cubicBezTo>
                  <a:cubicBezTo>
                    <a:pt x="1802" y="6758"/>
                    <a:pt x="2685" y="6047"/>
                    <a:pt x="2779" y="6047"/>
                  </a:cubicBezTo>
                  <a:cubicBezTo>
                    <a:pt x="2782" y="6047"/>
                    <a:pt x="2784" y="6048"/>
                    <a:pt x="2785" y="6049"/>
                  </a:cubicBezTo>
                  <a:cubicBezTo>
                    <a:pt x="2831" y="6072"/>
                    <a:pt x="2831" y="6666"/>
                    <a:pt x="2853" y="6780"/>
                  </a:cubicBezTo>
                  <a:cubicBezTo>
                    <a:pt x="2994" y="7131"/>
                    <a:pt x="3310" y="7374"/>
                    <a:pt x="3656" y="7374"/>
                  </a:cubicBezTo>
                  <a:cubicBezTo>
                    <a:pt x="3760" y="7374"/>
                    <a:pt x="3867" y="7352"/>
                    <a:pt x="3972" y="7305"/>
                  </a:cubicBezTo>
                  <a:cubicBezTo>
                    <a:pt x="4314" y="7168"/>
                    <a:pt x="4428" y="6871"/>
                    <a:pt x="4497" y="6552"/>
                  </a:cubicBezTo>
                  <a:cubicBezTo>
                    <a:pt x="4588" y="6552"/>
                    <a:pt x="4680" y="6529"/>
                    <a:pt x="4771" y="6506"/>
                  </a:cubicBezTo>
                  <a:cubicBezTo>
                    <a:pt x="5184" y="7215"/>
                    <a:pt x="5768" y="7958"/>
                    <a:pt x="6463" y="7958"/>
                  </a:cubicBezTo>
                  <a:cubicBezTo>
                    <a:pt x="6573" y="7958"/>
                    <a:pt x="6686" y="7939"/>
                    <a:pt x="6802" y="7898"/>
                  </a:cubicBezTo>
                  <a:cubicBezTo>
                    <a:pt x="7715" y="7579"/>
                    <a:pt x="7647" y="6689"/>
                    <a:pt x="7419" y="5867"/>
                  </a:cubicBezTo>
                  <a:cubicBezTo>
                    <a:pt x="7601" y="5867"/>
                    <a:pt x="7784" y="5867"/>
                    <a:pt x="7989" y="5844"/>
                  </a:cubicBezTo>
                  <a:cubicBezTo>
                    <a:pt x="8240" y="5798"/>
                    <a:pt x="8446" y="5502"/>
                    <a:pt x="8423" y="5273"/>
                  </a:cubicBezTo>
                  <a:cubicBezTo>
                    <a:pt x="8400" y="4657"/>
                    <a:pt x="8080" y="4429"/>
                    <a:pt x="7670" y="4018"/>
                  </a:cubicBezTo>
                  <a:cubicBezTo>
                    <a:pt x="7533" y="3858"/>
                    <a:pt x="7145" y="3790"/>
                    <a:pt x="7373" y="3447"/>
                  </a:cubicBezTo>
                  <a:cubicBezTo>
                    <a:pt x="7419" y="3379"/>
                    <a:pt x="7624" y="3356"/>
                    <a:pt x="7692" y="3310"/>
                  </a:cubicBezTo>
                  <a:cubicBezTo>
                    <a:pt x="7898" y="3196"/>
                    <a:pt x="8080" y="3036"/>
                    <a:pt x="8217" y="2831"/>
                  </a:cubicBezTo>
                  <a:cubicBezTo>
                    <a:pt x="8446" y="2443"/>
                    <a:pt x="8423" y="1918"/>
                    <a:pt x="8058" y="1621"/>
                  </a:cubicBezTo>
                  <a:cubicBezTo>
                    <a:pt x="7859" y="1453"/>
                    <a:pt x="7592" y="1392"/>
                    <a:pt x="7314" y="1392"/>
                  </a:cubicBezTo>
                  <a:cubicBezTo>
                    <a:pt x="6952" y="1392"/>
                    <a:pt x="6571" y="1495"/>
                    <a:pt x="6300" y="1598"/>
                  </a:cubicBezTo>
                  <a:cubicBezTo>
                    <a:pt x="6163" y="1644"/>
                    <a:pt x="6026" y="1713"/>
                    <a:pt x="5912" y="1758"/>
                  </a:cubicBezTo>
                  <a:cubicBezTo>
                    <a:pt x="5844" y="1781"/>
                    <a:pt x="5798" y="1827"/>
                    <a:pt x="5729" y="1850"/>
                  </a:cubicBezTo>
                  <a:cubicBezTo>
                    <a:pt x="5775" y="1735"/>
                    <a:pt x="5798" y="1576"/>
                    <a:pt x="5798" y="1576"/>
                  </a:cubicBezTo>
                  <a:cubicBezTo>
                    <a:pt x="5821" y="1347"/>
                    <a:pt x="5866" y="1096"/>
                    <a:pt x="5866" y="868"/>
                  </a:cubicBezTo>
                  <a:cubicBezTo>
                    <a:pt x="5866" y="389"/>
                    <a:pt x="5638" y="1"/>
                    <a:pt x="5136" y="1"/>
                  </a:cubicBezTo>
                  <a:close/>
                </a:path>
              </a:pathLst>
            </a:custGeom>
            <a:solidFill>
              <a:srgbClr val="42407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 name="Google Shape;5817;p42">
              <a:extLst>
                <a:ext uri="{FF2B5EF4-FFF2-40B4-BE49-F238E27FC236}">
                  <a16:creationId xmlns:a16="http://schemas.microsoft.com/office/drawing/2014/main" id="{7FF2798A-E374-706B-F56D-6E0658842AD4}"/>
                </a:ext>
              </a:extLst>
            </p:cNvPr>
            <p:cNvSpPr/>
            <p:nvPr/>
          </p:nvSpPr>
          <p:spPr>
            <a:xfrm>
              <a:off x="4603971" y="1278575"/>
              <a:ext cx="31712" cy="33016"/>
            </a:xfrm>
            <a:custGeom>
              <a:avLst/>
              <a:gdLst/>
              <a:ahLst/>
              <a:cxnLst/>
              <a:rect l="l" t="t" r="r" b="b"/>
              <a:pathLst>
                <a:path w="1119" h="1165" extrusionOk="0">
                  <a:moveTo>
                    <a:pt x="571" y="1"/>
                  </a:moveTo>
                  <a:cubicBezTo>
                    <a:pt x="251" y="24"/>
                    <a:pt x="46" y="252"/>
                    <a:pt x="23" y="526"/>
                  </a:cubicBezTo>
                  <a:cubicBezTo>
                    <a:pt x="23" y="571"/>
                    <a:pt x="23" y="594"/>
                    <a:pt x="23" y="617"/>
                  </a:cubicBezTo>
                  <a:cubicBezTo>
                    <a:pt x="0" y="914"/>
                    <a:pt x="274" y="1165"/>
                    <a:pt x="571" y="1165"/>
                  </a:cubicBezTo>
                  <a:cubicBezTo>
                    <a:pt x="845" y="1142"/>
                    <a:pt x="1119" y="914"/>
                    <a:pt x="1096" y="617"/>
                  </a:cubicBezTo>
                  <a:cubicBezTo>
                    <a:pt x="1096" y="594"/>
                    <a:pt x="1096" y="571"/>
                    <a:pt x="1096" y="526"/>
                  </a:cubicBezTo>
                  <a:cubicBezTo>
                    <a:pt x="1073" y="252"/>
                    <a:pt x="868" y="1"/>
                    <a:pt x="571" y="1"/>
                  </a:cubicBezTo>
                  <a:close/>
                </a:path>
              </a:pathLst>
            </a:custGeom>
            <a:solidFill>
              <a:srgbClr val="42407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 name="Google Shape;5818;p42">
              <a:extLst>
                <a:ext uri="{FF2B5EF4-FFF2-40B4-BE49-F238E27FC236}">
                  <a16:creationId xmlns:a16="http://schemas.microsoft.com/office/drawing/2014/main" id="{D795AF2D-065E-1E69-A097-D76D0AAD3906}"/>
                </a:ext>
              </a:extLst>
            </p:cNvPr>
            <p:cNvSpPr/>
            <p:nvPr/>
          </p:nvSpPr>
          <p:spPr>
            <a:xfrm>
              <a:off x="4679015" y="1409902"/>
              <a:ext cx="39478" cy="30437"/>
            </a:xfrm>
            <a:custGeom>
              <a:avLst/>
              <a:gdLst/>
              <a:ahLst/>
              <a:cxnLst/>
              <a:rect l="l" t="t" r="r" b="b"/>
              <a:pathLst>
                <a:path w="1393" h="1074" extrusionOk="0">
                  <a:moveTo>
                    <a:pt x="685" y="0"/>
                  </a:moveTo>
                  <a:cubicBezTo>
                    <a:pt x="0" y="0"/>
                    <a:pt x="0" y="1073"/>
                    <a:pt x="685" y="1073"/>
                  </a:cubicBezTo>
                  <a:cubicBezTo>
                    <a:pt x="1392" y="1073"/>
                    <a:pt x="1392" y="0"/>
                    <a:pt x="685" y="0"/>
                  </a:cubicBezTo>
                  <a:close/>
                </a:path>
              </a:pathLst>
            </a:custGeom>
            <a:solidFill>
              <a:srgbClr val="42407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 name="Google Shape;5819;p42">
              <a:extLst>
                <a:ext uri="{FF2B5EF4-FFF2-40B4-BE49-F238E27FC236}">
                  <a16:creationId xmlns:a16="http://schemas.microsoft.com/office/drawing/2014/main" id="{ED81C4DD-1394-E31E-23F5-5A671013DD8F}"/>
                </a:ext>
              </a:extLst>
            </p:cNvPr>
            <p:cNvSpPr/>
            <p:nvPr/>
          </p:nvSpPr>
          <p:spPr>
            <a:xfrm>
              <a:off x="4510165" y="1544432"/>
              <a:ext cx="29785" cy="33044"/>
            </a:xfrm>
            <a:custGeom>
              <a:avLst/>
              <a:gdLst/>
              <a:ahLst/>
              <a:cxnLst/>
              <a:rect l="l" t="t" r="r" b="b"/>
              <a:pathLst>
                <a:path w="1051" h="1166" extrusionOk="0">
                  <a:moveTo>
                    <a:pt x="526" y="1"/>
                  </a:moveTo>
                  <a:cubicBezTo>
                    <a:pt x="206" y="24"/>
                    <a:pt x="23" y="229"/>
                    <a:pt x="1" y="526"/>
                  </a:cubicBezTo>
                  <a:cubicBezTo>
                    <a:pt x="1" y="572"/>
                    <a:pt x="1" y="594"/>
                    <a:pt x="1" y="640"/>
                  </a:cubicBezTo>
                  <a:cubicBezTo>
                    <a:pt x="23" y="777"/>
                    <a:pt x="46" y="914"/>
                    <a:pt x="160" y="1005"/>
                  </a:cubicBezTo>
                  <a:cubicBezTo>
                    <a:pt x="252" y="1097"/>
                    <a:pt x="389" y="1165"/>
                    <a:pt x="526" y="1165"/>
                  </a:cubicBezTo>
                  <a:cubicBezTo>
                    <a:pt x="640" y="1142"/>
                    <a:pt x="777" y="1119"/>
                    <a:pt x="891" y="1005"/>
                  </a:cubicBezTo>
                  <a:cubicBezTo>
                    <a:pt x="982" y="891"/>
                    <a:pt x="1028" y="777"/>
                    <a:pt x="1028" y="640"/>
                  </a:cubicBezTo>
                  <a:cubicBezTo>
                    <a:pt x="1028" y="594"/>
                    <a:pt x="1051" y="572"/>
                    <a:pt x="1028" y="526"/>
                  </a:cubicBezTo>
                  <a:cubicBezTo>
                    <a:pt x="1028" y="389"/>
                    <a:pt x="982" y="252"/>
                    <a:pt x="891" y="161"/>
                  </a:cubicBezTo>
                  <a:cubicBezTo>
                    <a:pt x="800" y="69"/>
                    <a:pt x="640" y="1"/>
                    <a:pt x="526" y="1"/>
                  </a:cubicBezTo>
                  <a:close/>
                </a:path>
              </a:pathLst>
            </a:custGeom>
            <a:solidFill>
              <a:srgbClr val="42407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 name="Google Shape;5820;p42">
              <a:extLst>
                <a:ext uri="{FF2B5EF4-FFF2-40B4-BE49-F238E27FC236}">
                  <a16:creationId xmlns:a16="http://schemas.microsoft.com/office/drawing/2014/main" id="{0F74BB82-37D1-0C47-2053-E0393EB441BB}"/>
                </a:ext>
              </a:extLst>
            </p:cNvPr>
            <p:cNvSpPr/>
            <p:nvPr/>
          </p:nvSpPr>
          <p:spPr>
            <a:xfrm>
              <a:off x="4371753" y="1436429"/>
              <a:ext cx="37522" cy="29134"/>
            </a:xfrm>
            <a:custGeom>
              <a:avLst/>
              <a:gdLst/>
              <a:ahLst/>
              <a:cxnLst/>
              <a:rect l="l" t="t" r="r" b="b"/>
              <a:pathLst>
                <a:path w="1324" h="1028" extrusionOk="0">
                  <a:moveTo>
                    <a:pt x="662" y="0"/>
                  </a:moveTo>
                  <a:cubicBezTo>
                    <a:pt x="0" y="0"/>
                    <a:pt x="0" y="1027"/>
                    <a:pt x="662" y="1027"/>
                  </a:cubicBezTo>
                  <a:cubicBezTo>
                    <a:pt x="1324" y="1027"/>
                    <a:pt x="1324" y="0"/>
                    <a:pt x="662" y="0"/>
                  </a:cubicBezTo>
                  <a:close/>
                </a:path>
              </a:pathLst>
            </a:custGeom>
            <a:solidFill>
              <a:srgbClr val="42407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 name="Google Shape;5821;p42">
              <a:extLst>
                <a:ext uri="{FF2B5EF4-FFF2-40B4-BE49-F238E27FC236}">
                  <a16:creationId xmlns:a16="http://schemas.microsoft.com/office/drawing/2014/main" id="{1E06EF78-5127-8979-F49F-FE21AE816967}"/>
                </a:ext>
              </a:extLst>
            </p:cNvPr>
            <p:cNvSpPr/>
            <p:nvPr/>
          </p:nvSpPr>
          <p:spPr>
            <a:xfrm>
              <a:off x="5027654" y="1308984"/>
              <a:ext cx="25903" cy="19441"/>
            </a:xfrm>
            <a:custGeom>
              <a:avLst/>
              <a:gdLst/>
              <a:ahLst/>
              <a:cxnLst/>
              <a:rect l="l" t="t" r="r" b="b"/>
              <a:pathLst>
                <a:path w="914" h="686" fill="none" extrusionOk="0">
                  <a:moveTo>
                    <a:pt x="1" y="685"/>
                  </a:moveTo>
                  <a:cubicBezTo>
                    <a:pt x="298" y="434"/>
                    <a:pt x="594" y="206"/>
                    <a:pt x="914" y="1"/>
                  </a:cubicBezTo>
                </a:path>
              </a:pathLst>
            </a:custGeom>
            <a:solidFill>
              <a:srgbClr val="FBCF62"/>
            </a:solidFill>
            <a:ln w="9700" cap="rnd" cmpd="sng">
              <a:solidFill>
                <a:srgbClr val="FBCF62"/>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 name="Google Shape;5822;p42">
              <a:extLst>
                <a:ext uri="{FF2B5EF4-FFF2-40B4-BE49-F238E27FC236}">
                  <a16:creationId xmlns:a16="http://schemas.microsoft.com/office/drawing/2014/main" id="{D1EE1E3A-F5EC-E7AA-22FE-85D0FC27A15D}"/>
                </a:ext>
              </a:extLst>
            </p:cNvPr>
            <p:cNvSpPr/>
            <p:nvPr/>
          </p:nvSpPr>
          <p:spPr>
            <a:xfrm>
              <a:off x="5107884" y="1234591"/>
              <a:ext cx="738087" cy="509752"/>
            </a:xfrm>
            <a:custGeom>
              <a:avLst/>
              <a:gdLst/>
              <a:ahLst/>
              <a:cxnLst/>
              <a:rect l="l" t="t" r="r" b="b"/>
              <a:pathLst>
                <a:path w="26044" h="17987" fill="none" extrusionOk="0">
                  <a:moveTo>
                    <a:pt x="0" y="1530"/>
                  </a:moveTo>
                  <a:cubicBezTo>
                    <a:pt x="3378" y="1"/>
                    <a:pt x="7464" y="1"/>
                    <a:pt x="10774" y="1667"/>
                  </a:cubicBezTo>
                  <a:cubicBezTo>
                    <a:pt x="15111" y="3858"/>
                    <a:pt x="17872" y="8766"/>
                    <a:pt x="17530" y="13605"/>
                  </a:cubicBezTo>
                  <a:cubicBezTo>
                    <a:pt x="17393" y="15522"/>
                    <a:pt x="16366" y="17782"/>
                    <a:pt x="14426" y="17896"/>
                  </a:cubicBezTo>
                  <a:cubicBezTo>
                    <a:pt x="13033" y="17987"/>
                    <a:pt x="11778" y="16777"/>
                    <a:pt x="11459" y="15408"/>
                  </a:cubicBezTo>
                  <a:cubicBezTo>
                    <a:pt x="11139" y="14038"/>
                    <a:pt x="11527" y="12600"/>
                    <a:pt x="12143" y="11322"/>
                  </a:cubicBezTo>
                  <a:cubicBezTo>
                    <a:pt x="14540" y="6278"/>
                    <a:pt x="20589" y="3356"/>
                    <a:pt x="26044" y="4269"/>
                  </a:cubicBezTo>
                </a:path>
              </a:pathLst>
            </a:custGeom>
            <a:solidFill>
              <a:srgbClr val="FBCF62"/>
            </a:solidFill>
            <a:ln w="9700" cap="rnd" cmpd="sng">
              <a:solidFill>
                <a:srgbClr val="FBCF62"/>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 name="Google Shape;5823;p42">
              <a:extLst>
                <a:ext uri="{FF2B5EF4-FFF2-40B4-BE49-F238E27FC236}">
                  <a16:creationId xmlns:a16="http://schemas.microsoft.com/office/drawing/2014/main" id="{E287AC6E-D66B-3BE6-DBBF-3FD48B124A8D}"/>
                </a:ext>
              </a:extLst>
            </p:cNvPr>
            <p:cNvSpPr/>
            <p:nvPr/>
          </p:nvSpPr>
          <p:spPr>
            <a:xfrm>
              <a:off x="5877004" y="1362036"/>
              <a:ext cx="30437" cy="9721"/>
            </a:xfrm>
            <a:custGeom>
              <a:avLst/>
              <a:gdLst/>
              <a:ahLst/>
              <a:cxnLst/>
              <a:rect l="l" t="t" r="r" b="b"/>
              <a:pathLst>
                <a:path w="1074" h="343" fill="none" extrusionOk="0">
                  <a:moveTo>
                    <a:pt x="0" y="0"/>
                  </a:moveTo>
                  <a:cubicBezTo>
                    <a:pt x="366" y="92"/>
                    <a:pt x="731" y="206"/>
                    <a:pt x="1073" y="343"/>
                  </a:cubicBezTo>
                </a:path>
              </a:pathLst>
            </a:custGeom>
            <a:solidFill>
              <a:srgbClr val="FBCF62"/>
            </a:solidFill>
            <a:ln w="9700" cap="rnd" cmpd="sng">
              <a:solidFill>
                <a:srgbClr val="FBCF62"/>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 name="Google Shape;5824;p42">
              <a:extLst>
                <a:ext uri="{FF2B5EF4-FFF2-40B4-BE49-F238E27FC236}">
                  <a16:creationId xmlns:a16="http://schemas.microsoft.com/office/drawing/2014/main" id="{1DAD2CB9-65D8-CC24-8E43-90D18D5AEDB1}"/>
                </a:ext>
              </a:extLst>
            </p:cNvPr>
            <p:cNvSpPr/>
            <p:nvPr/>
          </p:nvSpPr>
          <p:spPr>
            <a:xfrm>
              <a:off x="3405995" y="1506799"/>
              <a:ext cx="525905" cy="362922"/>
            </a:xfrm>
            <a:custGeom>
              <a:avLst/>
              <a:gdLst/>
              <a:ahLst/>
              <a:cxnLst/>
              <a:rect l="l" t="t" r="r" b="b"/>
              <a:pathLst>
                <a:path w="18557" h="12806" fill="none" extrusionOk="0">
                  <a:moveTo>
                    <a:pt x="0" y="11984"/>
                  </a:moveTo>
                  <a:cubicBezTo>
                    <a:pt x="5159" y="12806"/>
                    <a:pt x="10682" y="9793"/>
                    <a:pt x="12782" y="4999"/>
                  </a:cubicBezTo>
                  <a:cubicBezTo>
                    <a:pt x="13398" y="3607"/>
                    <a:pt x="13627" y="1735"/>
                    <a:pt x="12463" y="754"/>
                  </a:cubicBezTo>
                  <a:cubicBezTo>
                    <a:pt x="11572" y="1"/>
                    <a:pt x="10157" y="138"/>
                    <a:pt x="9267" y="891"/>
                  </a:cubicBezTo>
                  <a:cubicBezTo>
                    <a:pt x="8377" y="1644"/>
                    <a:pt x="7989" y="2854"/>
                    <a:pt x="8035" y="4018"/>
                  </a:cubicBezTo>
                  <a:cubicBezTo>
                    <a:pt x="8080" y="5136"/>
                    <a:pt x="8468" y="6232"/>
                    <a:pt x="9153" y="7099"/>
                  </a:cubicBezTo>
                  <a:cubicBezTo>
                    <a:pt x="10203" y="8446"/>
                    <a:pt x="11824" y="9222"/>
                    <a:pt x="13490" y="9542"/>
                  </a:cubicBezTo>
                  <a:cubicBezTo>
                    <a:pt x="15156" y="9861"/>
                    <a:pt x="16868" y="9793"/>
                    <a:pt x="18557" y="9724"/>
                  </a:cubicBezTo>
                </a:path>
              </a:pathLst>
            </a:custGeom>
            <a:solidFill>
              <a:srgbClr val="FBCF62"/>
            </a:solidFill>
            <a:ln w="9700" cap="rnd" cmpd="sng">
              <a:solidFill>
                <a:srgbClr val="FBCF62"/>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5825;p42">
              <a:extLst>
                <a:ext uri="{FF2B5EF4-FFF2-40B4-BE49-F238E27FC236}">
                  <a16:creationId xmlns:a16="http://schemas.microsoft.com/office/drawing/2014/main" id="{8CDDB846-463B-6BDC-98F3-7C7F03D3BB48}"/>
                </a:ext>
              </a:extLst>
            </p:cNvPr>
            <p:cNvSpPr/>
            <p:nvPr/>
          </p:nvSpPr>
          <p:spPr>
            <a:xfrm>
              <a:off x="5815514" y="3874631"/>
              <a:ext cx="357764" cy="308566"/>
            </a:xfrm>
            <a:custGeom>
              <a:avLst/>
              <a:gdLst/>
              <a:ahLst/>
              <a:cxnLst/>
              <a:rect l="l" t="t" r="r" b="b"/>
              <a:pathLst>
                <a:path w="12624" h="10888" fill="none" extrusionOk="0">
                  <a:moveTo>
                    <a:pt x="1188" y="2693"/>
                  </a:moveTo>
                  <a:cubicBezTo>
                    <a:pt x="1" y="4497"/>
                    <a:pt x="138" y="7076"/>
                    <a:pt x="1507" y="8742"/>
                  </a:cubicBezTo>
                  <a:cubicBezTo>
                    <a:pt x="2535" y="9975"/>
                    <a:pt x="4110" y="10659"/>
                    <a:pt x="5684" y="10751"/>
                  </a:cubicBezTo>
                  <a:cubicBezTo>
                    <a:pt x="7990" y="10888"/>
                    <a:pt x="10386" y="9724"/>
                    <a:pt x="11505" y="7715"/>
                  </a:cubicBezTo>
                  <a:cubicBezTo>
                    <a:pt x="12623" y="5684"/>
                    <a:pt x="12281" y="2899"/>
                    <a:pt x="10569" y="1347"/>
                  </a:cubicBezTo>
                  <a:cubicBezTo>
                    <a:pt x="9519" y="411"/>
                    <a:pt x="7876" y="0"/>
                    <a:pt x="6643" y="662"/>
                  </a:cubicBezTo>
                  <a:cubicBezTo>
                    <a:pt x="6027" y="1004"/>
                    <a:pt x="5548" y="1552"/>
                    <a:pt x="5228" y="2168"/>
                  </a:cubicBezTo>
                  <a:cubicBezTo>
                    <a:pt x="4840" y="2876"/>
                    <a:pt x="4635" y="3721"/>
                    <a:pt x="4794" y="4519"/>
                  </a:cubicBezTo>
                  <a:cubicBezTo>
                    <a:pt x="4954" y="5318"/>
                    <a:pt x="5502" y="6072"/>
                    <a:pt x="6278" y="6300"/>
                  </a:cubicBezTo>
                  <a:cubicBezTo>
                    <a:pt x="7054" y="6551"/>
                    <a:pt x="8013" y="6209"/>
                    <a:pt x="8332" y="5455"/>
                  </a:cubicBezTo>
                </a:path>
              </a:pathLst>
            </a:custGeom>
            <a:solidFill>
              <a:srgbClr val="FBCF62"/>
            </a:solidFill>
            <a:ln w="9700" cap="rnd" cmpd="sng">
              <a:solidFill>
                <a:srgbClr val="FBCF62"/>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 name="Google Shape;5826;p42">
              <a:extLst>
                <a:ext uri="{FF2B5EF4-FFF2-40B4-BE49-F238E27FC236}">
                  <a16:creationId xmlns:a16="http://schemas.microsoft.com/office/drawing/2014/main" id="{7AB22AF4-F208-801E-633C-9D156543B79A}"/>
                </a:ext>
              </a:extLst>
            </p:cNvPr>
            <p:cNvSpPr/>
            <p:nvPr/>
          </p:nvSpPr>
          <p:spPr>
            <a:xfrm>
              <a:off x="3789564" y="2095589"/>
              <a:ext cx="492294" cy="274303"/>
            </a:xfrm>
            <a:custGeom>
              <a:avLst/>
              <a:gdLst/>
              <a:ahLst/>
              <a:cxnLst/>
              <a:rect l="l" t="t" r="r" b="b"/>
              <a:pathLst>
                <a:path w="17371" h="9679" fill="none" extrusionOk="0">
                  <a:moveTo>
                    <a:pt x="0" y="1210"/>
                  </a:moveTo>
                  <a:cubicBezTo>
                    <a:pt x="1119" y="457"/>
                    <a:pt x="2465" y="0"/>
                    <a:pt x="3812" y="69"/>
                  </a:cubicBezTo>
                  <a:cubicBezTo>
                    <a:pt x="5182" y="160"/>
                    <a:pt x="6505" y="799"/>
                    <a:pt x="7282" y="1917"/>
                  </a:cubicBezTo>
                  <a:cubicBezTo>
                    <a:pt x="8149" y="3127"/>
                    <a:pt x="8240" y="4702"/>
                    <a:pt x="8811" y="6072"/>
                  </a:cubicBezTo>
                  <a:cubicBezTo>
                    <a:pt x="9518" y="7829"/>
                    <a:pt x="11139" y="9267"/>
                    <a:pt x="13033" y="9473"/>
                  </a:cubicBezTo>
                  <a:cubicBezTo>
                    <a:pt x="14905" y="9678"/>
                    <a:pt x="16937" y="8445"/>
                    <a:pt x="17370" y="6597"/>
                  </a:cubicBezTo>
                </a:path>
              </a:pathLst>
            </a:custGeom>
            <a:solidFill>
              <a:srgbClr val="FBCF62"/>
            </a:solidFill>
            <a:ln w="9700" cap="rnd" cmpd="sng">
              <a:solidFill>
                <a:srgbClr val="FBCF62"/>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 name="Google Shape;5827;p42">
              <a:extLst>
                <a:ext uri="{FF2B5EF4-FFF2-40B4-BE49-F238E27FC236}">
                  <a16:creationId xmlns:a16="http://schemas.microsoft.com/office/drawing/2014/main" id="{F4002595-2925-635B-707F-BDB04F08E237}"/>
                </a:ext>
              </a:extLst>
            </p:cNvPr>
            <p:cNvSpPr/>
            <p:nvPr/>
          </p:nvSpPr>
          <p:spPr>
            <a:xfrm>
              <a:off x="5531567" y="2350450"/>
              <a:ext cx="228392" cy="368732"/>
            </a:xfrm>
            <a:custGeom>
              <a:avLst/>
              <a:gdLst/>
              <a:ahLst/>
              <a:cxnLst/>
              <a:rect l="l" t="t" r="r" b="b"/>
              <a:pathLst>
                <a:path w="8059" h="13011" fill="none" extrusionOk="0">
                  <a:moveTo>
                    <a:pt x="8058" y="0"/>
                  </a:moveTo>
                  <a:cubicBezTo>
                    <a:pt x="4840" y="1530"/>
                    <a:pt x="1690" y="3858"/>
                    <a:pt x="571" y="7259"/>
                  </a:cubicBezTo>
                  <a:cubicBezTo>
                    <a:pt x="1" y="8948"/>
                    <a:pt x="138" y="11116"/>
                    <a:pt x="1576" y="12212"/>
                  </a:cubicBezTo>
                  <a:cubicBezTo>
                    <a:pt x="2078" y="12577"/>
                    <a:pt x="2671" y="12782"/>
                    <a:pt x="3288" y="12874"/>
                  </a:cubicBezTo>
                  <a:cubicBezTo>
                    <a:pt x="4543" y="13011"/>
                    <a:pt x="5935" y="12509"/>
                    <a:pt x="6460" y="11367"/>
                  </a:cubicBezTo>
                  <a:cubicBezTo>
                    <a:pt x="7008" y="10249"/>
                    <a:pt x="6232" y="8605"/>
                    <a:pt x="4977" y="8628"/>
                  </a:cubicBezTo>
                </a:path>
              </a:pathLst>
            </a:custGeom>
            <a:solidFill>
              <a:srgbClr val="FBCF62"/>
            </a:solidFill>
            <a:ln w="9700" cap="rnd" cmpd="sng">
              <a:solidFill>
                <a:srgbClr val="FBCF62"/>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 name="Google Shape;5828;p42">
              <a:extLst>
                <a:ext uri="{FF2B5EF4-FFF2-40B4-BE49-F238E27FC236}">
                  <a16:creationId xmlns:a16="http://schemas.microsoft.com/office/drawing/2014/main" id="{C3A06B0E-44BA-5717-6E82-3DF7E3113F42}"/>
                </a:ext>
              </a:extLst>
            </p:cNvPr>
            <p:cNvSpPr/>
            <p:nvPr/>
          </p:nvSpPr>
          <p:spPr>
            <a:xfrm>
              <a:off x="3909867" y="3461123"/>
              <a:ext cx="298250" cy="381683"/>
            </a:xfrm>
            <a:custGeom>
              <a:avLst/>
              <a:gdLst/>
              <a:ahLst/>
              <a:cxnLst/>
              <a:rect l="l" t="t" r="r" b="b"/>
              <a:pathLst>
                <a:path w="10524" h="13468" fill="none" extrusionOk="0">
                  <a:moveTo>
                    <a:pt x="1" y="434"/>
                  </a:moveTo>
                  <a:cubicBezTo>
                    <a:pt x="1439" y="0"/>
                    <a:pt x="3037" y="228"/>
                    <a:pt x="4383" y="868"/>
                  </a:cubicBezTo>
                  <a:cubicBezTo>
                    <a:pt x="5753" y="1507"/>
                    <a:pt x="6917" y="2534"/>
                    <a:pt x="7875" y="3698"/>
                  </a:cubicBezTo>
                  <a:cubicBezTo>
                    <a:pt x="9222" y="5319"/>
                    <a:pt x="10249" y="7259"/>
                    <a:pt x="10432" y="9359"/>
                  </a:cubicBezTo>
                  <a:cubicBezTo>
                    <a:pt x="10523" y="10363"/>
                    <a:pt x="10386" y="11459"/>
                    <a:pt x="9770" y="12280"/>
                  </a:cubicBezTo>
                  <a:cubicBezTo>
                    <a:pt x="9131" y="13079"/>
                    <a:pt x="7921" y="13467"/>
                    <a:pt x="7054" y="12942"/>
                  </a:cubicBezTo>
                  <a:cubicBezTo>
                    <a:pt x="6072" y="12326"/>
                    <a:pt x="5981" y="10934"/>
                    <a:pt x="6095" y="9769"/>
                  </a:cubicBezTo>
                </a:path>
              </a:pathLst>
            </a:custGeom>
            <a:solidFill>
              <a:srgbClr val="FBCF62"/>
            </a:solidFill>
            <a:ln w="9700" cap="rnd" cmpd="sng">
              <a:solidFill>
                <a:srgbClr val="FBCF62"/>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9" name="Google Shape;502;p33">
            <a:extLst>
              <a:ext uri="{FF2B5EF4-FFF2-40B4-BE49-F238E27FC236}">
                <a16:creationId xmlns:a16="http://schemas.microsoft.com/office/drawing/2014/main" id="{84F72F21-0A0C-2B7F-5C6E-7DCB9E79BB48}"/>
              </a:ext>
            </a:extLst>
          </p:cNvPr>
          <p:cNvGrpSpPr/>
          <p:nvPr/>
        </p:nvGrpSpPr>
        <p:grpSpPr>
          <a:xfrm>
            <a:off x="4233410" y="1342858"/>
            <a:ext cx="4549919" cy="3207267"/>
            <a:chOff x="309900" y="238100"/>
            <a:chExt cx="7048350" cy="5237800"/>
          </a:xfrm>
          <a:solidFill>
            <a:srgbClr val="FFB289">
              <a:lumMod val="60000"/>
              <a:lumOff val="40000"/>
            </a:srgbClr>
          </a:solidFill>
        </p:grpSpPr>
        <p:sp>
          <p:nvSpPr>
            <p:cNvPr id="190" name="Google Shape;503;p33">
              <a:extLst>
                <a:ext uri="{FF2B5EF4-FFF2-40B4-BE49-F238E27FC236}">
                  <a16:creationId xmlns:a16="http://schemas.microsoft.com/office/drawing/2014/main" id="{6EC01769-B772-CE07-49AC-7458BA57FF10}"/>
                </a:ext>
              </a:extLst>
            </p:cNvPr>
            <p:cNvSpPr/>
            <p:nvPr/>
          </p:nvSpPr>
          <p:spPr>
            <a:xfrm>
              <a:off x="374700" y="364600"/>
              <a:ext cx="6983550" cy="5111300"/>
            </a:xfrm>
            <a:custGeom>
              <a:avLst/>
              <a:gdLst/>
              <a:ahLst/>
              <a:cxnLst/>
              <a:rect l="l" t="t" r="r" b="b"/>
              <a:pathLst>
                <a:path w="279342" h="204452" extrusionOk="0">
                  <a:moveTo>
                    <a:pt x="196699" y="0"/>
                  </a:moveTo>
                  <a:cubicBezTo>
                    <a:pt x="188842" y="0"/>
                    <a:pt x="180997" y="1696"/>
                    <a:pt x="174665" y="5070"/>
                  </a:cubicBezTo>
                  <a:cubicBezTo>
                    <a:pt x="164598" y="10436"/>
                    <a:pt x="158908" y="20001"/>
                    <a:pt x="161043" y="28943"/>
                  </a:cubicBezTo>
                  <a:cubicBezTo>
                    <a:pt x="160346" y="27106"/>
                    <a:pt x="155949" y="25269"/>
                    <a:pt x="153350" y="25016"/>
                  </a:cubicBezTo>
                  <a:cubicBezTo>
                    <a:pt x="153075" y="24989"/>
                    <a:pt x="152799" y="24976"/>
                    <a:pt x="152522" y="24976"/>
                  </a:cubicBezTo>
                  <a:cubicBezTo>
                    <a:pt x="150184" y="24976"/>
                    <a:pt x="147860" y="25903"/>
                    <a:pt x="146661" y="27369"/>
                  </a:cubicBezTo>
                  <a:cubicBezTo>
                    <a:pt x="149786" y="20196"/>
                    <a:pt x="141467" y="12184"/>
                    <a:pt x="132333" y="8646"/>
                  </a:cubicBezTo>
                  <a:cubicBezTo>
                    <a:pt x="129206" y="7435"/>
                    <a:pt x="125693" y="6858"/>
                    <a:pt x="122164" y="6858"/>
                  </a:cubicBezTo>
                  <a:cubicBezTo>
                    <a:pt x="115383" y="6858"/>
                    <a:pt x="108548" y="8990"/>
                    <a:pt x="104302" y="12858"/>
                  </a:cubicBezTo>
                  <a:cubicBezTo>
                    <a:pt x="99403" y="17326"/>
                    <a:pt x="95032" y="22352"/>
                    <a:pt x="96092" y="28013"/>
                  </a:cubicBezTo>
                  <a:cubicBezTo>
                    <a:pt x="92782" y="25870"/>
                    <a:pt x="87330" y="24203"/>
                    <a:pt x="82557" y="24203"/>
                  </a:cubicBezTo>
                  <a:cubicBezTo>
                    <a:pt x="81343" y="24203"/>
                    <a:pt x="80174" y="24311"/>
                    <a:pt x="79094" y="24546"/>
                  </a:cubicBezTo>
                  <a:cubicBezTo>
                    <a:pt x="75387" y="21032"/>
                    <a:pt x="68979" y="19351"/>
                    <a:pt x="62520" y="19351"/>
                  </a:cubicBezTo>
                  <a:cubicBezTo>
                    <a:pt x="57943" y="19351"/>
                    <a:pt x="53339" y="20195"/>
                    <a:pt x="49652" y="21829"/>
                  </a:cubicBezTo>
                  <a:cubicBezTo>
                    <a:pt x="40760" y="25766"/>
                    <a:pt x="35601" y="33057"/>
                    <a:pt x="33185" y="40416"/>
                  </a:cubicBezTo>
                  <a:cubicBezTo>
                    <a:pt x="31765" y="44742"/>
                    <a:pt x="31142" y="49269"/>
                    <a:pt x="32249" y="53643"/>
                  </a:cubicBezTo>
                  <a:cubicBezTo>
                    <a:pt x="33353" y="58020"/>
                    <a:pt x="36304" y="62240"/>
                    <a:pt x="41088" y="65015"/>
                  </a:cubicBezTo>
                  <a:cubicBezTo>
                    <a:pt x="37435" y="67558"/>
                    <a:pt x="36079" y="73320"/>
                    <a:pt x="39844" y="75777"/>
                  </a:cubicBezTo>
                  <a:cubicBezTo>
                    <a:pt x="37844" y="75479"/>
                    <a:pt x="35915" y="75337"/>
                    <a:pt x="34059" y="75337"/>
                  </a:cubicBezTo>
                  <a:cubicBezTo>
                    <a:pt x="11716" y="75337"/>
                    <a:pt x="0" y="95809"/>
                    <a:pt x="3722" y="110012"/>
                  </a:cubicBezTo>
                  <a:cubicBezTo>
                    <a:pt x="4369" y="112487"/>
                    <a:pt x="5358" y="114894"/>
                    <a:pt x="6628" y="117215"/>
                  </a:cubicBezTo>
                  <a:cubicBezTo>
                    <a:pt x="9584" y="122619"/>
                    <a:pt x="14073" y="127574"/>
                    <a:pt x="19379" y="131933"/>
                  </a:cubicBezTo>
                  <a:cubicBezTo>
                    <a:pt x="21069" y="133319"/>
                    <a:pt x="41101" y="145237"/>
                    <a:pt x="44051" y="145237"/>
                  </a:cubicBezTo>
                  <a:cubicBezTo>
                    <a:pt x="44205" y="145237"/>
                    <a:pt x="44313" y="145205"/>
                    <a:pt x="44368" y="145136"/>
                  </a:cubicBezTo>
                  <a:lnTo>
                    <a:pt x="44368" y="145136"/>
                  </a:lnTo>
                  <a:cubicBezTo>
                    <a:pt x="40178" y="150275"/>
                    <a:pt x="38743" y="156311"/>
                    <a:pt x="42121" y="161756"/>
                  </a:cubicBezTo>
                  <a:cubicBezTo>
                    <a:pt x="45934" y="167896"/>
                    <a:pt x="54264" y="172184"/>
                    <a:pt x="63257" y="173817"/>
                  </a:cubicBezTo>
                  <a:cubicBezTo>
                    <a:pt x="67520" y="174593"/>
                    <a:pt x="71651" y="175199"/>
                    <a:pt x="75698" y="175199"/>
                  </a:cubicBezTo>
                  <a:cubicBezTo>
                    <a:pt x="81021" y="175199"/>
                    <a:pt x="86200" y="174150"/>
                    <a:pt x="91347" y="171059"/>
                  </a:cubicBezTo>
                  <a:cubicBezTo>
                    <a:pt x="91642" y="176079"/>
                    <a:pt x="94704" y="180653"/>
                    <a:pt x="98729" y="183672"/>
                  </a:cubicBezTo>
                  <a:cubicBezTo>
                    <a:pt x="102975" y="186857"/>
                    <a:pt x="106996" y="187931"/>
                    <a:pt x="111085" y="187931"/>
                  </a:cubicBezTo>
                  <a:cubicBezTo>
                    <a:pt x="116328" y="187931"/>
                    <a:pt x="121682" y="186166"/>
                    <a:pt x="127761" y="184823"/>
                  </a:cubicBezTo>
                  <a:lnTo>
                    <a:pt x="127761" y="184823"/>
                  </a:lnTo>
                  <a:cubicBezTo>
                    <a:pt x="126299" y="190960"/>
                    <a:pt x="131553" y="196695"/>
                    <a:pt x="137084" y="199731"/>
                  </a:cubicBezTo>
                  <a:cubicBezTo>
                    <a:pt x="142847" y="202895"/>
                    <a:pt x="149407" y="204451"/>
                    <a:pt x="155975" y="204451"/>
                  </a:cubicBezTo>
                  <a:cubicBezTo>
                    <a:pt x="164338" y="204451"/>
                    <a:pt x="172713" y="201928"/>
                    <a:pt x="179470" y="196987"/>
                  </a:cubicBezTo>
                  <a:cubicBezTo>
                    <a:pt x="181821" y="195268"/>
                    <a:pt x="184039" y="193207"/>
                    <a:pt x="185217" y="190546"/>
                  </a:cubicBezTo>
                  <a:cubicBezTo>
                    <a:pt x="187683" y="184986"/>
                    <a:pt x="182550" y="176531"/>
                    <a:pt x="178865" y="172467"/>
                  </a:cubicBezTo>
                  <a:lnTo>
                    <a:pt x="178865" y="172467"/>
                  </a:lnTo>
                  <a:cubicBezTo>
                    <a:pt x="179605" y="172985"/>
                    <a:pt x="180333" y="173188"/>
                    <a:pt x="181071" y="173188"/>
                  </a:cubicBezTo>
                  <a:cubicBezTo>
                    <a:pt x="182909" y="173188"/>
                    <a:pt x="184809" y="171925"/>
                    <a:pt x="187110" y="171112"/>
                  </a:cubicBezTo>
                  <a:cubicBezTo>
                    <a:pt x="190338" y="169972"/>
                    <a:pt x="192396" y="167294"/>
                    <a:pt x="192036" y="164698"/>
                  </a:cubicBezTo>
                  <a:lnTo>
                    <a:pt x="192036" y="164698"/>
                  </a:lnTo>
                  <a:cubicBezTo>
                    <a:pt x="200855" y="168780"/>
                    <a:pt x="211206" y="170820"/>
                    <a:pt x="221554" y="170820"/>
                  </a:cubicBezTo>
                  <a:cubicBezTo>
                    <a:pt x="232217" y="170820"/>
                    <a:pt x="242878" y="168654"/>
                    <a:pt x="251857" y="164326"/>
                  </a:cubicBezTo>
                  <a:cubicBezTo>
                    <a:pt x="269552" y="155800"/>
                    <a:pt x="279341" y="139381"/>
                    <a:pt x="275803" y="124169"/>
                  </a:cubicBezTo>
                  <a:cubicBezTo>
                    <a:pt x="272263" y="108958"/>
                    <a:pt x="255589" y="95790"/>
                    <a:pt x="235021" y="91963"/>
                  </a:cubicBezTo>
                  <a:cubicBezTo>
                    <a:pt x="237304" y="90519"/>
                    <a:pt x="236557" y="88313"/>
                    <a:pt x="235706" y="86201"/>
                  </a:cubicBezTo>
                  <a:cubicBezTo>
                    <a:pt x="234856" y="84090"/>
                    <a:pt x="232219" y="82421"/>
                    <a:pt x="229227" y="82096"/>
                  </a:cubicBezTo>
                  <a:cubicBezTo>
                    <a:pt x="235166" y="76125"/>
                    <a:pt x="236344" y="66557"/>
                    <a:pt x="234611" y="59295"/>
                  </a:cubicBezTo>
                  <a:cubicBezTo>
                    <a:pt x="233654" y="55291"/>
                    <a:pt x="231359" y="51334"/>
                    <a:pt x="227219" y="48599"/>
                  </a:cubicBezTo>
                  <a:cubicBezTo>
                    <a:pt x="224260" y="46647"/>
                    <a:pt x="220258" y="45434"/>
                    <a:pt x="216310" y="45434"/>
                  </a:cubicBezTo>
                  <a:cubicBezTo>
                    <a:pt x="214734" y="45434"/>
                    <a:pt x="213166" y="45627"/>
                    <a:pt x="211677" y="46045"/>
                  </a:cubicBezTo>
                  <a:cubicBezTo>
                    <a:pt x="214916" y="44958"/>
                    <a:pt x="212648" y="39604"/>
                    <a:pt x="209379" y="38561"/>
                  </a:cubicBezTo>
                  <a:lnTo>
                    <a:pt x="209379" y="38561"/>
                  </a:lnTo>
                  <a:cubicBezTo>
                    <a:pt x="210006" y="38627"/>
                    <a:pt x="210632" y="38659"/>
                    <a:pt x="211253" y="38659"/>
                  </a:cubicBezTo>
                  <a:cubicBezTo>
                    <a:pt x="218505" y="38659"/>
                    <a:pt x="225272" y="34366"/>
                    <a:pt x="228746" y="29625"/>
                  </a:cubicBezTo>
                  <a:cubicBezTo>
                    <a:pt x="232517" y="24481"/>
                    <a:pt x="232044" y="17978"/>
                    <a:pt x="228300" y="12822"/>
                  </a:cubicBezTo>
                  <a:cubicBezTo>
                    <a:pt x="224555" y="7666"/>
                    <a:pt x="217825" y="3833"/>
                    <a:pt x="210318" y="1777"/>
                  </a:cubicBezTo>
                  <a:cubicBezTo>
                    <a:pt x="205980" y="591"/>
                    <a:pt x="201338" y="0"/>
                    <a:pt x="196699" y="0"/>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 name="Google Shape;504;p33">
              <a:extLst>
                <a:ext uri="{FF2B5EF4-FFF2-40B4-BE49-F238E27FC236}">
                  <a16:creationId xmlns:a16="http://schemas.microsoft.com/office/drawing/2014/main" id="{35279F91-C22D-32F1-322C-B8D59FDB5E0A}"/>
                </a:ext>
              </a:extLst>
            </p:cNvPr>
            <p:cNvSpPr/>
            <p:nvPr/>
          </p:nvSpPr>
          <p:spPr>
            <a:xfrm>
              <a:off x="6437575" y="2133650"/>
              <a:ext cx="784600" cy="511650"/>
            </a:xfrm>
            <a:custGeom>
              <a:avLst/>
              <a:gdLst/>
              <a:ahLst/>
              <a:cxnLst/>
              <a:rect l="l" t="t" r="r" b="b"/>
              <a:pathLst>
                <a:path w="31384" h="20466" extrusionOk="0">
                  <a:moveTo>
                    <a:pt x="14437" y="0"/>
                  </a:moveTo>
                  <a:cubicBezTo>
                    <a:pt x="12541" y="0"/>
                    <a:pt x="10757" y="363"/>
                    <a:pt x="9277" y="1093"/>
                  </a:cubicBezTo>
                  <a:lnTo>
                    <a:pt x="9280" y="1093"/>
                  </a:lnTo>
                  <a:cubicBezTo>
                    <a:pt x="1" y="5673"/>
                    <a:pt x="3666" y="20264"/>
                    <a:pt x="17717" y="20462"/>
                  </a:cubicBezTo>
                  <a:cubicBezTo>
                    <a:pt x="17859" y="20464"/>
                    <a:pt x="18001" y="20465"/>
                    <a:pt x="18143" y="20465"/>
                  </a:cubicBezTo>
                  <a:cubicBezTo>
                    <a:pt x="22939" y="20465"/>
                    <a:pt x="27741" y="19335"/>
                    <a:pt x="29500" y="15867"/>
                  </a:cubicBezTo>
                  <a:cubicBezTo>
                    <a:pt x="31384" y="12152"/>
                    <a:pt x="28838" y="6408"/>
                    <a:pt x="24163" y="3119"/>
                  </a:cubicBezTo>
                  <a:cubicBezTo>
                    <a:pt x="21217" y="1049"/>
                    <a:pt x="17664" y="0"/>
                    <a:pt x="14437" y="0"/>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 name="Google Shape;505;p33">
              <a:extLst>
                <a:ext uri="{FF2B5EF4-FFF2-40B4-BE49-F238E27FC236}">
                  <a16:creationId xmlns:a16="http://schemas.microsoft.com/office/drawing/2014/main" id="{FD56295F-1E97-6AC6-5CC5-C4A178F6713F}"/>
                </a:ext>
              </a:extLst>
            </p:cNvPr>
            <p:cNvSpPr/>
            <p:nvPr/>
          </p:nvSpPr>
          <p:spPr>
            <a:xfrm>
              <a:off x="6471250" y="1628000"/>
              <a:ext cx="494900" cy="353775"/>
            </a:xfrm>
            <a:custGeom>
              <a:avLst/>
              <a:gdLst/>
              <a:ahLst/>
              <a:cxnLst/>
              <a:rect l="l" t="t" r="r" b="b"/>
              <a:pathLst>
                <a:path w="19796" h="14151" extrusionOk="0">
                  <a:moveTo>
                    <a:pt x="10661" y="0"/>
                  </a:moveTo>
                  <a:cubicBezTo>
                    <a:pt x="9582" y="0"/>
                    <a:pt x="8566" y="205"/>
                    <a:pt x="7729" y="620"/>
                  </a:cubicBezTo>
                  <a:cubicBezTo>
                    <a:pt x="3323" y="2806"/>
                    <a:pt x="1" y="10995"/>
                    <a:pt x="8898" y="13750"/>
                  </a:cubicBezTo>
                  <a:cubicBezTo>
                    <a:pt x="9794" y="14027"/>
                    <a:pt x="10682" y="14150"/>
                    <a:pt x="11538" y="14150"/>
                  </a:cubicBezTo>
                  <a:cubicBezTo>
                    <a:pt x="13043" y="14150"/>
                    <a:pt x="14450" y="13770"/>
                    <a:pt x="15634" y="13183"/>
                  </a:cubicBezTo>
                  <a:cubicBezTo>
                    <a:pt x="17504" y="12253"/>
                    <a:pt x="18968" y="10767"/>
                    <a:pt x="19382" y="8807"/>
                  </a:cubicBezTo>
                  <a:cubicBezTo>
                    <a:pt x="19795" y="6843"/>
                    <a:pt x="19033" y="4380"/>
                    <a:pt x="17135" y="2555"/>
                  </a:cubicBezTo>
                  <a:cubicBezTo>
                    <a:pt x="15380" y="870"/>
                    <a:pt x="12886" y="0"/>
                    <a:pt x="10661" y="0"/>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 name="Google Shape;506;p33">
              <a:extLst>
                <a:ext uri="{FF2B5EF4-FFF2-40B4-BE49-F238E27FC236}">
                  <a16:creationId xmlns:a16="http://schemas.microsoft.com/office/drawing/2014/main" id="{E1CB9D4C-6B19-C2C8-82D2-A1587AA36B79}"/>
                </a:ext>
              </a:extLst>
            </p:cNvPr>
            <p:cNvSpPr/>
            <p:nvPr/>
          </p:nvSpPr>
          <p:spPr>
            <a:xfrm>
              <a:off x="468925" y="1526250"/>
              <a:ext cx="494875" cy="353775"/>
            </a:xfrm>
            <a:custGeom>
              <a:avLst/>
              <a:gdLst/>
              <a:ahLst/>
              <a:cxnLst/>
              <a:rect l="l" t="t" r="r" b="b"/>
              <a:pathLst>
                <a:path w="19795" h="14151" extrusionOk="0">
                  <a:moveTo>
                    <a:pt x="10660" y="1"/>
                  </a:moveTo>
                  <a:cubicBezTo>
                    <a:pt x="9581" y="1"/>
                    <a:pt x="8566" y="205"/>
                    <a:pt x="7728" y="621"/>
                  </a:cubicBezTo>
                  <a:cubicBezTo>
                    <a:pt x="3322" y="2806"/>
                    <a:pt x="0" y="10995"/>
                    <a:pt x="8898" y="13751"/>
                  </a:cubicBezTo>
                  <a:cubicBezTo>
                    <a:pt x="9794" y="14028"/>
                    <a:pt x="10682" y="14151"/>
                    <a:pt x="11537" y="14151"/>
                  </a:cubicBezTo>
                  <a:cubicBezTo>
                    <a:pt x="13043" y="14151"/>
                    <a:pt x="14450" y="13771"/>
                    <a:pt x="15634" y="13184"/>
                  </a:cubicBezTo>
                  <a:cubicBezTo>
                    <a:pt x="17503" y="12253"/>
                    <a:pt x="18968" y="10768"/>
                    <a:pt x="19381" y="8807"/>
                  </a:cubicBezTo>
                  <a:cubicBezTo>
                    <a:pt x="19795" y="6843"/>
                    <a:pt x="19030" y="4380"/>
                    <a:pt x="17134" y="2555"/>
                  </a:cubicBezTo>
                  <a:cubicBezTo>
                    <a:pt x="15380" y="871"/>
                    <a:pt x="12885" y="1"/>
                    <a:pt x="10660" y="1"/>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4" name="Google Shape;507;p33">
              <a:extLst>
                <a:ext uri="{FF2B5EF4-FFF2-40B4-BE49-F238E27FC236}">
                  <a16:creationId xmlns:a16="http://schemas.microsoft.com/office/drawing/2014/main" id="{5A76B761-0E14-7F27-60D5-DD7EF1A88F46}"/>
                </a:ext>
              </a:extLst>
            </p:cNvPr>
            <p:cNvSpPr/>
            <p:nvPr/>
          </p:nvSpPr>
          <p:spPr>
            <a:xfrm>
              <a:off x="478875" y="2084700"/>
              <a:ext cx="265675" cy="189975"/>
            </a:xfrm>
            <a:custGeom>
              <a:avLst/>
              <a:gdLst/>
              <a:ahLst/>
              <a:cxnLst/>
              <a:rect l="l" t="t" r="r" b="b"/>
              <a:pathLst>
                <a:path w="10627" h="7599" extrusionOk="0">
                  <a:moveTo>
                    <a:pt x="5722" y="0"/>
                  </a:moveTo>
                  <a:cubicBezTo>
                    <a:pt x="5143" y="0"/>
                    <a:pt x="4597" y="110"/>
                    <a:pt x="4147" y="334"/>
                  </a:cubicBezTo>
                  <a:cubicBezTo>
                    <a:pt x="1782" y="1506"/>
                    <a:pt x="1" y="5904"/>
                    <a:pt x="4776" y="7383"/>
                  </a:cubicBezTo>
                  <a:cubicBezTo>
                    <a:pt x="5258" y="7532"/>
                    <a:pt x="5735" y="7598"/>
                    <a:pt x="6195" y="7598"/>
                  </a:cubicBezTo>
                  <a:cubicBezTo>
                    <a:pt x="7002" y="7598"/>
                    <a:pt x="7758" y="7395"/>
                    <a:pt x="8394" y="7079"/>
                  </a:cubicBezTo>
                  <a:cubicBezTo>
                    <a:pt x="9398" y="6580"/>
                    <a:pt x="10183" y="5782"/>
                    <a:pt x="10405" y="4728"/>
                  </a:cubicBezTo>
                  <a:cubicBezTo>
                    <a:pt x="10626" y="3674"/>
                    <a:pt x="10219" y="2351"/>
                    <a:pt x="9200" y="1373"/>
                  </a:cubicBezTo>
                  <a:cubicBezTo>
                    <a:pt x="8257" y="469"/>
                    <a:pt x="6918" y="0"/>
                    <a:pt x="5722" y="0"/>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 name="Google Shape;508;p33">
              <a:extLst>
                <a:ext uri="{FF2B5EF4-FFF2-40B4-BE49-F238E27FC236}">
                  <a16:creationId xmlns:a16="http://schemas.microsoft.com/office/drawing/2014/main" id="{4B7CD623-A864-6B11-61C8-D46DF37D15A4}"/>
                </a:ext>
              </a:extLst>
            </p:cNvPr>
            <p:cNvSpPr/>
            <p:nvPr/>
          </p:nvSpPr>
          <p:spPr>
            <a:xfrm>
              <a:off x="2039825" y="293625"/>
              <a:ext cx="718650" cy="436675"/>
            </a:xfrm>
            <a:custGeom>
              <a:avLst/>
              <a:gdLst/>
              <a:ahLst/>
              <a:cxnLst/>
              <a:rect l="l" t="t" r="r" b="b"/>
              <a:pathLst>
                <a:path w="28746" h="17467" extrusionOk="0">
                  <a:moveTo>
                    <a:pt x="9864" y="0"/>
                  </a:moveTo>
                  <a:cubicBezTo>
                    <a:pt x="9816" y="0"/>
                    <a:pt x="9767" y="0"/>
                    <a:pt x="9719" y="1"/>
                  </a:cubicBezTo>
                  <a:cubicBezTo>
                    <a:pt x="7661" y="10"/>
                    <a:pt x="5555" y="261"/>
                    <a:pt x="3769" y="1002"/>
                  </a:cubicBezTo>
                  <a:cubicBezTo>
                    <a:pt x="1979" y="1743"/>
                    <a:pt x="547" y="3034"/>
                    <a:pt x="296" y="4519"/>
                  </a:cubicBezTo>
                  <a:cubicBezTo>
                    <a:pt x="0" y="6297"/>
                    <a:pt x="1377" y="7986"/>
                    <a:pt x="2891" y="9398"/>
                  </a:cubicBezTo>
                  <a:cubicBezTo>
                    <a:pt x="6160" y="12438"/>
                    <a:pt x="13422" y="17466"/>
                    <a:pt x="19863" y="17466"/>
                  </a:cubicBezTo>
                  <a:cubicBezTo>
                    <a:pt x="21930" y="17466"/>
                    <a:pt x="23912" y="16949"/>
                    <a:pt x="25651" y="15682"/>
                  </a:cubicBezTo>
                  <a:cubicBezTo>
                    <a:pt x="28031" y="13948"/>
                    <a:pt x="28746" y="11226"/>
                    <a:pt x="27907" y="8854"/>
                  </a:cubicBezTo>
                  <a:cubicBezTo>
                    <a:pt x="27069" y="6483"/>
                    <a:pt x="24848" y="4457"/>
                    <a:pt x="22155" y="2986"/>
                  </a:cubicBezTo>
                  <a:cubicBezTo>
                    <a:pt x="18643" y="1064"/>
                    <a:pt x="14260" y="0"/>
                    <a:pt x="9864" y="0"/>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 name="Google Shape;509;p33">
              <a:extLst>
                <a:ext uri="{FF2B5EF4-FFF2-40B4-BE49-F238E27FC236}">
                  <a16:creationId xmlns:a16="http://schemas.microsoft.com/office/drawing/2014/main" id="{61460452-789B-489C-2AB6-6FBA5575EFA0}"/>
                </a:ext>
              </a:extLst>
            </p:cNvPr>
            <p:cNvSpPr/>
            <p:nvPr/>
          </p:nvSpPr>
          <p:spPr>
            <a:xfrm>
              <a:off x="2884125" y="245625"/>
              <a:ext cx="371725" cy="299200"/>
            </a:xfrm>
            <a:custGeom>
              <a:avLst/>
              <a:gdLst/>
              <a:ahLst/>
              <a:cxnLst/>
              <a:rect l="l" t="t" r="r" b="b"/>
              <a:pathLst>
                <a:path w="14869" h="11968" extrusionOk="0">
                  <a:moveTo>
                    <a:pt x="7586" y="1"/>
                  </a:moveTo>
                  <a:cubicBezTo>
                    <a:pt x="6829" y="1"/>
                    <a:pt x="6075" y="91"/>
                    <a:pt x="5360" y="285"/>
                  </a:cubicBezTo>
                  <a:cubicBezTo>
                    <a:pt x="2475" y="1067"/>
                    <a:pt x="192" y="4676"/>
                    <a:pt x="83" y="7679"/>
                  </a:cubicBezTo>
                  <a:cubicBezTo>
                    <a:pt x="0" y="9995"/>
                    <a:pt x="1211" y="11950"/>
                    <a:pt x="4439" y="11967"/>
                  </a:cubicBezTo>
                  <a:cubicBezTo>
                    <a:pt x="4453" y="11967"/>
                    <a:pt x="4466" y="11967"/>
                    <a:pt x="4480" y="11967"/>
                  </a:cubicBezTo>
                  <a:cubicBezTo>
                    <a:pt x="6416" y="11967"/>
                    <a:pt x="8170" y="11155"/>
                    <a:pt x="9692" y="10287"/>
                  </a:cubicBezTo>
                  <a:cubicBezTo>
                    <a:pt x="12341" y="8775"/>
                    <a:pt x="14869" y="6660"/>
                    <a:pt x="14609" y="4221"/>
                  </a:cubicBezTo>
                  <a:cubicBezTo>
                    <a:pt x="14349" y="1776"/>
                    <a:pt x="10940" y="1"/>
                    <a:pt x="7586" y="1"/>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 name="Google Shape;510;p33">
              <a:extLst>
                <a:ext uri="{FF2B5EF4-FFF2-40B4-BE49-F238E27FC236}">
                  <a16:creationId xmlns:a16="http://schemas.microsoft.com/office/drawing/2014/main" id="{B1639A78-3BCD-A327-1C36-A22674A80534}"/>
                </a:ext>
              </a:extLst>
            </p:cNvPr>
            <p:cNvSpPr/>
            <p:nvPr/>
          </p:nvSpPr>
          <p:spPr>
            <a:xfrm>
              <a:off x="4059225" y="238100"/>
              <a:ext cx="434500" cy="388400"/>
            </a:xfrm>
            <a:custGeom>
              <a:avLst/>
              <a:gdLst/>
              <a:ahLst/>
              <a:cxnLst/>
              <a:rect l="l" t="t" r="r" b="b"/>
              <a:pathLst>
                <a:path w="17380" h="15536" extrusionOk="0">
                  <a:moveTo>
                    <a:pt x="10399" y="1"/>
                  </a:moveTo>
                  <a:cubicBezTo>
                    <a:pt x="8145" y="1"/>
                    <a:pt x="5801" y="677"/>
                    <a:pt x="4230" y="1873"/>
                  </a:cubicBezTo>
                  <a:cubicBezTo>
                    <a:pt x="1335" y="4076"/>
                    <a:pt x="686" y="7419"/>
                    <a:pt x="1285" y="10434"/>
                  </a:cubicBezTo>
                  <a:lnTo>
                    <a:pt x="1282" y="10434"/>
                  </a:lnTo>
                  <a:cubicBezTo>
                    <a:pt x="1793" y="13004"/>
                    <a:pt x="1" y="13503"/>
                    <a:pt x="3243" y="14595"/>
                  </a:cubicBezTo>
                  <a:cubicBezTo>
                    <a:pt x="3890" y="15242"/>
                    <a:pt x="4973" y="15535"/>
                    <a:pt x="6087" y="15535"/>
                  </a:cubicBezTo>
                  <a:cubicBezTo>
                    <a:pt x="6777" y="15535"/>
                    <a:pt x="7480" y="15423"/>
                    <a:pt x="8098" y="15212"/>
                  </a:cubicBezTo>
                  <a:cubicBezTo>
                    <a:pt x="9711" y="14663"/>
                    <a:pt x="10880" y="13618"/>
                    <a:pt x="11990" y="12605"/>
                  </a:cubicBezTo>
                  <a:cubicBezTo>
                    <a:pt x="13759" y="10992"/>
                    <a:pt x="15561" y="9339"/>
                    <a:pt x="16470" y="7387"/>
                  </a:cubicBezTo>
                  <a:cubicBezTo>
                    <a:pt x="17380" y="5435"/>
                    <a:pt x="17235" y="3093"/>
                    <a:pt x="15383" y="1534"/>
                  </a:cubicBezTo>
                  <a:cubicBezTo>
                    <a:pt x="14131" y="481"/>
                    <a:pt x="12297" y="1"/>
                    <a:pt x="10399" y="1"/>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 name="Google Shape;511;p33">
              <a:extLst>
                <a:ext uri="{FF2B5EF4-FFF2-40B4-BE49-F238E27FC236}">
                  <a16:creationId xmlns:a16="http://schemas.microsoft.com/office/drawing/2014/main" id="{0B9B8A87-866A-0CF8-ADD5-037D86C0D4DD}"/>
                </a:ext>
              </a:extLst>
            </p:cNvPr>
            <p:cNvSpPr/>
            <p:nvPr/>
          </p:nvSpPr>
          <p:spPr>
            <a:xfrm>
              <a:off x="309900" y="4032700"/>
              <a:ext cx="760950" cy="582525"/>
            </a:xfrm>
            <a:custGeom>
              <a:avLst/>
              <a:gdLst/>
              <a:ahLst/>
              <a:cxnLst/>
              <a:rect l="l" t="t" r="r" b="b"/>
              <a:pathLst>
                <a:path w="30438" h="23301" extrusionOk="0">
                  <a:moveTo>
                    <a:pt x="17155" y="0"/>
                  </a:moveTo>
                  <a:cubicBezTo>
                    <a:pt x="11271" y="0"/>
                    <a:pt x="4179" y="1506"/>
                    <a:pt x="1471" y="8816"/>
                  </a:cubicBezTo>
                  <a:cubicBezTo>
                    <a:pt x="0" y="12782"/>
                    <a:pt x="1264" y="16609"/>
                    <a:pt x="3337" y="19043"/>
                  </a:cubicBezTo>
                  <a:cubicBezTo>
                    <a:pt x="5638" y="21743"/>
                    <a:pt x="8946" y="23301"/>
                    <a:pt x="12649" y="23301"/>
                  </a:cubicBezTo>
                  <a:cubicBezTo>
                    <a:pt x="12939" y="23301"/>
                    <a:pt x="13231" y="23291"/>
                    <a:pt x="13525" y="23272"/>
                  </a:cubicBezTo>
                  <a:cubicBezTo>
                    <a:pt x="17577" y="23006"/>
                    <a:pt x="21995" y="20856"/>
                    <a:pt x="25524" y="17289"/>
                  </a:cubicBezTo>
                  <a:cubicBezTo>
                    <a:pt x="28031" y="14755"/>
                    <a:pt x="30160" y="11250"/>
                    <a:pt x="30278" y="7936"/>
                  </a:cubicBezTo>
                  <a:cubicBezTo>
                    <a:pt x="30438" y="3335"/>
                    <a:pt x="26749" y="881"/>
                    <a:pt x="22946" y="406"/>
                  </a:cubicBezTo>
                  <a:cubicBezTo>
                    <a:pt x="21377" y="210"/>
                    <a:pt x="19350" y="0"/>
                    <a:pt x="17155" y="0"/>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99" name="TextBox 8124">
            <a:extLst>
              <a:ext uri="{FF2B5EF4-FFF2-40B4-BE49-F238E27FC236}">
                <a16:creationId xmlns:a16="http://schemas.microsoft.com/office/drawing/2014/main" id="{8C7AB64F-A139-88B2-8D7E-F33379C8A130}"/>
              </a:ext>
            </a:extLst>
          </p:cNvPr>
          <p:cNvSpPr txBox="1"/>
          <p:nvPr/>
        </p:nvSpPr>
        <p:spPr>
          <a:xfrm>
            <a:off x="4754354" y="2011801"/>
            <a:ext cx="3273902" cy="1938992"/>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i="1">
                <a:latin typeface="Times New Roman" panose="02020603050405020304" pitchFamily="18" charset="0"/>
                <a:cs typeface="Times New Roman" panose="02020603050405020304" pitchFamily="18" charset="0"/>
              </a:rPr>
              <a:t>Khi tham gia</a:t>
            </a:r>
            <a:r>
              <a:rPr lang="vi-VN" sz="2400" i="1">
                <a:latin typeface="Times New Roman" panose="02020603050405020304" pitchFamily="18" charset="0"/>
                <a:cs typeface="Times New Roman" panose="02020603050405020304" pitchFamily="18" charset="0"/>
              </a:rPr>
              <a:t> thuyết trình về một vấn đề xã hội</a:t>
            </a:r>
            <a:r>
              <a:rPr lang="en-US" sz="2400" i="1">
                <a:latin typeface="Times New Roman" panose="02020603050405020304" pitchFamily="18" charset="0"/>
                <a:cs typeface="Times New Roman" panose="02020603050405020304" pitchFamily="18" charset="0"/>
              </a:rPr>
              <a:t>, điều chúng ta cần hướng đến là gì? Ai là người sẽ nghe ta trình bày ý kiến?</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695696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99"/>
                                        </p:tgtEl>
                                        <p:attrNameLst>
                                          <p:attrName>style.visibility</p:attrName>
                                        </p:attrNameLst>
                                      </p:cBhvr>
                                      <p:to>
                                        <p:strVal val="visible"/>
                                      </p:to>
                                    </p:set>
                                    <p:animEffect transition="in" filter="wheel(1)">
                                      <p:cBhvr>
                                        <p:cTn id="10" dur="2000"/>
                                        <p:tgtEl>
                                          <p:spTgt spid="199"/>
                                        </p:tgtEl>
                                      </p:cBhvr>
                                    </p:animEffect>
                                  </p:childTnLst>
                                </p:cTn>
                              </p:par>
                              <p:par>
                                <p:cTn id="11" presetID="21" presetClass="entr" presetSubtype="1" fill="hold" nodeType="withEffect">
                                  <p:stCondLst>
                                    <p:cond delay="0"/>
                                  </p:stCondLst>
                                  <p:childTnLst>
                                    <p:set>
                                      <p:cBhvr>
                                        <p:cTn id="12" dur="1" fill="hold">
                                          <p:stCondLst>
                                            <p:cond delay="0"/>
                                          </p:stCondLst>
                                        </p:cTn>
                                        <p:tgtEl>
                                          <p:spTgt spid="189"/>
                                        </p:tgtEl>
                                        <p:attrNameLst>
                                          <p:attrName>style.visibility</p:attrName>
                                        </p:attrNameLst>
                                      </p:cBhvr>
                                      <p:to>
                                        <p:strVal val="visible"/>
                                      </p:to>
                                    </p:set>
                                    <p:animEffect transition="in" filter="wheel(1)">
                                      <p:cBhvr>
                                        <p:cTn id="13" dur="2000"/>
                                        <p:tgtEl>
                                          <p:spTgt spid="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 grpId="0"/>
    </p:bldLst>
  </p:timing>
</p:sld>
</file>

<file path=ppt/theme/theme1.xml><?xml version="1.0" encoding="utf-8"?>
<a:theme xmlns:a="http://schemas.openxmlformats.org/drawingml/2006/main" name="Let's Celebrate Education Support Professionals Day by Slidesgo">
  <a:themeElements>
    <a:clrScheme name="Simple Light">
      <a:dk1>
        <a:srgbClr val="FE9C31"/>
      </a:dk1>
      <a:lt1>
        <a:srgbClr val="76DACE"/>
      </a:lt1>
      <a:dk2>
        <a:srgbClr val="A361FF"/>
      </a:dk2>
      <a:lt2>
        <a:srgbClr val="5E2979"/>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TotalTime>
  <Words>1218</Words>
  <Application>Microsoft Office PowerPoint</Application>
  <PresentationFormat>On-screen Show (16:9)</PresentationFormat>
  <Paragraphs>108</Paragraphs>
  <Slides>29</Slides>
  <Notes>28</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29</vt:i4>
      </vt:variant>
    </vt:vector>
  </HeadingPairs>
  <TitlesOfParts>
    <vt:vector size="43" baseType="lpstr">
      <vt:lpstr>Lilita One</vt:lpstr>
      <vt:lpstr>Fira Sans Extra Condensed</vt:lpstr>
      <vt:lpstr>Do Hyeon</vt:lpstr>
      <vt:lpstr>思源黑体 CN Light</vt:lpstr>
      <vt:lpstr>Times New Roman</vt:lpstr>
      <vt:lpstr>Calibri</vt:lpstr>
      <vt:lpstr>Roboto</vt:lpstr>
      <vt:lpstr>Arial</vt:lpstr>
      <vt:lpstr>Bebas Neue</vt:lpstr>
      <vt:lpstr>Francois One</vt:lpstr>
      <vt:lpstr>Baloo 2</vt:lpstr>
      <vt:lpstr>Bahiana</vt:lpstr>
      <vt:lpstr>Amatic SC</vt:lpstr>
      <vt:lpstr>Let's Celebrate Education Support Professionals Day by Slidesgo</vt:lpstr>
      <vt:lpstr>Trình bày ý kiến về một vấn đề đời sống</vt:lpstr>
      <vt:lpstr>PowerPoint Presentation</vt:lpstr>
      <vt:lpstr>PowerPoint Presentation</vt:lpstr>
      <vt:lpstr>PowerPoint Presentation</vt:lpstr>
      <vt:lpstr>Trước khi nói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Trình bày bài nói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Thảo luận về một vấn đề văn học có ý kiến khác nhau</dc:title>
  <cp:lastModifiedBy>Nguyễn Chà</cp:lastModifiedBy>
  <cp:revision>6</cp:revision>
  <dcterms:modified xsi:type="dcterms:W3CDTF">2023-01-28T05:15:19Z</dcterms:modified>
</cp:coreProperties>
</file>